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264" r:id="rId3"/>
    <p:sldId id="260" r:id="rId4"/>
    <p:sldId id="277" r:id="rId5"/>
    <p:sldId id="279" r:id="rId6"/>
    <p:sldId id="280" r:id="rId7"/>
    <p:sldId id="261" r:id="rId8"/>
    <p:sldId id="281" r:id="rId9"/>
    <p:sldId id="283" r:id="rId10"/>
    <p:sldId id="282" r:id="rId11"/>
    <p:sldId id="262" r:id="rId12"/>
    <p:sldId id="284" r:id="rId13"/>
    <p:sldId id="285" r:id="rId14"/>
    <p:sldId id="286" r:id="rId15"/>
    <p:sldId id="263" r:id="rId16"/>
    <p:sldId id="287" r:id="rId17"/>
    <p:sldId id="288" r:id="rId18"/>
    <p:sldId id="289" r:id="rId19"/>
    <p:sldId id="256" r:id="rId20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8E4"/>
    <a:srgbClr val="FAD165"/>
    <a:srgbClr val="FAB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4622"/>
  </p:normalViewPr>
  <p:slideViewPr>
    <p:cSldViewPr snapToGrid="0" snapToObjects="1">
      <p:cViewPr varScale="1">
        <p:scale>
          <a:sx n="67" d="100"/>
          <a:sy n="67" d="100"/>
        </p:scale>
        <p:origin x="29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04059-B641-48BE-B26D-D442FC7BEB76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C7123-9E2E-477D-A376-3DBA591A55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0535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108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9848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1798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327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1211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726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57277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5812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9904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84907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8141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435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3045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051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0027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4080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534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483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792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799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94260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53751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66106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40573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4023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66973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8977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9661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2904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1849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7BA-7379-E64D-9FBF-720BE0625927}" type="datetimeFigureOut">
              <a:rPr kumimoji="1" lang="zh-CN" altLang="en-US" smtClean="0"/>
              <a:t>2018/1/3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5083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83307" y="685799"/>
            <a:ext cx="46663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latin typeface="Microsoft YaHei" charset="0"/>
                <a:ea typeface="Microsoft YaHei" charset="0"/>
                <a:cs typeface="Microsoft YaHei" charset="0"/>
              </a:rPr>
              <a:t>20XX</a:t>
            </a:r>
            <a:r>
              <a:rPr lang="zh-CN" altLang="en-US" sz="7200" b="1" dirty="0">
                <a:latin typeface="Microsoft YaHei" charset="0"/>
                <a:ea typeface="Microsoft YaHei" charset="0"/>
                <a:cs typeface="Microsoft YaHei" charset="0"/>
              </a:rPr>
              <a:t>年</a:t>
            </a:r>
            <a:endParaRPr lang="en-US" altLang="zh-CN" sz="7200" b="1" dirty="0">
              <a:latin typeface="Microsoft YaHei" charset="0"/>
              <a:ea typeface="Microsoft YaHei" charset="0"/>
              <a:cs typeface="Microsoft YaHei" charset="0"/>
            </a:endParaRPr>
          </a:p>
          <a:p>
            <a:endParaRPr lang="en-US" altLang="zh-CN" sz="6000" dirty="0">
              <a:latin typeface="Microsoft YaHei" charset="0"/>
              <a:ea typeface="Microsoft YaHei" charset="0"/>
              <a:cs typeface="Microsoft YaHei" charset="0"/>
            </a:endParaRPr>
          </a:p>
          <a:p>
            <a:r>
              <a:rPr lang="en-US" altLang="zh-CN" sz="6000" b="1" dirty="0">
                <a:latin typeface="Microsoft YaHei" charset="0"/>
                <a:ea typeface="Microsoft YaHei" charset="0"/>
                <a:cs typeface="Microsoft YaHei" charset="0"/>
              </a:rPr>
              <a:t> </a:t>
            </a:r>
            <a:endParaRPr lang="zh-CN" altLang="en-US" sz="6000" b="1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60543" y="4352200"/>
            <a:ext cx="1152128" cy="432048"/>
          </a:xfrm>
          <a:prstGeom prst="rect">
            <a:avLst/>
          </a:prstGeom>
          <a:noFill/>
          <a:ln w="12700">
            <a:solidFill>
              <a:srgbClr val="FAB5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>
                <a:solidFill>
                  <a:schemeClr val="tx1"/>
                </a:solidFill>
                <a:latin typeface="Microsoft YaHei" charset="0"/>
                <a:ea typeface="Microsoft YaHei" charset="0"/>
                <a:cs typeface="Microsoft YaHei" charset="0"/>
              </a:rPr>
              <a:t>ANTTIME</a:t>
            </a:r>
            <a:endParaRPr lang="zh-CN" altLang="en-US" sz="1200" b="1" dirty="0">
              <a:solidFill>
                <a:schemeClr val="tx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90999" y="4352200"/>
            <a:ext cx="1656184" cy="432048"/>
          </a:xfrm>
          <a:prstGeom prst="rect">
            <a:avLst/>
          </a:prstGeom>
          <a:solidFill>
            <a:srgbClr val="FAB51C"/>
          </a:solidFill>
          <a:ln>
            <a:solidFill>
              <a:srgbClr val="FAB5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>
                <a:solidFill>
                  <a:schemeClr val="tx1"/>
                </a:solidFill>
                <a:latin typeface="Microsoft YaHei" charset="0"/>
                <a:ea typeface="Microsoft YaHei" charset="0"/>
                <a:cs typeface="Microsoft YaHei" charset="0"/>
              </a:rPr>
              <a:t>ANYWHERE  &gt;</a:t>
            </a:r>
            <a:endParaRPr lang="zh-CN" altLang="en-US" sz="1200" b="1" dirty="0">
              <a:solidFill>
                <a:schemeClr val="tx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431967" y="5325483"/>
            <a:ext cx="672783" cy="672783"/>
          </a:xfrm>
          <a:prstGeom prst="ellipse">
            <a:avLst/>
          </a:prstGeom>
          <a:solidFill>
            <a:srgbClr val="FAB51C"/>
          </a:solidFill>
          <a:ln>
            <a:solidFill>
              <a:srgbClr val="FAB5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6" name="Freeform 13"/>
          <p:cNvSpPr>
            <a:spLocks noChangeAspect="1"/>
          </p:cNvSpPr>
          <p:nvPr/>
        </p:nvSpPr>
        <p:spPr bwMode="auto">
          <a:xfrm>
            <a:off x="1505827" y="5521440"/>
            <a:ext cx="560231" cy="388706"/>
          </a:xfrm>
          <a:custGeom>
            <a:avLst/>
            <a:gdLst>
              <a:gd name="T0" fmla="*/ 368 w 369"/>
              <a:gd name="T1" fmla="*/ 13 h 256"/>
              <a:gd name="T2" fmla="*/ 366 w 369"/>
              <a:gd name="T3" fmla="*/ 9 h 256"/>
              <a:gd name="T4" fmla="*/ 363 w 369"/>
              <a:gd name="T5" fmla="*/ 5 h 256"/>
              <a:gd name="T6" fmla="*/ 359 w 369"/>
              <a:gd name="T7" fmla="*/ 2 h 256"/>
              <a:gd name="T8" fmla="*/ 356 w 369"/>
              <a:gd name="T9" fmla="*/ 1 h 256"/>
              <a:gd name="T10" fmla="*/ 351 w 369"/>
              <a:gd name="T11" fmla="*/ 0 h 256"/>
              <a:gd name="T12" fmla="*/ 239 w 369"/>
              <a:gd name="T13" fmla="*/ 0 h 256"/>
              <a:gd name="T14" fmla="*/ 234 w 369"/>
              <a:gd name="T15" fmla="*/ 1 h 256"/>
              <a:gd name="T16" fmla="*/ 229 w 369"/>
              <a:gd name="T17" fmla="*/ 3 h 256"/>
              <a:gd name="T18" fmla="*/ 226 w 369"/>
              <a:gd name="T19" fmla="*/ 6 h 256"/>
              <a:gd name="T20" fmla="*/ 223 w 369"/>
              <a:gd name="T21" fmla="*/ 10 h 256"/>
              <a:gd name="T22" fmla="*/ 194 w 369"/>
              <a:gd name="T23" fmla="*/ 68 h 256"/>
              <a:gd name="T24" fmla="*/ 46 w 369"/>
              <a:gd name="T25" fmla="*/ 36 h 256"/>
              <a:gd name="T26" fmla="*/ 179 w 369"/>
              <a:gd name="T27" fmla="*/ 77 h 256"/>
              <a:gd name="T28" fmla="*/ 146 w 369"/>
              <a:gd name="T29" fmla="*/ 10 h 256"/>
              <a:gd name="T30" fmla="*/ 143 w 369"/>
              <a:gd name="T31" fmla="*/ 6 h 256"/>
              <a:gd name="T32" fmla="*/ 140 w 369"/>
              <a:gd name="T33" fmla="*/ 3 h 256"/>
              <a:gd name="T34" fmla="*/ 135 w 369"/>
              <a:gd name="T35" fmla="*/ 1 h 256"/>
              <a:gd name="T36" fmla="*/ 130 w 369"/>
              <a:gd name="T37" fmla="*/ 0 h 256"/>
              <a:gd name="T38" fmla="*/ 17 w 369"/>
              <a:gd name="T39" fmla="*/ 0 h 256"/>
              <a:gd name="T40" fmla="*/ 13 w 369"/>
              <a:gd name="T41" fmla="*/ 1 h 256"/>
              <a:gd name="T42" fmla="*/ 10 w 369"/>
              <a:gd name="T43" fmla="*/ 2 h 256"/>
              <a:gd name="T44" fmla="*/ 6 w 369"/>
              <a:gd name="T45" fmla="*/ 5 h 256"/>
              <a:gd name="T46" fmla="*/ 3 w 369"/>
              <a:gd name="T47" fmla="*/ 9 h 256"/>
              <a:gd name="T48" fmla="*/ 1 w 369"/>
              <a:gd name="T49" fmla="*/ 13 h 256"/>
              <a:gd name="T50" fmla="*/ 0 w 369"/>
              <a:gd name="T51" fmla="*/ 18 h 256"/>
              <a:gd name="T52" fmla="*/ 0 w 369"/>
              <a:gd name="T53" fmla="*/ 22 h 256"/>
              <a:gd name="T54" fmla="*/ 2 w 369"/>
              <a:gd name="T55" fmla="*/ 26 h 256"/>
              <a:gd name="T56" fmla="*/ 120 w 369"/>
              <a:gd name="T57" fmla="*/ 254 h 256"/>
              <a:gd name="T58" fmla="*/ 125 w 369"/>
              <a:gd name="T59" fmla="*/ 256 h 256"/>
              <a:gd name="T60" fmla="*/ 130 w 369"/>
              <a:gd name="T61" fmla="*/ 256 h 256"/>
              <a:gd name="T62" fmla="*/ 134 w 369"/>
              <a:gd name="T63" fmla="*/ 255 h 256"/>
              <a:gd name="T64" fmla="*/ 184 w 369"/>
              <a:gd name="T65" fmla="*/ 165 h 256"/>
              <a:gd name="T66" fmla="*/ 217 w 369"/>
              <a:gd name="T67" fmla="*/ 100 h 256"/>
              <a:gd name="T68" fmla="*/ 241 w 369"/>
              <a:gd name="T69" fmla="*/ 199 h 256"/>
              <a:gd name="T70" fmla="*/ 224 w 369"/>
              <a:gd name="T71" fmla="*/ 245 h 256"/>
              <a:gd name="T72" fmla="*/ 235 w 369"/>
              <a:gd name="T73" fmla="*/ 255 h 256"/>
              <a:gd name="T74" fmla="*/ 241 w 369"/>
              <a:gd name="T75" fmla="*/ 256 h 256"/>
              <a:gd name="T76" fmla="*/ 246 w 369"/>
              <a:gd name="T77" fmla="*/ 255 h 256"/>
              <a:gd name="T78" fmla="*/ 257 w 369"/>
              <a:gd name="T79" fmla="*/ 245 h 256"/>
              <a:gd name="T80" fmla="*/ 368 w 369"/>
              <a:gd name="T81" fmla="*/ 24 h 256"/>
              <a:gd name="T82" fmla="*/ 369 w 369"/>
              <a:gd name="T83" fmla="*/ 19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69" h="256">
                <a:moveTo>
                  <a:pt x="369" y="17"/>
                </a:moveTo>
                <a:cubicBezTo>
                  <a:pt x="369" y="16"/>
                  <a:pt x="369" y="16"/>
                  <a:pt x="369" y="15"/>
                </a:cubicBezTo>
                <a:cubicBezTo>
                  <a:pt x="369" y="15"/>
                  <a:pt x="368" y="14"/>
                  <a:pt x="368" y="13"/>
                </a:cubicBezTo>
                <a:cubicBezTo>
                  <a:pt x="368" y="13"/>
                  <a:pt x="368" y="12"/>
                  <a:pt x="368" y="12"/>
                </a:cubicBezTo>
                <a:cubicBezTo>
                  <a:pt x="368" y="11"/>
                  <a:pt x="367" y="11"/>
                  <a:pt x="367" y="10"/>
                </a:cubicBezTo>
                <a:cubicBezTo>
                  <a:pt x="367" y="10"/>
                  <a:pt x="367" y="9"/>
                  <a:pt x="366" y="9"/>
                </a:cubicBezTo>
                <a:cubicBezTo>
                  <a:pt x="366" y="8"/>
                  <a:pt x="366" y="8"/>
                  <a:pt x="365" y="7"/>
                </a:cubicBezTo>
                <a:cubicBezTo>
                  <a:pt x="365" y="7"/>
                  <a:pt x="365" y="7"/>
                  <a:pt x="364" y="6"/>
                </a:cubicBezTo>
                <a:cubicBezTo>
                  <a:pt x="364" y="6"/>
                  <a:pt x="363" y="5"/>
                  <a:pt x="363" y="5"/>
                </a:cubicBezTo>
                <a:cubicBezTo>
                  <a:pt x="363" y="4"/>
                  <a:pt x="362" y="4"/>
                  <a:pt x="362" y="4"/>
                </a:cubicBezTo>
                <a:cubicBezTo>
                  <a:pt x="361" y="3"/>
                  <a:pt x="361" y="3"/>
                  <a:pt x="360" y="3"/>
                </a:cubicBezTo>
                <a:cubicBezTo>
                  <a:pt x="360" y="3"/>
                  <a:pt x="359" y="2"/>
                  <a:pt x="359" y="2"/>
                </a:cubicBezTo>
                <a:cubicBezTo>
                  <a:pt x="359" y="2"/>
                  <a:pt x="359" y="2"/>
                  <a:pt x="359" y="2"/>
                </a:cubicBezTo>
                <a:cubicBezTo>
                  <a:pt x="358" y="2"/>
                  <a:pt x="357" y="2"/>
                  <a:pt x="357" y="1"/>
                </a:cubicBezTo>
                <a:cubicBezTo>
                  <a:pt x="356" y="1"/>
                  <a:pt x="356" y="1"/>
                  <a:pt x="356" y="1"/>
                </a:cubicBezTo>
                <a:cubicBezTo>
                  <a:pt x="355" y="1"/>
                  <a:pt x="354" y="1"/>
                  <a:pt x="354" y="1"/>
                </a:cubicBezTo>
                <a:cubicBezTo>
                  <a:pt x="353" y="1"/>
                  <a:pt x="352" y="0"/>
                  <a:pt x="352" y="0"/>
                </a:cubicBezTo>
                <a:cubicBezTo>
                  <a:pt x="352" y="0"/>
                  <a:pt x="352" y="0"/>
                  <a:pt x="351" y="0"/>
                </a:cubicBezTo>
                <a:cubicBezTo>
                  <a:pt x="351" y="0"/>
                  <a:pt x="351" y="0"/>
                  <a:pt x="351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8" y="0"/>
                  <a:pt x="238" y="1"/>
                  <a:pt x="237" y="1"/>
                </a:cubicBezTo>
                <a:cubicBezTo>
                  <a:pt x="237" y="1"/>
                  <a:pt x="236" y="1"/>
                  <a:pt x="236" y="1"/>
                </a:cubicBezTo>
                <a:cubicBezTo>
                  <a:pt x="235" y="1"/>
                  <a:pt x="235" y="1"/>
                  <a:pt x="234" y="1"/>
                </a:cubicBezTo>
                <a:cubicBezTo>
                  <a:pt x="234" y="1"/>
                  <a:pt x="233" y="1"/>
                  <a:pt x="232" y="2"/>
                </a:cubicBezTo>
                <a:cubicBezTo>
                  <a:pt x="232" y="2"/>
                  <a:pt x="231" y="2"/>
                  <a:pt x="231" y="2"/>
                </a:cubicBezTo>
                <a:cubicBezTo>
                  <a:pt x="230" y="3"/>
                  <a:pt x="230" y="3"/>
                  <a:pt x="229" y="3"/>
                </a:cubicBezTo>
                <a:cubicBezTo>
                  <a:pt x="229" y="3"/>
                  <a:pt x="229" y="4"/>
                  <a:pt x="228" y="4"/>
                </a:cubicBezTo>
                <a:cubicBezTo>
                  <a:pt x="228" y="4"/>
                  <a:pt x="227" y="5"/>
                  <a:pt x="227" y="5"/>
                </a:cubicBezTo>
                <a:cubicBezTo>
                  <a:pt x="226" y="6"/>
                  <a:pt x="226" y="6"/>
                  <a:pt x="226" y="6"/>
                </a:cubicBezTo>
                <a:cubicBezTo>
                  <a:pt x="225" y="7"/>
                  <a:pt x="225" y="7"/>
                  <a:pt x="224" y="8"/>
                </a:cubicBezTo>
                <a:cubicBezTo>
                  <a:pt x="224" y="8"/>
                  <a:pt x="224" y="8"/>
                  <a:pt x="224" y="9"/>
                </a:cubicBezTo>
                <a:cubicBezTo>
                  <a:pt x="223" y="9"/>
                  <a:pt x="223" y="10"/>
                  <a:pt x="223" y="10"/>
                </a:cubicBezTo>
                <a:cubicBezTo>
                  <a:pt x="223" y="10"/>
                  <a:pt x="223" y="10"/>
                  <a:pt x="223" y="10"/>
                </a:cubicBezTo>
                <a:cubicBezTo>
                  <a:pt x="194" y="68"/>
                  <a:pt x="194" y="68"/>
                  <a:pt x="194" y="68"/>
                </a:cubicBezTo>
                <a:cubicBezTo>
                  <a:pt x="194" y="68"/>
                  <a:pt x="194" y="68"/>
                  <a:pt x="194" y="68"/>
                </a:cubicBezTo>
                <a:cubicBezTo>
                  <a:pt x="162" y="132"/>
                  <a:pt x="162" y="132"/>
                  <a:pt x="162" y="132"/>
                </a:cubicBezTo>
                <a:cubicBezTo>
                  <a:pt x="128" y="199"/>
                  <a:pt x="128" y="199"/>
                  <a:pt x="128" y="199"/>
                </a:cubicBezTo>
                <a:cubicBezTo>
                  <a:pt x="46" y="36"/>
                  <a:pt x="46" y="36"/>
                  <a:pt x="46" y="36"/>
                </a:cubicBezTo>
                <a:cubicBezTo>
                  <a:pt x="119" y="36"/>
                  <a:pt x="119" y="36"/>
                  <a:pt x="119" y="36"/>
                </a:cubicBezTo>
                <a:cubicBezTo>
                  <a:pt x="160" y="116"/>
                  <a:pt x="160" y="116"/>
                  <a:pt x="160" y="116"/>
                </a:cubicBezTo>
                <a:cubicBezTo>
                  <a:pt x="179" y="77"/>
                  <a:pt x="179" y="77"/>
                  <a:pt x="179" y="77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5" y="9"/>
                  <a:pt x="145" y="9"/>
                </a:cubicBezTo>
                <a:cubicBezTo>
                  <a:pt x="145" y="8"/>
                  <a:pt x="145" y="8"/>
                  <a:pt x="144" y="8"/>
                </a:cubicBezTo>
                <a:cubicBezTo>
                  <a:pt x="144" y="7"/>
                  <a:pt x="143" y="7"/>
                  <a:pt x="143" y="6"/>
                </a:cubicBezTo>
                <a:cubicBezTo>
                  <a:pt x="143" y="6"/>
                  <a:pt x="143" y="6"/>
                  <a:pt x="142" y="5"/>
                </a:cubicBezTo>
                <a:cubicBezTo>
                  <a:pt x="142" y="5"/>
                  <a:pt x="141" y="4"/>
                  <a:pt x="140" y="4"/>
                </a:cubicBezTo>
                <a:cubicBezTo>
                  <a:pt x="140" y="4"/>
                  <a:pt x="140" y="3"/>
                  <a:pt x="140" y="3"/>
                </a:cubicBezTo>
                <a:cubicBezTo>
                  <a:pt x="139" y="3"/>
                  <a:pt x="138" y="2"/>
                  <a:pt x="138" y="2"/>
                </a:cubicBezTo>
                <a:cubicBezTo>
                  <a:pt x="137" y="2"/>
                  <a:pt x="137" y="2"/>
                  <a:pt x="136" y="2"/>
                </a:cubicBezTo>
                <a:cubicBezTo>
                  <a:pt x="136" y="1"/>
                  <a:pt x="135" y="1"/>
                  <a:pt x="135" y="1"/>
                </a:cubicBezTo>
                <a:cubicBezTo>
                  <a:pt x="134" y="1"/>
                  <a:pt x="134" y="1"/>
                  <a:pt x="133" y="1"/>
                </a:cubicBezTo>
                <a:cubicBezTo>
                  <a:pt x="132" y="1"/>
                  <a:pt x="132" y="1"/>
                  <a:pt x="131" y="1"/>
                </a:cubicBezTo>
                <a:cubicBezTo>
                  <a:pt x="131" y="0"/>
                  <a:pt x="131" y="0"/>
                  <a:pt x="130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6" y="0"/>
                  <a:pt x="16" y="1"/>
                  <a:pt x="15" y="1"/>
                </a:cubicBezTo>
                <a:cubicBezTo>
                  <a:pt x="15" y="1"/>
                  <a:pt x="14" y="1"/>
                  <a:pt x="13" y="1"/>
                </a:cubicBezTo>
                <a:cubicBezTo>
                  <a:pt x="13" y="1"/>
                  <a:pt x="12" y="1"/>
                  <a:pt x="12" y="1"/>
                </a:cubicBezTo>
                <a:cubicBezTo>
                  <a:pt x="11" y="2"/>
                  <a:pt x="11" y="2"/>
                  <a:pt x="10" y="2"/>
                </a:cubicBezTo>
                <a:cubicBezTo>
                  <a:pt x="10" y="2"/>
                  <a:pt x="10" y="2"/>
                  <a:pt x="10" y="2"/>
                </a:cubicBezTo>
                <a:cubicBezTo>
                  <a:pt x="9" y="2"/>
                  <a:pt x="9" y="3"/>
                  <a:pt x="9" y="3"/>
                </a:cubicBezTo>
                <a:cubicBezTo>
                  <a:pt x="8" y="3"/>
                  <a:pt x="8" y="3"/>
                  <a:pt x="7" y="4"/>
                </a:cubicBezTo>
                <a:cubicBezTo>
                  <a:pt x="7" y="4"/>
                  <a:pt x="6" y="5"/>
                  <a:pt x="6" y="5"/>
                </a:cubicBezTo>
                <a:cubicBezTo>
                  <a:pt x="5" y="5"/>
                  <a:pt x="5" y="6"/>
                  <a:pt x="5" y="6"/>
                </a:cubicBezTo>
                <a:cubicBezTo>
                  <a:pt x="4" y="6"/>
                  <a:pt x="4" y="7"/>
                  <a:pt x="3" y="7"/>
                </a:cubicBezTo>
                <a:cubicBezTo>
                  <a:pt x="3" y="8"/>
                  <a:pt x="3" y="8"/>
                  <a:pt x="3" y="9"/>
                </a:cubicBezTo>
                <a:cubicBezTo>
                  <a:pt x="2" y="9"/>
                  <a:pt x="2" y="10"/>
                  <a:pt x="2" y="10"/>
                </a:cubicBezTo>
                <a:cubicBezTo>
                  <a:pt x="1" y="11"/>
                  <a:pt x="1" y="11"/>
                  <a:pt x="1" y="12"/>
                </a:cubicBezTo>
                <a:cubicBezTo>
                  <a:pt x="1" y="12"/>
                  <a:pt x="1" y="13"/>
                  <a:pt x="1" y="13"/>
                </a:cubicBezTo>
                <a:cubicBezTo>
                  <a:pt x="0" y="14"/>
                  <a:pt x="0" y="15"/>
                  <a:pt x="0" y="15"/>
                </a:cubicBezTo>
                <a:cubicBezTo>
                  <a:pt x="0" y="16"/>
                  <a:pt x="0" y="16"/>
                  <a:pt x="0" y="17"/>
                </a:cubicBez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8"/>
                  <a:pt x="0" y="19"/>
                </a:cubicBezTo>
                <a:cubicBezTo>
                  <a:pt x="0" y="19"/>
                  <a:pt x="0" y="20"/>
                  <a:pt x="0" y="20"/>
                </a:cubicBezTo>
                <a:cubicBezTo>
                  <a:pt x="0" y="21"/>
                  <a:pt x="0" y="21"/>
                  <a:pt x="0" y="22"/>
                </a:cubicBezTo>
                <a:cubicBezTo>
                  <a:pt x="0" y="23"/>
                  <a:pt x="1" y="23"/>
                  <a:pt x="1" y="24"/>
                </a:cubicBezTo>
                <a:cubicBezTo>
                  <a:pt x="1" y="24"/>
                  <a:pt x="1" y="25"/>
                  <a:pt x="2" y="25"/>
                </a:cubicBezTo>
                <a:cubicBezTo>
                  <a:pt x="2" y="26"/>
                  <a:pt x="2" y="26"/>
                  <a:pt x="2" y="26"/>
                </a:cubicBezTo>
                <a:cubicBezTo>
                  <a:pt x="2" y="26"/>
                  <a:pt x="2" y="26"/>
                  <a:pt x="2" y="26"/>
                </a:cubicBezTo>
                <a:cubicBezTo>
                  <a:pt x="112" y="245"/>
                  <a:pt x="112" y="245"/>
                  <a:pt x="112" y="245"/>
                </a:cubicBezTo>
                <a:cubicBezTo>
                  <a:pt x="113" y="249"/>
                  <a:pt x="116" y="252"/>
                  <a:pt x="120" y="254"/>
                </a:cubicBezTo>
                <a:cubicBezTo>
                  <a:pt x="121" y="254"/>
                  <a:pt x="122" y="255"/>
                  <a:pt x="122" y="255"/>
                </a:cubicBezTo>
                <a:cubicBezTo>
                  <a:pt x="122" y="255"/>
                  <a:pt x="123" y="255"/>
                  <a:pt x="123" y="255"/>
                </a:cubicBezTo>
                <a:cubicBezTo>
                  <a:pt x="123" y="255"/>
                  <a:pt x="124" y="256"/>
                  <a:pt x="125" y="256"/>
                </a:cubicBezTo>
                <a:cubicBezTo>
                  <a:pt x="126" y="256"/>
                  <a:pt x="126" y="256"/>
                  <a:pt x="126" y="256"/>
                </a:cubicBezTo>
                <a:cubicBezTo>
                  <a:pt x="127" y="256"/>
                  <a:pt x="127" y="256"/>
                  <a:pt x="128" y="256"/>
                </a:cubicBezTo>
                <a:cubicBezTo>
                  <a:pt x="129" y="256"/>
                  <a:pt x="129" y="256"/>
                  <a:pt x="130" y="256"/>
                </a:cubicBezTo>
                <a:cubicBezTo>
                  <a:pt x="130" y="256"/>
                  <a:pt x="131" y="256"/>
                  <a:pt x="131" y="256"/>
                </a:cubicBezTo>
                <a:cubicBezTo>
                  <a:pt x="132" y="255"/>
                  <a:pt x="133" y="255"/>
                  <a:pt x="133" y="255"/>
                </a:cubicBezTo>
                <a:cubicBezTo>
                  <a:pt x="134" y="255"/>
                  <a:pt x="134" y="255"/>
                  <a:pt x="134" y="255"/>
                </a:cubicBezTo>
                <a:cubicBezTo>
                  <a:pt x="135" y="255"/>
                  <a:pt x="135" y="254"/>
                  <a:pt x="136" y="254"/>
                </a:cubicBezTo>
                <a:cubicBezTo>
                  <a:pt x="140" y="252"/>
                  <a:pt x="143" y="249"/>
                  <a:pt x="144" y="245"/>
                </a:cubicBezTo>
                <a:cubicBezTo>
                  <a:pt x="184" y="165"/>
                  <a:pt x="184" y="165"/>
                  <a:pt x="184" y="165"/>
                </a:cubicBezTo>
                <a:cubicBezTo>
                  <a:pt x="184" y="165"/>
                  <a:pt x="184" y="165"/>
                  <a:pt x="184" y="165"/>
                </a:cubicBezTo>
                <a:cubicBezTo>
                  <a:pt x="217" y="100"/>
                  <a:pt x="217" y="100"/>
                  <a:pt x="217" y="100"/>
                </a:cubicBezTo>
                <a:cubicBezTo>
                  <a:pt x="217" y="100"/>
                  <a:pt x="217" y="100"/>
                  <a:pt x="217" y="100"/>
                </a:cubicBezTo>
                <a:cubicBezTo>
                  <a:pt x="249" y="36"/>
                  <a:pt x="249" y="36"/>
                  <a:pt x="249" y="36"/>
                </a:cubicBezTo>
                <a:cubicBezTo>
                  <a:pt x="323" y="36"/>
                  <a:pt x="323" y="36"/>
                  <a:pt x="323" y="36"/>
                </a:cubicBezTo>
                <a:cubicBezTo>
                  <a:pt x="241" y="199"/>
                  <a:pt x="241" y="199"/>
                  <a:pt x="241" y="199"/>
                </a:cubicBezTo>
                <a:cubicBezTo>
                  <a:pt x="209" y="136"/>
                  <a:pt x="209" y="136"/>
                  <a:pt x="209" y="136"/>
                </a:cubicBezTo>
                <a:cubicBezTo>
                  <a:pt x="189" y="175"/>
                  <a:pt x="189" y="175"/>
                  <a:pt x="189" y="175"/>
                </a:cubicBezTo>
                <a:cubicBezTo>
                  <a:pt x="224" y="245"/>
                  <a:pt x="224" y="245"/>
                  <a:pt x="224" y="245"/>
                </a:cubicBezTo>
                <a:cubicBezTo>
                  <a:pt x="226" y="249"/>
                  <a:pt x="229" y="252"/>
                  <a:pt x="233" y="254"/>
                </a:cubicBezTo>
                <a:cubicBezTo>
                  <a:pt x="234" y="254"/>
                  <a:pt x="234" y="255"/>
                  <a:pt x="235" y="255"/>
                </a:cubicBezTo>
                <a:cubicBezTo>
                  <a:pt x="235" y="255"/>
                  <a:pt x="235" y="255"/>
                  <a:pt x="235" y="255"/>
                </a:cubicBezTo>
                <a:cubicBezTo>
                  <a:pt x="236" y="255"/>
                  <a:pt x="237" y="256"/>
                  <a:pt x="238" y="256"/>
                </a:cubicBezTo>
                <a:cubicBezTo>
                  <a:pt x="238" y="256"/>
                  <a:pt x="239" y="256"/>
                  <a:pt x="239" y="256"/>
                </a:cubicBezTo>
                <a:cubicBezTo>
                  <a:pt x="240" y="256"/>
                  <a:pt x="240" y="256"/>
                  <a:pt x="241" y="256"/>
                </a:cubicBezTo>
                <a:cubicBezTo>
                  <a:pt x="241" y="256"/>
                  <a:pt x="242" y="256"/>
                  <a:pt x="243" y="256"/>
                </a:cubicBezTo>
                <a:cubicBezTo>
                  <a:pt x="243" y="256"/>
                  <a:pt x="243" y="256"/>
                  <a:pt x="244" y="256"/>
                </a:cubicBezTo>
                <a:cubicBezTo>
                  <a:pt x="245" y="255"/>
                  <a:pt x="245" y="255"/>
                  <a:pt x="246" y="255"/>
                </a:cubicBezTo>
                <a:cubicBezTo>
                  <a:pt x="246" y="255"/>
                  <a:pt x="246" y="255"/>
                  <a:pt x="247" y="255"/>
                </a:cubicBezTo>
                <a:cubicBezTo>
                  <a:pt x="247" y="255"/>
                  <a:pt x="248" y="254"/>
                  <a:pt x="249" y="254"/>
                </a:cubicBezTo>
                <a:cubicBezTo>
                  <a:pt x="253" y="252"/>
                  <a:pt x="256" y="249"/>
                  <a:pt x="257" y="245"/>
                </a:cubicBezTo>
                <a:cubicBezTo>
                  <a:pt x="367" y="26"/>
                  <a:pt x="367" y="26"/>
                  <a:pt x="367" y="26"/>
                </a:cubicBezTo>
                <a:cubicBezTo>
                  <a:pt x="367" y="26"/>
                  <a:pt x="367" y="25"/>
                  <a:pt x="367" y="25"/>
                </a:cubicBezTo>
                <a:cubicBezTo>
                  <a:pt x="368" y="25"/>
                  <a:pt x="368" y="24"/>
                  <a:pt x="368" y="24"/>
                </a:cubicBezTo>
                <a:cubicBezTo>
                  <a:pt x="368" y="23"/>
                  <a:pt x="368" y="23"/>
                  <a:pt x="368" y="22"/>
                </a:cubicBezTo>
                <a:cubicBezTo>
                  <a:pt x="369" y="21"/>
                  <a:pt x="369" y="21"/>
                  <a:pt x="369" y="20"/>
                </a:cubicBezTo>
                <a:cubicBezTo>
                  <a:pt x="369" y="20"/>
                  <a:pt x="369" y="19"/>
                  <a:pt x="369" y="19"/>
                </a:cubicBezTo>
                <a:cubicBezTo>
                  <a:pt x="369" y="18"/>
                  <a:pt x="369" y="18"/>
                  <a:pt x="369" y="18"/>
                </a:cubicBezTo>
                <a:cubicBezTo>
                  <a:pt x="369" y="18"/>
                  <a:pt x="369" y="17"/>
                  <a:pt x="369" y="1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/>
          <a:lstStyle/>
          <a:p>
            <a:endParaRPr lang="zh-CN" altLang="en-US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389103" y="4858173"/>
            <a:ext cx="3856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>
                <a:latin typeface="Microsoft YaHei" charset="0"/>
                <a:ea typeface="Microsoft YaHei" charset="0"/>
                <a:cs typeface="Microsoft YaHei" charset="0"/>
              </a:rPr>
              <a:t>汇报人：千库网</a:t>
            </a:r>
          </a:p>
          <a:p>
            <a:r>
              <a:rPr kumimoji="1" lang="zh-CN" altLang="en-US" dirty="0">
                <a:latin typeface="Microsoft YaHei" charset="0"/>
                <a:ea typeface="Microsoft YaHei" charset="0"/>
                <a:cs typeface="Microsoft YaHei" charset="0"/>
              </a:rPr>
              <a:t>汇报时间：</a:t>
            </a:r>
            <a:r>
              <a:rPr kumimoji="1" lang="en-US" altLang="zh-CN" dirty="0">
                <a:latin typeface="Microsoft YaHei" charset="0"/>
                <a:ea typeface="Microsoft YaHei" charset="0"/>
                <a:cs typeface="Microsoft YaHei" charset="0"/>
              </a:rPr>
              <a:t>XX</a:t>
            </a:r>
            <a:r>
              <a:rPr kumimoji="1" lang="zh-CN" altLang="en-US" dirty="0">
                <a:latin typeface="Microsoft YaHei" charset="0"/>
                <a:ea typeface="Microsoft YaHei" charset="0"/>
                <a:cs typeface="Microsoft YaHei" charset="0"/>
              </a:rPr>
              <a:t>年</a:t>
            </a:r>
            <a:r>
              <a:rPr kumimoji="1" lang="en-US" altLang="zh-CN" dirty="0">
                <a:latin typeface="Microsoft YaHei" charset="0"/>
                <a:ea typeface="Microsoft YaHei" charset="0"/>
                <a:cs typeface="Microsoft YaHei" charset="0"/>
              </a:rPr>
              <a:t>XX</a:t>
            </a:r>
            <a:r>
              <a:rPr kumimoji="1" lang="zh-CN" altLang="en-US" dirty="0">
                <a:latin typeface="Microsoft YaHei" charset="0"/>
                <a:ea typeface="Microsoft YaHei" charset="0"/>
                <a:cs typeface="Microsoft YaHei" charset="0"/>
              </a:rPr>
              <a:t>月</a:t>
            </a:r>
            <a:endParaRPr kumimoji="1" lang="zh-CN" alt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28" y="1251398"/>
            <a:ext cx="5079313" cy="300282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881975" y="2467723"/>
            <a:ext cx="4870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000" b="1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教学教育课件</a:t>
            </a:r>
          </a:p>
        </p:txBody>
      </p:sp>
      <p:sp>
        <p:nvSpPr>
          <p:cNvPr id="12" name="文本占位符 2">
            <a:extLst>
              <a:ext uri="{FF2B5EF4-FFF2-40B4-BE49-F238E27FC236}">
                <a16:creationId xmlns:a16="http://schemas.microsoft.com/office/drawing/2014/main" xmlns="" id="{B7F1E70E-0CBA-4777-9007-AD5DF6AB886C}"/>
              </a:ext>
            </a:extLst>
          </p:cNvPr>
          <p:cNvSpPr txBox="1">
            <a:spLocks/>
          </p:cNvSpPr>
          <p:nvPr/>
        </p:nvSpPr>
        <p:spPr>
          <a:xfrm>
            <a:off x="-315115" y="3722842"/>
            <a:ext cx="7589808" cy="572638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>
                <a:solidFill>
                  <a:srgbClr val="FF0000"/>
                </a:solidFill>
              </a14:hiddenLine>
            </a:ext>
          </a:extLst>
        </p:spPr>
        <p:txBody>
          <a:bodyPr/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zh-CN" sz="28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《</a:t>
            </a:r>
            <a:r>
              <a:rPr kumimoji="1" lang="zh-CN" altLang="en-US" sz="28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请在此处添加你的题目</a:t>
            </a:r>
            <a:r>
              <a:rPr kumimoji="1" lang="en-US" altLang="zh-CN" sz="28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》</a:t>
            </a:r>
            <a:endParaRPr kumimoji="1"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859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Freeform 1244"/>
          <p:cNvSpPr>
            <a:spLocks/>
          </p:cNvSpPr>
          <p:nvPr/>
        </p:nvSpPr>
        <p:spPr bwMode="auto">
          <a:xfrm>
            <a:off x="1512890" y="3155544"/>
            <a:ext cx="3089447" cy="677032"/>
          </a:xfrm>
          <a:custGeom>
            <a:avLst/>
            <a:gdLst>
              <a:gd name="T0" fmla="*/ 670 w 670"/>
              <a:gd name="T1" fmla="*/ 73 h 147"/>
              <a:gd name="T2" fmla="*/ 597 w 670"/>
              <a:gd name="T3" fmla="*/ 0 h 147"/>
              <a:gd name="T4" fmla="*/ 530 w 670"/>
              <a:gd name="T5" fmla="*/ 43 h 147"/>
              <a:gd name="T6" fmla="*/ 494 w 670"/>
              <a:gd name="T7" fmla="*/ 71 h 147"/>
              <a:gd name="T8" fmla="*/ 63 w 670"/>
              <a:gd name="T9" fmla="*/ 71 h 147"/>
              <a:gd name="T10" fmla="*/ 28 w 670"/>
              <a:gd name="T11" fmla="*/ 61 h 147"/>
              <a:gd name="T12" fmla="*/ 17 w 670"/>
              <a:gd name="T13" fmla="*/ 56 h 147"/>
              <a:gd name="T14" fmla="*/ 0 w 670"/>
              <a:gd name="T15" fmla="*/ 73 h 147"/>
              <a:gd name="T16" fmla="*/ 17 w 670"/>
              <a:gd name="T17" fmla="*/ 90 h 147"/>
              <a:gd name="T18" fmla="*/ 28 w 670"/>
              <a:gd name="T19" fmla="*/ 86 h 147"/>
              <a:gd name="T20" fmla="*/ 63 w 670"/>
              <a:gd name="T21" fmla="*/ 76 h 147"/>
              <a:gd name="T22" fmla="*/ 494 w 670"/>
              <a:gd name="T23" fmla="*/ 76 h 147"/>
              <a:gd name="T24" fmla="*/ 530 w 670"/>
              <a:gd name="T25" fmla="*/ 104 h 147"/>
              <a:gd name="T26" fmla="*/ 597 w 670"/>
              <a:gd name="T27" fmla="*/ 147 h 147"/>
              <a:gd name="T28" fmla="*/ 670 w 670"/>
              <a:gd name="T29" fmla="*/ 73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70" h="147">
                <a:moveTo>
                  <a:pt x="670" y="73"/>
                </a:moveTo>
                <a:cubicBezTo>
                  <a:pt x="670" y="33"/>
                  <a:pt x="637" y="0"/>
                  <a:pt x="597" y="0"/>
                </a:cubicBezTo>
                <a:cubicBezTo>
                  <a:pt x="567" y="0"/>
                  <a:pt x="542" y="17"/>
                  <a:pt x="530" y="43"/>
                </a:cubicBezTo>
                <a:cubicBezTo>
                  <a:pt x="524" y="57"/>
                  <a:pt x="511" y="71"/>
                  <a:pt x="494" y="71"/>
                </a:cubicBezTo>
                <a:cubicBezTo>
                  <a:pt x="63" y="71"/>
                  <a:pt x="63" y="71"/>
                  <a:pt x="63" y="71"/>
                </a:cubicBezTo>
                <a:cubicBezTo>
                  <a:pt x="47" y="71"/>
                  <a:pt x="33" y="65"/>
                  <a:pt x="28" y="61"/>
                </a:cubicBezTo>
                <a:cubicBezTo>
                  <a:pt x="25" y="58"/>
                  <a:pt x="21" y="56"/>
                  <a:pt x="17" y="56"/>
                </a:cubicBezTo>
                <a:cubicBezTo>
                  <a:pt x="7" y="56"/>
                  <a:pt x="0" y="64"/>
                  <a:pt x="0" y="73"/>
                </a:cubicBezTo>
                <a:cubicBezTo>
                  <a:pt x="0" y="83"/>
                  <a:pt x="7" y="90"/>
                  <a:pt x="17" y="90"/>
                </a:cubicBezTo>
                <a:cubicBezTo>
                  <a:pt x="21" y="90"/>
                  <a:pt x="25" y="89"/>
                  <a:pt x="28" y="86"/>
                </a:cubicBezTo>
                <a:cubicBezTo>
                  <a:pt x="33" y="82"/>
                  <a:pt x="47" y="76"/>
                  <a:pt x="63" y="76"/>
                </a:cubicBezTo>
                <a:cubicBezTo>
                  <a:pt x="494" y="76"/>
                  <a:pt x="494" y="76"/>
                  <a:pt x="494" y="76"/>
                </a:cubicBezTo>
                <a:cubicBezTo>
                  <a:pt x="511" y="76"/>
                  <a:pt x="524" y="89"/>
                  <a:pt x="530" y="104"/>
                </a:cubicBezTo>
                <a:cubicBezTo>
                  <a:pt x="542" y="129"/>
                  <a:pt x="567" y="147"/>
                  <a:pt x="597" y="147"/>
                </a:cubicBezTo>
                <a:cubicBezTo>
                  <a:pt x="637" y="147"/>
                  <a:pt x="670" y="114"/>
                  <a:pt x="670" y="7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4" name="Freeform 1245"/>
          <p:cNvSpPr>
            <a:spLocks/>
          </p:cNvSpPr>
          <p:nvPr/>
        </p:nvSpPr>
        <p:spPr bwMode="auto">
          <a:xfrm>
            <a:off x="1522618" y="1880865"/>
            <a:ext cx="3089447" cy="677032"/>
          </a:xfrm>
          <a:custGeom>
            <a:avLst/>
            <a:gdLst>
              <a:gd name="T0" fmla="*/ 670 w 670"/>
              <a:gd name="T1" fmla="*/ 73 h 147"/>
              <a:gd name="T2" fmla="*/ 597 w 670"/>
              <a:gd name="T3" fmla="*/ 0 h 147"/>
              <a:gd name="T4" fmla="*/ 530 w 670"/>
              <a:gd name="T5" fmla="*/ 43 h 147"/>
              <a:gd name="T6" fmla="*/ 494 w 670"/>
              <a:gd name="T7" fmla="*/ 71 h 147"/>
              <a:gd name="T8" fmla="*/ 63 w 670"/>
              <a:gd name="T9" fmla="*/ 71 h 147"/>
              <a:gd name="T10" fmla="*/ 28 w 670"/>
              <a:gd name="T11" fmla="*/ 61 h 147"/>
              <a:gd name="T12" fmla="*/ 16 w 670"/>
              <a:gd name="T13" fmla="*/ 57 h 147"/>
              <a:gd name="T14" fmla="*/ 0 w 670"/>
              <a:gd name="T15" fmla="*/ 73 h 147"/>
              <a:gd name="T16" fmla="*/ 16 w 670"/>
              <a:gd name="T17" fmla="*/ 90 h 147"/>
              <a:gd name="T18" fmla="*/ 28 w 670"/>
              <a:gd name="T19" fmla="*/ 86 h 147"/>
              <a:gd name="T20" fmla="*/ 63 w 670"/>
              <a:gd name="T21" fmla="*/ 76 h 147"/>
              <a:gd name="T22" fmla="*/ 494 w 670"/>
              <a:gd name="T23" fmla="*/ 76 h 147"/>
              <a:gd name="T24" fmla="*/ 530 w 670"/>
              <a:gd name="T25" fmla="*/ 104 h 147"/>
              <a:gd name="T26" fmla="*/ 597 w 670"/>
              <a:gd name="T27" fmla="*/ 147 h 147"/>
              <a:gd name="T28" fmla="*/ 670 w 670"/>
              <a:gd name="T29" fmla="*/ 73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70" h="147">
                <a:moveTo>
                  <a:pt x="670" y="73"/>
                </a:moveTo>
                <a:cubicBezTo>
                  <a:pt x="670" y="33"/>
                  <a:pt x="637" y="0"/>
                  <a:pt x="597" y="0"/>
                </a:cubicBezTo>
                <a:cubicBezTo>
                  <a:pt x="567" y="0"/>
                  <a:pt x="542" y="17"/>
                  <a:pt x="530" y="43"/>
                </a:cubicBezTo>
                <a:cubicBezTo>
                  <a:pt x="523" y="57"/>
                  <a:pt x="510" y="71"/>
                  <a:pt x="494" y="71"/>
                </a:cubicBezTo>
                <a:cubicBezTo>
                  <a:pt x="63" y="71"/>
                  <a:pt x="63" y="71"/>
                  <a:pt x="63" y="71"/>
                </a:cubicBezTo>
                <a:cubicBezTo>
                  <a:pt x="46" y="71"/>
                  <a:pt x="33" y="65"/>
                  <a:pt x="28" y="61"/>
                </a:cubicBezTo>
                <a:cubicBezTo>
                  <a:pt x="25" y="58"/>
                  <a:pt x="21" y="57"/>
                  <a:pt x="16" y="57"/>
                </a:cubicBezTo>
                <a:cubicBezTo>
                  <a:pt x="7" y="57"/>
                  <a:pt x="0" y="64"/>
                  <a:pt x="0" y="73"/>
                </a:cubicBezTo>
                <a:cubicBezTo>
                  <a:pt x="0" y="83"/>
                  <a:pt x="7" y="90"/>
                  <a:pt x="16" y="90"/>
                </a:cubicBezTo>
                <a:cubicBezTo>
                  <a:pt x="21" y="90"/>
                  <a:pt x="25" y="89"/>
                  <a:pt x="28" y="86"/>
                </a:cubicBezTo>
                <a:cubicBezTo>
                  <a:pt x="33" y="82"/>
                  <a:pt x="46" y="76"/>
                  <a:pt x="63" y="76"/>
                </a:cubicBezTo>
                <a:cubicBezTo>
                  <a:pt x="494" y="76"/>
                  <a:pt x="494" y="76"/>
                  <a:pt x="494" y="76"/>
                </a:cubicBezTo>
                <a:cubicBezTo>
                  <a:pt x="510" y="76"/>
                  <a:pt x="523" y="90"/>
                  <a:pt x="530" y="104"/>
                </a:cubicBezTo>
                <a:cubicBezTo>
                  <a:pt x="542" y="129"/>
                  <a:pt x="567" y="147"/>
                  <a:pt x="597" y="147"/>
                </a:cubicBezTo>
                <a:cubicBezTo>
                  <a:pt x="637" y="147"/>
                  <a:pt x="670" y="114"/>
                  <a:pt x="670" y="73"/>
                </a:cubicBez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5" name="Freeform 1248"/>
          <p:cNvSpPr>
            <a:spLocks/>
          </p:cNvSpPr>
          <p:nvPr/>
        </p:nvSpPr>
        <p:spPr bwMode="auto">
          <a:xfrm>
            <a:off x="1512888" y="5439607"/>
            <a:ext cx="2462997" cy="677032"/>
          </a:xfrm>
          <a:custGeom>
            <a:avLst/>
            <a:gdLst>
              <a:gd name="T0" fmla="*/ 534 w 534"/>
              <a:gd name="T1" fmla="*/ 74 h 147"/>
              <a:gd name="T2" fmla="*/ 461 w 534"/>
              <a:gd name="T3" fmla="*/ 0 h 147"/>
              <a:gd name="T4" fmla="*/ 394 w 534"/>
              <a:gd name="T5" fmla="*/ 43 h 147"/>
              <a:gd name="T6" fmla="*/ 358 w 534"/>
              <a:gd name="T7" fmla="*/ 71 h 147"/>
              <a:gd name="T8" fmla="*/ 63 w 534"/>
              <a:gd name="T9" fmla="*/ 71 h 147"/>
              <a:gd name="T10" fmla="*/ 28 w 534"/>
              <a:gd name="T11" fmla="*/ 61 h 147"/>
              <a:gd name="T12" fmla="*/ 17 w 534"/>
              <a:gd name="T13" fmla="*/ 57 h 147"/>
              <a:gd name="T14" fmla="*/ 0 w 534"/>
              <a:gd name="T15" fmla="*/ 74 h 147"/>
              <a:gd name="T16" fmla="*/ 17 w 534"/>
              <a:gd name="T17" fmla="*/ 91 h 147"/>
              <a:gd name="T18" fmla="*/ 28 w 534"/>
              <a:gd name="T19" fmla="*/ 86 h 147"/>
              <a:gd name="T20" fmla="*/ 63 w 534"/>
              <a:gd name="T21" fmla="*/ 76 h 147"/>
              <a:gd name="T22" fmla="*/ 358 w 534"/>
              <a:gd name="T23" fmla="*/ 76 h 147"/>
              <a:gd name="T24" fmla="*/ 394 w 534"/>
              <a:gd name="T25" fmla="*/ 104 h 147"/>
              <a:gd name="T26" fmla="*/ 461 w 534"/>
              <a:gd name="T27" fmla="*/ 147 h 147"/>
              <a:gd name="T28" fmla="*/ 534 w 534"/>
              <a:gd name="T29" fmla="*/ 74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34" h="147">
                <a:moveTo>
                  <a:pt x="534" y="74"/>
                </a:moveTo>
                <a:cubicBezTo>
                  <a:pt x="534" y="33"/>
                  <a:pt x="501" y="0"/>
                  <a:pt x="461" y="0"/>
                </a:cubicBezTo>
                <a:cubicBezTo>
                  <a:pt x="431" y="0"/>
                  <a:pt x="406" y="18"/>
                  <a:pt x="394" y="43"/>
                </a:cubicBezTo>
                <a:cubicBezTo>
                  <a:pt x="388" y="57"/>
                  <a:pt x="375" y="71"/>
                  <a:pt x="358" y="71"/>
                </a:cubicBezTo>
                <a:cubicBezTo>
                  <a:pt x="63" y="71"/>
                  <a:pt x="63" y="71"/>
                  <a:pt x="63" y="71"/>
                </a:cubicBezTo>
                <a:cubicBezTo>
                  <a:pt x="47" y="71"/>
                  <a:pt x="33" y="65"/>
                  <a:pt x="28" y="61"/>
                </a:cubicBezTo>
                <a:cubicBezTo>
                  <a:pt x="25" y="58"/>
                  <a:pt x="21" y="57"/>
                  <a:pt x="17" y="57"/>
                </a:cubicBezTo>
                <a:cubicBezTo>
                  <a:pt x="7" y="57"/>
                  <a:pt x="0" y="64"/>
                  <a:pt x="0" y="74"/>
                </a:cubicBezTo>
                <a:cubicBezTo>
                  <a:pt x="0" y="83"/>
                  <a:pt x="7" y="91"/>
                  <a:pt x="17" y="91"/>
                </a:cubicBezTo>
                <a:cubicBezTo>
                  <a:pt x="21" y="91"/>
                  <a:pt x="25" y="89"/>
                  <a:pt x="28" y="86"/>
                </a:cubicBezTo>
                <a:cubicBezTo>
                  <a:pt x="33" y="82"/>
                  <a:pt x="47" y="76"/>
                  <a:pt x="63" y="76"/>
                </a:cubicBezTo>
                <a:cubicBezTo>
                  <a:pt x="358" y="76"/>
                  <a:pt x="358" y="76"/>
                  <a:pt x="358" y="76"/>
                </a:cubicBezTo>
                <a:cubicBezTo>
                  <a:pt x="375" y="76"/>
                  <a:pt x="388" y="90"/>
                  <a:pt x="394" y="104"/>
                </a:cubicBezTo>
                <a:cubicBezTo>
                  <a:pt x="406" y="130"/>
                  <a:pt x="431" y="147"/>
                  <a:pt x="461" y="147"/>
                </a:cubicBezTo>
                <a:cubicBezTo>
                  <a:pt x="501" y="147"/>
                  <a:pt x="534" y="114"/>
                  <a:pt x="534" y="7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6" name="Freeform 1249"/>
          <p:cNvSpPr>
            <a:spLocks/>
          </p:cNvSpPr>
          <p:nvPr/>
        </p:nvSpPr>
        <p:spPr bwMode="auto">
          <a:xfrm>
            <a:off x="1512889" y="4341323"/>
            <a:ext cx="4011612" cy="677032"/>
          </a:xfrm>
          <a:custGeom>
            <a:avLst/>
            <a:gdLst>
              <a:gd name="T0" fmla="*/ 870 w 870"/>
              <a:gd name="T1" fmla="*/ 73 h 147"/>
              <a:gd name="T2" fmla="*/ 797 w 870"/>
              <a:gd name="T3" fmla="*/ 0 h 147"/>
              <a:gd name="T4" fmla="*/ 730 w 870"/>
              <a:gd name="T5" fmla="*/ 42 h 147"/>
              <a:gd name="T6" fmla="*/ 694 w 870"/>
              <a:gd name="T7" fmla="*/ 71 h 147"/>
              <a:gd name="T8" fmla="*/ 63 w 870"/>
              <a:gd name="T9" fmla="*/ 71 h 147"/>
              <a:gd name="T10" fmla="*/ 28 w 870"/>
              <a:gd name="T11" fmla="*/ 61 h 147"/>
              <a:gd name="T12" fmla="*/ 17 w 870"/>
              <a:gd name="T13" fmla="*/ 56 h 147"/>
              <a:gd name="T14" fmla="*/ 0 w 870"/>
              <a:gd name="T15" fmla="*/ 73 h 147"/>
              <a:gd name="T16" fmla="*/ 17 w 870"/>
              <a:gd name="T17" fmla="*/ 90 h 147"/>
              <a:gd name="T18" fmla="*/ 28 w 870"/>
              <a:gd name="T19" fmla="*/ 86 h 147"/>
              <a:gd name="T20" fmla="*/ 63 w 870"/>
              <a:gd name="T21" fmla="*/ 76 h 147"/>
              <a:gd name="T22" fmla="*/ 694 w 870"/>
              <a:gd name="T23" fmla="*/ 76 h 147"/>
              <a:gd name="T24" fmla="*/ 730 w 870"/>
              <a:gd name="T25" fmla="*/ 104 h 147"/>
              <a:gd name="T26" fmla="*/ 797 w 870"/>
              <a:gd name="T27" fmla="*/ 147 h 147"/>
              <a:gd name="T28" fmla="*/ 870 w 870"/>
              <a:gd name="T29" fmla="*/ 73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0" h="147">
                <a:moveTo>
                  <a:pt x="870" y="73"/>
                </a:moveTo>
                <a:cubicBezTo>
                  <a:pt x="870" y="33"/>
                  <a:pt x="837" y="0"/>
                  <a:pt x="797" y="0"/>
                </a:cubicBezTo>
                <a:cubicBezTo>
                  <a:pt x="767" y="0"/>
                  <a:pt x="742" y="17"/>
                  <a:pt x="730" y="42"/>
                </a:cubicBezTo>
                <a:cubicBezTo>
                  <a:pt x="724" y="57"/>
                  <a:pt x="711" y="71"/>
                  <a:pt x="694" y="71"/>
                </a:cubicBezTo>
                <a:cubicBezTo>
                  <a:pt x="63" y="71"/>
                  <a:pt x="63" y="71"/>
                  <a:pt x="63" y="71"/>
                </a:cubicBezTo>
                <a:cubicBezTo>
                  <a:pt x="47" y="71"/>
                  <a:pt x="33" y="65"/>
                  <a:pt x="28" y="61"/>
                </a:cubicBezTo>
                <a:cubicBezTo>
                  <a:pt x="25" y="58"/>
                  <a:pt x="21" y="56"/>
                  <a:pt x="17" y="56"/>
                </a:cubicBezTo>
                <a:cubicBezTo>
                  <a:pt x="7" y="56"/>
                  <a:pt x="0" y="64"/>
                  <a:pt x="0" y="73"/>
                </a:cubicBezTo>
                <a:cubicBezTo>
                  <a:pt x="0" y="83"/>
                  <a:pt x="7" y="90"/>
                  <a:pt x="17" y="90"/>
                </a:cubicBezTo>
                <a:cubicBezTo>
                  <a:pt x="21" y="90"/>
                  <a:pt x="25" y="89"/>
                  <a:pt x="28" y="86"/>
                </a:cubicBezTo>
                <a:cubicBezTo>
                  <a:pt x="33" y="82"/>
                  <a:pt x="47" y="76"/>
                  <a:pt x="63" y="76"/>
                </a:cubicBezTo>
                <a:cubicBezTo>
                  <a:pt x="694" y="76"/>
                  <a:pt x="694" y="76"/>
                  <a:pt x="694" y="76"/>
                </a:cubicBezTo>
                <a:cubicBezTo>
                  <a:pt x="711" y="76"/>
                  <a:pt x="724" y="89"/>
                  <a:pt x="730" y="104"/>
                </a:cubicBezTo>
                <a:cubicBezTo>
                  <a:pt x="742" y="129"/>
                  <a:pt x="767" y="147"/>
                  <a:pt x="797" y="147"/>
                </a:cubicBezTo>
                <a:cubicBezTo>
                  <a:pt x="837" y="147"/>
                  <a:pt x="870" y="114"/>
                  <a:pt x="870" y="73"/>
                </a:cubicBez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90951" y="1834895"/>
            <a:ext cx="13821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6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90951" y="3066795"/>
            <a:ext cx="13821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90951" y="4247895"/>
            <a:ext cx="13821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6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90951" y="5416295"/>
            <a:ext cx="13821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6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79817" y="2244272"/>
            <a:ext cx="21960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7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This is a sample text. Insert your desired  this is a sample text. Insert your desired .This is a sample text. Insert your desired</a:t>
            </a:r>
            <a:endParaRPr lang="zh-CN" alt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779817" y="3514272"/>
            <a:ext cx="21960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7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This is a sample text. Insert your desired  this is a sample text. Insert your desired .This is a sample text. Insert your desired</a:t>
            </a:r>
            <a:endParaRPr lang="zh-CN" alt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779817" y="4733472"/>
            <a:ext cx="295728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7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This is a sample text. Insert your desired  this is a sample text. Insert your desired .This is a sample text. Insert your desired</a:t>
            </a:r>
            <a:endParaRPr lang="zh-CN" alt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779816" y="5828847"/>
            <a:ext cx="152218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7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This is a sample text. Insert your desired  this is a sample text. Insert your desired .</a:t>
            </a:r>
            <a:endParaRPr lang="zh-CN" alt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组合 2499"/>
          <p:cNvGrpSpPr/>
          <p:nvPr/>
        </p:nvGrpSpPr>
        <p:grpSpPr>
          <a:xfrm>
            <a:off x="3948355" y="1975751"/>
            <a:ext cx="682542" cy="461665"/>
            <a:chOff x="5288209" y="5014229"/>
            <a:chExt cx="682543" cy="461666"/>
          </a:xfrm>
        </p:grpSpPr>
        <p:sp>
          <p:nvSpPr>
            <p:cNvPr id="16" name="文本框 15"/>
            <p:cNvSpPr txBox="1"/>
            <p:nvPr/>
          </p:nvSpPr>
          <p:spPr>
            <a:xfrm>
              <a:off x="5288209" y="5014229"/>
              <a:ext cx="527710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78</a:t>
              </a:r>
              <a:endPara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5661052" y="5171693"/>
              <a:ext cx="309700" cy="2616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endParaRPr lang="zh-CN" altLang="en-US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组合 2502"/>
          <p:cNvGrpSpPr/>
          <p:nvPr/>
        </p:nvGrpSpPr>
        <p:grpSpPr>
          <a:xfrm>
            <a:off x="3948355" y="3261626"/>
            <a:ext cx="682542" cy="461665"/>
            <a:chOff x="5288209" y="5014229"/>
            <a:chExt cx="682543" cy="461666"/>
          </a:xfrm>
        </p:grpSpPr>
        <p:sp>
          <p:nvSpPr>
            <p:cNvPr id="19" name="文本框 18"/>
            <p:cNvSpPr txBox="1"/>
            <p:nvPr/>
          </p:nvSpPr>
          <p:spPr>
            <a:xfrm>
              <a:off x="5288209" y="5014229"/>
              <a:ext cx="527710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78</a:t>
              </a:r>
              <a:endPara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5661052" y="5171693"/>
              <a:ext cx="309700" cy="2616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endParaRPr lang="zh-CN" altLang="en-US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组合 2505"/>
          <p:cNvGrpSpPr/>
          <p:nvPr/>
        </p:nvGrpSpPr>
        <p:grpSpPr>
          <a:xfrm>
            <a:off x="4862755" y="4442726"/>
            <a:ext cx="682542" cy="461665"/>
            <a:chOff x="5288209" y="5014229"/>
            <a:chExt cx="682543" cy="461666"/>
          </a:xfrm>
        </p:grpSpPr>
        <p:sp>
          <p:nvSpPr>
            <p:cNvPr id="22" name="文本框 21"/>
            <p:cNvSpPr txBox="1"/>
            <p:nvPr/>
          </p:nvSpPr>
          <p:spPr>
            <a:xfrm>
              <a:off x="5288209" y="5014229"/>
              <a:ext cx="527710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82</a:t>
              </a:r>
              <a:endPara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661052" y="5171693"/>
              <a:ext cx="309700" cy="2616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endParaRPr lang="zh-CN" altLang="en-US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组合 2508"/>
          <p:cNvGrpSpPr/>
          <p:nvPr/>
        </p:nvGrpSpPr>
        <p:grpSpPr>
          <a:xfrm>
            <a:off x="3338755" y="5538102"/>
            <a:ext cx="682542" cy="461665"/>
            <a:chOff x="5288209" y="5014229"/>
            <a:chExt cx="682543" cy="461666"/>
          </a:xfrm>
        </p:grpSpPr>
        <p:sp>
          <p:nvSpPr>
            <p:cNvPr id="25" name="文本框 24"/>
            <p:cNvSpPr txBox="1"/>
            <p:nvPr/>
          </p:nvSpPr>
          <p:spPr>
            <a:xfrm>
              <a:off x="5288209" y="5014229"/>
              <a:ext cx="527710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49</a:t>
              </a:r>
              <a:endPara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5661052" y="5171693"/>
              <a:ext cx="309700" cy="2616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endParaRPr lang="zh-CN" altLang="en-US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组合 6517"/>
          <p:cNvGrpSpPr/>
          <p:nvPr/>
        </p:nvGrpSpPr>
        <p:grpSpPr>
          <a:xfrm>
            <a:off x="6250216" y="1847593"/>
            <a:ext cx="5078185" cy="933707"/>
            <a:chOff x="6440714" y="1860294"/>
            <a:chExt cx="5078185" cy="933706"/>
          </a:xfrm>
        </p:grpSpPr>
        <p:grpSp>
          <p:nvGrpSpPr>
            <p:cNvPr id="28" name="组合 2511"/>
            <p:cNvGrpSpPr/>
            <p:nvPr/>
          </p:nvGrpSpPr>
          <p:grpSpPr>
            <a:xfrm>
              <a:off x="6440714" y="1860294"/>
              <a:ext cx="5078185" cy="759183"/>
              <a:chOff x="7393214" y="2266694"/>
              <a:chExt cx="5078185" cy="759183"/>
            </a:xfrm>
          </p:grpSpPr>
          <p:sp>
            <p:nvSpPr>
              <p:cNvPr id="30" name="矩形 29"/>
              <p:cNvSpPr/>
              <p:nvPr/>
            </p:nvSpPr>
            <p:spPr>
              <a:xfrm>
                <a:off x="7415667" y="2266694"/>
                <a:ext cx="90281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1400" dirty="0" smtClean="0">
                    <a:solidFill>
                      <a:schemeClr val="bg1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输入文本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文本框 30"/>
              <p:cNvSpPr txBox="1"/>
              <p:nvPr/>
            </p:nvSpPr>
            <p:spPr>
              <a:xfrm>
                <a:off x="7393214" y="2574471"/>
                <a:ext cx="5078185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000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Insert your desired .This is a sample text. Insert your desired</a:t>
                </a:r>
                <a:endPara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9" name="矩形 28"/>
            <p:cNvSpPr/>
            <p:nvPr/>
          </p:nvSpPr>
          <p:spPr>
            <a:xfrm>
              <a:off x="6540500" y="2733777"/>
              <a:ext cx="4838700" cy="60223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组合 2528"/>
          <p:cNvGrpSpPr/>
          <p:nvPr/>
        </p:nvGrpSpPr>
        <p:grpSpPr>
          <a:xfrm>
            <a:off x="6250216" y="3041393"/>
            <a:ext cx="5078185" cy="933707"/>
            <a:chOff x="6440714" y="1860294"/>
            <a:chExt cx="5078185" cy="933706"/>
          </a:xfrm>
        </p:grpSpPr>
        <p:grpSp>
          <p:nvGrpSpPr>
            <p:cNvPr id="33" name="组合 2529"/>
            <p:cNvGrpSpPr/>
            <p:nvPr/>
          </p:nvGrpSpPr>
          <p:grpSpPr>
            <a:xfrm>
              <a:off x="6440714" y="1860294"/>
              <a:ext cx="5078185" cy="759183"/>
              <a:chOff x="7393214" y="2266694"/>
              <a:chExt cx="5078185" cy="759183"/>
            </a:xfrm>
          </p:grpSpPr>
          <p:sp>
            <p:nvSpPr>
              <p:cNvPr id="35" name="矩形 34"/>
              <p:cNvSpPr/>
              <p:nvPr/>
            </p:nvSpPr>
            <p:spPr>
              <a:xfrm>
                <a:off x="7415667" y="2266694"/>
                <a:ext cx="90281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1400" dirty="0" smtClean="0">
                    <a:solidFill>
                      <a:schemeClr val="bg1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输入文本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7393214" y="2574471"/>
                <a:ext cx="5078185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000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Insert your desired .This is a sample text. Insert your desired</a:t>
                </a:r>
                <a:endPara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4" name="矩形 33"/>
            <p:cNvSpPr/>
            <p:nvPr/>
          </p:nvSpPr>
          <p:spPr>
            <a:xfrm>
              <a:off x="6540500" y="2733777"/>
              <a:ext cx="4838700" cy="60223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组合 2533"/>
          <p:cNvGrpSpPr/>
          <p:nvPr/>
        </p:nvGrpSpPr>
        <p:grpSpPr>
          <a:xfrm>
            <a:off x="6250216" y="4235193"/>
            <a:ext cx="5078185" cy="933707"/>
            <a:chOff x="6440714" y="1860294"/>
            <a:chExt cx="5078185" cy="933706"/>
          </a:xfrm>
        </p:grpSpPr>
        <p:grpSp>
          <p:nvGrpSpPr>
            <p:cNvPr id="38" name="组合 2534"/>
            <p:cNvGrpSpPr/>
            <p:nvPr/>
          </p:nvGrpSpPr>
          <p:grpSpPr>
            <a:xfrm>
              <a:off x="6440714" y="1860294"/>
              <a:ext cx="5078185" cy="759183"/>
              <a:chOff x="7393214" y="2266694"/>
              <a:chExt cx="5078185" cy="759183"/>
            </a:xfrm>
          </p:grpSpPr>
          <p:sp>
            <p:nvSpPr>
              <p:cNvPr id="40" name="矩形 39"/>
              <p:cNvSpPr/>
              <p:nvPr/>
            </p:nvSpPr>
            <p:spPr>
              <a:xfrm>
                <a:off x="7415667" y="2266694"/>
                <a:ext cx="90281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1400" dirty="0" smtClean="0">
                    <a:solidFill>
                      <a:schemeClr val="bg1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输入文本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7393214" y="2574471"/>
                <a:ext cx="5078185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000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Insert your desired .This is a sample text. Insert your desired</a:t>
                </a:r>
                <a:endPara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9" name="矩形 38"/>
            <p:cNvSpPr/>
            <p:nvPr/>
          </p:nvSpPr>
          <p:spPr>
            <a:xfrm>
              <a:off x="6540500" y="2733777"/>
              <a:ext cx="4838700" cy="60223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组合 2538"/>
          <p:cNvGrpSpPr/>
          <p:nvPr/>
        </p:nvGrpSpPr>
        <p:grpSpPr>
          <a:xfrm>
            <a:off x="6250216" y="5428993"/>
            <a:ext cx="5078185" cy="933707"/>
            <a:chOff x="6440714" y="1860294"/>
            <a:chExt cx="5078185" cy="933706"/>
          </a:xfrm>
        </p:grpSpPr>
        <p:grpSp>
          <p:nvGrpSpPr>
            <p:cNvPr id="43" name="组合 2539"/>
            <p:cNvGrpSpPr/>
            <p:nvPr/>
          </p:nvGrpSpPr>
          <p:grpSpPr>
            <a:xfrm>
              <a:off x="6440714" y="1860294"/>
              <a:ext cx="5078185" cy="759183"/>
              <a:chOff x="7393214" y="2266694"/>
              <a:chExt cx="5078185" cy="759183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7415667" y="2266694"/>
                <a:ext cx="90281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1400" dirty="0" smtClean="0">
                    <a:solidFill>
                      <a:schemeClr val="bg1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输入文本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7393214" y="2574471"/>
                <a:ext cx="5078185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000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Insert your desired .This is a sample text. Insert your desired</a:t>
                </a:r>
                <a:endPara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4" name="矩形 43"/>
            <p:cNvSpPr/>
            <p:nvPr/>
          </p:nvSpPr>
          <p:spPr>
            <a:xfrm>
              <a:off x="6540500" y="2733777"/>
              <a:ext cx="4838700" cy="60223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47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031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E7788520-C127-4274-AF27-B570035E7A26}"/>
              </a:ext>
            </a:extLst>
          </p:cNvPr>
          <p:cNvSpPr txBox="1"/>
          <p:nvPr/>
        </p:nvSpPr>
        <p:spPr>
          <a:xfrm>
            <a:off x="6449962" y="1144659"/>
            <a:ext cx="49887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8800" dirty="0">
                <a:latin typeface="Microsoft YaHei" charset="0"/>
                <a:ea typeface="Microsoft YaHei" charset="0"/>
                <a:cs typeface="Microsoft YaHei" charset="0"/>
              </a:rPr>
              <a:t>PART</a:t>
            </a:r>
            <a:r>
              <a:rPr kumimoji="1" lang="zh-CN" altLang="en-US" sz="8800" dirty="0">
                <a:latin typeface="Microsoft YaHei" charset="0"/>
                <a:ea typeface="Microsoft YaHei" charset="0"/>
                <a:cs typeface="Microsoft YaHei" charset="0"/>
              </a:rPr>
              <a:t> </a:t>
            </a:r>
            <a:r>
              <a:rPr kumimoji="1" lang="en-US" altLang="zh-CN" sz="8800" dirty="0">
                <a:latin typeface="Microsoft YaHei" charset="0"/>
                <a:ea typeface="Microsoft YaHei" charset="0"/>
                <a:cs typeface="Microsoft YaHei" charset="0"/>
              </a:rPr>
              <a:t>3</a:t>
            </a:r>
            <a:endParaRPr kumimoji="1" lang="zh-CN" altLang="en-US" sz="8800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3A98EE80-70CB-49E4-B3CB-0D1A099A4D79}"/>
              </a:ext>
            </a:extLst>
          </p:cNvPr>
          <p:cNvSpPr txBox="1"/>
          <p:nvPr/>
        </p:nvSpPr>
        <p:spPr>
          <a:xfrm>
            <a:off x="6771094" y="2332110"/>
            <a:ext cx="3381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5400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395C9B7E-78F9-4644-B9F4-DA9BB5692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255440"/>
            <a:ext cx="4731555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输入文本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Add your words here</a:t>
            </a: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，</a:t>
            </a:r>
            <a:r>
              <a:rPr lang="en-US" altLang="zh-CN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according to your need to draw the text box size</a:t>
            </a: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。</a:t>
            </a:r>
            <a:endParaRPr lang="en-US" altLang="zh-CN" dirty="0">
              <a:latin typeface="Microsoft YaHei" charset="0"/>
              <a:ea typeface="Microsoft YaHei" charset="0"/>
              <a:cs typeface="Microsoft YaHei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325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Freeform 2483"/>
          <p:cNvSpPr>
            <a:spLocks/>
          </p:cNvSpPr>
          <p:nvPr/>
        </p:nvSpPr>
        <p:spPr bwMode="auto">
          <a:xfrm>
            <a:off x="1323976" y="2058988"/>
            <a:ext cx="2028825" cy="3171325"/>
          </a:xfrm>
          <a:custGeom>
            <a:avLst/>
            <a:gdLst>
              <a:gd name="T0" fmla="*/ 144 w 289"/>
              <a:gd name="T1" fmla="*/ 0 h 453"/>
              <a:gd name="T2" fmla="*/ 0 w 289"/>
              <a:gd name="T3" fmla="*/ 144 h 453"/>
              <a:gd name="T4" fmla="*/ 84 w 289"/>
              <a:gd name="T5" fmla="*/ 275 h 453"/>
              <a:gd name="T6" fmla="*/ 139 w 289"/>
              <a:gd name="T7" fmla="*/ 346 h 453"/>
              <a:gd name="T8" fmla="*/ 139 w 289"/>
              <a:gd name="T9" fmla="*/ 329 h 453"/>
              <a:gd name="T10" fmla="*/ 119 w 289"/>
              <a:gd name="T11" fmla="*/ 398 h 453"/>
              <a:gd name="T12" fmla="*/ 111 w 289"/>
              <a:gd name="T13" fmla="*/ 419 h 453"/>
              <a:gd name="T14" fmla="*/ 144 w 289"/>
              <a:gd name="T15" fmla="*/ 453 h 453"/>
              <a:gd name="T16" fmla="*/ 178 w 289"/>
              <a:gd name="T17" fmla="*/ 419 h 453"/>
              <a:gd name="T18" fmla="*/ 169 w 289"/>
              <a:gd name="T19" fmla="*/ 398 h 453"/>
              <a:gd name="T20" fmla="*/ 149 w 289"/>
              <a:gd name="T21" fmla="*/ 329 h 453"/>
              <a:gd name="T22" fmla="*/ 149 w 289"/>
              <a:gd name="T23" fmla="*/ 346 h 453"/>
              <a:gd name="T24" fmla="*/ 205 w 289"/>
              <a:gd name="T25" fmla="*/ 275 h 453"/>
              <a:gd name="T26" fmla="*/ 289 w 289"/>
              <a:gd name="T27" fmla="*/ 144 h 453"/>
              <a:gd name="T28" fmla="*/ 144 w 289"/>
              <a:gd name="T29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9" h="453">
                <a:moveTo>
                  <a:pt x="144" y="0"/>
                </a:moveTo>
                <a:cubicBezTo>
                  <a:pt x="65" y="0"/>
                  <a:pt x="0" y="64"/>
                  <a:pt x="0" y="144"/>
                </a:cubicBezTo>
                <a:cubicBezTo>
                  <a:pt x="0" y="202"/>
                  <a:pt x="34" y="252"/>
                  <a:pt x="84" y="275"/>
                </a:cubicBezTo>
                <a:cubicBezTo>
                  <a:pt x="113" y="288"/>
                  <a:pt x="139" y="314"/>
                  <a:pt x="139" y="346"/>
                </a:cubicBezTo>
                <a:cubicBezTo>
                  <a:pt x="139" y="329"/>
                  <a:pt x="139" y="329"/>
                  <a:pt x="139" y="329"/>
                </a:cubicBezTo>
                <a:cubicBezTo>
                  <a:pt x="139" y="361"/>
                  <a:pt x="128" y="388"/>
                  <a:pt x="119" y="398"/>
                </a:cubicBezTo>
                <a:cubicBezTo>
                  <a:pt x="114" y="404"/>
                  <a:pt x="111" y="411"/>
                  <a:pt x="111" y="419"/>
                </a:cubicBezTo>
                <a:cubicBezTo>
                  <a:pt x="111" y="438"/>
                  <a:pt x="126" y="453"/>
                  <a:pt x="144" y="453"/>
                </a:cubicBezTo>
                <a:cubicBezTo>
                  <a:pt x="163" y="453"/>
                  <a:pt x="178" y="438"/>
                  <a:pt x="178" y="419"/>
                </a:cubicBezTo>
                <a:cubicBezTo>
                  <a:pt x="178" y="411"/>
                  <a:pt x="175" y="404"/>
                  <a:pt x="169" y="398"/>
                </a:cubicBezTo>
                <a:cubicBezTo>
                  <a:pt x="161" y="388"/>
                  <a:pt x="149" y="361"/>
                  <a:pt x="149" y="329"/>
                </a:cubicBezTo>
                <a:cubicBezTo>
                  <a:pt x="149" y="346"/>
                  <a:pt x="149" y="346"/>
                  <a:pt x="149" y="346"/>
                </a:cubicBezTo>
                <a:cubicBezTo>
                  <a:pt x="149" y="314"/>
                  <a:pt x="176" y="288"/>
                  <a:pt x="205" y="275"/>
                </a:cubicBezTo>
                <a:cubicBezTo>
                  <a:pt x="254" y="252"/>
                  <a:pt x="289" y="202"/>
                  <a:pt x="289" y="144"/>
                </a:cubicBezTo>
                <a:cubicBezTo>
                  <a:pt x="289" y="64"/>
                  <a:pt x="224" y="0"/>
                  <a:pt x="14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67074" y="2876397"/>
            <a:ext cx="12218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solidFill>
                  <a:prstClr val="white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200" b="1" dirty="0">
              <a:solidFill>
                <a:prstClr val="white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43180" y="2190625"/>
            <a:ext cx="1005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800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28</a:t>
            </a:r>
            <a:endParaRPr lang="zh-CN" altLang="en-US" sz="4800" dirty="0">
              <a:solidFill>
                <a:prstClr val="whit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11321" y="2551289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%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21067" y="3107872"/>
            <a:ext cx="14243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700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This is a sample text. Insert your desired  this is a sample text. Insert your desired .This is a sample text. Insert your desired</a:t>
            </a:r>
            <a:endParaRPr lang="zh-CN" altLang="en-US" sz="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组合 15"/>
          <p:cNvGrpSpPr/>
          <p:nvPr/>
        </p:nvGrpSpPr>
        <p:grpSpPr>
          <a:xfrm>
            <a:off x="1747838" y="5366064"/>
            <a:ext cx="1132041" cy="511508"/>
            <a:chOff x="1310879" y="4024550"/>
            <a:chExt cx="849031" cy="383631"/>
          </a:xfrm>
        </p:grpSpPr>
        <p:sp>
          <p:nvSpPr>
            <p:cNvPr id="9" name="文本框 8"/>
            <p:cNvSpPr txBox="1"/>
            <p:nvPr/>
          </p:nvSpPr>
          <p:spPr>
            <a:xfrm>
              <a:off x="1384495" y="4024550"/>
              <a:ext cx="679513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400">
                  <a:solidFill>
                    <a:schemeClr val="tx1">
                      <a:lumMod val="90000"/>
                      <a:lumOff val="10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</a:lstStyle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67" dirty="0">
                  <a:solidFill>
                    <a:prstClr val="black">
                      <a:lumMod val="90000"/>
                      <a:lumOff val="10000"/>
                    </a:prstClr>
                  </a:solidFill>
                </a:rPr>
                <a:t>1,450</a:t>
              </a:r>
              <a:endParaRPr lang="zh-CN" altLang="en-US" sz="1867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310879" y="4246598"/>
              <a:ext cx="849031" cy="1615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Add your title in here</a:t>
              </a:r>
              <a:endParaRPr lang="zh-CN" altLang="en-US" sz="8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sp>
        <p:nvSpPr>
          <p:cNvPr id="11" name="Freeform 554"/>
          <p:cNvSpPr>
            <a:spLocks noEditPoints="1"/>
          </p:cNvSpPr>
          <p:nvPr/>
        </p:nvSpPr>
        <p:spPr bwMode="auto">
          <a:xfrm>
            <a:off x="2156991" y="4855635"/>
            <a:ext cx="359620" cy="319928"/>
          </a:xfrm>
          <a:custGeom>
            <a:avLst/>
            <a:gdLst>
              <a:gd name="T0" fmla="*/ 226 w 271"/>
              <a:gd name="T1" fmla="*/ 0 h 241"/>
              <a:gd name="T2" fmla="*/ 47 w 271"/>
              <a:gd name="T3" fmla="*/ 0 h 241"/>
              <a:gd name="T4" fmla="*/ 42 w 271"/>
              <a:gd name="T5" fmla="*/ 5 h 241"/>
              <a:gd name="T6" fmla="*/ 0 w 271"/>
              <a:gd name="T7" fmla="*/ 80 h 241"/>
              <a:gd name="T8" fmla="*/ 5 w 271"/>
              <a:gd name="T9" fmla="*/ 90 h 241"/>
              <a:gd name="T10" fmla="*/ 131 w 271"/>
              <a:gd name="T11" fmla="*/ 239 h 241"/>
              <a:gd name="T12" fmla="*/ 137 w 271"/>
              <a:gd name="T13" fmla="*/ 239 h 241"/>
              <a:gd name="T14" fmla="*/ 269 w 271"/>
              <a:gd name="T15" fmla="*/ 90 h 241"/>
              <a:gd name="T16" fmla="*/ 271 w 271"/>
              <a:gd name="T17" fmla="*/ 80 h 241"/>
              <a:gd name="T18" fmla="*/ 230 w 271"/>
              <a:gd name="T19" fmla="*/ 5 h 241"/>
              <a:gd name="T20" fmla="*/ 226 w 271"/>
              <a:gd name="T21" fmla="*/ 0 h 241"/>
              <a:gd name="T22" fmla="*/ 226 w 271"/>
              <a:gd name="T23" fmla="*/ 0 h 241"/>
              <a:gd name="T24" fmla="*/ 213 w 271"/>
              <a:gd name="T25" fmla="*/ 71 h 241"/>
              <a:gd name="T26" fmla="*/ 134 w 271"/>
              <a:gd name="T27" fmla="*/ 193 h 241"/>
              <a:gd name="T28" fmla="*/ 60 w 271"/>
              <a:gd name="T29" fmla="*/ 70 h 241"/>
              <a:gd name="T30" fmla="*/ 41 w 271"/>
              <a:gd name="T31" fmla="*/ 70 h 241"/>
              <a:gd name="T32" fmla="*/ 41 w 271"/>
              <a:gd name="T33" fmla="*/ 47 h 241"/>
              <a:gd name="T34" fmla="*/ 99 w 271"/>
              <a:gd name="T35" fmla="*/ 47 h 241"/>
              <a:gd name="T36" fmla="*/ 145 w 271"/>
              <a:gd name="T37" fmla="*/ 129 h 241"/>
              <a:gd name="T38" fmla="*/ 200 w 271"/>
              <a:gd name="T39" fmla="*/ 47 h 241"/>
              <a:gd name="T40" fmla="*/ 230 w 271"/>
              <a:gd name="T41" fmla="*/ 47 h 241"/>
              <a:gd name="T42" fmla="*/ 230 w 271"/>
              <a:gd name="T43" fmla="*/ 71 h 241"/>
              <a:gd name="T44" fmla="*/ 213 w 271"/>
              <a:gd name="T45" fmla="*/ 71 h 241"/>
              <a:gd name="T46" fmla="*/ 213 w 271"/>
              <a:gd name="T47" fmla="*/ 71 h 241"/>
              <a:gd name="T48" fmla="*/ 213 w 271"/>
              <a:gd name="T49" fmla="*/ 71 h 241"/>
              <a:gd name="T50" fmla="*/ 213 w 271"/>
              <a:gd name="T51" fmla="*/ 71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71" h="241">
                <a:moveTo>
                  <a:pt x="226" y="0"/>
                </a:moveTo>
                <a:cubicBezTo>
                  <a:pt x="47" y="0"/>
                  <a:pt x="47" y="0"/>
                  <a:pt x="47" y="0"/>
                </a:cubicBezTo>
                <a:cubicBezTo>
                  <a:pt x="45" y="0"/>
                  <a:pt x="44" y="2"/>
                  <a:pt x="42" y="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85"/>
                  <a:pt x="5" y="90"/>
                  <a:pt x="5" y="90"/>
                </a:cubicBezTo>
                <a:cubicBezTo>
                  <a:pt x="5" y="90"/>
                  <a:pt x="129" y="236"/>
                  <a:pt x="131" y="239"/>
                </a:cubicBezTo>
                <a:cubicBezTo>
                  <a:pt x="133" y="241"/>
                  <a:pt x="136" y="240"/>
                  <a:pt x="137" y="239"/>
                </a:cubicBezTo>
                <a:cubicBezTo>
                  <a:pt x="139" y="237"/>
                  <a:pt x="269" y="90"/>
                  <a:pt x="269" y="90"/>
                </a:cubicBezTo>
                <a:cubicBezTo>
                  <a:pt x="269" y="90"/>
                  <a:pt x="271" y="85"/>
                  <a:pt x="271" y="80"/>
                </a:cubicBezTo>
                <a:cubicBezTo>
                  <a:pt x="230" y="5"/>
                  <a:pt x="230" y="5"/>
                  <a:pt x="230" y="5"/>
                </a:cubicBezTo>
                <a:cubicBezTo>
                  <a:pt x="230" y="3"/>
                  <a:pt x="228" y="0"/>
                  <a:pt x="226" y="0"/>
                </a:cubicBezTo>
                <a:cubicBezTo>
                  <a:pt x="226" y="0"/>
                  <a:pt x="226" y="0"/>
                  <a:pt x="226" y="0"/>
                </a:cubicBezTo>
                <a:close/>
                <a:moveTo>
                  <a:pt x="213" y="71"/>
                </a:moveTo>
                <a:cubicBezTo>
                  <a:pt x="134" y="193"/>
                  <a:pt x="134" y="193"/>
                  <a:pt x="134" y="193"/>
                </a:cubicBezTo>
                <a:cubicBezTo>
                  <a:pt x="60" y="70"/>
                  <a:pt x="60" y="70"/>
                  <a:pt x="60" y="70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47"/>
                  <a:pt x="41" y="47"/>
                  <a:pt x="41" y="47"/>
                </a:cubicBezTo>
                <a:cubicBezTo>
                  <a:pt x="99" y="47"/>
                  <a:pt x="99" y="47"/>
                  <a:pt x="99" y="47"/>
                </a:cubicBezTo>
                <a:cubicBezTo>
                  <a:pt x="145" y="129"/>
                  <a:pt x="145" y="129"/>
                  <a:pt x="145" y="129"/>
                </a:cubicBezTo>
                <a:cubicBezTo>
                  <a:pt x="200" y="47"/>
                  <a:pt x="200" y="47"/>
                  <a:pt x="200" y="47"/>
                </a:cubicBezTo>
                <a:cubicBezTo>
                  <a:pt x="230" y="47"/>
                  <a:pt x="230" y="47"/>
                  <a:pt x="230" y="47"/>
                </a:cubicBezTo>
                <a:cubicBezTo>
                  <a:pt x="230" y="71"/>
                  <a:pt x="230" y="71"/>
                  <a:pt x="230" y="71"/>
                </a:cubicBezTo>
                <a:cubicBezTo>
                  <a:pt x="213" y="71"/>
                  <a:pt x="213" y="71"/>
                  <a:pt x="213" y="71"/>
                </a:cubicBezTo>
                <a:cubicBezTo>
                  <a:pt x="213" y="71"/>
                  <a:pt x="213" y="71"/>
                  <a:pt x="213" y="71"/>
                </a:cubicBezTo>
                <a:close/>
                <a:moveTo>
                  <a:pt x="213" y="71"/>
                </a:moveTo>
                <a:cubicBezTo>
                  <a:pt x="213" y="71"/>
                  <a:pt x="213" y="71"/>
                  <a:pt x="213" y="7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2" name="Freeform 2483"/>
          <p:cNvSpPr>
            <a:spLocks/>
          </p:cNvSpPr>
          <p:nvPr/>
        </p:nvSpPr>
        <p:spPr bwMode="auto">
          <a:xfrm>
            <a:off x="6505576" y="2058988"/>
            <a:ext cx="2028825" cy="3171325"/>
          </a:xfrm>
          <a:custGeom>
            <a:avLst/>
            <a:gdLst>
              <a:gd name="T0" fmla="*/ 144 w 289"/>
              <a:gd name="T1" fmla="*/ 0 h 453"/>
              <a:gd name="T2" fmla="*/ 0 w 289"/>
              <a:gd name="T3" fmla="*/ 144 h 453"/>
              <a:gd name="T4" fmla="*/ 84 w 289"/>
              <a:gd name="T5" fmla="*/ 275 h 453"/>
              <a:gd name="T6" fmla="*/ 139 w 289"/>
              <a:gd name="T7" fmla="*/ 346 h 453"/>
              <a:gd name="T8" fmla="*/ 139 w 289"/>
              <a:gd name="T9" fmla="*/ 329 h 453"/>
              <a:gd name="T10" fmla="*/ 119 w 289"/>
              <a:gd name="T11" fmla="*/ 398 h 453"/>
              <a:gd name="T12" fmla="*/ 111 w 289"/>
              <a:gd name="T13" fmla="*/ 419 h 453"/>
              <a:gd name="T14" fmla="*/ 144 w 289"/>
              <a:gd name="T15" fmla="*/ 453 h 453"/>
              <a:gd name="T16" fmla="*/ 178 w 289"/>
              <a:gd name="T17" fmla="*/ 419 h 453"/>
              <a:gd name="T18" fmla="*/ 169 w 289"/>
              <a:gd name="T19" fmla="*/ 398 h 453"/>
              <a:gd name="T20" fmla="*/ 149 w 289"/>
              <a:gd name="T21" fmla="*/ 329 h 453"/>
              <a:gd name="T22" fmla="*/ 149 w 289"/>
              <a:gd name="T23" fmla="*/ 346 h 453"/>
              <a:gd name="T24" fmla="*/ 205 w 289"/>
              <a:gd name="T25" fmla="*/ 275 h 453"/>
              <a:gd name="T26" fmla="*/ 289 w 289"/>
              <a:gd name="T27" fmla="*/ 144 h 453"/>
              <a:gd name="T28" fmla="*/ 144 w 289"/>
              <a:gd name="T29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9" h="453">
                <a:moveTo>
                  <a:pt x="144" y="0"/>
                </a:moveTo>
                <a:cubicBezTo>
                  <a:pt x="65" y="0"/>
                  <a:pt x="0" y="64"/>
                  <a:pt x="0" y="144"/>
                </a:cubicBezTo>
                <a:cubicBezTo>
                  <a:pt x="0" y="202"/>
                  <a:pt x="34" y="252"/>
                  <a:pt x="84" y="275"/>
                </a:cubicBezTo>
                <a:cubicBezTo>
                  <a:pt x="113" y="288"/>
                  <a:pt x="139" y="314"/>
                  <a:pt x="139" y="346"/>
                </a:cubicBezTo>
                <a:cubicBezTo>
                  <a:pt x="139" y="329"/>
                  <a:pt x="139" y="329"/>
                  <a:pt x="139" y="329"/>
                </a:cubicBezTo>
                <a:cubicBezTo>
                  <a:pt x="139" y="361"/>
                  <a:pt x="128" y="388"/>
                  <a:pt x="119" y="398"/>
                </a:cubicBezTo>
                <a:cubicBezTo>
                  <a:pt x="114" y="404"/>
                  <a:pt x="111" y="411"/>
                  <a:pt x="111" y="419"/>
                </a:cubicBezTo>
                <a:cubicBezTo>
                  <a:pt x="111" y="438"/>
                  <a:pt x="126" y="453"/>
                  <a:pt x="144" y="453"/>
                </a:cubicBezTo>
                <a:cubicBezTo>
                  <a:pt x="163" y="453"/>
                  <a:pt x="178" y="438"/>
                  <a:pt x="178" y="419"/>
                </a:cubicBezTo>
                <a:cubicBezTo>
                  <a:pt x="178" y="411"/>
                  <a:pt x="175" y="404"/>
                  <a:pt x="169" y="398"/>
                </a:cubicBezTo>
                <a:cubicBezTo>
                  <a:pt x="161" y="388"/>
                  <a:pt x="149" y="361"/>
                  <a:pt x="149" y="329"/>
                </a:cubicBezTo>
                <a:cubicBezTo>
                  <a:pt x="149" y="346"/>
                  <a:pt x="149" y="346"/>
                  <a:pt x="149" y="346"/>
                </a:cubicBezTo>
                <a:cubicBezTo>
                  <a:pt x="149" y="314"/>
                  <a:pt x="176" y="288"/>
                  <a:pt x="205" y="275"/>
                </a:cubicBezTo>
                <a:cubicBezTo>
                  <a:pt x="254" y="252"/>
                  <a:pt x="289" y="202"/>
                  <a:pt x="289" y="144"/>
                </a:cubicBezTo>
                <a:cubicBezTo>
                  <a:pt x="289" y="64"/>
                  <a:pt x="224" y="0"/>
                  <a:pt x="14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948674" y="2876397"/>
            <a:ext cx="12218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solidFill>
                  <a:prstClr val="white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200" b="1" dirty="0">
              <a:solidFill>
                <a:prstClr val="white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924780" y="2190625"/>
            <a:ext cx="1005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800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19</a:t>
            </a:r>
            <a:endParaRPr lang="zh-CN" altLang="en-US" sz="4800" dirty="0">
              <a:solidFill>
                <a:prstClr val="whit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792921" y="2551289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%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802667" y="3107872"/>
            <a:ext cx="14243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700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This is a sample text. Insert your desired  this is a sample text. Insert your desired .This is a sample text. Insert your desired</a:t>
            </a:r>
            <a:endParaRPr lang="zh-CN" altLang="en-US" sz="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6929437" y="5366064"/>
            <a:ext cx="1132041" cy="511508"/>
            <a:chOff x="5197079" y="4024550"/>
            <a:chExt cx="849031" cy="383631"/>
          </a:xfrm>
        </p:grpSpPr>
        <p:sp>
          <p:nvSpPr>
            <p:cNvPr id="18" name="文本框 17"/>
            <p:cNvSpPr txBox="1"/>
            <p:nvPr/>
          </p:nvSpPr>
          <p:spPr>
            <a:xfrm>
              <a:off x="5277551" y="4024550"/>
              <a:ext cx="679513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67" dirty="0">
                  <a:solidFill>
                    <a:prstClr val="black">
                      <a:lumMod val="90000"/>
                      <a:lumOff val="10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1,450</a:t>
              </a:r>
              <a:endParaRPr lang="zh-CN" altLang="en-US" sz="1867" dirty="0">
                <a:solidFill>
                  <a:prstClr val="black">
                    <a:lumMod val="90000"/>
                    <a:lumOff val="10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5197079" y="4246598"/>
              <a:ext cx="849031" cy="1615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Add your title in here</a:t>
              </a:r>
              <a:endParaRPr lang="zh-CN" altLang="en-US" sz="8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sp>
        <p:nvSpPr>
          <p:cNvPr id="20" name="Freeform 568"/>
          <p:cNvSpPr>
            <a:spLocks noEditPoints="1"/>
          </p:cNvSpPr>
          <p:nvPr/>
        </p:nvSpPr>
        <p:spPr bwMode="auto">
          <a:xfrm>
            <a:off x="7338063" y="4862979"/>
            <a:ext cx="339863" cy="318623"/>
          </a:xfrm>
          <a:custGeom>
            <a:avLst/>
            <a:gdLst>
              <a:gd name="T0" fmla="*/ 135 w 240"/>
              <a:gd name="T1" fmla="*/ 0 h 225"/>
              <a:gd name="T2" fmla="*/ 0 w 240"/>
              <a:gd name="T3" fmla="*/ 150 h 225"/>
              <a:gd name="T4" fmla="*/ 45 w 240"/>
              <a:gd name="T5" fmla="*/ 150 h 225"/>
              <a:gd name="T6" fmla="*/ 90 w 240"/>
              <a:gd name="T7" fmla="*/ 165 h 225"/>
              <a:gd name="T8" fmla="*/ 135 w 240"/>
              <a:gd name="T9" fmla="*/ 225 h 225"/>
              <a:gd name="T10" fmla="*/ 240 w 240"/>
              <a:gd name="T11" fmla="*/ 105 h 225"/>
              <a:gd name="T12" fmla="*/ 135 w 240"/>
              <a:gd name="T13" fmla="*/ 0 h 225"/>
              <a:gd name="T14" fmla="*/ 60 w 240"/>
              <a:gd name="T15" fmla="*/ 108 h 225"/>
              <a:gd name="T16" fmla="*/ 41 w 240"/>
              <a:gd name="T17" fmla="*/ 90 h 225"/>
              <a:gd name="T18" fmla="*/ 60 w 240"/>
              <a:gd name="T19" fmla="*/ 71 h 225"/>
              <a:gd name="T20" fmla="*/ 79 w 240"/>
              <a:gd name="T21" fmla="*/ 90 h 225"/>
              <a:gd name="T22" fmla="*/ 60 w 240"/>
              <a:gd name="T23" fmla="*/ 108 h 225"/>
              <a:gd name="T24" fmla="*/ 94 w 240"/>
              <a:gd name="T25" fmla="*/ 52 h 225"/>
              <a:gd name="T26" fmla="*/ 112 w 240"/>
              <a:gd name="T27" fmla="*/ 33 h 225"/>
              <a:gd name="T28" fmla="*/ 131 w 240"/>
              <a:gd name="T29" fmla="*/ 52 h 225"/>
              <a:gd name="T30" fmla="*/ 112 w 240"/>
              <a:gd name="T31" fmla="*/ 71 h 225"/>
              <a:gd name="T32" fmla="*/ 94 w 240"/>
              <a:gd name="T33" fmla="*/ 52 h 225"/>
              <a:gd name="T34" fmla="*/ 143 w 240"/>
              <a:gd name="T35" fmla="*/ 183 h 225"/>
              <a:gd name="T36" fmla="*/ 116 w 240"/>
              <a:gd name="T37" fmla="*/ 157 h 225"/>
              <a:gd name="T38" fmla="*/ 143 w 240"/>
              <a:gd name="T39" fmla="*/ 131 h 225"/>
              <a:gd name="T40" fmla="*/ 169 w 240"/>
              <a:gd name="T41" fmla="*/ 157 h 225"/>
              <a:gd name="T42" fmla="*/ 143 w 240"/>
              <a:gd name="T43" fmla="*/ 183 h 225"/>
              <a:gd name="T44" fmla="*/ 188 w 240"/>
              <a:gd name="T45" fmla="*/ 138 h 225"/>
              <a:gd name="T46" fmla="*/ 176 w 240"/>
              <a:gd name="T47" fmla="*/ 127 h 225"/>
              <a:gd name="T48" fmla="*/ 188 w 240"/>
              <a:gd name="T49" fmla="*/ 116 h 225"/>
              <a:gd name="T50" fmla="*/ 199 w 240"/>
              <a:gd name="T51" fmla="*/ 127 h 225"/>
              <a:gd name="T52" fmla="*/ 188 w 240"/>
              <a:gd name="T53" fmla="*/ 138 h 225"/>
              <a:gd name="T54" fmla="*/ 173 w 240"/>
              <a:gd name="T55" fmla="*/ 93 h 225"/>
              <a:gd name="T56" fmla="*/ 146 w 240"/>
              <a:gd name="T57" fmla="*/ 67 h 225"/>
              <a:gd name="T58" fmla="*/ 173 w 240"/>
              <a:gd name="T59" fmla="*/ 41 h 225"/>
              <a:gd name="T60" fmla="*/ 199 w 240"/>
              <a:gd name="T61" fmla="*/ 67 h 225"/>
              <a:gd name="T62" fmla="*/ 173 w 240"/>
              <a:gd name="T63" fmla="*/ 93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40" h="225">
                <a:moveTo>
                  <a:pt x="135" y="0"/>
                </a:moveTo>
                <a:cubicBezTo>
                  <a:pt x="45" y="0"/>
                  <a:pt x="0" y="90"/>
                  <a:pt x="0" y="150"/>
                </a:cubicBezTo>
                <a:cubicBezTo>
                  <a:pt x="0" y="165"/>
                  <a:pt x="30" y="195"/>
                  <a:pt x="45" y="150"/>
                </a:cubicBezTo>
                <a:cubicBezTo>
                  <a:pt x="52" y="129"/>
                  <a:pt x="90" y="135"/>
                  <a:pt x="90" y="165"/>
                </a:cubicBezTo>
                <a:cubicBezTo>
                  <a:pt x="90" y="198"/>
                  <a:pt x="105" y="225"/>
                  <a:pt x="135" y="225"/>
                </a:cubicBezTo>
                <a:cubicBezTo>
                  <a:pt x="225" y="225"/>
                  <a:pt x="240" y="150"/>
                  <a:pt x="240" y="105"/>
                </a:cubicBezTo>
                <a:cubicBezTo>
                  <a:pt x="240" y="60"/>
                  <a:pt x="225" y="0"/>
                  <a:pt x="135" y="0"/>
                </a:cubicBezTo>
                <a:close/>
                <a:moveTo>
                  <a:pt x="60" y="108"/>
                </a:moveTo>
                <a:cubicBezTo>
                  <a:pt x="50" y="108"/>
                  <a:pt x="41" y="100"/>
                  <a:pt x="41" y="90"/>
                </a:cubicBezTo>
                <a:cubicBezTo>
                  <a:pt x="41" y="79"/>
                  <a:pt x="50" y="71"/>
                  <a:pt x="60" y="71"/>
                </a:cubicBezTo>
                <a:cubicBezTo>
                  <a:pt x="70" y="71"/>
                  <a:pt x="79" y="79"/>
                  <a:pt x="79" y="90"/>
                </a:cubicBezTo>
                <a:cubicBezTo>
                  <a:pt x="79" y="100"/>
                  <a:pt x="70" y="108"/>
                  <a:pt x="60" y="108"/>
                </a:cubicBezTo>
                <a:close/>
                <a:moveTo>
                  <a:pt x="94" y="52"/>
                </a:moveTo>
                <a:cubicBezTo>
                  <a:pt x="94" y="42"/>
                  <a:pt x="102" y="33"/>
                  <a:pt x="112" y="33"/>
                </a:cubicBezTo>
                <a:cubicBezTo>
                  <a:pt x="123" y="33"/>
                  <a:pt x="131" y="42"/>
                  <a:pt x="131" y="52"/>
                </a:cubicBezTo>
                <a:cubicBezTo>
                  <a:pt x="131" y="62"/>
                  <a:pt x="123" y="71"/>
                  <a:pt x="112" y="71"/>
                </a:cubicBezTo>
                <a:cubicBezTo>
                  <a:pt x="102" y="71"/>
                  <a:pt x="94" y="62"/>
                  <a:pt x="94" y="52"/>
                </a:cubicBezTo>
                <a:close/>
                <a:moveTo>
                  <a:pt x="143" y="183"/>
                </a:moveTo>
                <a:cubicBezTo>
                  <a:pt x="128" y="183"/>
                  <a:pt x="116" y="172"/>
                  <a:pt x="116" y="157"/>
                </a:cubicBezTo>
                <a:cubicBezTo>
                  <a:pt x="116" y="143"/>
                  <a:pt x="128" y="131"/>
                  <a:pt x="143" y="131"/>
                </a:cubicBezTo>
                <a:cubicBezTo>
                  <a:pt x="157" y="131"/>
                  <a:pt x="169" y="143"/>
                  <a:pt x="169" y="157"/>
                </a:cubicBezTo>
                <a:cubicBezTo>
                  <a:pt x="169" y="172"/>
                  <a:pt x="157" y="183"/>
                  <a:pt x="143" y="183"/>
                </a:cubicBezTo>
                <a:close/>
                <a:moveTo>
                  <a:pt x="188" y="138"/>
                </a:moveTo>
                <a:cubicBezTo>
                  <a:pt x="181" y="138"/>
                  <a:pt x="176" y="133"/>
                  <a:pt x="176" y="127"/>
                </a:cubicBezTo>
                <a:cubicBezTo>
                  <a:pt x="176" y="121"/>
                  <a:pt x="181" y="116"/>
                  <a:pt x="188" y="116"/>
                </a:cubicBezTo>
                <a:cubicBezTo>
                  <a:pt x="194" y="116"/>
                  <a:pt x="199" y="121"/>
                  <a:pt x="199" y="127"/>
                </a:cubicBezTo>
                <a:cubicBezTo>
                  <a:pt x="199" y="133"/>
                  <a:pt x="194" y="138"/>
                  <a:pt x="188" y="138"/>
                </a:cubicBezTo>
                <a:close/>
                <a:moveTo>
                  <a:pt x="173" y="93"/>
                </a:moveTo>
                <a:cubicBezTo>
                  <a:pt x="158" y="93"/>
                  <a:pt x="146" y="82"/>
                  <a:pt x="146" y="67"/>
                </a:cubicBezTo>
                <a:cubicBezTo>
                  <a:pt x="146" y="53"/>
                  <a:pt x="158" y="41"/>
                  <a:pt x="173" y="41"/>
                </a:cubicBezTo>
                <a:cubicBezTo>
                  <a:pt x="187" y="41"/>
                  <a:pt x="199" y="53"/>
                  <a:pt x="199" y="67"/>
                </a:cubicBezTo>
                <a:cubicBezTo>
                  <a:pt x="199" y="82"/>
                  <a:pt x="187" y="93"/>
                  <a:pt x="173" y="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1" name="Freeform 2483"/>
          <p:cNvSpPr>
            <a:spLocks/>
          </p:cNvSpPr>
          <p:nvPr/>
        </p:nvSpPr>
        <p:spPr bwMode="auto">
          <a:xfrm>
            <a:off x="9096376" y="2058988"/>
            <a:ext cx="2028825" cy="3171325"/>
          </a:xfrm>
          <a:custGeom>
            <a:avLst/>
            <a:gdLst>
              <a:gd name="T0" fmla="*/ 144 w 289"/>
              <a:gd name="T1" fmla="*/ 0 h 453"/>
              <a:gd name="T2" fmla="*/ 0 w 289"/>
              <a:gd name="T3" fmla="*/ 144 h 453"/>
              <a:gd name="T4" fmla="*/ 84 w 289"/>
              <a:gd name="T5" fmla="*/ 275 h 453"/>
              <a:gd name="T6" fmla="*/ 139 w 289"/>
              <a:gd name="T7" fmla="*/ 346 h 453"/>
              <a:gd name="T8" fmla="*/ 139 w 289"/>
              <a:gd name="T9" fmla="*/ 329 h 453"/>
              <a:gd name="T10" fmla="*/ 119 w 289"/>
              <a:gd name="T11" fmla="*/ 398 h 453"/>
              <a:gd name="T12" fmla="*/ 111 w 289"/>
              <a:gd name="T13" fmla="*/ 419 h 453"/>
              <a:gd name="T14" fmla="*/ 144 w 289"/>
              <a:gd name="T15" fmla="*/ 453 h 453"/>
              <a:gd name="T16" fmla="*/ 178 w 289"/>
              <a:gd name="T17" fmla="*/ 419 h 453"/>
              <a:gd name="T18" fmla="*/ 169 w 289"/>
              <a:gd name="T19" fmla="*/ 398 h 453"/>
              <a:gd name="T20" fmla="*/ 149 w 289"/>
              <a:gd name="T21" fmla="*/ 329 h 453"/>
              <a:gd name="T22" fmla="*/ 149 w 289"/>
              <a:gd name="T23" fmla="*/ 346 h 453"/>
              <a:gd name="T24" fmla="*/ 205 w 289"/>
              <a:gd name="T25" fmla="*/ 275 h 453"/>
              <a:gd name="T26" fmla="*/ 289 w 289"/>
              <a:gd name="T27" fmla="*/ 144 h 453"/>
              <a:gd name="T28" fmla="*/ 144 w 289"/>
              <a:gd name="T29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9" h="453">
                <a:moveTo>
                  <a:pt x="144" y="0"/>
                </a:moveTo>
                <a:cubicBezTo>
                  <a:pt x="65" y="0"/>
                  <a:pt x="0" y="64"/>
                  <a:pt x="0" y="144"/>
                </a:cubicBezTo>
                <a:cubicBezTo>
                  <a:pt x="0" y="202"/>
                  <a:pt x="34" y="252"/>
                  <a:pt x="84" y="275"/>
                </a:cubicBezTo>
                <a:cubicBezTo>
                  <a:pt x="113" y="288"/>
                  <a:pt x="139" y="314"/>
                  <a:pt x="139" y="346"/>
                </a:cubicBezTo>
                <a:cubicBezTo>
                  <a:pt x="139" y="329"/>
                  <a:pt x="139" y="329"/>
                  <a:pt x="139" y="329"/>
                </a:cubicBezTo>
                <a:cubicBezTo>
                  <a:pt x="139" y="361"/>
                  <a:pt x="128" y="388"/>
                  <a:pt x="119" y="398"/>
                </a:cubicBezTo>
                <a:cubicBezTo>
                  <a:pt x="114" y="404"/>
                  <a:pt x="111" y="411"/>
                  <a:pt x="111" y="419"/>
                </a:cubicBezTo>
                <a:cubicBezTo>
                  <a:pt x="111" y="438"/>
                  <a:pt x="126" y="453"/>
                  <a:pt x="144" y="453"/>
                </a:cubicBezTo>
                <a:cubicBezTo>
                  <a:pt x="163" y="453"/>
                  <a:pt x="178" y="438"/>
                  <a:pt x="178" y="419"/>
                </a:cubicBezTo>
                <a:cubicBezTo>
                  <a:pt x="178" y="411"/>
                  <a:pt x="175" y="404"/>
                  <a:pt x="169" y="398"/>
                </a:cubicBezTo>
                <a:cubicBezTo>
                  <a:pt x="161" y="388"/>
                  <a:pt x="149" y="361"/>
                  <a:pt x="149" y="329"/>
                </a:cubicBezTo>
                <a:cubicBezTo>
                  <a:pt x="149" y="346"/>
                  <a:pt x="149" y="346"/>
                  <a:pt x="149" y="346"/>
                </a:cubicBezTo>
                <a:cubicBezTo>
                  <a:pt x="149" y="314"/>
                  <a:pt x="176" y="288"/>
                  <a:pt x="205" y="275"/>
                </a:cubicBezTo>
                <a:cubicBezTo>
                  <a:pt x="254" y="252"/>
                  <a:pt x="289" y="202"/>
                  <a:pt x="289" y="144"/>
                </a:cubicBezTo>
                <a:cubicBezTo>
                  <a:pt x="289" y="64"/>
                  <a:pt x="224" y="0"/>
                  <a:pt x="144" y="0"/>
                </a:cubicBez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539474" y="2876397"/>
            <a:ext cx="12218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solidFill>
                  <a:prstClr val="white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200" b="1" dirty="0">
              <a:solidFill>
                <a:prstClr val="white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9515580" y="2190625"/>
            <a:ext cx="1005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800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72</a:t>
            </a:r>
            <a:endParaRPr lang="zh-CN" altLang="en-US" sz="4800" dirty="0">
              <a:solidFill>
                <a:prstClr val="whit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383721" y="2551289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%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9393467" y="3107872"/>
            <a:ext cx="14243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700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This is a sample text. Insert your desired  this is a sample text. Insert your desired .This is a sample text. Insert your desired</a:t>
            </a:r>
            <a:endParaRPr lang="zh-CN" altLang="en-US" sz="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组合 17"/>
          <p:cNvGrpSpPr/>
          <p:nvPr/>
        </p:nvGrpSpPr>
        <p:grpSpPr>
          <a:xfrm>
            <a:off x="9520236" y="5366064"/>
            <a:ext cx="1132041" cy="511508"/>
            <a:chOff x="7140179" y="4024550"/>
            <a:chExt cx="849031" cy="383631"/>
          </a:xfrm>
        </p:grpSpPr>
        <p:sp>
          <p:nvSpPr>
            <p:cNvPr id="27" name="文本框 26"/>
            <p:cNvSpPr txBox="1"/>
            <p:nvPr/>
          </p:nvSpPr>
          <p:spPr>
            <a:xfrm>
              <a:off x="7222572" y="4024550"/>
              <a:ext cx="679513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400">
                  <a:solidFill>
                    <a:schemeClr val="tx1">
                      <a:lumMod val="90000"/>
                      <a:lumOff val="10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</a:lstStyle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67" dirty="0">
                  <a:solidFill>
                    <a:prstClr val="black">
                      <a:lumMod val="90000"/>
                      <a:lumOff val="10000"/>
                    </a:prstClr>
                  </a:solidFill>
                </a:rPr>
                <a:t>1,450</a:t>
              </a:r>
              <a:endParaRPr lang="zh-CN" altLang="en-US" sz="1867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7140179" y="4246598"/>
              <a:ext cx="849031" cy="1615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Add your title in here</a:t>
              </a:r>
              <a:endParaRPr lang="zh-CN" altLang="en-US" sz="8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sp>
        <p:nvSpPr>
          <p:cNvPr id="29" name="Freeform 1176"/>
          <p:cNvSpPr>
            <a:spLocks noEditPoints="1"/>
          </p:cNvSpPr>
          <p:nvPr/>
        </p:nvSpPr>
        <p:spPr bwMode="auto">
          <a:xfrm>
            <a:off x="9984505" y="4868923"/>
            <a:ext cx="278704" cy="252292"/>
          </a:xfrm>
          <a:custGeom>
            <a:avLst/>
            <a:gdLst>
              <a:gd name="T0" fmla="*/ 256 w 256"/>
              <a:gd name="T1" fmla="*/ 96 h 232"/>
              <a:gd name="T2" fmla="*/ 224 w 256"/>
              <a:gd name="T3" fmla="*/ 128 h 232"/>
              <a:gd name="T4" fmla="*/ 192 w 256"/>
              <a:gd name="T5" fmla="*/ 96 h 232"/>
              <a:gd name="T6" fmla="*/ 160 w 256"/>
              <a:gd name="T7" fmla="*/ 128 h 232"/>
              <a:gd name="T8" fmla="*/ 128 w 256"/>
              <a:gd name="T9" fmla="*/ 96 h 232"/>
              <a:gd name="T10" fmla="*/ 96 w 256"/>
              <a:gd name="T11" fmla="*/ 128 h 232"/>
              <a:gd name="T12" fmla="*/ 64 w 256"/>
              <a:gd name="T13" fmla="*/ 96 h 232"/>
              <a:gd name="T14" fmla="*/ 32 w 256"/>
              <a:gd name="T15" fmla="*/ 128 h 232"/>
              <a:gd name="T16" fmla="*/ 0 w 256"/>
              <a:gd name="T17" fmla="*/ 96 h 232"/>
              <a:gd name="T18" fmla="*/ 23 w 256"/>
              <a:gd name="T19" fmla="*/ 36 h 232"/>
              <a:gd name="T20" fmla="*/ 234 w 256"/>
              <a:gd name="T21" fmla="*/ 36 h 232"/>
              <a:gd name="T22" fmla="*/ 256 w 256"/>
              <a:gd name="T23" fmla="*/ 96 h 232"/>
              <a:gd name="T24" fmla="*/ 216 w 256"/>
              <a:gd name="T25" fmla="*/ 24 h 232"/>
              <a:gd name="T26" fmla="*/ 40 w 256"/>
              <a:gd name="T27" fmla="*/ 24 h 232"/>
              <a:gd name="T28" fmla="*/ 28 w 256"/>
              <a:gd name="T29" fmla="*/ 12 h 232"/>
              <a:gd name="T30" fmla="*/ 40 w 256"/>
              <a:gd name="T31" fmla="*/ 0 h 232"/>
              <a:gd name="T32" fmla="*/ 216 w 256"/>
              <a:gd name="T33" fmla="*/ 0 h 232"/>
              <a:gd name="T34" fmla="*/ 228 w 256"/>
              <a:gd name="T35" fmla="*/ 12 h 232"/>
              <a:gd name="T36" fmla="*/ 216 w 256"/>
              <a:gd name="T37" fmla="*/ 24 h 232"/>
              <a:gd name="T38" fmla="*/ 36 w 256"/>
              <a:gd name="T39" fmla="*/ 140 h 232"/>
              <a:gd name="T40" fmla="*/ 36 w 256"/>
              <a:gd name="T41" fmla="*/ 140 h 232"/>
              <a:gd name="T42" fmla="*/ 39 w 256"/>
              <a:gd name="T43" fmla="*/ 139 h 232"/>
              <a:gd name="T44" fmla="*/ 40 w 256"/>
              <a:gd name="T45" fmla="*/ 139 h 232"/>
              <a:gd name="T46" fmla="*/ 42 w 256"/>
              <a:gd name="T47" fmla="*/ 139 h 232"/>
              <a:gd name="T48" fmla="*/ 48 w 256"/>
              <a:gd name="T49" fmla="*/ 137 h 232"/>
              <a:gd name="T50" fmla="*/ 48 w 256"/>
              <a:gd name="T51" fmla="*/ 137 h 232"/>
              <a:gd name="T52" fmla="*/ 48 w 256"/>
              <a:gd name="T53" fmla="*/ 196 h 232"/>
              <a:gd name="T54" fmla="*/ 208 w 256"/>
              <a:gd name="T55" fmla="*/ 196 h 232"/>
              <a:gd name="T56" fmla="*/ 208 w 256"/>
              <a:gd name="T57" fmla="*/ 137 h 232"/>
              <a:gd name="T58" fmla="*/ 208 w 256"/>
              <a:gd name="T59" fmla="*/ 137 h 232"/>
              <a:gd name="T60" fmla="*/ 214 w 256"/>
              <a:gd name="T61" fmla="*/ 139 h 232"/>
              <a:gd name="T62" fmla="*/ 216 w 256"/>
              <a:gd name="T63" fmla="*/ 139 h 232"/>
              <a:gd name="T64" fmla="*/ 217 w 256"/>
              <a:gd name="T65" fmla="*/ 139 h 232"/>
              <a:gd name="T66" fmla="*/ 220 w 256"/>
              <a:gd name="T67" fmla="*/ 140 h 232"/>
              <a:gd name="T68" fmla="*/ 220 w 256"/>
              <a:gd name="T69" fmla="*/ 140 h 232"/>
              <a:gd name="T70" fmla="*/ 224 w 256"/>
              <a:gd name="T71" fmla="*/ 140 h 232"/>
              <a:gd name="T72" fmla="*/ 232 w 256"/>
              <a:gd name="T73" fmla="*/ 139 h 232"/>
              <a:gd name="T74" fmla="*/ 232 w 256"/>
              <a:gd name="T75" fmla="*/ 220 h 232"/>
              <a:gd name="T76" fmla="*/ 220 w 256"/>
              <a:gd name="T77" fmla="*/ 232 h 232"/>
              <a:gd name="T78" fmla="*/ 36 w 256"/>
              <a:gd name="T79" fmla="*/ 232 h 232"/>
              <a:gd name="T80" fmla="*/ 24 w 256"/>
              <a:gd name="T81" fmla="*/ 220 h 232"/>
              <a:gd name="T82" fmla="*/ 24 w 256"/>
              <a:gd name="T83" fmla="*/ 139 h 232"/>
              <a:gd name="T84" fmla="*/ 32 w 256"/>
              <a:gd name="T85" fmla="*/ 140 h 232"/>
              <a:gd name="T86" fmla="*/ 36 w 256"/>
              <a:gd name="T87" fmla="*/ 14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56" h="232">
                <a:moveTo>
                  <a:pt x="256" y="96"/>
                </a:moveTo>
                <a:cubicBezTo>
                  <a:pt x="256" y="114"/>
                  <a:pt x="242" y="128"/>
                  <a:pt x="224" y="128"/>
                </a:cubicBezTo>
                <a:cubicBezTo>
                  <a:pt x="206" y="128"/>
                  <a:pt x="192" y="114"/>
                  <a:pt x="192" y="96"/>
                </a:cubicBezTo>
                <a:cubicBezTo>
                  <a:pt x="192" y="114"/>
                  <a:pt x="178" y="128"/>
                  <a:pt x="160" y="128"/>
                </a:cubicBezTo>
                <a:cubicBezTo>
                  <a:pt x="142" y="128"/>
                  <a:pt x="128" y="114"/>
                  <a:pt x="128" y="96"/>
                </a:cubicBezTo>
                <a:cubicBezTo>
                  <a:pt x="128" y="114"/>
                  <a:pt x="114" y="128"/>
                  <a:pt x="96" y="128"/>
                </a:cubicBezTo>
                <a:cubicBezTo>
                  <a:pt x="78" y="128"/>
                  <a:pt x="64" y="114"/>
                  <a:pt x="64" y="96"/>
                </a:cubicBezTo>
                <a:cubicBezTo>
                  <a:pt x="64" y="114"/>
                  <a:pt x="50" y="128"/>
                  <a:pt x="32" y="128"/>
                </a:cubicBezTo>
                <a:cubicBezTo>
                  <a:pt x="14" y="128"/>
                  <a:pt x="0" y="114"/>
                  <a:pt x="0" y="9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4" y="36"/>
                  <a:pt x="234" y="36"/>
                  <a:pt x="234" y="36"/>
                </a:cubicBezTo>
                <a:lnTo>
                  <a:pt x="256" y="96"/>
                </a:lnTo>
                <a:close/>
                <a:moveTo>
                  <a:pt x="216" y="24"/>
                </a:moveTo>
                <a:cubicBezTo>
                  <a:pt x="40" y="24"/>
                  <a:pt x="40" y="24"/>
                  <a:pt x="40" y="24"/>
                </a:cubicBezTo>
                <a:cubicBezTo>
                  <a:pt x="33" y="24"/>
                  <a:pt x="28" y="19"/>
                  <a:pt x="28" y="12"/>
                </a:cubicBezTo>
                <a:cubicBezTo>
                  <a:pt x="28" y="5"/>
                  <a:pt x="33" y="0"/>
                  <a:pt x="40" y="0"/>
                </a:cubicBezTo>
                <a:cubicBezTo>
                  <a:pt x="216" y="0"/>
                  <a:pt x="216" y="0"/>
                  <a:pt x="216" y="0"/>
                </a:cubicBezTo>
                <a:cubicBezTo>
                  <a:pt x="223" y="0"/>
                  <a:pt x="228" y="5"/>
                  <a:pt x="228" y="12"/>
                </a:cubicBezTo>
                <a:cubicBezTo>
                  <a:pt x="228" y="19"/>
                  <a:pt x="223" y="24"/>
                  <a:pt x="216" y="24"/>
                </a:cubicBezTo>
                <a:moveTo>
                  <a:pt x="36" y="140"/>
                </a:moveTo>
                <a:cubicBezTo>
                  <a:pt x="36" y="140"/>
                  <a:pt x="36" y="140"/>
                  <a:pt x="36" y="140"/>
                </a:cubicBezTo>
                <a:cubicBezTo>
                  <a:pt x="37" y="140"/>
                  <a:pt x="38" y="140"/>
                  <a:pt x="39" y="139"/>
                </a:cubicBezTo>
                <a:cubicBezTo>
                  <a:pt x="40" y="139"/>
                  <a:pt x="40" y="139"/>
                  <a:pt x="40" y="139"/>
                </a:cubicBezTo>
                <a:cubicBezTo>
                  <a:pt x="41" y="139"/>
                  <a:pt x="41" y="139"/>
                  <a:pt x="42" y="139"/>
                </a:cubicBezTo>
                <a:cubicBezTo>
                  <a:pt x="44" y="138"/>
                  <a:pt x="46" y="138"/>
                  <a:pt x="48" y="137"/>
                </a:cubicBezTo>
                <a:cubicBezTo>
                  <a:pt x="48" y="137"/>
                  <a:pt x="48" y="137"/>
                  <a:pt x="48" y="137"/>
                </a:cubicBezTo>
                <a:cubicBezTo>
                  <a:pt x="48" y="196"/>
                  <a:pt x="48" y="196"/>
                  <a:pt x="48" y="196"/>
                </a:cubicBezTo>
                <a:cubicBezTo>
                  <a:pt x="208" y="196"/>
                  <a:pt x="208" y="196"/>
                  <a:pt x="208" y="196"/>
                </a:cubicBezTo>
                <a:cubicBezTo>
                  <a:pt x="208" y="137"/>
                  <a:pt x="208" y="137"/>
                  <a:pt x="208" y="137"/>
                </a:cubicBezTo>
                <a:cubicBezTo>
                  <a:pt x="208" y="137"/>
                  <a:pt x="208" y="137"/>
                  <a:pt x="208" y="137"/>
                </a:cubicBezTo>
                <a:cubicBezTo>
                  <a:pt x="210" y="138"/>
                  <a:pt x="212" y="138"/>
                  <a:pt x="214" y="139"/>
                </a:cubicBezTo>
                <a:cubicBezTo>
                  <a:pt x="215" y="139"/>
                  <a:pt x="215" y="139"/>
                  <a:pt x="216" y="139"/>
                </a:cubicBezTo>
                <a:cubicBezTo>
                  <a:pt x="216" y="139"/>
                  <a:pt x="216" y="139"/>
                  <a:pt x="217" y="139"/>
                </a:cubicBezTo>
                <a:cubicBezTo>
                  <a:pt x="218" y="140"/>
                  <a:pt x="219" y="140"/>
                  <a:pt x="220" y="140"/>
                </a:cubicBezTo>
                <a:cubicBezTo>
                  <a:pt x="220" y="140"/>
                  <a:pt x="220" y="140"/>
                  <a:pt x="220" y="140"/>
                </a:cubicBezTo>
                <a:cubicBezTo>
                  <a:pt x="221" y="140"/>
                  <a:pt x="223" y="140"/>
                  <a:pt x="224" y="140"/>
                </a:cubicBezTo>
                <a:cubicBezTo>
                  <a:pt x="227" y="140"/>
                  <a:pt x="229" y="140"/>
                  <a:pt x="232" y="139"/>
                </a:cubicBezTo>
                <a:cubicBezTo>
                  <a:pt x="232" y="220"/>
                  <a:pt x="232" y="220"/>
                  <a:pt x="232" y="220"/>
                </a:cubicBezTo>
                <a:cubicBezTo>
                  <a:pt x="232" y="227"/>
                  <a:pt x="227" y="232"/>
                  <a:pt x="220" y="232"/>
                </a:cubicBezTo>
                <a:cubicBezTo>
                  <a:pt x="36" y="232"/>
                  <a:pt x="36" y="232"/>
                  <a:pt x="36" y="232"/>
                </a:cubicBezTo>
                <a:cubicBezTo>
                  <a:pt x="29" y="232"/>
                  <a:pt x="24" y="227"/>
                  <a:pt x="24" y="220"/>
                </a:cubicBezTo>
                <a:cubicBezTo>
                  <a:pt x="24" y="139"/>
                  <a:pt x="24" y="139"/>
                  <a:pt x="24" y="139"/>
                </a:cubicBezTo>
                <a:cubicBezTo>
                  <a:pt x="27" y="140"/>
                  <a:pt x="29" y="140"/>
                  <a:pt x="32" y="140"/>
                </a:cubicBezTo>
                <a:cubicBezTo>
                  <a:pt x="33" y="140"/>
                  <a:pt x="35" y="140"/>
                  <a:pt x="36" y="14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0" name="Freeform 2483"/>
          <p:cNvSpPr>
            <a:spLocks/>
          </p:cNvSpPr>
          <p:nvPr/>
        </p:nvSpPr>
        <p:spPr bwMode="auto">
          <a:xfrm>
            <a:off x="3914776" y="2058989"/>
            <a:ext cx="2028825" cy="3171327"/>
          </a:xfrm>
          <a:custGeom>
            <a:avLst/>
            <a:gdLst>
              <a:gd name="T0" fmla="*/ 144 w 289"/>
              <a:gd name="T1" fmla="*/ 0 h 453"/>
              <a:gd name="T2" fmla="*/ 0 w 289"/>
              <a:gd name="T3" fmla="*/ 144 h 453"/>
              <a:gd name="T4" fmla="*/ 84 w 289"/>
              <a:gd name="T5" fmla="*/ 275 h 453"/>
              <a:gd name="T6" fmla="*/ 139 w 289"/>
              <a:gd name="T7" fmla="*/ 346 h 453"/>
              <a:gd name="T8" fmla="*/ 139 w 289"/>
              <a:gd name="T9" fmla="*/ 329 h 453"/>
              <a:gd name="T10" fmla="*/ 119 w 289"/>
              <a:gd name="T11" fmla="*/ 398 h 453"/>
              <a:gd name="T12" fmla="*/ 111 w 289"/>
              <a:gd name="T13" fmla="*/ 419 h 453"/>
              <a:gd name="T14" fmla="*/ 144 w 289"/>
              <a:gd name="T15" fmla="*/ 453 h 453"/>
              <a:gd name="T16" fmla="*/ 178 w 289"/>
              <a:gd name="T17" fmla="*/ 419 h 453"/>
              <a:gd name="T18" fmla="*/ 169 w 289"/>
              <a:gd name="T19" fmla="*/ 398 h 453"/>
              <a:gd name="T20" fmla="*/ 149 w 289"/>
              <a:gd name="T21" fmla="*/ 329 h 453"/>
              <a:gd name="T22" fmla="*/ 149 w 289"/>
              <a:gd name="T23" fmla="*/ 346 h 453"/>
              <a:gd name="T24" fmla="*/ 205 w 289"/>
              <a:gd name="T25" fmla="*/ 275 h 453"/>
              <a:gd name="T26" fmla="*/ 289 w 289"/>
              <a:gd name="T27" fmla="*/ 144 h 453"/>
              <a:gd name="T28" fmla="*/ 144 w 289"/>
              <a:gd name="T29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9" h="453">
                <a:moveTo>
                  <a:pt x="144" y="0"/>
                </a:moveTo>
                <a:cubicBezTo>
                  <a:pt x="65" y="0"/>
                  <a:pt x="0" y="64"/>
                  <a:pt x="0" y="144"/>
                </a:cubicBezTo>
                <a:cubicBezTo>
                  <a:pt x="0" y="202"/>
                  <a:pt x="34" y="252"/>
                  <a:pt x="84" y="275"/>
                </a:cubicBezTo>
                <a:cubicBezTo>
                  <a:pt x="113" y="288"/>
                  <a:pt x="139" y="314"/>
                  <a:pt x="139" y="346"/>
                </a:cubicBezTo>
                <a:cubicBezTo>
                  <a:pt x="139" y="329"/>
                  <a:pt x="139" y="329"/>
                  <a:pt x="139" y="329"/>
                </a:cubicBezTo>
                <a:cubicBezTo>
                  <a:pt x="139" y="361"/>
                  <a:pt x="128" y="388"/>
                  <a:pt x="119" y="398"/>
                </a:cubicBezTo>
                <a:cubicBezTo>
                  <a:pt x="114" y="404"/>
                  <a:pt x="111" y="411"/>
                  <a:pt x="111" y="419"/>
                </a:cubicBezTo>
                <a:cubicBezTo>
                  <a:pt x="111" y="438"/>
                  <a:pt x="126" y="453"/>
                  <a:pt x="144" y="453"/>
                </a:cubicBezTo>
                <a:cubicBezTo>
                  <a:pt x="163" y="453"/>
                  <a:pt x="178" y="438"/>
                  <a:pt x="178" y="419"/>
                </a:cubicBezTo>
                <a:cubicBezTo>
                  <a:pt x="178" y="411"/>
                  <a:pt x="175" y="404"/>
                  <a:pt x="169" y="398"/>
                </a:cubicBezTo>
                <a:cubicBezTo>
                  <a:pt x="161" y="388"/>
                  <a:pt x="149" y="361"/>
                  <a:pt x="149" y="329"/>
                </a:cubicBezTo>
                <a:cubicBezTo>
                  <a:pt x="149" y="346"/>
                  <a:pt x="149" y="346"/>
                  <a:pt x="149" y="346"/>
                </a:cubicBezTo>
                <a:cubicBezTo>
                  <a:pt x="149" y="314"/>
                  <a:pt x="176" y="288"/>
                  <a:pt x="205" y="275"/>
                </a:cubicBezTo>
                <a:cubicBezTo>
                  <a:pt x="254" y="252"/>
                  <a:pt x="289" y="202"/>
                  <a:pt x="289" y="144"/>
                </a:cubicBezTo>
                <a:cubicBezTo>
                  <a:pt x="289" y="64"/>
                  <a:pt x="224" y="0"/>
                  <a:pt x="144" y="0"/>
                </a:cubicBez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4357874" y="2876397"/>
            <a:ext cx="12218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solidFill>
                  <a:prstClr val="white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200" b="1" dirty="0">
              <a:solidFill>
                <a:prstClr val="white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333980" y="2190625"/>
            <a:ext cx="1005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800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35</a:t>
            </a:r>
            <a:endParaRPr lang="zh-CN" altLang="en-US" sz="4800" dirty="0">
              <a:solidFill>
                <a:prstClr val="whit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202121" y="2551289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%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211867" y="3107872"/>
            <a:ext cx="14243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700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This is a sample text. Insert your desired  this is a sample text. Insert your desired .This is a sample text. Insert your desired</a:t>
            </a:r>
            <a:endParaRPr lang="zh-CN" altLang="en-US" sz="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reeform 558"/>
          <p:cNvSpPr>
            <a:spLocks/>
          </p:cNvSpPr>
          <p:nvPr/>
        </p:nvSpPr>
        <p:spPr bwMode="auto">
          <a:xfrm>
            <a:off x="4737242" y="4870451"/>
            <a:ext cx="371196" cy="311151"/>
          </a:xfrm>
          <a:custGeom>
            <a:avLst/>
            <a:gdLst>
              <a:gd name="T0" fmla="*/ 213 w 240"/>
              <a:gd name="T1" fmla="*/ 74 h 200"/>
              <a:gd name="T2" fmla="*/ 239 w 240"/>
              <a:gd name="T3" fmla="*/ 58 h 200"/>
              <a:gd name="T4" fmla="*/ 210 w 240"/>
              <a:gd name="T5" fmla="*/ 61 h 200"/>
              <a:gd name="T6" fmla="*/ 209 w 240"/>
              <a:gd name="T7" fmla="*/ 56 h 200"/>
              <a:gd name="T8" fmla="*/ 158 w 240"/>
              <a:gd name="T9" fmla="*/ 16 h 200"/>
              <a:gd name="T10" fmla="*/ 164 w 240"/>
              <a:gd name="T11" fmla="*/ 14 h 200"/>
              <a:gd name="T12" fmla="*/ 179 w 240"/>
              <a:gd name="T13" fmla="*/ 5 h 200"/>
              <a:gd name="T14" fmla="*/ 155 w 240"/>
              <a:gd name="T15" fmla="*/ 10 h 200"/>
              <a:gd name="T16" fmla="*/ 168 w 240"/>
              <a:gd name="T17" fmla="*/ 0 h 200"/>
              <a:gd name="T18" fmla="*/ 149 w 240"/>
              <a:gd name="T19" fmla="*/ 9 h 200"/>
              <a:gd name="T20" fmla="*/ 153 w 240"/>
              <a:gd name="T21" fmla="*/ 2 h 200"/>
              <a:gd name="T22" fmla="*/ 115 w 240"/>
              <a:gd name="T23" fmla="*/ 60 h 200"/>
              <a:gd name="T24" fmla="*/ 97 w 240"/>
              <a:gd name="T25" fmla="*/ 45 h 200"/>
              <a:gd name="T26" fmla="*/ 35 w 240"/>
              <a:gd name="T27" fmla="*/ 18 h 200"/>
              <a:gd name="T28" fmla="*/ 56 w 240"/>
              <a:gd name="T29" fmla="*/ 48 h 200"/>
              <a:gd name="T30" fmla="*/ 41 w 240"/>
              <a:gd name="T31" fmla="*/ 50 h 200"/>
              <a:gd name="T32" fmla="*/ 68 w 240"/>
              <a:gd name="T33" fmla="*/ 74 h 200"/>
              <a:gd name="T34" fmla="*/ 52 w 240"/>
              <a:gd name="T35" fmla="*/ 80 h 200"/>
              <a:gd name="T36" fmla="*/ 81 w 240"/>
              <a:gd name="T37" fmla="*/ 95 h 200"/>
              <a:gd name="T38" fmla="*/ 89 w 240"/>
              <a:gd name="T39" fmla="*/ 115 h 200"/>
              <a:gd name="T40" fmla="*/ 0 w 240"/>
              <a:gd name="T41" fmla="*/ 118 h 200"/>
              <a:gd name="T42" fmla="*/ 211 w 240"/>
              <a:gd name="T43" fmla="*/ 87 h 200"/>
              <a:gd name="T44" fmla="*/ 240 w 240"/>
              <a:gd name="T45" fmla="*/ 76 h 200"/>
              <a:gd name="T46" fmla="*/ 213 w 240"/>
              <a:gd name="T47" fmla="*/ 74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40" h="200">
                <a:moveTo>
                  <a:pt x="213" y="74"/>
                </a:moveTo>
                <a:cubicBezTo>
                  <a:pt x="226" y="72"/>
                  <a:pt x="235" y="66"/>
                  <a:pt x="239" y="58"/>
                </a:cubicBezTo>
                <a:cubicBezTo>
                  <a:pt x="234" y="61"/>
                  <a:pt x="219" y="64"/>
                  <a:pt x="210" y="61"/>
                </a:cubicBezTo>
                <a:cubicBezTo>
                  <a:pt x="210" y="59"/>
                  <a:pt x="210" y="57"/>
                  <a:pt x="209" y="56"/>
                </a:cubicBezTo>
                <a:cubicBezTo>
                  <a:pt x="203" y="32"/>
                  <a:pt x="181" y="13"/>
                  <a:pt x="158" y="16"/>
                </a:cubicBezTo>
                <a:cubicBezTo>
                  <a:pt x="160" y="15"/>
                  <a:pt x="162" y="14"/>
                  <a:pt x="164" y="14"/>
                </a:cubicBezTo>
                <a:cubicBezTo>
                  <a:pt x="166" y="13"/>
                  <a:pt x="181" y="10"/>
                  <a:pt x="179" y="5"/>
                </a:cubicBezTo>
                <a:cubicBezTo>
                  <a:pt x="177" y="1"/>
                  <a:pt x="159" y="9"/>
                  <a:pt x="155" y="10"/>
                </a:cubicBezTo>
                <a:cubicBezTo>
                  <a:pt x="160" y="8"/>
                  <a:pt x="167" y="5"/>
                  <a:pt x="168" y="0"/>
                </a:cubicBezTo>
                <a:cubicBezTo>
                  <a:pt x="161" y="1"/>
                  <a:pt x="154" y="4"/>
                  <a:pt x="149" y="9"/>
                </a:cubicBezTo>
                <a:cubicBezTo>
                  <a:pt x="151" y="7"/>
                  <a:pt x="153" y="4"/>
                  <a:pt x="153" y="2"/>
                </a:cubicBezTo>
                <a:cubicBezTo>
                  <a:pt x="135" y="13"/>
                  <a:pt x="124" y="37"/>
                  <a:pt x="115" y="60"/>
                </a:cubicBezTo>
                <a:cubicBezTo>
                  <a:pt x="108" y="53"/>
                  <a:pt x="102" y="48"/>
                  <a:pt x="97" y="45"/>
                </a:cubicBezTo>
                <a:cubicBezTo>
                  <a:pt x="82" y="37"/>
                  <a:pt x="64" y="29"/>
                  <a:pt x="35" y="18"/>
                </a:cubicBezTo>
                <a:cubicBezTo>
                  <a:pt x="35" y="27"/>
                  <a:pt x="40" y="40"/>
                  <a:pt x="56" y="48"/>
                </a:cubicBezTo>
                <a:cubicBezTo>
                  <a:pt x="53" y="48"/>
                  <a:pt x="46" y="49"/>
                  <a:pt x="41" y="50"/>
                </a:cubicBezTo>
                <a:cubicBezTo>
                  <a:pt x="43" y="61"/>
                  <a:pt x="50" y="70"/>
                  <a:pt x="68" y="74"/>
                </a:cubicBezTo>
                <a:cubicBezTo>
                  <a:pt x="60" y="74"/>
                  <a:pt x="56" y="76"/>
                  <a:pt x="52" y="80"/>
                </a:cubicBezTo>
                <a:cubicBezTo>
                  <a:pt x="55" y="88"/>
                  <a:pt x="65" y="97"/>
                  <a:pt x="81" y="95"/>
                </a:cubicBezTo>
                <a:cubicBezTo>
                  <a:pt x="63" y="103"/>
                  <a:pt x="74" y="118"/>
                  <a:pt x="89" y="115"/>
                </a:cubicBezTo>
                <a:cubicBezTo>
                  <a:pt x="63" y="142"/>
                  <a:pt x="23" y="140"/>
                  <a:pt x="0" y="118"/>
                </a:cubicBezTo>
                <a:cubicBezTo>
                  <a:pt x="60" y="200"/>
                  <a:pt x="192" y="166"/>
                  <a:pt x="211" y="87"/>
                </a:cubicBezTo>
                <a:cubicBezTo>
                  <a:pt x="226" y="87"/>
                  <a:pt x="234" y="82"/>
                  <a:pt x="240" y="76"/>
                </a:cubicBezTo>
                <a:cubicBezTo>
                  <a:pt x="231" y="78"/>
                  <a:pt x="219" y="76"/>
                  <a:pt x="213" y="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grpSp>
        <p:nvGrpSpPr>
          <p:cNvPr id="36" name="组合 1"/>
          <p:cNvGrpSpPr/>
          <p:nvPr/>
        </p:nvGrpSpPr>
        <p:grpSpPr>
          <a:xfrm>
            <a:off x="4420284" y="5366064"/>
            <a:ext cx="1132041" cy="511508"/>
            <a:chOff x="3315213" y="3974205"/>
            <a:chExt cx="849031" cy="383631"/>
          </a:xfrm>
        </p:grpSpPr>
        <p:sp>
          <p:nvSpPr>
            <p:cNvPr id="37" name="文本框 36"/>
            <p:cNvSpPr txBox="1"/>
            <p:nvPr/>
          </p:nvSpPr>
          <p:spPr>
            <a:xfrm>
              <a:off x="3389898" y="3974205"/>
              <a:ext cx="679513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400">
                  <a:solidFill>
                    <a:schemeClr val="tx1">
                      <a:lumMod val="90000"/>
                      <a:lumOff val="10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</a:lstStyle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67" dirty="0">
                  <a:solidFill>
                    <a:prstClr val="black">
                      <a:lumMod val="90000"/>
                      <a:lumOff val="10000"/>
                    </a:prstClr>
                  </a:solidFill>
                </a:rPr>
                <a:t>2,420</a:t>
              </a:r>
              <a:endParaRPr lang="zh-CN" altLang="en-US" sz="1867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3315213" y="4196253"/>
              <a:ext cx="849031" cy="1615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Add your title in here</a:t>
              </a:r>
              <a:endParaRPr lang="zh-CN" altLang="en-US" sz="8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sp>
        <p:nvSpPr>
          <p:cNvPr id="39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96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" name="组合 743"/>
          <p:cNvGrpSpPr/>
          <p:nvPr/>
        </p:nvGrpSpPr>
        <p:grpSpPr>
          <a:xfrm>
            <a:off x="2087980" y="2970332"/>
            <a:ext cx="1104800" cy="1104800"/>
            <a:chOff x="1657425" y="1633389"/>
            <a:chExt cx="828600" cy="828600"/>
          </a:xfrm>
          <a:solidFill>
            <a:schemeClr val="tx1"/>
          </a:solidFill>
        </p:grpSpPr>
        <p:sp>
          <p:nvSpPr>
            <p:cNvPr id="4" name="椭圆 3"/>
            <p:cNvSpPr/>
            <p:nvPr/>
          </p:nvSpPr>
          <p:spPr>
            <a:xfrm>
              <a:off x="1657425" y="1633389"/>
              <a:ext cx="828600" cy="828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grpSp>
          <p:nvGrpSpPr>
            <p:cNvPr id="5" name="组合 745"/>
            <p:cNvGrpSpPr/>
            <p:nvPr/>
          </p:nvGrpSpPr>
          <p:grpSpPr>
            <a:xfrm>
              <a:off x="1848348" y="1760842"/>
              <a:ext cx="366927" cy="531443"/>
              <a:chOff x="1848348" y="1989442"/>
              <a:chExt cx="366927" cy="531443"/>
            </a:xfrm>
            <a:grpFill/>
          </p:grpSpPr>
          <p:sp>
            <p:nvSpPr>
              <p:cNvPr id="6" name="矩形 5"/>
              <p:cNvSpPr/>
              <p:nvPr/>
            </p:nvSpPr>
            <p:spPr>
              <a:xfrm>
                <a:off x="1891236" y="1989442"/>
                <a:ext cx="323646" cy="37707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667" b="1" dirty="0">
                    <a:solidFill>
                      <a:srgbClr val="FFFFFF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</a:t>
                </a:r>
                <a:endParaRPr lang="zh-CN" altLang="en-US" sz="2667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矩形 6"/>
              <p:cNvSpPr/>
              <p:nvPr/>
            </p:nvSpPr>
            <p:spPr>
              <a:xfrm>
                <a:off x="1848348" y="2282310"/>
                <a:ext cx="366927" cy="23857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67" dirty="0">
                    <a:solidFill>
                      <a:srgbClr val="FFFFFF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text</a:t>
                </a:r>
                <a:endParaRPr lang="zh-CN" altLang="en-US" sz="1467" dirty="0">
                  <a:solidFill>
                    <a:srgbClr val="FFFFFF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8" name="组合 748"/>
          <p:cNvGrpSpPr/>
          <p:nvPr/>
        </p:nvGrpSpPr>
        <p:grpSpPr>
          <a:xfrm>
            <a:off x="2982060" y="3292912"/>
            <a:ext cx="1435000" cy="1435000"/>
            <a:chOff x="2267025" y="1814364"/>
            <a:chExt cx="1076250" cy="1076250"/>
          </a:xfrm>
          <a:solidFill>
            <a:srgbClr val="4CC8E4"/>
          </a:solidFill>
        </p:grpSpPr>
        <p:sp>
          <p:nvSpPr>
            <p:cNvPr id="9" name="椭圆 8"/>
            <p:cNvSpPr/>
            <p:nvPr/>
          </p:nvSpPr>
          <p:spPr>
            <a:xfrm>
              <a:off x="2267025" y="1814364"/>
              <a:ext cx="1076250" cy="1076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grpSp>
          <p:nvGrpSpPr>
            <p:cNvPr id="10" name="组合 750"/>
            <p:cNvGrpSpPr/>
            <p:nvPr/>
          </p:nvGrpSpPr>
          <p:grpSpPr>
            <a:xfrm>
              <a:off x="2591298" y="2037067"/>
              <a:ext cx="384755" cy="588593"/>
              <a:chOff x="1848348" y="1932292"/>
              <a:chExt cx="384755" cy="588593"/>
            </a:xfrm>
            <a:grpFill/>
          </p:grpSpPr>
          <p:sp>
            <p:nvSpPr>
              <p:cNvPr id="11" name="矩形 10"/>
              <p:cNvSpPr/>
              <p:nvPr/>
            </p:nvSpPr>
            <p:spPr>
              <a:xfrm>
                <a:off x="1872186" y="1932292"/>
                <a:ext cx="360917" cy="438581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200" b="1" dirty="0">
                    <a:solidFill>
                      <a:srgbClr val="FFFFFF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B</a:t>
                </a:r>
                <a:endParaRPr lang="zh-CN" altLang="en-US" sz="32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848348" y="2282310"/>
                <a:ext cx="366927" cy="23857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67" dirty="0">
                    <a:solidFill>
                      <a:srgbClr val="FFFFFF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text</a:t>
                </a:r>
                <a:endParaRPr lang="zh-CN" altLang="en-US" sz="1467" dirty="0">
                  <a:solidFill>
                    <a:srgbClr val="FFFFFF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3" name="组合 753"/>
          <p:cNvGrpSpPr/>
          <p:nvPr/>
        </p:nvGrpSpPr>
        <p:grpSpPr>
          <a:xfrm>
            <a:off x="4307536" y="3274728"/>
            <a:ext cx="1755848" cy="1755848"/>
            <a:chOff x="3108732" y="1751196"/>
            <a:chExt cx="1316886" cy="1316886"/>
          </a:xfrm>
          <a:solidFill>
            <a:schemeClr val="tx1"/>
          </a:solidFill>
        </p:grpSpPr>
        <p:sp>
          <p:nvSpPr>
            <p:cNvPr id="14" name="椭圆 13"/>
            <p:cNvSpPr/>
            <p:nvPr/>
          </p:nvSpPr>
          <p:spPr>
            <a:xfrm>
              <a:off x="3108732" y="1751196"/>
              <a:ext cx="1316886" cy="13168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grpSp>
          <p:nvGrpSpPr>
            <p:cNvPr id="15" name="组合 755"/>
            <p:cNvGrpSpPr/>
            <p:nvPr/>
          </p:nvGrpSpPr>
          <p:grpSpPr>
            <a:xfrm>
              <a:off x="3548586" y="2065642"/>
              <a:ext cx="398186" cy="626693"/>
              <a:chOff x="1834086" y="1894192"/>
              <a:chExt cx="398186" cy="626693"/>
            </a:xfrm>
            <a:grpFill/>
          </p:grpSpPr>
          <p:sp>
            <p:nvSpPr>
              <p:cNvPr id="16" name="矩形 15"/>
              <p:cNvSpPr/>
              <p:nvPr/>
            </p:nvSpPr>
            <p:spPr>
              <a:xfrm>
                <a:off x="1834086" y="1894192"/>
                <a:ext cx="398186" cy="500090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733" b="1" dirty="0">
                    <a:solidFill>
                      <a:srgbClr val="FFFFFF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C</a:t>
                </a:r>
                <a:endParaRPr lang="zh-CN" altLang="en-US" sz="3733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1848348" y="2282310"/>
                <a:ext cx="366927" cy="23857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67" dirty="0">
                    <a:solidFill>
                      <a:srgbClr val="FFFFFF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text</a:t>
                </a:r>
                <a:endParaRPr lang="zh-CN" altLang="en-US" sz="1467" dirty="0">
                  <a:solidFill>
                    <a:srgbClr val="FFFFFF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8" name="组合 758"/>
          <p:cNvGrpSpPr/>
          <p:nvPr/>
        </p:nvGrpSpPr>
        <p:grpSpPr>
          <a:xfrm>
            <a:off x="5931000" y="2875083"/>
            <a:ext cx="2019200" cy="2019200"/>
            <a:chOff x="4219650" y="1642914"/>
            <a:chExt cx="1514400" cy="1514400"/>
          </a:xfrm>
          <a:solidFill>
            <a:srgbClr val="4CC8E4"/>
          </a:solidFill>
        </p:grpSpPr>
        <p:sp>
          <p:nvSpPr>
            <p:cNvPr id="19" name="椭圆 18"/>
            <p:cNvSpPr/>
            <p:nvPr/>
          </p:nvSpPr>
          <p:spPr>
            <a:xfrm>
              <a:off x="4219650" y="1642914"/>
              <a:ext cx="1514400" cy="1514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grpSp>
          <p:nvGrpSpPr>
            <p:cNvPr id="20" name="组合 760"/>
            <p:cNvGrpSpPr/>
            <p:nvPr/>
          </p:nvGrpSpPr>
          <p:grpSpPr>
            <a:xfrm>
              <a:off x="4748736" y="1960867"/>
              <a:ext cx="435456" cy="702893"/>
              <a:chOff x="1834086" y="1817992"/>
              <a:chExt cx="435456" cy="702893"/>
            </a:xfrm>
            <a:grpFill/>
          </p:grpSpPr>
          <p:sp>
            <p:nvSpPr>
              <p:cNvPr id="21" name="矩形 20"/>
              <p:cNvSpPr/>
              <p:nvPr/>
            </p:nvSpPr>
            <p:spPr>
              <a:xfrm>
                <a:off x="1834086" y="1817992"/>
                <a:ext cx="435456" cy="561741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4267" b="1" dirty="0">
                    <a:solidFill>
                      <a:srgbClr val="FFFFFF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D</a:t>
                </a:r>
                <a:endParaRPr lang="zh-CN" altLang="en-US" sz="4267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1848348" y="2282310"/>
                <a:ext cx="366927" cy="23857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67" dirty="0">
                    <a:solidFill>
                      <a:srgbClr val="FFFFFF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text</a:t>
                </a:r>
                <a:endParaRPr lang="zh-CN" altLang="en-US" sz="1467" dirty="0">
                  <a:solidFill>
                    <a:srgbClr val="FFFFFF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3" name="组合 763"/>
          <p:cNvGrpSpPr/>
          <p:nvPr/>
        </p:nvGrpSpPr>
        <p:grpSpPr>
          <a:xfrm>
            <a:off x="7673440" y="1854003"/>
            <a:ext cx="2527200" cy="2527200"/>
            <a:chOff x="5496000" y="1185714"/>
            <a:chExt cx="1895400" cy="1895400"/>
          </a:xfrm>
          <a:solidFill>
            <a:schemeClr val="tx1"/>
          </a:solidFill>
        </p:grpSpPr>
        <p:sp>
          <p:nvSpPr>
            <p:cNvPr id="24" name="椭圆 23"/>
            <p:cNvSpPr/>
            <p:nvPr/>
          </p:nvSpPr>
          <p:spPr>
            <a:xfrm>
              <a:off x="5496000" y="1185714"/>
              <a:ext cx="1895400" cy="1895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grpSp>
          <p:nvGrpSpPr>
            <p:cNvPr id="25" name="组合 765"/>
            <p:cNvGrpSpPr/>
            <p:nvPr/>
          </p:nvGrpSpPr>
          <p:grpSpPr>
            <a:xfrm>
              <a:off x="5991723" y="1608442"/>
              <a:ext cx="970458" cy="807668"/>
              <a:chOff x="1572123" y="1751317"/>
              <a:chExt cx="970458" cy="807668"/>
            </a:xfrm>
            <a:grpFill/>
          </p:grpSpPr>
          <p:sp>
            <p:nvSpPr>
              <p:cNvPr id="26" name="矩形 25"/>
              <p:cNvSpPr/>
              <p:nvPr/>
            </p:nvSpPr>
            <p:spPr>
              <a:xfrm>
                <a:off x="1786461" y="1751317"/>
                <a:ext cx="481141" cy="68475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5333" b="1" dirty="0">
                    <a:solidFill>
                      <a:srgbClr val="FFFFFF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E</a:t>
                </a:r>
                <a:endParaRPr lang="zh-CN" altLang="en-US" sz="5333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1572123" y="2320410"/>
                <a:ext cx="970458" cy="23857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67" dirty="0">
                    <a:solidFill>
                      <a:srgbClr val="FFFFFF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text</a:t>
                </a:r>
                <a:endParaRPr lang="zh-CN" altLang="en-US" sz="1467" dirty="0">
                  <a:solidFill>
                    <a:srgbClr val="FFFFFF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8" name="组合 768"/>
          <p:cNvGrpSpPr/>
          <p:nvPr/>
        </p:nvGrpSpPr>
        <p:grpSpPr>
          <a:xfrm>
            <a:off x="1641382" y="4601081"/>
            <a:ext cx="1986479" cy="1023575"/>
            <a:chOff x="1307235" y="3801329"/>
            <a:chExt cx="1489859" cy="767681"/>
          </a:xfrm>
        </p:grpSpPr>
        <p:grpSp>
          <p:nvGrpSpPr>
            <p:cNvPr id="29" name="组合 769"/>
            <p:cNvGrpSpPr/>
            <p:nvPr/>
          </p:nvGrpSpPr>
          <p:grpSpPr>
            <a:xfrm>
              <a:off x="1315606" y="3801329"/>
              <a:ext cx="906739" cy="488300"/>
              <a:chOff x="1193686" y="3050759"/>
              <a:chExt cx="906739" cy="488300"/>
            </a:xfrm>
          </p:grpSpPr>
          <p:sp>
            <p:nvSpPr>
              <p:cNvPr id="31" name="文本框 30"/>
              <p:cNvSpPr txBox="1"/>
              <p:nvPr/>
            </p:nvSpPr>
            <p:spPr>
              <a:xfrm>
                <a:off x="1217899" y="3050759"/>
                <a:ext cx="446276" cy="34624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400" dirty="0">
                    <a:ln w="38100">
                      <a:noFill/>
                    </a:ln>
                    <a:solidFill>
                      <a:prstClr val="black"/>
                    </a:solidFill>
                    <a:latin typeface="Arial Black" panose="020B0A04020102020204" pitchFamily="34" charset="0"/>
                    <a:ea typeface="微软雅黑" panose="020B0503020204020204" pitchFamily="34" charset="-122"/>
                  </a:rPr>
                  <a:t>01</a:t>
                </a:r>
                <a:endParaRPr lang="zh-CN" altLang="en-US" sz="2400" dirty="0">
                  <a:ln w="38100">
                    <a:noFill/>
                  </a:ln>
                  <a:solidFill>
                    <a:prstClr val="black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1193686" y="3346650"/>
                <a:ext cx="906739" cy="192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067" dirty="0">
                    <a:solidFill>
                      <a:prstClr val="black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Title In Here</a:t>
                </a:r>
                <a:endParaRPr lang="zh-CN" altLang="en-US" sz="1067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1307235" y="4249692"/>
              <a:ext cx="1489859" cy="319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170" eaLnBrk="0" fontAlgn="base" hangingPunct="0">
                <a:lnSpc>
                  <a:spcPts val="1333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text here</a:t>
              </a:r>
              <a:endParaRPr lang="zh-CN" altLang="en-US" sz="1867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sp>
        <p:nvSpPr>
          <p:cNvPr id="33" name="任意多边形 773"/>
          <p:cNvSpPr/>
          <p:nvPr/>
        </p:nvSpPr>
        <p:spPr>
          <a:xfrm>
            <a:off x="3657600" y="2753360"/>
            <a:ext cx="121920" cy="518160"/>
          </a:xfrm>
          <a:custGeom>
            <a:avLst/>
            <a:gdLst>
              <a:gd name="connsiteX0" fmla="*/ 91440 w 91440"/>
              <a:gd name="connsiteY0" fmla="*/ 388620 h 388620"/>
              <a:gd name="connsiteX1" fmla="*/ 0 w 91440"/>
              <a:gd name="connsiteY1" fmla="*/ 0 h 38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" h="388620">
                <a:moveTo>
                  <a:pt x="91440" y="388620"/>
                </a:moveTo>
                <a:lnTo>
                  <a:pt x="0" y="0"/>
                </a:lnTo>
              </a:path>
            </a:pathLst>
          </a:cu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4" name="任意多边形 774"/>
          <p:cNvSpPr/>
          <p:nvPr/>
        </p:nvSpPr>
        <p:spPr>
          <a:xfrm>
            <a:off x="1991360" y="4013200"/>
            <a:ext cx="406400" cy="528320"/>
          </a:xfrm>
          <a:custGeom>
            <a:avLst/>
            <a:gdLst>
              <a:gd name="connsiteX0" fmla="*/ 304800 w 304800"/>
              <a:gd name="connsiteY0" fmla="*/ 0 h 396240"/>
              <a:gd name="connsiteX1" fmla="*/ 0 w 304800"/>
              <a:gd name="connsiteY1" fmla="*/ 396240 h 39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800" h="396240">
                <a:moveTo>
                  <a:pt x="304800" y="0"/>
                </a:moveTo>
                <a:lnTo>
                  <a:pt x="0" y="396240"/>
                </a:lnTo>
              </a:path>
            </a:pathLst>
          </a:cu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5" name="任意多边形 775"/>
          <p:cNvSpPr/>
          <p:nvPr/>
        </p:nvSpPr>
        <p:spPr>
          <a:xfrm>
            <a:off x="5232400" y="2052320"/>
            <a:ext cx="406400" cy="1178560"/>
          </a:xfrm>
          <a:custGeom>
            <a:avLst/>
            <a:gdLst>
              <a:gd name="connsiteX0" fmla="*/ 0 w 304800"/>
              <a:gd name="connsiteY0" fmla="*/ 883920 h 883920"/>
              <a:gd name="connsiteX1" fmla="*/ 304800 w 304800"/>
              <a:gd name="connsiteY1" fmla="*/ 0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800" h="883920">
                <a:moveTo>
                  <a:pt x="0" y="883920"/>
                </a:moveTo>
                <a:lnTo>
                  <a:pt x="304800" y="0"/>
                </a:lnTo>
              </a:path>
            </a:pathLst>
          </a:cu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6" name="任意多边形 776"/>
          <p:cNvSpPr/>
          <p:nvPr/>
        </p:nvSpPr>
        <p:spPr>
          <a:xfrm>
            <a:off x="6512560" y="4897120"/>
            <a:ext cx="325120" cy="467360"/>
          </a:xfrm>
          <a:custGeom>
            <a:avLst/>
            <a:gdLst>
              <a:gd name="connsiteX0" fmla="*/ 243840 w 243840"/>
              <a:gd name="connsiteY0" fmla="*/ 0 h 350520"/>
              <a:gd name="connsiteX1" fmla="*/ 0 w 243840"/>
              <a:gd name="connsiteY1" fmla="*/ 35052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3840" h="350520">
                <a:moveTo>
                  <a:pt x="243840" y="0"/>
                </a:moveTo>
                <a:lnTo>
                  <a:pt x="0" y="350520"/>
                </a:lnTo>
              </a:path>
            </a:pathLst>
          </a:cu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grpSp>
        <p:nvGrpSpPr>
          <p:cNvPr id="37" name="组合 777"/>
          <p:cNvGrpSpPr/>
          <p:nvPr/>
        </p:nvGrpSpPr>
        <p:grpSpPr>
          <a:xfrm>
            <a:off x="5715542" y="1735961"/>
            <a:ext cx="1986479" cy="1023575"/>
            <a:chOff x="1307235" y="3801329"/>
            <a:chExt cx="1489859" cy="767681"/>
          </a:xfrm>
        </p:grpSpPr>
        <p:grpSp>
          <p:nvGrpSpPr>
            <p:cNvPr id="38" name="组合 778"/>
            <p:cNvGrpSpPr/>
            <p:nvPr/>
          </p:nvGrpSpPr>
          <p:grpSpPr>
            <a:xfrm>
              <a:off x="1315606" y="3801329"/>
              <a:ext cx="906739" cy="488300"/>
              <a:chOff x="1193686" y="3050759"/>
              <a:chExt cx="906739" cy="488300"/>
            </a:xfrm>
          </p:grpSpPr>
          <p:sp>
            <p:nvSpPr>
              <p:cNvPr id="40" name="文本框 39"/>
              <p:cNvSpPr txBox="1"/>
              <p:nvPr/>
            </p:nvSpPr>
            <p:spPr>
              <a:xfrm>
                <a:off x="1217899" y="3050759"/>
                <a:ext cx="446276" cy="34624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400" dirty="0">
                    <a:ln w="38100">
                      <a:noFill/>
                    </a:ln>
                    <a:solidFill>
                      <a:prstClr val="black"/>
                    </a:solidFill>
                    <a:latin typeface="Arial Black" panose="020B0A04020102020204" pitchFamily="34" charset="0"/>
                    <a:ea typeface="微软雅黑" panose="020B0503020204020204" pitchFamily="34" charset="-122"/>
                  </a:rPr>
                  <a:t>03</a:t>
                </a:r>
                <a:endParaRPr lang="zh-CN" altLang="en-US" sz="2400" dirty="0">
                  <a:ln w="38100">
                    <a:noFill/>
                  </a:ln>
                  <a:solidFill>
                    <a:prstClr val="black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矩形 40"/>
              <p:cNvSpPr/>
              <p:nvPr/>
            </p:nvSpPr>
            <p:spPr>
              <a:xfrm>
                <a:off x="1193686" y="3346650"/>
                <a:ext cx="906739" cy="192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067" dirty="0">
                    <a:solidFill>
                      <a:prstClr val="black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Title In Here</a:t>
                </a:r>
                <a:endParaRPr lang="zh-CN" altLang="en-US" sz="1067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9" name="矩形 38"/>
            <p:cNvSpPr/>
            <p:nvPr/>
          </p:nvSpPr>
          <p:spPr>
            <a:xfrm>
              <a:off x="1307235" y="4249692"/>
              <a:ext cx="1489859" cy="319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170" eaLnBrk="0" fontAlgn="base" hangingPunct="0">
                <a:lnSpc>
                  <a:spcPts val="1333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text here</a:t>
              </a:r>
              <a:endParaRPr lang="zh-CN" altLang="en-US" sz="1867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grpSp>
        <p:nvGrpSpPr>
          <p:cNvPr id="42" name="组合 782"/>
          <p:cNvGrpSpPr/>
          <p:nvPr/>
        </p:nvGrpSpPr>
        <p:grpSpPr>
          <a:xfrm>
            <a:off x="1610900" y="1837561"/>
            <a:ext cx="1986478" cy="1023575"/>
            <a:chOff x="1307235" y="3801329"/>
            <a:chExt cx="1489859" cy="767681"/>
          </a:xfrm>
        </p:grpSpPr>
        <p:grpSp>
          <p:nvGrpSpPr>
            <p:cNvPr id="43" name="组合 783"/>
            <p:cNvGrpSpPr/>
            <p:nvPr/>
          </p:nvGrpSpPr>
          <p:grpSpPr>
            <a:xfrm>
              <a:off x="1849006" y="3801329"/>
              <a:ext cx="927689" cy="488300"/>
              <a:chOff x="1727086" y="3050759"/>
              <a:chExt cx="927689" cy="488300"/>
            </a:xfrm>
          </p:grpSpPr>
          <p:sp>
            <p:nvSpPr>
              <p:cNvPr id="45" name="文本框 44"/>
              <p:cNvSpPr txBox="1"/>
              <p:nvPr/>
            </p:nvSpPr>
            <p:spPr>
              <a:xfrm>
                <a:off x="2208499" y="3050759"/>
                <a:ext cx="446276" cy="34624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400" dirty="0">
                    <a:ln w="38100">
                      <a:noFill/>
                    </a:ln>
                    <a:solidFill>
                      <a:prstClr val="black"/>
                    </a:solidFill>
                    <a:latin typeface="Arial Black" panose="020B0A04020102020204" pitchFamily="34" charset="0"/>
                    <a:ea typeface="微软雅黑" panose="020B0503020204020204" pitchFamily="34" charset="-122"/>
                  </a:rPr>
                  <a:t>02</a:t>
                </a:r>
                <a:endParaRPr lang="zh-CN" altLang="en-US" sz="2400" dirty="0">
                  <a:ln w="38100">
                    <a:noFill/>
                  </a:ln>
                  <a:solidFill>
                    <a:prstClr val="black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1727086" y="3346650"/>
                <a:ext cx="906739" cy="192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067" dirty="0">
                    <a:solidFill>
                      <a:prstClr val="black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Title In Here</a:t>
                </a:r>
                <a:endParaRPr lang="zh-CN" altLang="en-US" sz="1067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4" name="矩形 43"/>
            <p:cNvSpPr/>
            <p:nvPr/>
          </p:nvSpPr>
          <p:spPr>
            <a:xfrm>
              <a:off x="1307235" y="4249692"/>
              <a:ext cx="1489859" cy="319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1219170" eaLnBrk="0" fontAlgn="base" hangingPunct="0">
                <a:lnSpc>
                  <a:spcPts val="1333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text here</a:t>
              </a:r>
              <a:endParaRPr lang="zh-CN" altLang="en-US" sz="1867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grpSp>
        <p:nvGrpSpPr>
          <p:cNvPr id="47" name="组合 787"/>
          <p:cNvGrpSpPr/>
          <p:nvPr/>
        </p:nvGrpSpPr>
        <p:grpSpPr>
          <a:xfrm>
            <a:off x="5796822" y="5109081"/>
            <a:ext cx="1986479" cy="1023575"/>
            <a:chOff x="1307235" y="3801329"/>
            <a:chExt cx="1489859" cy="767681"/>
          </a:xfrm>
        </p:grpSpPr>
        <p:grpSp>
          <p:nvGrpSpPr>
            <p:cNvPr id="48" name="组合 788"/>
            <p:cNvGrpSpPr/>
            <p:nvPr/>
          </p:nvGrpSpPr>
          <p:grpSpPr>
            <a:xfrm>
              <a:off x="1315606" y="3801329"/>
              <a:ext cx="906739" cy="488300"/>
              <a:chOff x="1193686" y="3050759"/>
              <a:chExt cx="906739" cy="488300"/>
            </a:xfrm>
          </p:grpSpPr>
          <p:sp>
            <p:nvSpPr>
              <p:cNvPr id="50" name="文本框 49"/>
              <p:cNvSpPr txBox="1"/>
              <p:nvPr/>
            </p:nvSpPr>
            <p:spPr>
              <a:xfrm>
                <a:off x="1217899" y="3050759"/>
                <a:ext cx="446276" cy="34624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400" dirty="0">
                    <a:ln w="38100">
                      <a:noFill/>
                    </a:ln>
                    <a:solidFill>
                      <a:prstClr val="black"/>
                    </a:solidFill>
                    <a:latin typeface="Arial Black" panose="020B0A04020102020204" pitchFamily="34" charset="0"/>
                    <a:ea typeface="微软雅黑" panose="020B0503020204020204" pitchFamily="34" charset="-122"/>
                  </a:rPr>
                  <a:t>04</a:t>
                </a:r>
                <a:endParaRPr lang="zh-CN" altLang="en-US" sz="2400" dirty="0">
                  <a:ln w="38100">
                    <a:noFill/>
                  </a:ln>
                  <a:solidFill>
                    <a:prstClr val="black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193686" y="3346650"/>
                <a:ext cx="906739" cy="192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067" dirty="0">
                    <a:solidFill>
                      <a:prstClr val="black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Title In Here</a:t>
                </a:r>
                <a:endParaRPr lang="zh-CN" altLang="en-US" sz="1067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9" name="矩形 48"/>
            <p:cNvSpPr/>
            <p:nvPr/>
          </p:nvSpPr>
          <p:spPr>
            <a:xfrm>
              <a:off x="1307235" y="4249692"/>
              <a:ext cx="1489859" cy="319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170" eaLnBrk="0" fontAlgn="base" hangingPunct="0">
                <a:lnSpc>
                  <a:spcPts val="1333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text here</a:t>
              </a:r>
              <a:endParaRPr lang="zh-CN" altLang="en-US" sz="1867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sp>
        <p:nvSpPr>
          <p:cNvPr id="52" name="任意多边形 792"/>
          <p:cNvSpPr/>
          <p:nvPr/>
        </p:nvSpPr>
        <p:spPr>
          <a:xfrm>
            <a:off x="9113520" y="4358640"/>
            <a:ext cx="345440" cy="599440"/>
          </a:xfrm>
          <a:custGeom>
            <a:avLst/>
            <a:gdLst>
              <a:gd name="connsiteX0" fmla="*/ 0 w 259080"/>
              <a:gd name="connsiteY0" fmla="*/ 0 h 449580"/>
              <a:gd name="connsiteX1" fmla="*/ 259080 w 259080"/>
              <a:gd name="connsiteY1" fmla="*/ 449580 h 4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9080" h="449580">
                <a:moveTo>
                  <a:pt x="0" y="0"/>
                </a:moveTo>
                <a:lnTo>
                  <a:pt x="259080" y="449580"/>
                </a:lnTo>
              </a:path>
            </a:pathLst>
          </a:cu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grpSp>
        <p:nvGrpSpPr>
          <p:cNvPr id="53" name="组合 793"/>
          <p:cNvGrpSpPr/>
          <p:nvPr/>
        </p:nvGrpSpPr>
        <p:grpSpPr>
          <a:xfrm>
            <a:off x="8692422" y="4682361"/>
            <a:ext cx="1986479" cy="1023575"/>
            <a:chOff x="1307235" y="3801329"/>
            <a:chExt cx="1489859" cy="767681"/>
          </a:xfrm>
        </p:grpSpPr>
        <p:grpSp>
          <p:nvGrpSpPr>
            <p:cNvPr id="54" name="组合 794"/>
            <p:cNvGrpSpPr/>
            <p:nvPr/>
          </p:nvGrpSpPr>
          <p:grpSpPr>
            <a:xfrm>
              <a:off x="1315606" y="3801329"/>
              <a:ext cx="906739" cy="488300"/>
              <a:chOff x="1193686" y="3050759"/>
              <a:chExt cx="906739" cy="488300"/>
            </a:xfrm>
          </p:grpSpPr>
          <p:sp>
            <p:nvSpPr>
              <p:cNvPr id="56" name="文本框 55"/>
              <p:cNvSpPr txBox="1"/>
              <p:nvPr/>
            </p:nvSpPr>
            <p:spPr>
              <a:xfrm>
                <a:off x="1217899" y="3050759"/>
                <a:ext cx="446276" cy="34624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400" dirty="0">
                    <a:ln w="38100">
                      <a:noFill/>
                    </a:ln>
                    <a:solidFill>
                      <a:prstClr val="black"/>
                    </a:solidFill>
                    <a:latin typeface="Arial Black" panose="020B0A04020102020204" pitchFamily="34" charset="0"/>
                    <a:ea typeface="微软雅黑" panose="020B0503020204020204" pitchFamily="34" charset="-122"/>
                  </a:rPr>
                  <a:t>05</a:t>
                </a:r>
                <a:endParaRPr lang="zh-CN" altLang="en-US" sz="2400" dirty="0">
                  <a:ln w="38100">
                    <a:noFill/>
                  </a:ln>
                  <a:solidFill>
                    <a:prstClr val="black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1193686" y="3346650"/>
                <a:ext cx="906739" cy="192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067" dirty="0">
                    <a:solidFill>
                      <a:prstClr val="black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Title In Here</a:t>
                </a:r>
                <a:endParaRPr lang="zh-CN" altLang="en-US" sz="1067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5" name="矩形 54"/>
            <p:cNvSpPr/>
            <p:nvPr/>
          </p:nvSpPr>
          <p:spPr>
            <a:xfrm>
              <a:off x="1307235" y="4249692"/>
              <a:ext cx="1489859" cy="319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170" eaLnBrk="0" fontAlgn="base" hangingPunct="0">
                <a:lnSpc>
                  <a:spcPts val="1333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text here</a:t>
              </a:r>
              <a:endParaRPr lang="zh-CN" altLang="en-US" sz="1867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sp>
        <p:nvSpPr>
          <p:cNvPr id="58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64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1430495" y="1919516"/>
            <a:ext cx="1316613" cy="4379686"/>
            <a:chOff x="2404486" y="1843314"/>
            <a:chExt cx="1316613" cy="4379687"/>
          </a:xfrm>
          <a:solidFill>
            <a:schemeClr val="tx1"/>
          </a:solidFill>
        </p:grpSpPr>
        <p:sp>
          <p:nvSpPr>
            <p:cNvPr id="4" name="Freeform 47"/>
            <p:cNvSpPr>
              <a:spLocks/>
            </p:cNvSpPr>
            <p:nvPr/>
          </p:nvSpPr>
          <p:spPr bwMode="auto">
            <a:xfrm>
              <a:off x="2404486" y="1843314"/>
              <a:ext cx="1316613" cy="4379687"/>
            </a:xfrm>
            <a:custGeom>
              <a:avLst/>
              <a:gdLst>
                <a:gd name="T0" fmla="*/ 929 w 929"/>
                <a:gd name="T1" fmla="*/ 2779 h 3130"/>
                <a:gd name="T2" fmla="*/ 0 w 929"/>
                <a:gd name="T3" fmla="*/ 3130 h 3130"/>
                <a:gd name="T4" fmla="*/ 0 w 929"/>
                <a:gd name="T5" fmla="*/ 0 h 3130"/>
                <a:gd name="T6" fmla="*/ 929 w 929"/>
                <a:gd name="T7" fmla="*/ 0 h 3130"/>
                <a:gd name="T8" fmla="*/ 929 w 929"/>
                <a:gd name="T9" fmla="*/ 2779 h 3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9" h="3130">
                  <a:moveTo>
                    <a:pt x="929" y="2779"/>
                  </a:moveTo>
                  <a:lnTo>
                    <a:pt x="0" y="3130"/>
                  </a:lnTo>
                  <a:lnTo>
                    <a:pt x="0" y="0"/>
                  </a:lnTo>
                  <a:lnTo>
                    <a:pt x="929" y="0"/>
                  </a:lnTo>
                  <a:lnTo>
                    <a:pt x="929" y="2779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grpSp>
          <p:nvGrpSpPr>
            <p:cNvPr id="5" name="组合 1"/>
            <p:cNvGrpSpPr/>
            <p:nvPr/>
          </p:nvGrpSpPr>
          <p:grpSpPr>
            <a:xfrm>
              <a:off x="2475367" y="1972910"/>
              <a:ext cx="1132041" cy="755066"/>
              <a:chOff x="2488067" y="1972910"/>
              <a:chExt cx="1132041" cy="755066"/>
            </a:xfrm>
            <a:grpFill/>
          </p:grpSpPr>
          <p:sp>
            <p:nvSpPr>
              <p:cNvPr id="7" name="文本框 6"/>
              <p:cNvSpPr txBox="1"/>
              <p:nvPr/>
            </p:nvSpPr>
            <p:spPr>
              <a:xfrm>
                <a:off x="2648507" y="1972910"/>
                <a:ext cx="800219" cy="64633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600" dirty="0">
                    <a:solidFill>
                      <a:prstClr val="white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01</a:t>
                </a:r>
                <a:endParaRPr lang="zh-CN" altLang="en-US" sz="3600" dirty="0">
                  <a:solidFill>
                    <a:prstClr val="white"/>
                  </a:solidFill>
                  <a:latin typeface="Arial Black" panose="020B0A040201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2488067" y="2512532"/>
                <a:ext cx="1132041" cy="215444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solidFill>
                      <a:prstClr val="white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 in here</a:t>
                </a:r>
                <a:endParaRPr lang="zh-CN" altLang="en-US" sz="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文本框 5"/>
            <p:cNvSpPr txBox="1"/>
            <p:nvPr/>
          </p:nvSpPr>
          <p:spPr>
            <a:xfrm>
              <a:off x="2503714" y="2982685"/>
              <a:ext cx="1086757" cy="240065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组合 3"/>
          <p:cNvGrpSpPr/>
          <p:nvPr/>
        </p:nvGrpSpPr>
        <p:grpSpPr>
          <a:xfrm>
            <a:off x="3057815" y="1919516"/>
            <a:ext cx="1316613" cy="4379686"/>
            <a:chOff x="4309486" y="1843314"/>
            <a:chExt cx="1316613" cy="4379687"/>
          </a:xfrm>
          <a:solidFill>
            <a:srgbClr val="4CC8E4"/>
          </a:solidFill>
        </p:grpSpPr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4309486" y="1843314"/>
              <a:ext cx="1316613" cy="4379687"/>
            </a:xfrm>
            <a:custGeom>
              <a:avLst/>
              <a:gdLst>
                <a:gd name="T0" fmla="*/ 929 w 929"/>
                <a:gd name="T1" fmla="*/ 2779 h 3130"/>
                <a:gd name="T2" fmla="*/ 0 w 929"/>
                <a:gd name="T3" fmla="*/ 3130 h 3130"/>
                <a:gd name="T4" fmla="*/ 0 w 929"/>
                <a:gd name="T5" fmla="*/ 0 h 3130"/>
                <a:gd name="T6" fmla="*/ 929 w 929"/>
                <a:gd name="T7" fmla="*/ 0 h 3130"/>
                <a:gd name="T8" fmla="*/ 929 w 929"/>
                <a:gd name="T9" fmla="*/ 2779 h 3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9" h="3130">
                  <a:moveTo>
                    <a:pt x="929" y="2779"/>
                  </a:moveTo>
                  <a:lnTo>
                    <a:pt x="0" y="3130"/>
                  </a:lnTo>
                  <a:lnTo>
                    <a:pt x="0" y="0"/>
                  </a:lnTo>
                  <a:lnTo>
                    <a:pt x="929" y="0"/>
                  </a:lnTo>
                  <a:lnTo>
                    <a:pt x="929" y="2779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grpSp>
          <p:nvGrpSpPr>
            <p:cNvPr id="11" name="组合 16"/>
            <p:cNvGrpSpPr/>
            <p:nvPr/>
          </p:nvGrpSpPr>
          <p:grpSpPr>
            <a:xfrm>
              <a:off x="4380367" y="1972910"/>
              <a:ext cx="1132041" cy="755066"/>
              <a:chOff x="2488067" y="1972910"/>
              <a:chExt cx="1132041" cy="755066"/>
            </a:xfrm>
            <a:grpFill/>
          </p:grpSpPr>
          <p:sp>
            <p:nvSpPr>
              <p:cNvPr id="13" name="文本框 12"/>
              <p:cNvSpPr txBox="1"/>
              <p:nvPr/>
            </p:nvSpPr>
            <p:spPr>
              <a:xfrm>
                <a:off x="2648507" y="1972910"/>
                <a:ext cx="800219" cy="64633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600" dirty="0">
                    <a:solidFill>
                      <a:prstClr val="white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02</a:t>
                </a:r>
                <a:endParaRPr lang="zh-CN" altLang="en-US" sz="3600" dirty="0">
                  <a:solidFill>
                    <a:prstClr val="white"/>
                  </a:solidFill>
                  <a:latin typeface="Arial Black" panose="020B0A040201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2488067" y="2512532"/>
                <a:ext cx="1132041" cy="215444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solidFill>
                      <a:prstClr val="white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 in here</a:t>
                </a:r>
                <a:endParaRPr lang="zh-CN" altLang="en-US" sz="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4423229" y="2982685"/>
              <a:ext cx="1086757" cy="240065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组合 4"/>
          <p:cNvGrpSpPr/>
          <p:nvPr/>
        </p:nvGrpSpPr>
        <p:grpSpPr>
          <a:xfrm>
            <a:off x="4685136" y="1919516"/>
            <a:ext cx="1316613" cy="4379686"/>
            <a:chOff x="6297943" y="1843314"/>
            <a:chExt cx="1316613" cy="4379687"/>
          </a:xfrm>
          <a:solidFill>
            <a:schemeClr val="tx1"/>
          </a:solidFill>
        </p:grpSpPr>
        <p:sp>
          <p:nvSpPr>
            <p:cNvPr id="16" name="Freeform 47"/>
            <p:cNvSpPr>
              <a:spLocks/>
            </p:cNvSpPr>
            <p:nvPr/>
          </p:nvSpPr>
          <p:spPr bwMode="auto">
            <a:xfrm>
              <a:off x="6297943" y="1843314"/>
              <a:ext cx="1316613" cy="4379687"/>
            </a:xfrm>
            <a:custGeom>
              <a:avLst/>
              <a:gdLst>
                <a:gd name="T0" fmla="*/ 929 w 929"/>
                <a:gd name="T1" fmla="*/ 2779 h 3130"/>
                <a:gd name="T2" fmla="*/ 0 w 929"/>
                <a:gd name="T3" fmla="*/ 3130 h 3130"/>
                <a:gd name="T4" fmla="*/ 0 w 929"/>
                <a:gd name="T5" fmla="*/ 0 h 3130"/>
                <a:gd name="T6" fmla="*/ 929 w 929"/>
                <a:gd name="T7" fmla="*/ 0 h 3130"/>
                <a:gd name="T8" fmla="*/ 929 w 929"/>
                <a:gd name="T9" fmla="*/ 2779 h 3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9" h="3130">
                  <a:moveTo>
                    <a:pt x="929" y="2779"/>
                  </a:moveTo>
                  <a:lnTo>
                    <a:pt x="0" y="3130"/>
                  </a:lnTo>
                  <a:lnTo>
                    <a:pt x="0" y="0"/>
                  </a:lnTo>
                  <a:lnTo>
                    <a:pt x="929" y="0"/>
                  </a:lnTo>
                  <a:lnTo>
                    <a:pt x="929" y="2779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grpSp>
          <p:nvGrpSpPr>
            <p:cNvPr id="17" name="组合 19"/>
            <p:cNvGrpSpPr/>
            <p:nvPr/>
          </p:nvGrpSpPr>
          <p:grpSpPr>
            <a:xfrm>
              <a:off x="6397852" y="1972910"/>
              <a:ext cx="1132041" cy="755066"/>
              <a:chOff x="2488067" y="1972910"/>
              <a:chExt cx="1132041" cy="755066"/>
            </a:xfrm>
            <a:grpFill/>
          </p:grpSpPr>
          <p:sp>
            <p:nvSpPr>
              <p:cNvPr id="19" name="文本框 18"/>
              <p:cNvSpPr txBox="1"/>
              <p:nvPr/>
            </p:nvSpPr>
            <p:spPr>
              <a:xfrm>
                <a:off x="2648507" y="1972910"/>
                <a:ext cx="800219" cy="64633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600" dirty="0">
                    <a:solidFill>
                      <a:prstClr val="white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03</a:t>
                </a:r>
                <a:endParaRPr lang="zh-CN" altLang="en-US" sz="3600" dirty="0">
                  <a:solidFill>
                    <a:prstClr val="white"/>
                  </a:solidFill>
                  <a:latin typeface="Arial Black" panose="020B0A040201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2488067" y="2512532"/>
                <a:ext cx="1132041" cy="215444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solidFill>
                      <a:prstClr val="white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 in here</a:t>
                </a:r>
                <a:endParaRPr lang="zh-CN" altLang="en-US" sz="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文本框 17"/>
            <p:cNvSpPr txBox="1"/>
            <p:nvPr/>
          </p:nvSpPr>
          <p:spPr>
            <a:xfrm>
              <a:off x="6426200" y="2982685"/>
              <a:ext cx="1086757" cy="240065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组合 5"/>
          <p:cNvGrpSpPr/>
          <p:nvPr/>
        </p:nvGrpSpPr>
        <p:grpSpPr>
          <a:xfrm>
            <a:off x="6312453" y="1919516"/>
            <a:ext cx="1316613" cy="4379687"/>
            <a:chOff x="8257371" y="1843315"/>
            <a:chExt cx="1316613" cy="4379686"/>
          </a:xfrm>
          <a:solidFill>
            <a:srgbClr val="4CC8E4"/>
          </a:solidFill>
        </p:grpSpPr>
        <p:sp>
          <p:nvSpPr>
            <p:cNvPr id="22" name="Freeform 47"/>
            <p:cNvSpPr>
              <a:spLocks/>
            </p:cNvSpPr>
            <p:nvPr/>
          </p:nvSpPr>
          <p:spPr bwMode="auto">
            <a:xfrm>
              <a:off x="8257371" y="1843315"/>
              <a:ext cx="1316613" cy="4379686"/>
            </a:xfrm>
            <a:custGeom>
              <a:avLst/>
              <a:gdLst>
                <a:gd name="T0" fmla="*/ 929 w 929"/>
                <a:gd name="T1" fmla="*/ 2779 h 3130"/>
                <a:gd name="T2" fmla="*/ 0 w 929"/>
                <a:gd name="T3" fmla="*/ 3130 h 3130"/>
                <a:gd name="T4" fmla="*/ 0 w 929"/>
                <a:gd name="T5" fmla="*/ 0 h 3130"/>
                <a:gd name="T6" fmla="*/ 929 w 929"/>
                <a:gd name="T7" fmla="*/ 0 h 3130"/>
                <a:gd name="T8" fmla="*/ 929 w 929"/>
                <a:gd name="T9" fmla="*/ 2779 h 3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9" h="3130">
                  <a:moveTo>
                    <a:pt x="929" y="2779"/>
                  </a:moveTo>
                  <a:lnTo>
                    <a:pt x="0" y="3130"/>
                  </a:lnTo>
                  <a:lnTo>
                    <a:pt x="0" y="0"/>
                  </a:lnTo>
                  <a:lnTo>
                    <a:pt x="929" y="0"/>
                  </a:lnTo>
                  <a:lnTo>
                    <a:pt x="929" y="2779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8342767" y="1972910"/>
              <a:ext cx="1132041" cy="755066"/>
              <a:chOff x="2488067" y="1972910"/>
              <a:chExt cx="1132041" cy="755066"/>
            </a:xfrm>
            <a:grpFill/>
          </p:grpSpPr>
          <p:sp>
            <p:nvSpPr>
              <p:cNvPr id="25" name="文本框 24"/>
              <p:cNvSpPr txBox="1"/>
              <p:nvPr/>
            </p:nvSpPr>
            <p:spPr>
              <a:xfrm>
                <a:off x="2648507" y="1972910"/>
                <a:ext cx="800219" cy="64633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600" dirty="0">
                    <a:solidFill>
                      <a:prstClr val="white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04</a:t>
                </a:r>
                <a:endParaRPr lang="zh-CN" altLang="en-US" sz="3600" dirty="0">
                  <a:solidFill>
                    <a:prstClr val="white"/>
                  </a:solidFill>
                  <a:latin typeface="Arial Black" panose="020B0A040201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2488067" y="2512532"/>
                <a:ext cx="1132041" cy="215444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solidFill>
                      <a:prstClr val="white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 in here</a:t>
                </a:r>
                <a:endParaRPr lang="zh-CN" altLang="en-US" sz="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4" name="文本框 23"/>
            <p:cNvSpPr txBox="1"/>
            <p:nvPr/>
          </p:nvSpPr>
          <p:spPr>
            <a:xfrm>
              <a:off x="8371114" y="2982685"/>
              <a:ext cx="1086757" cy="240065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组合 45"/>
          <p:cNvGrpSpPr/>
          <p:nvPr/>
        </p:nvGrpSpPr>
        <p:grpSpPr>
          <a:xfrm>
            <a:off x="8606088" y="2117243"/>
            <a:ext cx="2341312" cy="678676"/>
            <a:chOff x="933103" y="5428994"/>
            <a:chExt cx="2341312" cy="678675"/>
          </a:xfrm>
        </p:grpSpPr>
        <p:sp>
          <p:nvSpPr>
            <p:cNvPr id="28" name="Oval 33"/>
            <p:cNvSpPr>
              <a:spLocks noChangeArrowheads="1"/>
            </p:cNvSpPr>
            <p:nvPr/>
          </p:nvSpPr>
          <p:spPr bwMode="auto">
            <a:xfrm>
              <a:off x="933103" y="5522913"/>
              <a:ext cx="131628" cy="1333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/>
            </a:p>
          </p:txBody>
        </p:sp>
        <p:grpSp>
          <p:nvGrpSpPr>
            <p:cNvPr id="29" name="组合 56"/>
            <p:cNvGrpSpPr/>
            <p:nvPr/>
          </p:nvGrpSpPr>
          <p:grpSpPr>
            <a:xfrm>
              <a:off x="1162050" y="5428994"/>
              <a:ext cx="2112365" cy="678675"/>
              <a:chOff x="1974850" y="5428994"/>
              <a:chExt cx="2112365" cy="678675"/>
            </a:xfrm>
          </p:grpSpPr>
          <p:sp>
            <p:nvSpPr>
              <p:cNvPr id="30" name="矩形 29"/>
              <p:cNvSpPr/>
              <p:nvPr/>
            </p:nvSpPr>
            <p:spPr>
              <a:xfrm>
                <a:off x="1981450" y="5428994"/>
                <a:ext cx="12298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dirty="0"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</a:t>
                </a:r>
                <a:endParaRPr lang="zh-CN" altLang="en-US" sz="1400" dirty="0"/>
              </a:p>
            </p:txBody>
          </p:sp>
          <p:sp>
            <p:nvSpPr>
              <p:cNvPr id="31" name="文本框 30"/>
              <p:cNvSpPr txBox="1"/>
              <p:nvPr/>
            </p:nvSpPr>
            <p:spPr>
              <a:xfrm>
                <a:off x="1974850" y="5656263"/>
                <a:ext cx="2112365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</a:t>
                </a:r>
                <a:endParaRPr lang="zh-CN" altLang="en-US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2" name="组合 59"/>
          <p:cNvGrpSpPr/>
          <p:nvPr/>
        </p:nvGrpSpPr>
        <p:grpSpPr>
          <a:xfrm>
            <a:off x="8606090" y="4111404"/>
            <a:ext cx="2341311" cy="665976"/>
            <a:chOff x="5600353" y="5418686"/>
            <a:chExt cx="2341311" cy="665975"/>
          </a:xfrm>
        </p:grpSpPr>
        <p:grpSp>
          <p:nvGrpSpPr>
            <p:cNvPr id="33" name="组合 60"/>
            <p:cNvGrpSpPr/>
            <p:nvPr/>
          </p:nvGrpSpPr>
          <p:grpSpPr>
            <a:xfrm>
              <a:off x="5829300" y="5418686"/>
              <a:ext cx="2112364" cy="665975"/>
              <a:chOff x="1974850" y="5428994"/>
              <a:chExt cx="2112364" cy="665975"/>
            </a:xfrm>
          </p:grpSpPr>
          <p:sp>
            <p:nvSpPr>
              <p:cNvPr id="35" name="矩形 34"/>
              <p:cNvSpPr/>
              <p:nvPr/>
            </p:nvSpPr>
            <p:spPr>
              <a:xfrm>
                <a:off x="1981450" y="5428994"/>
                <a:ext cx="12298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dirty="0"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</a:t>
                </a:r>
                <a:endParaRPr lang="zh-CN" altLang="en-US" sz="1400" dirty="0"/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1974850" y="5643563"/>
                <a:ext cx="2112364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</a:t>
                </a:r>
                <a:endParaRPr lang="zh-CN" altLang="en-US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5600353" y="5499905"/>
              <a:ext cx="131628" cy="1333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/>
            </a:p>
          </p:txBody>
        </p:sp>
      </p:grpSp>
      <p:grpSp>
        <p:nvGrpSpPr>
          <p:cNvPr id="37" name="组合 64"/>
          <p:cNvGrpSpPr/>
          <p:nvPr/>
        </p:nvGrpSpPr>
        <p:grpSpPr>
          <a:xfrm>
            <a:off x="8606090" y="3114045"/>
            <a:ext cx="2341311" cy="678676"/>
            <a:chOff x="3368898" y="5428994"/>
            <a:chExt cx="2341311" cy="678675"/>
          </a:xfrm>
        </p:grpSpPr>
        <p:grpSp>
          <p:nvGrpSpPr>
            <p:cNvPr id="38" name="组合 65"/>
            <p:cNvGrpSpPr/>
            <p:nvPr/>
          </p:nvGrpSpPr>
          <p:grpSpPr>
            <a:xfrm>
              <a:off x="3610544" y="5428994"/>
              <a:ext cx="2099665" cy="678675"/>
              <a:chOff x="1974849" y="5428994"/>
              <a:chExt cx="2099665" cy="678675"/>
            </a:xfrm>
          </p:grpSpPr>
          <p:sp>
            <p:nvSpPr>
              <p:cNvPr id="40" name="矩形 39"/>
              <p:cNvSpPr/>
              <p:nvPr/>
            </p:nvSpPr>
            <p:spPr>
              <a:xfrm>
                <a:off x="1981450" y="5428994"/>
                <a:ext cx="12298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dirty="0"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</a:t>
                </a:r>
                <a:endParaRPr lang="zh-CN" altLang="en-US" sz="1400" dirty="0"/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1974849" y="5656263"/>
                <a:ext cx="2099665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</a:t>
                </a:r>
                <a:endParaRPr lang="zh-CN" altLang="en-US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9" name="Oval 33"/>
            <p:cNvSpPr>
              <a:spLocks noChangeArrowheads="1"/>
            </p:cNvSpPr>
            <p:nvPr/>
          </p:nvSpPr>
          <p:spPr bwMode="auto">
            <a:xfrm>
              <a:off x="3368898" y="5522913"/>
              <a:ext cx="131628" cy="1333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/>
            </a:p>
          </p:txBody>
        </p:sp>
      </p:grpSp>
      <p:grpSp>
        <p:nvGrpSpPr>
          <p:cNvPr id="42" name="组合 69"/>
          <p:cNvGrpSpPr/>
          <p:nvPr/>
        </p:nvGrpSpPr>
        <p:grpSpPr>
          <a:xfrm>
            <a:off x="8606090" y="5096061"/>
            <a:ext cx="2341311" cy="678676"/>
            <a:chOff x="7867303" y="5428994"/>
            <a:chExt cx="2341311" cy="678675"/>
          </a:xfrm>
        </p:grpSpPr>
        <p:grpSp>
          <p:nvGrpSpPr>
            <p:cNvPr id="43" name="组合 70"/>
            <p:cNvGrpSpPr/>
            <p:nvPr/>
          </p:nvGrpSpPr>
          <p:grpSpPr>
            <a:xfrm>
              <a:off x="8108950" y="5428994"/>
              <a:ext cx="2099664" cy="678675"/>
              <a:chOff x="1974850" y="5428994"/>
              <a:chExt cx="2099664" cy="678675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1981450" y="5428994"/>
                <a:ext cx="12298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dirty="0"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</a:t>
                </a:r>
                <a:endParaRPr lang="zh-CN" altLang="en-US" sz="1400" dirty="0"/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1974850" y="5656263"/>
                <a:ext cx="2099664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</a:t>
                </a:r>
                <a:endParaRPr lang="zh-CN" altLang="en-US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4" name="Oval 33"/>
            <p:cNvSpPr>
              <a:spLocks noChangeArrowheads="1"/>
            </p:cNvSpPr>
            <p:nvPr/>
          </p:nvSpPr>
          <p:spPr bwMode="auto">
            <a:xfrm>
              <a:off x="7867303" y="5510213"/>
              <a:ext cx="131628" cy="1333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/>
            </a:p>
          </p:txBody>
        </p:sp>
      </p:grpSp>
      <p:sp>
        <p:nvSpPr>
          <p:cNvPr id="47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13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A4F0A016-DB83-470B-BBCA-92C0C0AAD775}"/>
              </a:ext>
            </a:extLst>
          </p:cNvPr>
          <p:cNvSpPr txBox="1"/>
          <p:nvPr/>
        </p:nvSpPr>
        <p:spPr>
          <a:xfrm>
            <a:off x="6224710" y="955473"/>
            <a:ext cx="49887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8800" dirty="0">
                <a:latin typeface="Microsoft YaHei" charset="0"/>
                <a:ea typeface="Microsoft YaHei" charset="0"/>
                <a:cs typeface="Microsoft YaHei" charset="0"/>
              </a:rPr>
              <a:t>PART</a:t>
            </a:r>
            <a:r>
              <a:rPr kumimoji="1" lang="zh-CN" altLang="en-US" sz="8800" dirty="0">
                <a:latin typeface="Microsoft YaHei" charset="0"/>
                <a:ea typeface="Microsoft YaHei" charset="0"/>
                <a:cs typeface="Microsoft YaHei" charset="0"/>
              </a:rPr>
              <a:t> </a:t>
            </a:r>
            <a:r>
              <a:rPr kumimoji="1" lang="en-US" altLang="zh-CN" sz="8800" dirty="0">
                <a:latin typeface="Microsoft YaHei" charset="0"/>
                <a:ea typeface="Microsoft YaHei" charset="0"/>
                <a:cs typeface="Microsoft YaHei" charset="0"/>
              </a:rPr>
              <a:t>4</a:t>
            </a:r>
            <a:endParaRPr kumimoji="1" lang="zh-CN" altLang="en-US" sz="8800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692C9942-B125-4585-BB0E-AE6CFB71C33A}"/>
              </a:ext>
            </a:extLst>
          </p:cNvPr>
          <p:cNvSpPr txBox="1"/>
          <p:nvPr/>
        </p:nvSpPr>
        <p:spPr>
          <a:xfrm>
            <a:off x="6545842" y="2142924"/>
            <a:ext cx="3381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5400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8200FD70-71B3-4352-997F-6E7E3C732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748" y="3066254"/>
            <a:ext cx="4731555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输入文本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Add your words here</a:t>
            </a: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，</a:t>
            </a:r>
            <a:r>
              <a:rPr lang="en-US" altLang="zh-CN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according to your need to draw the text box size</a:t>
            </a: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。</a:t>
            </a:r>
            <a:endParaRPr lang="en-US" altLang="zh-CN" dirty="0">
              <a:latin typeface="Microsoft YaHei" charset="0"/>
              <a:ea typeface="Microsoft YaHei" charset="0"/>
              <a:cs typeface="Microsoft YaHei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12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Freeform 77"/>
          <p:cNvSpPr>
            <a:spLocks/>
          </p:cNvSpPr>
          <p:nvPr/>
        </p:nvSpPr>
        <p:spPr bwMode="auto">
          <a:xfrm>
            <a:off x="8629651" y="2664884"/>
            <a:ext cx="2584451" cy="150283"/>
          </a:xfrm>
          <a:custGeom>
            <a:avLst/>
            <a:gdLst>
              <a:gd name="T0" fmla="*/ 506 w 516"/>
              <a:gd name="T1" fmla="*/ 0 h 29"/>
              <a:gd name="T2" fmla="*/ 0 w 516"/>
              <a:gd name="T3" fmla="*/ 0 h 29"/>
              <a:gd name="T4" fmla="*/ 2 w 516"/>
              <a:gd name="T5" fmla="*/ 14 h 29"/>
              <a:gd name="T6" fmla="*/ 0 w 516"/>
              <a:gd name="T7" fmla="*/ 29 h 29"/>
              <a:gd name="T8" fmla="*/ 506 w 516"/>
              <a:gd name="T9" fmla="*/ 29 h 29"/>
              <a:gd name="T10" fmla="*/ 516 w 516"/>
              <a:gd name="T11" fmla="*/ 14 h 29"/>
              <a:gd name="T12" fmla="*/ 506 w 516"/>
              <a:gd name="T13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16" h="29">
                <a:moveTo>
                  <a:pt x="506" y="0"/>
                </a:moveTo>
                <a:cubicBezTo>
                  <a:pt x="0" y="0"/>
                  <a:pt x="0" y="0"/>
                  <a:pt x="0" y="0"/>
                </a:cubicBezTo>
                <a:cubicBezTo>
                  <a:pt x="1" y="5"/>
                  <a:pt x="2" y="9"/>
                  <a:pt x="2" y="14"/>
                </a:cubicBezTo>
                <a:cubicBezTo>
                  <a:pt x="2" y="19"/>
                  <a:pt x="1" y="24"/>
                  <a:pt x="0" y="29"/>
                </a:cubicBezTo>
                <a:cubicBezTo>
                  <a:pt x="506" y="29"/>
                  <a:pt x="506" y="29"/>
                  <a:pt x="506" y="29"/>
                </a:cubicBezTo>
                <a:cubicBezTo>
                  <a:pt x="511" y="29"/>
                  <a:pt x="516" y="22"/>
                  <a:pt x="516" y="14"/>
                </a:cubicBezTo>
                <a:cubicBezTo>
                  <a:pt x="516" y="7"/>
                  <a:pt x="511" y="0"/>
                  <a:pt x="506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4" name="Freeform 78"/>
          <p:cNvSpPr>
            <a:spLocks/>
          </p:cNvSpPr>
          <p:nvPr/>
        </p:nvSpPr>
        <p:spPr bwMode="auto">
          <a:xfrm>
            <a:off x="1064685" y="2664884"/>
            <a:ext cx="7395633" cy="150283"/>
          </a:xfrm>
          <a:custGeom>
            <a:avLst/>
            <a:gdLst>
              <a:gd name="T0" fmla="*/ 1477 w 1477"/>
              <a:gd name="T1" fmla="*/ 0 h 29"/>
              <a:gd name="T2" fmla="*/ 11 w 1477"/>
              <a:gd name="T3" fmla="*/ 0 h 29"/>
              <a:gd name="T4" fmla="*/ 0 w 1477"/>
              <a:gd name="T5" fmla="*/ 14 h 29"/>
              <a:gd name="T6" fmla="*/ 11 w 1477"/>
              <a:gd name="T7" fmla="*/ 29 h 29"/>
              <a:gd name="T8" fmla="*/ 1477 w 1477"/>
              <a:gd name="T9" fmla="*/ 29 h 29"/>
              <a:gd name="T10" fmla="*/ 1477 w 1477"/>
              <a:gd name="T11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7" h="29">
                <a:moveTo>
                  <a:pt x="1477" y="0"/>
                </a:move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7"/>
                  <a:pt x="0" y="14"/>
                </a:cubicBezTo>
                <a:cubicBezTo>
                  <a:pt x="0" y="22"/>
                  <a:pt x="5" y="29"/>
                  <a:pt x="11" y="29"/>
                </a:cubicBezTo>
                <a:cubicBezTo>
                  <a:pt x="1477" y="29"/>
                  <a:pt x="1477" y="29"/>
                  <a:pt x="1477" y="29"/>
                </a:cubicBezTo>
                <a:cubicBezTo>
                  <a:pt x="1477" y="0"/>
                  <a:pt x="1477" y="0"/>
                  <a:pt x="147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5" name="Oval 79"/>
          <p:cNvSpPr>
            <a:spLocks noChangeArrowheads="1"/>
          </p:cNvSpPr>
          <p:nvPr/>
        </p:nvSpPr>
        <p:spPr bwMode="auto">
          <a:xfrm>
            <a:off x="8284633" y="2554817"/>
            <a:ext cx="355600" cy="3704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6" name="Oval 80"/>
          <p:cNvSpPr>
            <a:spLocks noChangeArrowheads="1"/>
          </p:cNvSpPr>
          <p:nvPr/>
        </p:nvSpPr>
        <p:spPr bwMode="auto">
          <a:xfrm>
            <a:off x="8413751" y="2690284"/>
            <a:ext cx="101600" cy="9948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7" name="Oval 81"/>
          <p:cNvSpPr>
            <a:spLocks noChangeArrowheads="1"/>
          </p:cNvSpPr>
          <p:nvPr/>
        </p:nvSpPr>
        <p:spPr bwMode="auto">
          <a:xfrm>
            <a:off x="5475817" y="2554817"/>
            <a:ext cx="355600" cy="3704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8" name="Oval 82"/>
          <p:cNvSpPr>
            <a:spLocks noChangeArrowheads="1"/>
          </p:cNvSpPr>
          <p:nvPr/>
        </p:nvSpPr>
        <p:spPr bwMode="auto">
          <a:xfrm>
            <a:off x="5604933" y="2690284"/>
            <a:ext cx="101600" cy="9948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9" name="Oval 83"/>
          <p:cNvSpPr>
            <a:spLocks noChangeArrowheads="1"/>
          </p:cNvSpPr>
          <p:nvPr/>
        </p:nvSpPr>
        <p:spPr bwMode="auto">
          <a:xfrm>
            <a:off x="3206751" y="2554817"/>
            <a:ext cx="355600" cy="3704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0" name="Oval 84"/>
          <p:cNvSpPr>
            <a:spLocks noChangeArrowheads="1"/>
          </p:cNvSpPr>
          <p:nvPr/>
        </p:nvSpPr>
        <p:spPr bwMode="auto">
          <a:xfrm>
            <a:off x="3337984" y="2690284"/>
            <a:ext cx="95251" cy="9948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1" name="Oval 85"/>
          <p:cNvSpPr>
            <a:spLocks noChangeArrowheads="1"/>
          </p:cNvSpPr>
          <p:nvPr/>
        </p:nvSpPr>
        <p:spPr bwMode="auto">
          <a:xfrm>
            <a:off x="969433" y="2554817"/>
            <a:ext cx="355600" cy="3704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2" name="Oval 86"/>
          <p:cNvSpPr>
            <a:spLocks noChangeArrowheads="1"/>
          </p:cNvSpPr>
          <p:nvPr/>
        </p:nvSpPr>
        <p:spPr bwMode="auto">
          <a:xfrm>
            <a:off x="1098551" y="2690284"/>
            <a:ext cx="95251" cy="9948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69434" y="2158347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2005-2008</a:t>
            </a:r>
            <a:endParaRPr lang="zh-CN" alt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163994" y="2148187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2008-2010</a:t>
            </a:r>
            <a:endParaRPr lang="zh-CN" alt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39834" y="2148187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2010-2015</a:t>
            </a:r>
            <a:endParaRPr lang="zh-CN" alt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223674" y="2148187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2015-</a:t>
            </a:r>
            <a:endParaRPr lang="zh-CN" alt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组合 4152"/>
          <p:cNvGrpSpPr/>
          <p:nvPr/>
        </p:nvGrpSpPr>
        <p:grpSpPr>
          <a:xfrm>
            <a:off x="904235" y="3049695"/>
            <a:ext cx="1831392" cy="1651667"/>
            <a:chOff x="678176" y="2153921"/>
            <a:chExt cx="1373544" cy="1238750"/>
          </a:xfrm>
        </p:grpSpPr>
        <p:sp>
          <p:nvSpPr>
            <p:cNvPr id="18" name="矩形 17"/>
            <p:cNvSpPr/>
            <p:nvPr/>
          </p:nvSpPr>
          <p:spPr>
            <a:xfrm>
              <a:off x="678176" y="2153921"/>
              <a:ext cx="1147190" cy="2847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67" b="1" dirty="0">
                  <a:solidFill>
                    <a:prstClr val="black">
                      <a:lumMod val="90000"/>
                      <a:lumOff val="1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TEXT HERE</a:t>
              </a:r>
              <a:endParaRPr lang="zh-CN" altLang="en-US" sz="5333" b="1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698504" y="2380208"/>
              <a:ext cx="1097897" cy="1924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67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</a:t>
              </a:r>
              <a:endParaRPr lang="zh-CN" altLang="en-US" sz="2400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20" name="文本框 66"/>
            <p:cNvSpPr txBox="1">
              <a:spLocks noChangeArrowheads="1"/>
            </p:cNvSpPr>
            <p:nvPr/>
          </p:nvSpPr>
          <p:spPr bwMode="auto">
            <a:xfrm>
              <a:off x="690246" y="2717487"/>
              <a:ext cx="1361474" cy="675184"/>
            </a:xfrm>
            <a:prstGeom prst="rect">
              <a:avLst/>
            </a:prstGeom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lnSpc>
                  <a:spcPts val="900"/>
                </a:lnSpc>
                <a:defRPr sz="600">
                  <a:solidFill>
                    <a:schemeClr val="tx1">
                      <a:lumMod val="90000"/>
                      <a:lumOff val="1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defRPr>
              </a:lvl1pPr>
            </a:lstStyle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black">
                      <a:lumMod val="90000"/>
                      <a:lumOff val="10000"/>
                    </a:prstClr>
                  </a:solidFill>
                </a:rPr>
                <a:t>this is a sample text. insert your desired text here. Again. this is a dummy text. enter your own text here. this is a sample text. insert your desired text here. Again. this is a dummy text. enter your own text here</a:t>
              </a:r>
              <a:endParaRPr lang="zh-CN" altLang="en-US" sz="800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</p:grpSp>
      <p:grpSp>
        <p:nvGrpSpPr>
          <p:cNvPr id="21" name="组合 95"/>
          <p:cNvGrpSpPr/>
          <p:nvPr/>
        </p:nvGrpSpPr>
        <p:grpSpPr>
          <a:xfrm>
            <a:off x="3119115" y="3049695"/>
            <a:ext cx="1831392" cy="1985216"/>
            <a:chOff x="678176" y="2153921"/>
            <a:chExt cx="1373544" cy="1488912"/>
          </a:xfrm>
        </p:grpSpPr>
        <p:sp>
          <p:nvSpPr>
            <p:cNvPr id="22" name="矩形 21"/>
            <p:cNvSpPr/>
            <p:nvPr/>
          </p:nvSpPr>
          <p:spPr>
            <a:xfrm>
              <a:off x="678176" y="2153921"/>
              <a:ext cx="1147190" cy="2847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67" b="1" dirty="0">
                  <a:solidFill>
                    <a:prstClr val="black">
                      <a:lumMod val="90000"/>
                      <a:lumOff val="1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TEXT HERE</a:t>
              </a:r>
              <a:endParaRPr lang="zh-CN" altLang="en-US" sz="5333" b="1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98504" y="2380208"/>
              <a:ext cx="1097897" cy="1924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67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</a:t>
              </a:r>
              <a:endParaRPr lang="zh-CN" altLang="en-US" sz="2400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24" name="文本框 66"/>
            <p:cNvSpPr txBox="1">
              <a:spLocks noChangeArrowheads="1"/>
            </p:cNvSpPr>
            <p:nvPr/>
          </p:nvSpPr>
          <p:spPr bwMode="auto">
            <a:xfrm>
              <a:off x="690246" y="2707962"/>
              <a:ext cx="1361474" cy="934871"/>
            </a:xfrm>
            <a:prstGeom prst="rect">
              <a:avLst/>
            </a:prstGeom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lnSpc>
                  <a:spcPts val="900"/>
                </a:lnSpc>
                <a:defRPr sz="600">
                  <a:solidFill>
                    <a:schemeClr val="tx1">
                      <a:lumMod val="90000"/>
                      <a:lumOff val="1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defRPr>
              </a:lvl1pPr>
            </a:lstStyle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black">
                      <a:lumMod val="90000"/>
                      <a:lumOff val="10000"/>
                    </a:prstClr>
                  </a:solidFill>
                </a:rPr>
                <a:t>this is a sample text. insert your desired text here. Again. this is a dummy text. enter your own text here. this is a sample text. insert your desired text here. Again. this is a dummy text. enter your own text here</a:t>
              </a:r>
            </a:p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black">
                      <a:lumMod val="90000"/>
                      <a:lumOff val="10000"/>
                    </a:prstClr>
                  </a:solidFill>
                </a:rPr>
                <a:t>insert your desired text here. Again. this is a dummy text. enter your own text here</a:t>
              </a:r>
              <a:endParaRPr lang="zh-CN" altLang="en-US" sz="800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</p:grpSp>
      <p:grpSp>
        <p:nvGrpSpPr>
          <p:cNvPr id="25" name="组合 99"/>
          <p:cNvGrpSpPr/>
          <p:nvPr/>
        </p:nvGrpSpPr>
        <p:grpSpPr>
          <a:xfrm>
            <a:off x="5394955" y="3049695"/>
            <a:ext cx="1757163" cy="1626267"/>
            <a:chOff x="678176" y="2153921"/>
            <a:chExt cx="1317872" cy="1219700"/>
          </a:xfrm>
        </p:grpSpPr>
        <p:sp>
          <p:nvSpPr>
            <p:cNvPr id="26" name="矩形 25"/>
            <p:cNvSpPr/>
            <p:nvPr/>
          </p:nvSpPr>
          <p:spPr>
            <a:xfrm>
              <a:off x="678176" y="2153921"/>
              <a:ext cx="1147190" cy="2847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67" b="1" dirty="0">
                  <a:solidFill>
                    <a:prstClr val="black">
                      <a:lumMod val="90000"/>
                      <a:lumOff val="1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TEXT HERE</a:t>
              </a:r>
              <a:endParaRPr lang="zh-CN" altLang="en-US" sz="5333" b="1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698504" y="2380208"/>
              <a:ext cx="1097897" cy="1924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67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</a:t>
              </a:r>
              <a:endParaRPr lang="zh-CN" altLang="en-US" sz="2400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28" name="文本框 66"/>
            <p:cNvSpPr txBox="1">
              <a:spLocks noChangeArrowheads="1"/>
            </p:cNvSpPr>
            <p:nvPr/>
          </p:nvSpPr>
          <p:spPr bwMode="auto">
            <a:xfrm>
              <a:off x="690246" y="2698437"/>
              <a:ext cx="1305802" cy="675184"/>
            </a:xfrm>
            <a:prstGeom prst="rect">
              <a:avLst/>
            </a:prstGeom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lnSpc>
                  <a:spcPts val="900"/>
                </a:lnSpc>
                <a:defRPr sz="600">
                  <a:solidFill>
                    <a:schemeClr val="tx1">
                      <a:lumMod val="90000"/>
                      <a:lumOff val="1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defRPr>
              </a:lvl1pPr>
            </a:lstStyle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black">
                      <a:lumMod val="90000"/>
                      <a:lumOff val="10000"/>
                    </a:prstClr>
                  </a:solidFill>
                </a:rPr>
                <a:t>this is a sample text. insert your desired text here. Again. this is a dummy text. enter your own text here. this is a sample text. insert your desired text here. Again. this is a dummy text. enter your own text here</a:t>
              </a:r>
              <a:endParaRPr lang="zh-CN" altLang="en-US" sz="800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</p:grpSp>
      <p:grpSp>
        <p:nvGrpSpPr>
          <p:cNvPr id="29" name="组合 103"/>
          <p:cNvGrpSpPr/>
          <p:nvPr/>
        </p:nvGrpSpPr>
        <p:grpSpPr>
          <a:xfrm>
            <a:off x="8188955" y="3049695"/>
            <a:ext cx="2131515" cy="1869800"/>
            <a:chOff x="678176" y="2153921"/>
            <a:chExt cx="1598636" cy="1402350"/>
          </a:xfrm>
        </p:grpSpPr>
        <p:sp>
          <p:nvSpPr>
            <p:cNvPr id="30" name="矩形 29"/>
            <p:cNvSpPr/>
            <p:nvPr/>
          </p:nvSpPr>
          <p:spPr>
            <a:xfrm>
              <a:off x="678176" y="2153921"/>
              <a:ext cx="1147189" cy="2847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67" b="1" dirty="0">
                  <a:solidFill>
                    <a:prstClr val="black">
                      <a:lumMod val="90000"/>
                      <a:lumOff val="1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TEXT HERE</a:t>
              </a:r>
              <a:endParaRPr lang="zh-CN" altLang="en-US" sz="5333" b="1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698504" y="2380208"/>
              <a:ext cx="1097896" cy="1924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67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</a:t>
              </a:r>
              <a:endParaRPr lang="zh-CN" altLang="en-US" sz="2400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32" name="文本框 66"/>
            <p:cNvSpPr txBox="1">
              <a:spLocks noChangeArrowheads="1"/>
            </p:cNvSpPr>
            <p:nvPr/>
          </p:nvSpPr>
          <p:spPr bwMode="auto">
            <a:xfrm>
              <a:off x="690246" y="2707962"/>
              <a:ext cx="1586566" cy="848309"/>
            </a:xfrm>
            <a:prstGeom prst="rect">
              <a:avLst/>
            </a:prstGeom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lnSpc>
                  <a:spcPts val="900"/>
                </a:lnSpc>
                <a:defRPr sz="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defRPr>
              </a:lvl1pPr>
            </a:lstStyle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black">
                      <a:lumMod val="90000"/>
                      <a:lumOff val="10000"/>
                    </a:prstClr>
                  </a:solidFill>
                </a:rPr>
                <a:t>this is a sample text. insert your desired text here. Again. this is a dummy text. enter your own text here. this is a sample text. insert your desired text here. Again. this is a dummy text. enter your own text here.</a:t>
              </a:r>
            </a:p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zh-CN" sz="800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800" dirty="0">
                  <a:solidFill>
                    <a:prstClr val="black">
                      <a:lumMod val="90000"/>
                      <a:lumOff val="10000"/>
                    </a:prstClr>
                  </a:solidFill>
                </a:rPr>
                <a:t>insert your desired text here. Again. this is a dummy text. enter your own text here</a:t>
              </a:r>
              <a:endParaRPr lang="zh-CN" altLang="en-US" sz="800" dirty="0">
                <a:solidFill>
                  <a:prstClr val="black">
                    <a:lumMod val="90000"/>
                    <a:lumOff val="10000"/>
                  </a:prstClr>
                </a:solidFill>
              </a:endParaRPr>
            </a:p>
          </p:txBody>
        </p:sp>
      </p:grpSp>
      <p:sp>
        <p:nvSpPr>
          <p:cNvPr id="33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11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Freeform 5"/>
          <p:cNvSpPr>
            <a:spLocks/>
          </p:cNvSpPr>
          <p:nvPr/>
        </p:nvSpPr>
        <p:spPr bwMode="auto">
          <a:xfrm>
            <a:off x="1" y="1406149"/>
            <a:ext cx="12188825" cy="3000375"/>
          </a:xfrm>
          <a:custGeom>
            <a:avLst/>
            <a:gdLst>
              <a:gd name="T0" fmla="*/ 0 w 4136"/>
              <a:gd name="T1" fmla="*/ 696 h 1016"/>
              <a:gd name="T2" fmla="*/ 344 w 4136"/>
              <a:gd name="T3" fmla="*/ 536 h 1016"/>
              <a:gd name="T4" fmla="*/ 1072 w 4136"/>
              <a:gd name="T5" fmla="*/ 840 h 1016"/>
              <a:gd name="T6" fmla="*/ 1768 w 4136"/>
              <a:gd name="T7" fmla="*/ 448 h 1016"/>
              <a:gd name="T8" fmla="*/ 2152 w 4136"/>
              <a:gd name="T9" fmla="*/ 680 h 1016"/>
              <a:gd name="T10" fmla="*/ 2520 w 4136"/>
              <a:gd name="T11" fmla="*/ 432 h 1016"/>
              <a:gd name="T12" fmla="*/ 2992 w 4136"/>
              <a:gd name="T13" fmla="*/ 496 h 1016"/>
              <a:gd name="T14" fmla="*/ 3448 w 4136"/>
              <a:gd name="T15" fmla="*/ 136 h 1016"/>
              <a:gd name="T16" fmla="*/ 3872 w 4136"/>
              <a:gd name="T17" fmla="*/ 568 h 1016"/>
              <a:gd name="T18" fmla="*/ 4136 w 4136"/>
              <a:gd name="T19" fmla="*/ 0 h 1016"/>
              <a:gd name="T20" fmla="*/ 4136 w 4136"/>
              <a:gd name="T21" fmla="*/ 1016 h 1016"/>
              <a:gd name="T22" fmla="*/ 0 w 4136"/>
              <a:gd name="T23" fmla="*/ 1016 h 1016"/>
              <a:gd name="T24" fmla="*/ 0 w 4136"/>
              <a:gd name="T25" fmla="*/ 696 h 1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36" h="1016">
                <a:moveTo>
                  <a:pt x="0" y="696"/>
                </a:moveTo>
                <a:cubicBezTo>
                  <a:pt x="0" y="696"/>
                  <a:pt x="64" y="528"/>
                  <a:pt x="344" y="536"/>
                </a:cubicBezTo>
                <a:cubicBezTo>
                  <a:pt x="624" y="544"/>
                  <a:pt x="776" y="896"/>
                  <a:pt x="1072" y="840"/>
                </a:cubicBezTo>
                <a:cubicBezTo>
                  <a:pt x="1368" y="784"/>
                  <a:pt x="1600" y="424"/>
                  <a:pt x="1768" y="448"/>
                </a:cubicBezTo>
                <a:cubicBezTo>
                  <a:pt x="1936" y="472"/>
                  <a:pt x="2048" y="680"/>
                  <a:pt x="2152" y="680"/>
                </a:cubicBezTo>
                <a:cubicBezTo>
                  <a:pt x="2256" y="680"/>
                  <a:pt x="2400" y="432"/>
                  <a:pt x="2520" y="432"/>
                </a:cubicBezTo>
                <a:cubicBezTo>
                  <a:pt x="2640" y="432"/>
                  <a:pt x="2840" y="512"/>
                  <a:pt x="2992" y="496"/>
                </a:cubicBezTo>
                <a:cubicBezTo>
                  <a:pt x="3144" y="480"/>
                  <a:pt x="3304" y="128"/>
                  <a:pt x="3448" y="136"/>
                </a:cubicBezTo>
                <a:cubicBezTo>
                  <a:pt x="3592" y="144"/>
                  <a:pt x="3800" y="568"/>
                  <a:pt x="3872" y="568"/>
                </a:cubicBezTo>
                <a:cubicBezTo>
                  <a:pt x="3944" y="568"/>
                  <a:pt x="4120" y="80"/>
                  <a:pt x="4136" y="0"/>
                </a:cubicBezTo>
                <a:cubicBezTo>
                  <a:pt x="4136" y="1016"/>
                  <a:pt x="4136" y="1016"/>
                  <a:pt x="4136" y="1016"/>
                </a:cubicBezTo>
                <a:cubicBezTo>
                  <a:pt x="0" y="1016"/>
                  <a:pt x="0" y="1016"/>
                  <a:pt x="0" y="1016"/>
                </a:cubicBezTo>
                <a:lnTo>
                  <a:pt x="0" y="696"/>
                </a:ln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9304" y="582689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1,450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80397" y="6161060"/>
            <a:ext cx="11320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in here</a:t>
            </a:r>
            <a:endParaRPr lang="zh-CN" altLang="en-US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90744" y="583302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2,850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57365" y="6167181"/>
            <a:ext cx="11320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in here</a:t>
            </a:r>
            <a:endParaRPr lang="zh-CN" altLang="en-US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64559" y="582689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3,150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129905" y="6161060"/>
            <a:ext cx="11320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in here</a:t>
            </a:r>
            <a:endParaRPr lang="zh-CN" altLang="en-US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51281" y="582689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2,320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416627" y="6161060"/>
            <a:ext cx="11320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in here</a:t>
            </a:r>
            <a:endParaRPr lang="zh-CN" altLang="en-US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2" name="任意多边形 7"/>
          <p:cNvSpPr/>
          <p:nvPr/>
        </p:nvSpPr>
        <p:spPr>
          <a:xfrm>
            <a:off x="1524000" y="3129643"/>
            <a:ext cx="0" cy="1282700"/>
          </a:xfrm>
          <a:custGeom>
            <a:avLst/>
            <a:gdLst>
              <a:gd name="connsiteX0" fmla="*/ 0 w 0"/>
              <a:gd name="connsiteY0" fmla="*/ 1282700 h 1282700"/>
              <a:gd name="connsiteX1" fmla="*/ 0 w 0"/>
              <a:gd name="connsiteY1" fmla="*/ 0 h 128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282700">
                <a:moveTo>
                  <a:pt x="0" y="128270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3" name="任意多边形 8"/>
          <p:cNvSpPr/>
          <p:nvPr/>
        </p:nvSpPr>
        <p:spPr>
          <a:xfrm>
            <a:off x="3632200" y="3713843"/>
            <a:ext cx="0" cy="698500"/>
          </a:xfrm>
          <a:custGeom>
            <a:avLst/>
            <a:gdLst>
              <a:gd name="connsiteX0" fmla="*/ 0 w 0"/>
              <a:gd name="connsiteY0" fmla="*/ 698500 h 698500"/>
              <a:gd name="connsiteX1" fmla="*/ 0 w 0"/>
              <a:gd name="connsiteY1" fmla="*/ 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98500">
                <a:moveTo>
                  <a:pt x="0" y="69850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4" name="任意多边形 11"/>
          <p:cNvSpPr/>
          <p:nvPr/>
        </p:nvSpPr>
        <p:spPr>
          <a:xfrm>
            <a:off x="10241282" y="1827894"/>
            <a:ext cx="45719" cy="2571751"/>
          </a:xfrm>
          <a:custGeom>
            <a:avLst/>
            <a:gdLst>
              <a:gd name="connsiteX0" fmla="*/ 0 w 0"/>
              <a:gd name="connsiteY0" fmla="*/ 2527300 h 2527300"/>
              <a:gd name="connsiteX1" fmla="*/ 0 w 0"/>
              <a:gd name="connsiteY1" fmla="*/ 0 h 252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527300">
                <a:moveTo>
                  <a:pt x="0" y="252730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744539" y="582689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2,320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709885" y="6161060"/>
            <a:ext cx="11320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in here</a:t>
            </a:r>
            <a:endParaRPr lang="zh-CN" altLang="en-US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7" name="任意多边形 18"/>
          <p:cNvSpPr/>
          <p:nvPr/>
        </p:nvSpPr>
        <p:spPr>
          <a:xfrm>
            <a:off x="7953829" y="2772229"/>
            <a:ext cx="0" cy="1625600"/>
          </a:xfrm>
          <a:custGeom>
            <a:avLst/>
            <a:gdLst>
              <a:gd name="connsiteX0" fmla="*/ 0 w 0"/>
              <a:gd name="connsiteY0" fmla="*/ 1625600 h 1625600"/>
              <a:gd name="connsiteX1" fmla="*/ 0 w 0"/>
              <a:gd name="connsiteY1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625600">
                <a:moveTo>
                  <a:pt x="0" y="162560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8" name="任意多边形 19"/>
          <p:cNvSpPr/>
          <p:nvPr/>
        </p:nvSpPr>
        <p:spPr>
          <a:xfrm>
            <a:off x="5646057" y="2946402"/>
            <a:ext cx="0" cy="1465943"/>
          </a:xfrm>
          <a:custGeom>
            <a:avLst/>
            <a:gdLst>
              <a:gd name="connsiteX0" fmla="*/ 0 w 0"/>
              <a:gd name="connsiteY0" fmla="*/ 1465943 h 1465943"/>
              <a:gd name="connsiteX1" fmla="*/ 0 w 0"/>
              <a:gd name="connsiteY1" fmla="*/ 0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465943">
                <a:moveTo>
                  <a:pt x="0" y="1465943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81997" y="2648603"/>
            <a:ext cx="9637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0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435101" y="3039837"/>
            <a:ext cx="174172" cy="174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3543301" y="3630387"/>
            <a:ext cx="174172" cy="174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5556251" y="2836637"/>
            <a:ext cx="174172" cy="174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7861301" y="2693762"/>
            <a:ext cx="174172" cy="174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0156826" y="1741262"/>
            <a:ext cx="174172" cy="174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070453" y="3272717"/>
            <a:ext cx="9637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0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175025" y="2430889"/>
            <a:ext cx="9637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0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424739" y="2329289"/>
            <a:ext cx="9637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0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9703482" y="1429403"/>
            <a:ext cx="9637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000" dirty="0">
              <a:solidFill>
                <a:prstClr val="white">
                  <a:lumMod val="50000"/>
                </a:prstClr>
              </a:solidFill>
            </a:endParaRPr>
          </a:p>
        </p:txBody>
      </p:sp>
      <p:grpSp>
        <p:nvGrpSpPr>
          <p:cNvPr id="29" name="组合 27"/>
          <p:cNvGrpSpPr/>
          <p:nvPr/>
        </p:nvGrpSpPr>
        <p:grpSpPr>
          <a:xfrm>
            <a:off x="9951437" y="4784500"/>
            <a:ext cx="580640" cy="663800"/>
            <a:chOff x="9931400" y="4514850"/>
            <a:chExt cx="620713" cy="709613"/>
          </a:xfrm>
          <a:solidFill>
            <a:srgbClr val="4CC8E4"/>
          </a:solidFill>
        </p:grpSpPr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9931400" y="4514850"/>
              <a:ext cx="620713" cy="442913"/>
            </a:xfrm>
            <a:custGeom>
              <a:avLst/>
              <a:gdLst>
                <a:gd name="T0" fmla="*/ 193 w 210"/>
                <a:gd name="T1" fmla="*/ 74 h 150"/>
                <a:gd name="T2" fmla="*/ 195 w 210"/>
                <a:gd name="T3" fmla="*/ 60 h 150"/>
                <a:gd name="T4" fmla="*/ 135 w 210"/>
                <a:gd name="T5" fmla="*/ 0 h 150"/>
                <a:gd name="T6" fmla="*/ 81 w 210"/>
                <a:gd name="T7" fmla="*/ 33 h 150"/>
                <a:gd name="T8" fmla="*/ 67 w 210"/>
                <a:gd name="T9" fmla="*/ 30 h 150"/>
                <a:gd name="T10" fmla="*/ 30 w 210"/>
                <a:gd name="T11" fmla="*/ 66 h 150"/>
                <a:gd name="T12" fmla="*/ 0 w 210"/>
                <a:gd name="T13" fmla="*/ 105 h 150"/>
                <a:gd name="T14" fmla="*/ 60 w 210"/>
                <a:gd name="T15" fmla="*/ 150 h 150"/>
                <a:gd name="T16" fmla="*/ 150 w 210"/>
                <a:gd name="T17" fmla="*/ 150 h 150"/>
                <a:gd name="T18" fmla="*/ 210 w 210"/>
                <a:gd name="T19" fmla="*/ 105 h 150"/>
                <a:gd name="T20" fmla="*/ 193 w 210"/>
                <a:gd name="T21" fmla="*/ 74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0" h="150">
                  <a:moveTo>
                    <a:pt x="193" y="74"/>
                  </a:moveTo>
                  <a:cubicBezTo>
                    <a:pt x="194" y="70"/>
                    <a:pt x="195" y="65"/>
                    <a:pt x="195" y="60"/>
                  </a:cubicBezTo>
                  <a:cubicBezTo>
                    <a:pt x="195" y="27"/>
                    <a:pt x="168" y="0"/>
                    <a:pt x="135" y="0"/>
                  </a:cubicBezTo>
                  <a:cubicBezTo>
                    <a:pt x="111" y="0"/>
                    <a:pt x="91" y="14"/>
                    <a:pt x="81" y="33"/>
                  </a:cubicBezTo>
                  <a:cubicBezTo>
                    <a:pt x="77" y="31"/>
                    <a:pt x="72" y="30"/>
                    <a:pt x="67" y="30"/>
                  </a:cubicBezTo>
                  <a:cubicBezTo>
                    <a:pt x="47" y="30"/>
                    <a:pt x="30" y="46"/>
                    <a:pt x="30" y="66"/>
                  </a:cubicBezTo>
                  <a:cubicBezTo>
                    <a:pt x="12" y="74"/>
                    <a:pt x="0" y="89"/>
                    <a:pt x="0" y="105"/>
                  </a:cubicBezTo>
                  <a:cubicBezTo>
                    <a:pt x="0" y="130"/>
                    <a:pt x="27" y="150"/>
                    <a:pt x="60" y="150"/>
                  </a:cubicBezTo>
                  <a:cubicBezTo>
                    <a:pt x="150" y="150"/>
                    <a:pt x="150" y="150"/>
                    <a:pt x="150" y="150"/>
                  </a:cubicBezTo>
                  <a:cubicBezTo>
                    <a:pt x="183" y="150"/>
                    <a:pt x="210" y="130"/>
                    <a:pt x="210" y="105"/>
                  </a:cubicBezTo>
                  <a:cubicBezTo>
                    <a:pt x="210" y="93"/>
                    <a:pt x="203" y="82"/>
                    <a:pt x="193" y="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1" name="Oval 10"/>
            <p:cNvSpPr>
              <a:spLocks noChangeArrowheads="1"/>
            </p:cNvSpPr>
            <p:nvPr/>
          </p:nvSpPr>
          <p:spPr bwMode="auto">
            <a:xfrm>
              <a:off x="9931400" y="5091113"/>
              <a:ext cx="133350" cy="1333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2" name="Oval 11"/>
            <p:cNvSpPr>
              <a:spLocks noChangeArrowheads="1"/>
            </p:cNvSpPr>
            <p:nvPr/>
          </p:nvSpPr>
          <p:spPr bwMode="auto">
            <a:xfrm>
              <a:off x="10153650" y="5002213"/>
              <a:ext cx="131763" cy="1333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10374313" y="5091113"/>
              <a:ext cx="133350" cy="1333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组合 46"/>
          <p:cNvGrpSpPr/>
          <p:nvPr/>
        </p:nvGrpSpPr>
        <p:grpSpPr>
          <a:xfrm>
            <a:off x="7593013" y="4865025"/>
            <a:ext cx="585787" cy="587131"/>
            <a:chOff x="7593013" y="4511675"/>
            <a:chExt cx="692151" cy="693738"/>
          </a:xfrm>
          <a:solidFill>
            <a:schemeClr val="tx1"/>
          </a:solidFill>
        </p:grpSpPr>
        <p:sp>
          <p:nvSpPr>
            <p:cNvPr id="35" name="Freeform 16"/>
            <p:cNvSpPr>
              <a:spLocks noEditPoints="1"/>
            </p:cNvSpPr>
            <p:nvPr/>
          </p:nvSpPr>
          <p:spPr bwMode="auto">
            <a:xfrm>
              <a:off x="7794626" y="4511675"/>
              <a:ext cx="490538" cy="492125"/>
            </a:xfrm>
            <a:custGeom>
              <a:avLst/>
              <a:gdLst>
                <a:gd name="T0" fmla="*/ 119 w 170"/>
                <a:gd name="T1" fmla="*/ 18 h 171"/>
                <a:gd name="T2" fmla="*/ 69 w 170"/>
                <a:gd name="T3" fmla="*/ 48 h 171"/>
                <a:gd name="T4" fmla="*/ 6 w 170"/>
                <a:gd name="T5" fmla="*/ 112 h 171"/>
                <a:gd name="T6" fmla="*/ 6 w 170"/>
                <a:gd name="T7" fmla="*/ 133 h 171"/>
                <a:gd name="T8" fmla="*/ 37 w 170"/>
                <a:gd name="T9" fmla="*/ 165 h 171"/>
                <a:gd name="T10" fmla="*/ 59 w 170"/>
                <a:gd name="T11" fmla="*/ 165 h 171"/>
                <a:gd name="T12" fmla="*/ 122 w 170"/>
                <a:gd name="T13" fmla="*/ 101 h 171"/>
                <a:gd name="T14" fmla="*/ 153 w 170"/>
                <a:gd name="T15" fmla="*/ 52 h 171"/>
                <a:gd name="T16" fmla="*/ 170 w 170"/>
                <a:gd name="T17" fmla="*/ 0 h 171"/>
                <a:gd name="T18" fmla="*/ 119 w 170"/>
                <a:gd name="T19" fmla="*/ 18 h 171"/>
                <a:gd name="T20" fmla="*/ 75 w 170"/>
                <a:gd name="T21" fmla="*/ 128 h 171"/>
                <a:gd name="T22" fmla="*/ 43 w 170"/>
                <a:gd name="T23" fmla="*/ 128 h 171"/>
                <a:gd name="T24" fmla="*/ 43 w 170"/>
                <a:gd name="T25" fmla="*/ 96 h 171"/>
                <a:gd name="T26" fmla="*/ 75 w 170"/>
                <a:gd name="T27" fmla="*/ 96 h 171"/>
                <a:gd name="T28" fmla="*/ 75 w 170"/>
                <a:gd name="T29" fmla="*/ 128 h 171"/>
                <a:gd name="T30" fmla="*/ 117 w 170"/>
                <a:gd name="T31" fmla="*/ 85 h 171"/>
                <a:gd name="T32" fmla="*/ 85 w 170"/>
                <a:gd name="T33" fmla="*/ 85 h 171"/>
                <a:gd name="T34" fmla="*/ 85 w 170"/>
                <a:gd name="T35" fmla="*/ 54 h 171"/>
                <a:gd name="T36" fmla="*/ 117 w 170"/>
                <a:gd name="T37" fmla="*/ 54 h 171"/>
                <a:gd name="T38" fmla="*/ 117 w 170"/>
                <a:gd name="T39" fmla="*/ 8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0" h="171">
                  <a:moveTo>
                    <a:pt x="119" y="18"/>
                  </a:moveTo>
                  <a:cubicBezTo>
                    <a:pt x="103" y="23"/>
                    <a:pt x="81" y="37"/>
                    <a:pt x="69" y="48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0" y="118"/>
                    <a:pt x="0" y="127"/>
                    <a:pt x="6" y="133"/>
                  </a:cubicBezTo>
                  <a:cubicBezTo>
                    <a:pt x="37" y="165"/>
                    <a:pt x="37" y="165"/>
                    <a:pt x="37" y="165"/>
                  </a:cubicBezTo>
                  <a:cubicBezTo>
                    <a:pt x="43" y="171"/>
                    <a:pt x="53" y="171"/>
                    <a:pt x="59" y="165"/>
                  </a:cubicBezTo>
                  <a:cubicBezTo>
                    <a:pt x="122" y="101"/>
                    <a:pt x="122" y="101"/>
                    <a:pt x="122" y="101"/>
                  </a:cubicBezTo>
                  <a:cubicBezTo>
                    <a:pt x="134" y="90"/>
                    <a:pt x="148" y="67"/>
                    <a:pt x="153" y="52"/>
                  </a:cubicBezTo>
                  <a:cubicBezTo>
                    <a:pt x="170" y="0"/>
                    <a:pt x="170" y="0"/>
                    <a:pt x="170" y="0"/>
                  </a:cubicBezTo>
                  <a:lnTo>
                    <a:pt x="119" y="18"/>
                  </a:lnTo>
                  <a:close/>
                  <a:moveTo>
                    <a:pt x="75" y="128"/>
                  </a:moveTo>
                  <a:cubicBezTo>
                    <a:pt x="66" y="137"/>
                    <a:pt x="52" y="137"/>
                    <a:pt x="43" y="128"/>
                  </a:cubicBezTo>
                  <a:cubicBezTo>
                    <a:pt x="34" y="119"/>
                    <a:pt x="34" y="105"/>
                    <a:pt x="43" y="96"/>
                  </a:cubicBezTo>
                  <a:cubicBezTo>
                    <a:pt x="52" y="87"/>
                    <a:pt x="66" y="87"/>
                    <a:pt x="75" y="96"/>
                  </a:cubicBezTo>
                  <a:cubicBezTo>
                    <a:pt x="83" y="105"/>
                    <a:pt x="83" y="119"/>
                    <a:pt x="75" y="128"/>
                  </a:cubicBezTo>
                  <a:close/>
                  <a:moveTo>
                    <a:pt x="117" y="85"/>
                  </a:moveTo>
                  <a:cubicBezTo>
                    <a:pt x="108" y="94"/>
                    <a:pt x="94" y="94"/>
                    <a:pt x="85" y="85"/>
                  </a:cubicBezTo>
                  <a:cubicBezTo>
                    <a:pt x="76" y="77"/>
                    <a:pt x="76" y="62"/>
                    <a:pt x="85" y="54"/>
                  </a:cubicBezTo>
                  <a:cubicBezTo>
                    <a:pt x="94" y="45"/>
                    <a:pt x="108" y="45"/>
                    <a:pt x="117" y="54"/>
                  </a:cubicBezTo>
                  <a:cubicBezTo>
                    <a:pt x="126" y="62"/>
                    <a:pt x="126" y="77"/>
                    <a:pt x="117" y="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6" name="Freeform 17"/>
            <p:cNvSpPr>
              <a:spLocks/>
            </p:cNvSpPr>
            <p:nvPr/>
          </p:nvSpPr>
          <p:spPr bwMode="auto">
            <a:xfrm>
              <a:off x="7610476" y="4706938"/>
              <a:ext cx="230188" cy="204788"/>
            </a:xfrm>
            <a:custGeom>
              <a:avLst/>
              <a:gdLst>
                <a:gd name="T0" fmla="*/ 27 w 80"/>
                <a:gd name="T1" fmla="*/ 65 h 71"/>
                <a:gd name="T2" fmla="*/ 80 w 80"/>
                <a:gd name="T3" fmla="*/ 12 h 71"/>
                <a:gd name="T4" fmla="*/ 38 w 80"/>
                <a:gd name="T5" fmla="*/ 12 h 71"/>
                <a:gd name="T6" fmla="*/ 6 w 80"/>
                <a:gd name="T7" fmla="*/ 44 h 71"/>
                <a:gd name="T8" fmla="*/ 6 w 80"/>
                <a:gd name="T9" fmla="*/ 65 h 71"/>
                <a:gd name="T10" fmla="*/ 27 w 80"/>
                <a:gd name="T11" fmla="*/ 6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1">
                  <a:moveTo>
                    <a:pt x="27" y="65"/>
                  </a:moveTo>
                  <a:cubicBezTo>
                    <a:pt x="80" y="12"/>
                    <a:pt x="80" y="12"/>
                    <a:pt x="80" y="12"/>
                  </a:cubicBezTo>
                  <a:cubicBezTo>
                    <a:pt x="69" y="0"/>
                    <a:pt x="49" y="0"/>
                    <a:pt x="38" y="12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0" y="50"/>
                    <a:pt x="0" y="59"/>
                    <a:pt x="6" y="65"/>
                  </a:cubicBezTo>
                  <a:cubicBezTo>
                    <a:pt x="12" y="71"/>
                    <a:pt x="21" y="71"/>
                    <a:pt x="2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7" name="Freeform 18"/>
            <p:cNvSpPr>
              <a:spLocks/>
            </p:cNvSpPr>
            <p:nvPr/>
          </p:nvSpPr>
          <p:spPr bwMode="auto">
            <a:xfrm>
              <a:off x="7886701" y="4954588"/>
              <a:ext cx="203200" cy="230188"/>
            </a:xfrm>
            <a:custGeom>
              <a:avLst/>
              <a:gdLst>
                <a:gd name="T0" fmla="*/ 5 w 70"/>
                <a:gd name="T1" fmla="*/ 53 h 80"/>
                <a:gd name="T2" fmla="*/ 5 w 70"/>
                <a:gd name="T3" fmla="*/ 75 h 80"/>
                <a:gd name="T4" fmla="*/ 27 w 70"/>
                <a:gd name="T5" fmla="*/ 75 h 80"/>
                <a:gd name="T6" fmla="*/ 59 w 70"/>
                <a:gd name="T7" fmla="*/ 43 h 80"/>
                <a:gd name="T8" fmla="*/ 59 w 70"/>
                <a:gd name="T9" fmla="*/ 0 h 80"/>
                <a:gd name="T10" fmla="*/ 5 w 70"/>
                <a:gd name="T11" fmla="*/ 5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80">
                  <a:moveTo>
                    <a:pt x="5" y="53"/>
                  </a:moveTo>
                  <a:cubicBezTo>
                    <a:pt x="0" y="59"/>
                    <a:pt x="0" y="69"/>
                    <a:pt x="5" y="75"/>
                  </a:cubicBezTo>
                  <a:cubicBezTo>
                    <a:pt x="11" y="80"/>
                    <a:pt x="21" y="80"/>
                    <a:pt x="27" y="75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70" y="31"/>
                    <a:pt x="70" y="12"/>
                    <a:pt x="59" y="0"/>
                  </a:cubicBezTo>
                  <a:lnTo>
                    <a:pt x="5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8" name="Freeform 19"/>
            <p:cNvSpPr>
              <a:spLocks/>
            </p:cNvSpPr>
            <p:nvPr/>
          </p:nvSpPr>
          <p:spPr bwMode="auto">
            <a:xfrm>
              <a:off x="7758113" y="4926013"/>
              <a:ext cx="114300" cy="115888"/>
            </a:xfrm>
            <a:custGeom>
              <a:avLst/>
              <a:gdLst>
                <a:gd name="T0" fmla="*/ 3 w 40"/>
                <a:gd name="T1" fmla="*/ 5 h 40"/>
                <a:gd name="T2" fmla="*/ 3 w 40"/>
                <a:gd name="T3" fmla="*/ 16 h 40"/>
                <a:gd name="T4" fmla="*/ 24 w 40"/>
                <a:gd name="T5" fmla="*/ 37 h 40"/>
                <a:gd name="T6" fmla="*/ 35 w 40"/>
                <a:gd name="T7" fmla="*/ 37 h 40"/>
                <a:gd name="T8" fmla="*/ 40 w 40"/>
                <a:gd name="T9" fmla="*/ 32 h 40"/>
                <a:gd name="T10" fmla="*/ 8 w 40"/>
                <a:gd name="T11" fmla="*/ 0 h 40"/>
                <a:gd name="T12" fmla="*/ 3 w 40"/>
                <a:gd name="T13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40">
                  <a:moveTo>
                    <a:pt x="3" y="5"/>
                  </a:moveTo>
                  <a:cubicBezTo>
                    <a:pt x="0" y="8"/>
                    <a:pt x="0" y="13"/>
                    <a:pt x="3" y="1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7" y="40"/>
                    <a:pt x="32" y="40"/>
                    <a:pt x="35" y="37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3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9" name="Freeform 20"/>
            <p:cNvSpPr>
              <a:spLocks/>
            </p:cNvSpPr>
            <p:nvPr/>
          </p:nvSpPr>
          <p:spPr bwMode="auto">
            <a:xfrm>
              <a:off x="7593013" y="4989513"/>
              <a:ext cx="215900" cy="215900"/>
            </a:xfrm>
            <a:custGeom>
              <a:avLst/>
              <a:gdLst>
                <a:gd name="T0" fmla="*/ 0 w 75"/>
                <a:gd name="T1" fmla="*/ 75 h 75"/>
                <a:gd name="T2" fmla="*/ 60 w 75"/>
                <a:gd name="T3" fmla="*/ 15 h 75"/>
                <a:gd name="T4" fmla="*/ 0 w 75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75">
                  <a:moveTo>
                    <a:pt x="0" y="75"/>
                  </a:moveTo>
                  <a:cubicBezTo>
                    <a:pt x="30" y="60"/>
                    <a:pt x="75" y="30"/>
                    <a:pt x="60" y="15"/>
                  </a:cubicBezTo>
                  <a:cubicBezTo>
                    <a:pt x="45" y="0"/>
                    <a:pt x="15" y="45"/>
                    <a:pt x="0" y="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40" name="Freeform 24"/>
          <p:cNvSpPr>
            <a:spLocks noEditPoints="1"/>
          </p:cNvSpPr>
          <p:nvPr/>
        </p:nvSpPr>
        <p:spPr bwMode="auto">
          <a:xfrm>
            <a:off x="5384801" y="4885420"/>
            <a:ext cx="635000" cy="569913"/>
          </a:xfrm>
          <a:custGeom>
            <a:avLst/>
            <a:gdLst>
              <a:gd name="T0" fmla="*/ 111 w 270"/>
              <a:gd name="T1" fmla="*/ 168 h 242"/>
              <a:gd name="T2" fmla="*/ 197 w 270"/>
              <a:gd name="T3" fmla="*/ 93 h 242"/>
              <a:gd name="T4" fmla="*/ 236 w 270"/>
              <a:gd name="T5" fmla="*/ 101 h 242"/>
              <a:gd name="T6" fmla="*/ 118 w 270"/>
              <a:gd name="T7" fmla="*/ 0 h 242"/>
              <a:gd name="T8" fmla="*/ 0 w 270"/>
              <a:gd name="T9" fmla="*/ 108 h 242"/>
              <a:gd name="T10" fmla="*/ 27 w 270"/>
              <a:gd name="T11" fmla="*/ 177 h 242"/>
              <a:gd name="T12" fmla="*/ 7 w 270"/>
              <a:gd name="T13" fmla="*/ 222 h 242"/>
              <a:gd name="T14" fmla="*/ 63 w 270"/>
              <a:gd name="T15" fmla="*/ 202 h 242"/>
              <a:gd name="T16" fmla="*/ 120 w 270"/>
              <a:gd name="T17" fmla="*/ 216 h 242"/>
              <a:gd name="T18" fmla="*/ 132 w 270"/>
              <a:gd name="T19" fmla="*/ 216 h 242"/>
              <a:gd name="T20" fmla="*/ 111 w 270"/>
              <a:gd name="T21" fmla="*/ 168 h 242"/>
              <a:gd name="T22" fmla="*/ 169 w 270"/>
              <a:gd name="T23" fmla="*/ 52 h 242"/>
              <a:gd name="T24" fmla="*/ 186 w 270"/>
              <a:gd name="T25" fmla="*/ 69 h 242"/>
              <a:gd name="T26" fmla="*/ 169 w 270"/>
              <a:gd name="T27" fmla="*/ 86 h 242"/>
              <a:gd name="T28" fmla="*/ 152 w 270"/>
              <a:gd name="T29" fmla="*/ 69 h 242"/>
              <a:gd name="T30" fmla="*/ 169 w 270"/>
              <a:gd name="T31" fmla="*/ 52 h 242"/>
              <a:gd name="T32" fmla="*/ 76 w 270"/>
              <a:gd name="T33" fmla="*/ 52 h 242"/>
              <a:gd name="T34" fmla="*/ 93 w 270"/>
              <a:gd name="T35" fmla="*/ 69 h 242"/>
              <a:gd name="T36" fmla="*/ 76 w 270"/>
              <a:gd name="T37" fmla="*/ 86 h 242"/>
              <a:gd name="T38" fmla="*/ 59 w 270"/>
              <a:gd name="T39" fmla="*/ 69 h 242"/>
              <a:gd name="T40" fmla="*/ 76 w 270"/>
              <a:gd name="T41" fmla="*/ 52 h 242"/>
              <a:gd name="T42" fmla="*/ 253 w 270"/>
              <a:gd name="T43" fmla="*/ 214 h 242"/>
              <a:gd name="T44" fmla="*/ 270 w 270"/>
              <a:gd name="T45" fmla="*/ 172 h 242"/>
              <a:gd name="T46" fmla="*/ 197 w 270"/>
              <a:gd name="T47" fmla="*/ 104 h 242"/>
              <a:gd name="T48" fmla="*/ 125 w 270"/>
              <a:gd name="T49" fmla="*/ 172 h 242"/>
              <a:gd name="T50" fmla="*/ 197 w 270"/>
              <a:gd name="T51" fmla="*/ 239 h 242"/>
              <a:gd name="T52" fmla="*/ 231 w 270"/>
              <a:gd name="T53" fmla="*/ 231 h 242"/>
              <a:gd name="T54" fmla="*/ 265 w 270"/>
              <a:gd name="T55" fmla="*/ 242 h 242"/>
              <a:gd name="T56" fmla="*/ 253 w 270"/>
              <a:gd name="T57" fmla="*/ 214 h 242"/>
              <a:gd name="T58" fmla="*/ 226 w 270"/>
              <a:gd name="T59" fmla="*/ 145 h 242"/>
              <a:gd name="T60" fmla="*/ 236 w 270"/>
              <a:gd name="T61" fmla="*/ 155 h 242"/>
              <a:gd name="T62" fmla="*/ 226 w 270"/>
              <a:gd name="T63" fmla="*/ 165 h 242"/>
              <a:gd name="T64" fmla="*/ 216 w 270"/>
              <a:gd name="T65" fmla="*/ 155 h 242"/>
              <a:gd name="T66" fmla="*/ 226 w 270"/>
              <a:gd name="T67" fmla="*/ 145 h 242"/>
              <a:gd name="T68" fmla="*/ 169 w 270"/>
              <a:gd name="T69" fmla="*/ 145 h 242"/>
              <a:gd name="T70" fmla="*/ 179 w 270"/>
              <a:gd name="T71" fmla="*/ 155 h 242"/>
              <a:gd name="T72" fmla="*/ 169 w 270"/>
              <a:gd name="T73" fmla="*/ 165 h 242"/>
              <a:gd name="T74" fmla="*/ 159 w 270"/>
              <a:gd name="T75" fmla="*/ 155 h 242"/>
              <a:gd name="T76" fmla="*/ 169 w 270"/>
              <a:gd name="T77" fmla="*/ 145 h 242"/>
              <a:gd name="T78" fmla="*/ 169 w 270"/>
              <a:gd name="T79" fmla="*/ 145 h 242"/>
              <a:gd name="T80" fmla="*/ 169 w 270"/>
              <a:gd name="T81" fmla="*/ 145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0" h="242">
                <a:moveTo>
                  <a:pt x="111" y="168"/>
                </a:moveTo>
                <a:cubicBezTo>
                  <a:pt x="111" y="126"/>
                  <a:pt x="150" y="93"/>
                  <a:pt x="197" y="93"/>
                </a:cubicBezTo>
                <a:cubicBezTo>
                  <a:pt x="211" y="93"/>
                  <a:pt x="224" y="96"/>
                  <a:pt x="236" y="101"/>
                </a:cubicBezTo>
                <a:cubicBezTo>
                  <a:pt x="231" y="45"/>
                  <a:pt x="181" y="0"/>
                  <a:pt x="118" y="0"/>
                </a:cubicBezTo>
                <a:cubicBezTo>
                  <a:pt x="53" y="0"/>
                  <a:pt x="0" y="49"/>
                  <a:pt x="0" y="108"/>
                </a:cubicBezTo>
                <a:cubicBezTo>
                  <a:pt x="0" y="133"/>
                  <a:pt x="10" y="158"/>
                  <a:pt x="27" y="177"/>
                </a:cubicBezTo>
                <a:cubicBezTo>
                  <a:pt x="7" y="222"/>
                  <a:pt x="7" y="222"/>
                  <a:pt x="7" y="222"/>
                </a:cubicBezTo>
                <a:cubicBezTo>
                  <a:pt x="63" y="202"/>
                  <a:pt x="63" y="202"/>
                  <a:pt x="63" y="202"/>
                </a:cubicBezTo>
                <a:cubicBezTo>
                  <a:pt x="79" y="210"/>
                  <a:pt x="100" y="216"/>
                  <a:pt x="120" y="216"/>
                </a:cubicBezTo>
                <a:cubicBezTo>
                  <a:pt x="132" y="216"/>
                  <a:pt x="132" y="216"/>
                  <a:pt x="132" y="216"/>
                </a:cubicBezTo>
                <a:cubicBezTo>
                  <a:pt x="120" y="202"/>
                  <a:pt x="111" y="185"/>
                  <a:pt x="111" y="168"/>
                </a:cubicBezTo>
                <a:close/>
                <a:moveTo>
                  <a:pt x="169" y="52"/>
                </a:moveTo>
                <a:cubicBezTo>
                  <a:pt x="177" y="52"/>
                  <a:pt x="186" y="59"/>
                  <a:pt x="186" y="69"/>
                </a:cubicBezTo>
                <a:cubicBezTo>
                  <a:pt x="186" y="77"/>
                  <a:pt x="179" y="86"/>
                  <a:pt x="169" y="86"/>
                </a:cubicBezTo>
                <a:cubicBezTo>
                  <a:pt x="159" y="86"/>
                  <a:pt x="152" y="79"/>
                  <a:pt x="152" y="69"/>
                </a:cubicBezTo>
                <a:cubicBezTo>
                  <a:pt x="152" y="61"/>
                  <a:pt x="159" y="52"/>
                  <a:pt x="169" y="52"/>
                </a:cubicBezTo>
                <a:close/>
                <a:moveTo>
                  <a:pt x="76" y="52"/>
                </a:moveTo>
                <a:cubicBezTo>
                  <a:pt x="85" y="52"/>
                  <a:pt x="93" y="59"/>
                  <a:pt x="93" y="69"/>
                </a:cubicBezTo>
                <a:cubicBezTo>
                  <a:pt x="93" y="77"/>
                  <a:pt x="86" y="86"/>
                  <a:pt x="76" y="86"/>
                </a:cubicBezTo>
                <a:cubicBezTo>
                  <a:pt x="66" y="86"/>
                  <a:pt x="59" y="79"/>
                  <a:pt x="59" y="69"/>
                </a:cubicBezTo>
                <a:cubicBezTo>
                  <a:pt x="59" y="61"/>
                  <a:pt x="66" y="52"/>
                  <a:pt x="76" y="52"/>
                </a:cubicBezTo>
                <a:close/>
                <a:moveTo>
                  <a:pt x="253" y="214"/>
                </a:moveTo>
                <a:cubicBezTo>
                  <a:pt x="263" y="202"/>
                  <a:pt x="270" y="189"/>
                  <a:pt x="270" y="172"/>
                </a:cubicBezTo>
                <a:cubicBezTo>
                  <a:pt x="270" y="135"/>
                  <a:pt x="238" y="104"/>
                  <a:pt x="197" y="104"/>
                </a:cubicBezTo>
                <a:cubicBezTo>
                  <a:pt x="157" y="104"/>
                  <a:pt x="125" y="135"/>
                  <a:pt x="125" y="172"/>
                </a:cubicBezTo>
                <a:cubicBezTo>
                  <a:pt x="125" y="209"/>
                  <a:pt x="157" y="239"/>
                  <a:pt x="197" y="239"/>
                </a:cubicBezTo>
                <a:cubicBezTo>
                  <a:pt x="209" y="239"/>
                  <a:pt x="221" y="236"/>
                  <a:pt x="231" y="231"/>
                </a:cubicBezTo>
                <a:cubicBezTo>
                  <a:pt x="265" y="242"/>
                  <a:pt x="265" y="242"/>
                  <a:pt x="265" y="242"/>
                </a:cubicBezTo>
                <a:cubicBezTo>
                  <a:pt x="253" y="214"/>
                  <a:pt x="253" y="214"/>
                  <a:pt x="253" y="214"/>
                </a:cubicBezTo>
                <a:close/>
                <a:moveTo>
                  <a:pt x="226" y="145"/>
                </a:moveTo>
                <a:cubicBezTo>
                  <a:pt x="231" y="145"/>
                  <a:pt x="236" y="150"/>
                  <a:pt x="236" y="155"/>
                </a:cubicBezTo>
                <a:cubicBezTo>
                  <a:pt x="236" y="160"/>
                  <a:pt x="231" y="165"/>
                  <a:pt x="226" y="165"/>
                </a:cubicBezTo>
                <a:cubicBezTo>
                  <a:pt x="221" y="165"/>
                  <a:pt x="216" y="160"/>
                  <a:pt x="216" y="155"/>
                </a:cubicBezTo>
                <a:cubicBezTo>
                  <a:pt x="216" y="148"/>
                  <a:pt x="221" y="145"/>
                  <a:pt x="226" y="145"/>
                </a:cubicBezTo>
                <a:close/>
                <a:moveTo>
                  <a:pt x="169" y="145"/>
                </a:moveTo>
                <a:cubicBezTo>
                  <a:pt x="174" y="145"/>
                  <a:pt x="179" y="150"/>
                  <a:pt x="179" y="155"/>
                </a:cubicBezTo>
                <a:cubicBezTo>
                  <a:pt x="179" y="160"/>
                  <a:pt x="174" y="165"/>
                  <a:pt x="169" y="165"/>
                </a:cubicBezTo>
                <a:cubicBezTo>
                  <a:pt x="164" y="165"/>
                  <a:pt x="159" y="160"/>
                  <a:pt x="159" y="155"/>
                </a:cubicBezTo>
                <a:cubicBezTo>
                  <a:pt x="159" y="148"/>
                  <a:pt x="162" y="145"/>
                  <a:pt x="169" y="145"/>
                </a:cubicBezTo>
                <a:close/>
                <a:moveTo>
                  <a:pt x="169" y="145"/>
                </a:moveTo>
                <a:cubicBezTo>
                  <a:pt x="169" y="145"/>
                  <a:pt x="169" y="145"/>
                  <a:pt x="169" y="145"/>
                </a:cubicBezTo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41" name="Freeform 28"/>
          <p:cNvSpPr>
            <a:spLocks noEditPoints="1"/>
          </p:cNvSpPr>
          <p:nvPr/>
        </p:nvSpPr>
        <p:spPr bwMode="auto">
          <a:xfrm>
            <a:off x="3365501" y="4852082"/>
            <a:ext cx="630239" cy="631825"/>
          </a:xfrm>
          <a:custGeom>
            <a:avLst/>
            <a:gdLst>
              <a:gd name="T0" fmla="*/ 130 w 260"/>
              <a:gd name="T1" fmla="*/ 0 h 261"/>
              <a:gd name="T2" fmla="*/ 0 w 260"/>
              <a:gd name="T3" fmla="*/ 131 h 261"/>
              <a:gd name="T4" fmla="*/ 130 w 260"/>
              <a:gd name="T5" fmla="*/ 261 h 261"/>
              <a:gd name="T6" fmla="*/ 260 w 260"/>
              <a:gd name="T7" fmla="*/ 131 h 261"/>
              <a:gd name="T8" fmla="*/ 130 w 260"/>
              <a:gd name="T9" fmla="*/ 0 h 261"/>
              <a:gd name="T10" fmla="*/ 130 w 260"/>
              <a:gd name="T11" fmla="*/ 0 h 261"/>
              <a:gd name="T12" fmla="*/ 130 w 260"/>
              <a:gd name="T13" fmla="*/ 235 h 261"/>
              <a:gd name="T14" fmla="*/ 26 w 260"/>
              <a:gd name="T15" fmla="*/ 131 h 261"/>
              <a:gd name="T16" fmla="*/ 130 w 260"/>
              <a:gd name="T17" fmla="*/ 26 h 261"/>
              <a:gd name="T18" fmla="*/ 234 w 260"/>
              <a:gd name="T19" fmla="*/ 131 h 261"/>
              <a:gd name="T20" fmla="*/ 130 w 260"/>
              <a:gd name="T21" fmla="*/ 235 h 261"/>
              <a:gd name="T22" fmla="*/ 130 w 260"/>
              <a:gd name="T23" fmla="*/ 235 h 261"/>
              <a:gd name="T24" fmla="*/ 182 w 260"/>
              <a:gd name="T25" fmla="*/ 118 h 261"/>
              <a:gd name="T26" fmla="*/ 143 w 260"/>
              <a:gd name="T27" fmla="*/ 118 h 261"/>
              <a:gd name="T28" fmla="*/ 143 w 260"/>
              <a:gd name="T29" fmla="*/ 52 h 261"/>
              <a:gd name="T30" fmla="*/ 130 w 260"/>
              <a:gd name="T31" fmla="*/ 39 h 261"/>
              <a:gd name="T32" fmla="*/ 117 w 260"/>
              <a:gd name="T33" fmla="*/ 52 h 261"/>
              <a:gd name="T34" fmla="*/ 117 w 260"/>
              <a:gd name="T35" fmla="*/ 131 h 261"/>
              <a:gd name="T36" fmla="*/ 130 w 260"/>
              <a:gd name="T37" fmla="*/ 144 h 261"/>
              <a:gd name="T38" fmla="*/ 182 w 260"/>
              <a:gd name="T39" fmla="*/ 144 h 261"/>
              <a:gd name="T40" fmla="*/ 195 w 260"/>
              <a:gd name="T41" fmla="*/ 131 h 261"/>
              <a:gd name="T42" fmla="*/ 182 w 260"/>
              <a:gd name="T43" fmla="*/ 118 h 261"/>
              <a:gd name="T44" fmla="*/ 182 w 260"/>
              <a:gd name="T45" fmla="*/ 118 h 261"/>
              <a:gd name="T46" fmla="*/ 182 w 260"/>
              <a:gd name="T47" fmla="*/ 118 h 261"/>
              <a:gd name="T48" fmla="*/ 182 w 260"/>
              <a:gd name="T49" fmla="*/ 11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60" h="261">
                <a:moveTo>
                  <a:pt x="130" y="0"/>
                </a:moveTo>
                <a:cubicBezTo>
                  <a:pt x="58" y="0"/>
                  <a:pt x="0" y="59"/>
                  <a:pt x="0" y="131"/>
                </a:cubicBezTo>
                <a:cubicBezTo>
                  <a:pt x="0" y="203"/>
                  <a:pt x="58" y="261"/>
                  <a:pt x="130" y="261"/>
                </a:cubicBezTo>
                <a:cubicBezTo>
                  <a:pt x="202" y="261"/>
                  <a:pt x="260" y="203"/>
                  <a:pt x="260" y="131"/>
                </a:cubicBezTo>
                <a:cubicBezTo>
                  <a:pt x="260" y="59"/>
                  <a:pt x="202" y="0"/>
                  <a:pt x="130" y="0"/>
                </a:cubicBezTo>
                <a:cubicBezTo>
                  <a:pt x="130" y="0"/>
                  <a:pt x="130" y="0"/>
                  <a:pt x="130" y="0"/>
                </a:cubicBezTo>
                <a:close/>
                <a:moveTo>
                  <a:pt x="130" y="235"/>
                </a:moveTo>
                <a:cubicBezTo>
                  <a:pt x="72" y="235"/>
                  <a:pt x="26" y="188"/>
                  <a:pt x="26" y="131"/>
                </a:cubicBezTo>
                <a:cubicBezTo>
                  <a:pt x="26" y="73"/>
                  <a:pt x="72" y="26"/>
                  <a:pt x="130" y="26"/>
                </a:cubicBezTo>
                <a:cubicBezTo>
                  <a:pt x="188" y="26"/>
                  <a:pt x="234" y="73"/>
                  <a:pt x="234" y="131"/>
                </a:cubicBezTo>
                <a:cubicBezTo>
                  <a:pt x="234" y="188"/>
                  <a:pt x="188" y="235"/>
                  <a:pt x="130" y="235"/>
                </a:cubicBezTo>
                <a:cubicBezTo>
                  <a:pt x="130" y="235"/>
                  <a:pt x="130" y="235"/>
                  <a:pt x="130" y="235"/>
                </a:cubicBezTo>
                <a:close/>
                <a:moveTo>
                  <a:pt x="182" y="118"/>
                </a:moveTo>
                <a:cubicBezTo>
                  <a:pt x="143" y="118"/>
                  <a:pt x="143" y="118"/>
                  <a:pt x="143" y="118"/>
                </a:cubicBezTo>
                <a:cubicBezTo>
                  <a:pt x="143" y="52"/>
                  <a:pt x="143" y="52"/>
                  <a:pt x="143" y="52"/>
                </a:cubicBezTo>
                <a:cubicBezTo>
                  <a:pt x="143" y="45"/>
                  <a:pt x="137" y="39"/>
                  <a:pt x="130" y="39"/>
                </a:cubicBezTo>
                <a:cubicBezTo>
                  <a:pt x="123" y="39"/>
                  <a:pt x="117" y="45"/>
                  <a:pt x="117" y="52"/>
                </a:cubicBezTo>
                <a:cubicBezTo>
                  <a:pt x="117" y="131"/>
                  <a:pt x="117" y="131"/>
                  <a:pt x="117" y="131"/>
                </a:cubicBezTo>
                <a:cubicBezTo>
                  <a:pt x="117" y="138"/>
                  <a:pt x="123" y="144"/>
                  <a:pt x="130" y="144"/>
                </a:cubicBezTo>
                <a:cubicBezTo>
                  <a:pt x="182" y="144"/>
                  <a:pt x="182" y="144"/>
                  <a:pt x="182" y="144"/>
                </a:cubicBezTo>
                <a:cubicBezTo>
                  <a:pt x="189" y="144"/>
                  <a:pt x="195" y="138"/>
                  <a:pt x="195" y="131"/>
                </a:cubicBezTo>
                <a:cubicBezTo>
                  <a:pt x="195" y="123"/>
                  <a:pt x="189" y="118"/>
                  <a:pt x="182" y="118"/>
                </a:cubicBezTo>
                <a:cubicBezTo>
                  <a:pt x="182" y="118"/>
                  <a:pt x="182" y="118"/>
                  <a:pt x="182" y="118"/>
                </a:cubicBezTo>
                <a:close/>
                <a:moveTo>
                  <a:pt x="182" y="118"/>
                </a:moveTo>
                <a:cubicBezTo>
                  <a:pt x="182" y="118"/>
                  <a:pt x="182" y="118"/>
                  <a:pt x="182" y="118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42" name="Freeform 32"/>
          <p:cNvSpPr>
            <a:spLocks noEditPoints="1"/>
          </p:cNvSpPr>
          <p:nvPr/>
        </p:nvSpPr>
        <p:spPr bwMode="auto">
          <a:xfrm>
            <a:off x="1162049" y="4864782"/>
            <a:ext cx="730251" cy="596900"/>
          </a:xfrm>
          <a:custGeom>
            <a:avLst/>
            <a:gdLst>
              <a:gd name="T0" fmla="*/ 142 w 192"/>
              <a:gd name="T1" fmla="*/ 111 h 156"/>
              <a:gd name="T2" fmla="*/ 96 w 192"/>
              <a:gd name="T3" fmla="*/ 134 h 156"/>
              <a:gd name="T4" fmla="*/ 40 w 192"/>
              <a:gd name="T5" fmla="*/ 78 h 156"/>
              <a:gd name="T6" fmla="*/ 47 w 192"/>
              <a:gd name="T7" fmla="*/ 78 h 156"/>
              <a:gd name="T8" fmla="*/ 58 w 192"/>
              <a:gd name="T9" fmla="*/ 78 h 156"/>
              <a:gd name="T10" fmla="*/ 29 w 192"/>
              <a:gd name="T11" fmla="*/ 49 h 156"/>
              <a:gd name="T12" fmla="*/ 0 w 192"/>
              <a:gd name="T13" fmla="*/ 78 h 156"/>
              <a:gd name="T14" fmla="*/ 15 w 192"/>
              <a:gd name="T15" fmla="*/ 78 h 156"/>
              <a:gd name="T16" fmla="*/ 16 w 192"/>
              <a:gd name="T17" fmla="*/ 78 h 156"/>
              <a:gd name="T18" fmla="*/ 18 w 192"/>
              <a:gd name="T19" fmla="*/ 78 h 156"/>
              <a:gd name="T20" fmla="*/ 96 w 192"/>
              <a:gd name="T21" fmla="*/ 156 h 156"/>
              <a:gd name="T22" fmla="*/ 157 w 192"/>
              <a:gd name="T23" fmla="*/ 126 h 156"/>
              <a:gd name="T24" fmla="*/ 151 w 192"/>
              <a:gd name="T25" fmla="*/ 120 h 156"/>
              <a:gd name="T26" fmla="*/ 142 w 192"/>
              <a:gd name="T27" fmla="*/ 111 h 156"/>
              <a:gd name="T28" fmla="*/ 180 w 192"/>
              <a:gd name="T29" fmla="*/ 78 h 156"/>
              <a:gd name="T30" fmla="*/ 180 w 192"/>
              <a:gd name="T31" fmla="*/ 78 h 156"/>
              <a:gd name="T32" fmla="*/ 174 w 192"/>
              <a:gd name="T33" fmla="*/ 78 h 156"/>
              <a:gd name="T34" fmla="*/ 174 w 192"/>
              <a:gd name="T35" fmla="*/ 78 h 156"/>
              <a:gd name="T36" fmla="*/ 174 w 192"/>
              <a:gd name="T37" fmla="*/ 78 h 156"/>
              <a:gd name="T38" fmla="*/ 96 w 192"/>
              <a:gd name="T39" fmla="*/ 0 h 156"/>
              <a:gd name="T40" fmla="*/ 35 w 192"/>
              <a:gd name="T41" fmla="*/ 30 h 156"/>
              <a:gd name="T42" fmla="*/ 41 w 192"/>
              <a:gd name="T43" fmla="*/ 37 h 156"/>
              <a:gd name="T44" fmla="*/ 50 w 192"/>
              <a:gd name="T45" fmla="*/ 46 h 156"/>
              <a:gd name="T46" fmla="*/ 96 w 192"/>
              <a:gd name="T47" fmla="*/ 22 h 156"/>
              <a:gd name="T48" fmla="*/ 152 w 192"/>
              <a:gd name="T49" fmla="*/ 78 h 156"/>
              <a:gd name="T50" fmla="*/ 152 w 192"/>
              <a:gd name="T51" fmla="*/ 78 h 156"/>
              <a:gd name="T52" fmla="*/ 152 w 192"/>
              <a:gd name="T53" fmla="*/ 78 h 156"/>
              <a:gd name="T54" fmla="*/ 145 w 192"/>
              <a:gd name="T55" fmla="*/ 78 h 156"/>
              <a:gd name="T56" fmla="*/ 145 w 192"/>
              <a:gd name="T57" fmla="*/ 78 h 156"/>
              <a:gd name="T58" fmla="*/ 134 w 192"/>
              <a:gd name="T59" fmla="*/ 78 h 156"/>
              <a:gd name="T60" fmla="*/ 163 w 192"/>
              <a:gd name="T61" fmla="*/ 107 h 156"/>
              <a:gd name="T62" fmla="*/ 192 w 192"/>
              <a:gd name="T63" fmla="*/ 78 h 156"/>
              <a:gd name="T64" fmla="*/ 180 w 192"/>
              <a:gd name="T65" fmla="*/ 78 h 156"/>
              <a:gd name="T66" fmla="*/ 123 w 192"/>
              <a:gd name="T67" fmla="*/ 43 h 156"/>
              <a:gd name="T68" fmla="*/ 104 w 192"/>
              <a:gd name="T69" fmla="*/ 76 h 156"/>
              <a:gd name="T70" fmla="*/ 119 w 192"/>
              <a:gd name="T71" fmla="*/ 76 h 156"/>
              <a:gd name="T72" fmla="*/ 119 w 192"/>
              <a:gd name="T73" fmla="*/ 83 h 156"/>
              <a:gd name="T74" fmla="*/ 102 w 192"/>
              <a:gd name="T75" fmla="*/ 83 h 156"/>
              <a:gd name="T76" fmla="*/ 102 w 192"/>
              <a:gd name="T77" fmla="*/ 93 h 156"/>
              <a:gd name="T78" fmla="*/ 119 w 192"/>
              <a:gd name="T79" fmla="*/ 93 h 156"/>
              <a:gd name="T80" fmla="*/ 119 w 192"/>
              <a:gd name="T81" fmla="*/ 100 h 156"/>
              <a:gd name="T82" fmla="*/ 102 w 192"/>
              <a:gd name="T83" fmla="*/ 100 h 156"/>
              <a:gd name="T84" fmla="*/ 102 w 192"/>
              <a:gd name="T85" fmla="*/ 115 h 156"/>
              <a:gd name="T86" fmla="*/ 93 w 192"/>
              <a:gd name="T87" fmla="*/ 115 h 156"/>
              <a:gd name="T88" fmla="*/ 93 w 192"/>
              <a:gd name="T89" fmla="*/ 100 h 156"/>
              <a:gd name="T90" fmla="*/ 74 w 192"/>
              <a:gd name="T91" fmla="*/ 100 h 156"/>
              <a:gd name="T92" fmla="*/ 74 w 192"/>
              <a:gd name="T93" fmla="*/ 93 h 156"/>
              <a:gd name="T94" fmla="*/ 93 w 192"/>
              <a:gd name="T95" fmla="*/ 93 h 156"/>
              <a:gd name="T96" fmla="*/ 93 w 192"/>
              <a:gd name="T97" fmla="*/ 83 h 156"/>
              <a:gd name="T98" fmla="*/ 74 w 192"/>
              <a:gd name="T99" fmla="*/ 83 h 156"/>
              <a:gd name="T100" fmla="*/ 74 w 192"/>
              <a:gd name="T101" fmla="*/ 76 h 156"/>
              <a:gd name="T102" fmla="*/ 90 w 192"/>
              <a:gd name="T103" fmla="*/ 76 h 156"/>
              <a:gd name="T104" fmla="*/ 71 w 192"/>
              <a:gd name="T105" fmla="*/ 43 h 156"/>
              <a:gd name="T106" fmla="*/ 81 w 192"/>
              <a:gd name="T107" fmla="*/ 43 h 156"/>
              <a:gd name="T108" fmla="*/ 97 w 192"/>
              <a:gd name="T109" fmla="*/ 74 h 156"/>
              <a:gd name="T110" fmla="*/ 98 w 192"/>
              <a:gd name="T111" fmla="*/ 74 h 156"/>
              <a:gd name="T112" fmla="*/ 103 w 192"/>
              <a:gd name="T113" fmla="*/ 63 h 156"/>
              <a:gd name="T114" fmla="*/ 114 w 192"/>
              <a:gd name="T115" fmla="*/ 43 h 156"/>
              <a:gd name="T116" fmla="*/ 123 w 192"/>
              <a:gd name="T117" fmla="*/ 43 h 156"/>
              <a:gd name="T118" fmla="*/ 123 w 192"/>
              <a:gd name="T119" fmla="*/ 43 h 156"/>
              <a:gd name="T120" fmla="*/ 123 w 192"/>
              <a:gd name="T121" fmla="*/ 43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92" h="156">
                <a:moveTo>
                  <a:pt x="142" y="111"/>
                </a:moveTo>
                <a:cubicBezTo>
                  <a:pt x="131" y="125"/>
                  <a:pt x="115" y="134"/>
                  <a:pt x="96" y="134"/>
                </a:cubicBezTo>
                <a:cubicBezTo>
                  <a:pt x="65" y="134"/>
                  <a:pt x="40" y="109"/>
                  <a:pt x="40" y="78"/>
                </a:cubicBezTo>
                <a:cubicBezTo>
                  <a:pt x="47" y="78"/>
                  <a:pt x="47" y="78"/>
                  <a:pt x="47" y="78"/>
                </a:cubicBezTo>
                <a:cubicBezTo>
                  <a:pt x="58" y="78"/>
                  <a:pt x="58" y="78"/>
                  <a:pt x="58" y="78"/>
                </a:cubicBezTo>
                <a:cubicBezTo>
                  <a:pt x="29" y="49"/>
                  <a:pt x="29" y="49"/>
                  <a:pt x="29" y="49"/>
                </a:cubicBezTo>
                <a:cubicBezTo>
                  <a:pt x="0" y="78"/>
                  <a:pt x="0" y="78"/>
                  <a:pt x="0" y="78"/>
                </a:cubicBezTo>
                <a:cubicBezTo>
                  <a:pt x="15" y="78"/>
                  <a:pt x="15" y="78"/>
                  <a:pt x="15" y="78"/>
                </a:cubicBezTo>
                <a:cubicBezTo>
                  <a:pt x="16" y="78"/>
                  <a:pt x="16" y="78"/>
                  <a:pt x="16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19" y="121"/>
                  <a:pt x="53" y="156"/>
                  <a:pt x="96" y="156"/>
                </a:cubicBezTo>
                <a:cubicBezTo>
                  <a:pt x="121" y="156"/>
                  <a:pt x="143" y="144"/>
                  <a:pt x="157" y="126"/>
                </a:cubicBezTo>
                <a:cubicBezTo>
                  <a:pt x="151" y="120"/>
                  <a:pt x="151" y="120"/>
                  <a:pt x="151" y="120"/>
                </a:cubicBezTo>
                <a:cubicBezTo>
                  <a:pt x="142" y="111"/>
                  <a:pt x="142" y="111"/>
                  <a:pt x="142" y="111"/>
                </a:cubicBezTo>
                <a:close/>
                <a:moveTo>
                  <a:pt x="180" y="78"/>
                </a:moveTo>
                <a:cubicBezTo>
                  <a:pt x="180" y="78"/>
                  <a:pt x="180" y="78"/>
                  <a:pt x="180" y="78"/>
                </a:cubicBezTo>
                <a:cubicBezTo>
                  <a:pt x="174" y="78"/>
                  <a:pt x="174" y="78"/>
                  <a:pt x="174" y="78"/>
                </a:cubicBezTo>
                <a:cubicBezTo>
                  <a:pt x="174" y="78"/>
                  <a:pt x="174" y="78"/>
                  <a:pt x="174" y="78"/>
                </a:cubicBezTo>
                <a:cubicBezTo>
                  <a:pt x="174" y="78"/>
                  <a:pt x="174" y="78"/>
                  <a:pt x="174" y="78"/>
                </a:cubicBezTo>
                <a:cubicBezTo>
                  <a:pt x="174" y="35"/>
                  <a:pt x="139" y="0"/>
                  <a:pt x="96" y="0"/>
                </a:cubicBezTo>
                <a:cubicBezTo>
                  <a:pt x="71" y="0"/>
                  <a:pt x="49" y="12"/>
                  <a:pt x="35" y="30"/>
                </a:cubicBezTo>
                <a:cubicBezTo>
                  <a:pt x="41" y="37"/>
                  <a:pt x="41" y="37"/>
                  <a:pt x="41" y="37"/>
                </a:cubicBezTo>
                <a:cubicBezTo>
                  <a:pt x="50" y="46"/>
                  <a:pt x="50" y="46"/>
                  <a:pt x="50" y="46"/>
                </a:cubicBezTo>
                <a:cubicBezTo>
                  <a:pt x="60" y="31"/>
                  <a:pt x="77" y="22"/>
                  <a:pt x="96" y="22"/>
                </a:cubicBezTo>
                <a:cubicBezTo>
                  <a:pt x="127" y="22"/>
                  <a:pt x="152" y="47"/>
                  <a:pt x="152" y="78"/>
                </a:cubicBezTo>
                <a:cubicBezTo>
                  <a:pt x="152" y="78"/>
                  <a:pt x="152" y="78"/>
                  <a:pt x="152" y="78"/>
                </a:cubicBezTo>
                <a:cubicBezTo>
                  <a:pt x="152" y="78"/>
                  <a:pt x="152" y="78"/>
                  <a:pt x="152" y="78"/>
                </a:cubicBezTo>
                <a:cubicBezTo>
                  <a:pt x="145" y="78"/>
                  <a:pt x="145" y="78"/>
                  <a:pt x="145" y="78"/>
                </a:cubicBezTo>
                <a:cubicBezTo>
                  <a:pt x="145" y="78"/>
                  <a:pt x="145" y="78"/>
                  <a:pt x="145" y="78"/>
                </a:cubicBezTo>
                <a:cubicBezTo>
                  <a:pt x="134" y="78"/>
                  <a:pt x="134" y="78"/>
                  <a:pt x="134" y="78"/>
                </a:cubicBezTo>
                <a:cubicBezTo>
                  <a:pt x="163" y="107"/>
                  <a:pt x="163" y="107"/>
                  <a:pt x="163" y="107"/>
                </a:cubicBezTo>
                <a:cubicBezTo>
                  <a:pt x="192" y="78"/>
                  <a:pt x="192" y="78"/>
                  <a:pt x="192" y="78"/>
                </a:cubicBezTo>
                <a:cubicBezTo>
                  <a:pt x="180" y="78"/>
                  <a:pt x="180" y="78"/>
                  <a:pt x="180" y="78"/>
                </a:cubicBezTo>
                <a:close/>
                <a:moveTo>
                  <a:pt x="123" y="43"/>
                </a:moveTo>
                <a:cubicBezTo>
                  <a:pt x="104" y="76"/>
                  <a:pt x="104" y="76"/>
                  <a:pt x="104" y="76"/>
                </a:cubicBezTo>
                <a:cubicBezTo>
                  <a:pt x="119" y="76"/>
                  <a:pt x="119" y="76"/>
                  <a:pt x="119" y="76"/>
                </a:cubicBezTo>
                <a:cubicBezTo>
                  <a:pt x="119" y="83"/>
                  <a:pt x="119" y="83"/>
                  <a:pt x="119" y="83"/>
                </a:cubicBezTo>
                <a:cubicBezTo>
                  <a:pt x="102" y="83"/>
                  <a:pt x="102" y="83"/>
                  <a:pt x="102" y="83"/>
                </a:cubicBezTo>
                <a:cubicBezTo>
                  <a:pt x="102" y="93"/>
                  <a:pt x="102" y="93"/>
                  <a:pt x="102" y="93"/>
                </a:cubicBezTo>
                <a:cubicBezTo>
                  <a:pt x="119" y="93"/>
                  <a:pt x="119" y="93"/>
                  <a:pt x="119" y="93"/>
                </a:cubicBezTo>
                <a:cubicBezTo>
                  <a:pt x="119" y="100"/>
                  <a:pt x="119" y="100"/>
                  <a:pt x="119" y="100"/>
                </a:cubicBezTo>
                <a:cubicBezTo>
                  <a:pt x="102" y="100"/>
                  <a:pt x="102" y="100"/>
                  <a:pt x="102" y="100"/>
                </a:cubicBezTo>
                <a:cubicBezTo>
                  <a:pt x="102" y="115"/>
                  <a:pt x="102" y="115"/>
                  <a:pt x="102" y="115"/>
                </a:cubicBezTo>
                <a:cubicBezTo>
                  <a:pt x="93" y="115"/>
                  <a:pt x="93" y="115"/>
                  <a:pt x="93" y="115"/>
                </a:cubicBezTo>
                <a:cubicBezTo>
                  <a:pt x="93" y="100"/>
                  <a:pt x="93" y="100"/>
                  <a:pt x="93" y="100"/>
                </a:cubicBezTo>
                <a:cubicBezTo>
                  <a:pt x="74" y="100"/>
                  <a:pt x="74" y="100"/>
                  <a:pt x="74" y="100"/>
                </a:cubicBezTo>
                <a:cubicBezTo>
                  <a:pt x="74" y="93"/>
                  <a:pt x="74" y="93"/>
                  <a:pt x="74" y="93"/>
                </a:cubicBezTo>
                <a:cubicBezTo>
                  <a:pt x="93" y="93"/>
                  <a:pt x="93" y="93"/>
                  <a:pt x="93" y="93"/>
                </a:cubicBezTo>
                <a:cubicBezTo>
                  <a:pt x="93" y="83"/>
                  <a:pt x="93" y="83"/>
                  <a:pt x="93" y="83"/>
                </a:cubicBezTo>
                <a:cubicBezTo>
                  <a:pt x="74" y="83"/>
                  <a:pt x="74" y="83"/>
                  <a:pt x="74" y="83"/>
                </a:cubicBezTo>
                <a:cubicBezTo>
                  <a:pt x="74" y="76"/>
                  <a:pt x="74" y="76"/>
                  <a:pt x="74" y="76"/>
                </a:cubicBezTo>
                <a:cubicBezTo>
                  <a:pt x="90" y="76"/>
                  <a:pt x="90" y="76"/>
                  <a:pt x="90" y="76"/>
                </a:cubicBezTo>
                <a:cubicBezTo>
                  <a:pt x="71" y="43"/>
                  <a:pt x="71" y="43"/>
                  <a:pt x="71" y="43"/>
                </a:cubicBezTo>
                <a:cubicBezTo>
                  <a:pt x="81" y="43"/>
                  <a:pt x="81" y="43"/>
                  <a:pt x="81" y="43"/>
                </a:cubicBezTo>
                <a:cubicBezTo>
                  <a:pt x="90" y="59"/>
                  <a:pt x="96" y="70"/>
                  <a:pt x="97" y="74"/>
                </a:cubicBezTo>
                <a:cubicBezTo>
                  <a:pt x="98" y="74"/>
                  <a:pt x="98" y="74"/>
                  <a:pt x="98" y="74"/>
                </a:cubicBezTo>
                <a:cubicBezTo>
                  <a:pt x="98" y="72"/>
                  <a:pt x="100" y="69"/>
                  <a:pt x="103" y="63"/>
                </a:cubicBezTo>
                <a:cubicBezTo>
                  <a:pt x="114" y="43"/>
                  <a:pt x="114" y="43"/>
                  <a:pt x="114" y="43"/>
                </a:cubicBezTo>
                <a:cubicBezTo>
                  <a:pt x="123" y="43"/>
                  <a:pt x="123" y="43"/>
                  <a:pt x="123" y="43"/>
                </a:cubicBezTo>
                <a:close/>
                <a:moveTo>
                  <a:pt x="123" y="43"/>
                </a:moveTo>
                <a:cubicBezTo>
                  <a:pt x="123" y="43"/>
                  <a:pt x="123" y="43"/>
                  <a:pt x="123" y="43"/>
                </a:cubicBezTo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859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Freeform 32"/>
          <p:cNvSpPr>
            <a:spLocks/>
          </p:cNvSpPr>
          <p:nvPr/>
        </p:nvSpPr>
        <p:spPr bwMode="auto">
          <a:xfrm>
            <a:off x="865113" y="5264457"/>
            <a:ext cx="1720851" cy="918633"/>
          </a:xfrm>
          <a:custGeom>
            <a:avLst/>
            <a:gdLst>
              <a:gd name="T0" fmla="*/ 843 w 843"/>
              <a:gd name="T1" fmla="*/ 382 h 450"/>
              <a:gd name="T2" fmla="*/ 773 w 843"/>
              <a:gd name="T3" fmla="*/ 450 h 450"/>
              <a:gd name="T4" fmla="*/ 74 w 843"/>
              <a:gd name="T5" fmla="*/ 450 h 450"/>
              <a:gd name="T6" fmla="*/ 0 w 843"/>
              <a:gd name="T7" fmla="*/ 382 h 450"/>
              <a:gd name="T8" fmla="*/ 0 w 843"/>
              <a:gd name="T9" fmla="*/ 69 h 450"/>
              <a:gd name="T10" fmla="*/ 74 w 843"/>
              <a:gd name="T11" fmla="*/ 0 h 450"/>
              <a:gd name="T12" fmla="*/ 773 w 843"/>
              <a:gd name="T13" fmla="*/ 0 h 450"/>
              <a:gd name="T14" fmla="*/ 843 w 843"/>
              <a:gd name="T15" fmla="*/ 69 h 450"/>
              <a:gd name="T16" fmla="*/ 843 w 843"/>
              <a:gd name="T17" fmla="*/ 382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3" h="450">
                <a:moveTo>
                  <a:pt x="843" y="382"/>
                </a:moveTo>
                <a:cubicBezTo>
                  <a:pt x="843" y="420"/>
                  <a:pt x="811" y="450"/>
                  <a:pt x="773" y="450"/>
                </a:cubicBezTo>
                <a:cubicBezTo>
                  <a:pt x="74" y="450"/>
                  <a:pt x="74" y="450"/>
                  <a:pt x="74" y="450"/>
                </a:cubicBezTo>
                <a:cubicBezTo>
                  <a:pt x="36" y="450"/>
                  <a:pt x="0" y="420"/>
                  <a:pt x="0" y="382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30"/>
                  <a:pt x="36" y="0"/>
                  <a:pt x="74" y="0"/>
                </a:cubicBezTo>
                <a:cubicBezTo>
                  <a:pt x="773" y="0"/>
                  <a:pt x="773" y="0"/>
                  <a:pt x="773" y="0"/>
                </a:cubicBezTo>
                <a:cubicBezTo>
                  <a:pt x="811" y="0"/>
                  <a:pt x="843" y="30"/>
                  <a:pt x="843" y="69"/>
                </a:cubicBezTo>
                <a:cubicBezTo>
                  <a:pt x="843" y="382"/>
                  <a:pt x="843" y="382"/>
                  <a:pt x="843" y="38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4" name="Freeform 36"/>
          <p:cNvSpPr>
            <a:spLocks/>
          </p:cNvSpPr>
          <p:nvPr/>
        </p:nvSpPr>
        <p:spPr bwMode="auto">
          <a:xfrm>
            <a:off x="2791282" y="4464356"/>
            <a:ext cx="1697567" cy="1718733"/>
          </a:xfrm>
          <a:custGeom>
            <a:avLst/>
            <a:gdLst>
              <a:gd name="T0" fmla="*/ 832 w 832"/>
              <a:gd name="T1" fmla="*/ 775 h 843"/>
              <a:gd name="T2" fmla="*/ 766 w 832"/>
              <a:gd name="T3" fmla="*/ 843 h 843"/>
              <a:gd name="T4" fmla="*/ 67 w 832"/>
              <a:gd name="T5" fmla="*/ 843 h 843"/>
              <a:gd name="T6" fmla="*/ 0 w 832"/>
              <a:gd name="T7" fmla="*/ 775 h 843"/>
              <a:gd name="T8" fmla="*/ 0 w 832"/>
              <a:gd name="T9" fmla="*/ 69 h 843"/>
              <a:gd name="T10" fmla="*/ 67 w 832"/>
              <a:gd name="T11" fmla="*/ 0 h 843"/>
              <a:gd name="T12" fmla="*/ 766 w 832"/>
              <a:gd name="T13" fmla="*/ 0 h 843"/>
              <a:gd name="T14" fmla="*/ 832 w 832"/>
              <a:gd name="T15" fmla="*/ 69 h 843"/>
              <a:gd name="T16" fmla="*/ 832 w 832"/>
              <a:gd name="T17" fmla="*/ 775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32" h="843">
                <a:moveTo>
                  <a:pt x="832" y="775"/>
                </a:moveTo>
                <a:cubicBezTo>
                  <a:pt x="832" y="813"/>
                  <a:pt x="804" y="843"/>
                  <a:pt x="766" y="843"/>
                </a:cubicBezTo>
                <a:cubicBezTo>
                  <a:pt x="67" y="843"/>
                  <a:pt x="67" y="843"/>
                  <a:pt x="67" y="843"/>
                </a:cubicBezTo>
                <a:cubicBezTo>
                  <a:pt x="29" y="843"/>
                  <a:pt x="0" y="813"/>
                  <a:pt x="0" y="775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31"/>
                  <a:pt x="29" y="0"/>
                  <a:pt x="67" y="0"/>
                </a:cubicBezTo>
                <a:cubicBezTo>
                  <a:pt x="766" y="0"/>
                  <a:pt x="766" y="0"/>
                  <a:pt x="766" y="0"/>
                </a:cubicBezTo>
                <a:cubicBezTo>
                  <a:pt x="804" y="0"/>
                  <a:pt x="832" y="31"/>
                  <a:pt x="832" y="69"/>
                </a:cubicBezTo>
                <a:cubicBezTo>
                  <a:pt x="832" y="775"/>
                  <a:pt x="832" y="775"/>
                  <a:pt x="832" y="775"/>
                </a:cubicBezTo>
              </a:path>
            </a:pathLst>
          </a:custGeom>
          <a:solidFill>
            <a:srgbClr val="4CC8E4"/>
          </a:solidFill>
          <a:ln>
            <a:noFill/>
          </a:ln>
          <a:extLst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5" name="Freeform 42"/>
          <p:cNvSpPr>
            <a:spLocks/>
          </p:cNvSpPr>
          <p:nvPr/>
        </p:nvSpPr>
        <p:spPr bwMode="auto">
          <a:xfrm>
            <a:off x="4734381" y="2298701"/>
            <a:ext cx="1720851" cy="3884387"/>
          </a:xfrm>
          <a:custGeom>
            <a:avLst/>
            <a:gdLst>
              <a:gd name="T0" fmla="*/ 843 w 843"/>
              <a:gd name="T1" fmla="*/ 1930 h 1998"/>
              <a:gd name="T2" fmla="*/ 770 w 843"/>
              <a:gd name="T3" fmla="*/ 1998 h 1998"/>
              <a:gd name="T4" fmla="*/ 71 w 843"/>
              <a:gd name="T5" fmla="*/ 1998 h 1998"/>
              <a:gd name="T6" fmla="*/ 0 w 843"/>
              <a:gd name="T7" fmla="*/ 1930 h 1998"/>
              <a:gd name="T8" fmla="*/ 0 w 843"/>
              <a:gd name="T9" fmla="*/ 69 h 1998"/>
              <a:gd name="T10" fmla="*/ 71 w 843"/>
              <a:gd name="T11" fmla="*/ 0 h 1998"/>
              <a:gd name="T12" fmla="*/ 770 w 843"/>
              <a:gd name="T13" fmla="*/ 0 h 1998"/>
              <a:gd name="T14" fmla="*/ 843 w 843"/>
              <a:gd name="T15" fmla="*/ 69 h 1998"/>
              <a:gd name="T16" fmla="*/ 843 w 843"/>
              <a:gd name="T17" fmla="*/ 1930 h 1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3" h="1998">
                <a:moveTo>
                  <a:pt x="843" y="1930"/>
                </a:moveTo>
                <a:cubicBezTo>
                  <a:pt x="843" y="1968"/>
                  <a:pt x="808" y="1998"/>
                  <a:pt x="770" y="1998"/>
                </a:cubicBezTo>
                <a:cubicBezTo>
                  <a:pt x="71" y="1998"/>
                  <a:pt x="71" y="1998"/>
                  <a:pt x="71" y="1998"/>
                </a:cubicBezTo>
                <a:cubicBezTo>
                  <a:pt x="33" y="1998"/>
                  <a:pt x="0" y="1968"/>
                  <a:pt x="0" y="1930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31"/>
                  <a:pt x="33" y="0"/>
                  <a:pt x="71" y="0"/>
                </a:cubicBezTo>
                <a:cubicBezTo>
                  <a:pt x="770" y="0"/>
                  <a:pt x="770" y="0"/>
                  <a:pt x="770" y="0"/>
                </a:cubicBezTo>
                <a:cubicBezTo>
                  <a:pt x="808" y="0"/>
                  <a:pt x="843" y="31"/>
                  <a:pt x="843" y="69"/>
                </a:cubicBezTo>
                <a:cubicBezTo>
                  <a:pt x="843" y="1930"/>
                  <a:pt x="843" y="1930"/>
                  <a:pt x="843" y="193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494032">
            <a:off x="1395854" y="2183768"/>
            <a:ext cx="2541431" cy="1775173"/>
          </a:xfrm>
          <a:custGeom>
            <a:avLst/>
            <a:gdLst>
              <a:gd name="T0" fmla="*/ 1204 w 1259"/>
              <a:gd name="T1" fmla="*/ 375 h 914"/>
              <a:gd name="T2" fmla="*/ 1130 w 1259"/>
              <a:gd name="T3" fmla="*/ 327 h 914"/>
              <a:gd name="T4" fmla="*/ 1110 w 1259"/>
              <a:gd name="T5" fmla="*/ 230 h 914"/>
              <a:gd name="T6" fmla="*/ 868 w 1259"/>
              <a:gd name="T7" fmla="*/ 598 h 914"/>
              <a:gd name="T8" fmla="*/ 771 w 1259"/>
              <a:gd name="T9" fmla="*/ 745 h 914"/>
              <a:gd name="T10" fmla="*/ 732 w 1259"/>
              <a:gd name="T11" fmla="*/ 772 h 914"/>
              <a:gd name="T12" fmla="*/ 685 w 1259"/>
              <a:gd name="T13" fmla="*/ 763 h 914"/>
              <a:gd name="T14" fmla="*/ 342 w 1259"/>
              <a:gd name="T15" fmla="*/ 538 h 914"/>
              <a:gd name="T16" fmla="*/ 117 w 1259"/>
              <a:gd name="T17" fmla="*/ 881 h 914"/>
              <a:gd name="T18" fmla="*/ 78 w 1259"/>
              <a:gd name="T19" fmla="*/ 907 h 914"/>
              <a:gd name="T20" fmla="*/ 3 w 1259"/>
              <a:gd name="T21" fmla="*/ 859 h 914"/>
              <a:gd name="T22" fmla="*/ 12 w 1259"/>
              <a:gd name="T23" fmla="*/ 812 h 914"/>
              <a:gd name="T24" fmla="*/ 272 w 1259"/>
              <a:gd name="T25" fmla="*/ 417 h 914"/>
              <a:gd name="T26" fmla="*/ 311 w 1259"/>
              <a:gd name="T27" fmla="*/ 390 h 914"/>
              <a:gd name="T28" fmla="*/ 358 w 1259"/>
              <a:gd name="T29" fmla="*/ 399 h 914"/>
              <a:gd name="T30" fmla="*/ 701 w 1259"/>
              <a:gd name="T31" fmla="*/ 624 h 914"/>
              <a:gd name="T32" fmla="*/ 763 w 1259"/>
              <a:gd name="T33" fmla="*/ 529 h 914"/>
              <a:gd name="T34" fmla="*/ 768 w 1259"/>
              <a:gd name="T35" fmla="*/ 522 h 914"/>
              <a:gd name="T36" fmla="*/ 796 w 1259"/>
              <a:gd name="T37" fmla="*/ 479 h 914"/>
              <a:gd name="T38" fmla="*/ 1005 w 1259"/>
              <a:gd name="T39" fmla="*/ 161 h 914"/>
              <a:gd name="T40" fmla="*/ 908 w 1259"/>
              <a:gd name="T41" fmla="*/ 181 h 914"/>
              <a:gd name="T42" fmla="*/ 834 w 1259"/>
              <a:gd name="T43" fmla="*/ 132 h 914"/>
              <a:gd name="T44" fmla="*/ 882 w 1259"/>
              <a:gd name="T45" fmla="*/ 58 h 914"/>
              <a:gd name="T46" fmla="*/ 1127 w 1259"/>
              <a:gd name="T47" fmla="*/ 7 h 914"/>
              <a:gd name="T48" fmla="*/ 1202 w 1259"/>
              <a:gd name="T49" fmla="*/ 56 h 914"/>
              <a:gd name="T50" fmla="*/ 1252 w 1259"/>
              <a:gd name="T51" fmla="*/ 301 h 914"/>
              <a:gd name="T52" fmla="*/ 1204 w 1259"/>
              <a:gd name="T53" fmla="*/ 375 h 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59" h="914">
                <a:moveTo>
                  <a:pt x="1204" y="375"/>
                </a:moveTo>
                <a:cubicBezTo>
                  <a:pt x="1170" y="382"/>
                  <a:pt x="1137" y="361"/>
                  <a:pt x="1130" y="327"/>
                </a:cubicBezTo>
                <a:cubicBezTo>
                  <a:pt x="1110" y="230"/>
                  <a:pt x="1110" y="230"/>
                  <a:pt x="1110" y="230"/>
                </a:cubicBezTo>
                <a:cubicBezTo>
                  <a:pt x="868" y="598"/>
                  <a:pt x="868" y="598"/>
                  <a:pt x="868" y="598"/>
                </a:cubicBezTo>
                <a:cubicBezTo>
                  <a:pt x="771" y="745"/>
                  <a:pt x="771" y="745"/>
                  <a:pt x="771" y="745"/>
                </a:cubicBezTo>
                <a:cubicBezTo>
                  <a:pt x="763" y="758"/>
                  <a:pt x="749" y="768"/>
                  <a:pt x="732" y="772"/>
                </a:cubicBezTo>
                <a:cubicBezTo>
                  <a:pt x="715" y="775"/>
                  <a:pt x="698" y="772"/>
                  <a:pt x="685" y="763"/>
                </a:cubicBezTo>
                <a:cubicBezTo>
                  <a:pt x="342" y="538"/>
                  <a:pt x="342" y="538"/>
                  <a:pt x="342" y="538"/>
                </a:cubicBezTo>
                <a:cubicBezTo>
                  <a:pt x="117" y="881"/>
                  <a:pt x="117" y="881"/>
                  <a:pt x="117" y="881"/>
                </a:cubicBezTo>
                <a:cubicBezTo>
                  <a:pt x="108" y="894"/>
                  <a:pt x="94" y="904"/>
                  <a:pt x="78" y="907"/>
                </a:cubicBezTo>
                <a:cubicBezTo>
                  <a:pt x="44" y="914"/>
                  <a:pt x="11" y="893"/>
                  <a:pt x="3" y="859"/>
                </a:cubicBezTo>
                <a:cubicBezTo>
                  <a:pt x="0" y="842"/>
                  <a:pt x="4" y="825"/>
                  <a:pt x="12" y="812"/>
                </a:cubicBezTo>
                <a:cubicBezTo>
                  <a:pt x="272" y="417"/>
                  <a:pt x="272" y="417"/>
                  <a:pt x="272" y="417"/>
                </a:cubicBezTo>
                <a:cubicBezTo>
                  <a:pt x="280" y="403"/>
                  <a:pt x="294" y="393"/>
                  <a:pt x="311" y="390"/>
                </a:cubicBezTo>
                <a:cubicBezTo>
                  <a:pt x="328" y="386"/>
                  <a:pt x="345" y="390"/>
                  <a:pt x="358" y="399"/>
                </a:cubicBezTo>
                <a:cubicBezTo>
                  <a:pt x="701" y="624"/>
                  <a:pt x="701" y="624"/>
                  <a:pt x="701" y="624"/>
                </a:cubicBezTo>
                <a:cubicBezTo>
                  <a:pt x="763" y="529"/>
                  <a:pt x="763" y="529"/>
                  <a:pt x="763" y="529"/>
                </a:cubicBezTo>
                <a:cubicBezTo>
                  <a:pt x="768" y="522"/>
                  <a:pt x="768" y="522"/>
                  <a:pt x="768" y="522"/>
                </a:cubicBezTo>
                <a:cubicBezTo>
                  <a:pt x="796" y="479"/>
                  <a:pt x="796" y="479"/>
                  <a:pt x="796" y="479"/>
                </a:cubicBezTo>
                <a:cubicBezTo>
                  <a:pt x="1005" y="161"/>
                  <a:pt x="1005" y="161"/>
                  <a:pt x="1005" y="161"/>
                </a:cubicBezTo>
                <a:cubicBezTo>
                  <a:pt x="908" y="181"/>
                  <a:pt x="908" y="181"/>
                  <a:pt x="908" y="181"/>
                </a:cubicBezTo>
                <a:cubicBezTo>
                  <a:pt x="874" y="188"/>
                  <a:pt x="841" y="166"/>
                  <a:pt x="834" y="132"/>
                </a:cubicBezTo>
                <a:cubicBezTo>
                  <a:pt x="827" y="98"/>
                  <a:pt x="848" y="65"/>
                  <a:pt x="882" y="58"/>
                </a:cubicBezTo>
                <a:cubicBezTo>
                  <a:pt x="1127" y="7"/>
                  <a:pt x="1127" y="7"/>
                  <a:pt x="1127" y="7"/>
                </a:cubicBezTo>
                <a:cubicBezTo>
                  <a:pt x="1161" y="0"/>
                  <a:pt x="1195" y="22"/>
                  <a:pt x="1202" y="56"/>
                </a:cubicBezTo>
                <a:cubicBezTo>
                  <a:pt x="1252" y="301"/>
                  <a:pt x="1252" y="301"/>
                  <a:pt x="1252" y="301"/>
                </a:cubicBezTo>
                <a:cubicBezTo>
                  <a:pt x="1259" y="335"/>
                  <a:pt x="1238" y="368"/>
                  <a:pt x="1204" y="375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grpSp>
        <p:nvGrpSpPr>
          <p:cNvPr id="7" name="组合 50"/>
          <p:cNvGrpSpPr/>
          <p:nvPr/>
        </p:nvGrpSpPr>
        <p:grpSpPr>
          <a:xfrm>
            <a:off x="1335788" y="5286374"/>
            <a:ext cx="1034823" cy="707886"/>
            <a:chOff x="1210232" y="5445895"/>
            <a:chExt cx="1034822" cy="707885"/>
          </a:xfrm>
        </p:grpSpPr>
        <p:sp>
          <p:nvSpPr>
            <p:cNvPr id="8" name="文本框 7"/>
            <p:cNvSpPr txBox="1"/>
            <p:nvPr/>
          </p:nvSpPr>
          <p:spPr>
            <a:xfrm>
              <a:off x="1210232" y="5445895"/>
              <a:ext cx="755334" cy="707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28</a:t>
              </a:r>
              <a:endParaRPr lang="zh-CN" altLang="en-US" sz="4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786274" y="5539859"/>
              <a:ext cx="458780" cy="461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endParaRPr lang="zh-CN" altLang="en-US" sz="24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组合 51"/>
          <p:cNvGrpSpPr/>
          <p:nvPr/>
        </p:nvGrpSpPr>
        <p:grpSpPr>
          <a:xfrm>
            <a:off x="3219926" y="4588781"/>
            <a:ext cx="1091973" cy="707886"/>
            <a:chOff x="1210232" y="5445895"/>
            <a:chExt cx="1091974" cy="707885"/>
          </a:xfrm>
        </p:grpSpPr>
        <p:sp>
          <p:nvSpPr>
            <p:cNvPr id="11" name="文本框 10"/>
            <p:cNvSpPr txBox="1"/>
            <p:nvPr/>
          </p:nvSpPr>
          <p:spPr>
            <a:xfrm>
              <a:off x="1210232" y="5445895"/>
              <a:ext cx="755336" cy="707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35</a:t>
              </a:r>
              <a:endParaRPr lang="zh-CN" altLang="en-US" sz="4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843426" y="5539859"/>
              <a:ext cx="458780" cy="461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endParaRPr lang="zh-CN" altLang="en-US" sz="24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3" name="组合 54"/>
          <p:cNvGrpSpPr/>
          <p:nvPr/>
        </p:nvGrpSpPr>
        <p:grpSpPr>
          <a:xfrm>
            <a:off x="5097710" y="2423434"/>
            <a:ext cx="1212623" cy="830997"/>
            <a:chOff x="1076882" y="5445895"/>
            <a:chExt cx="1212622" cy="830997"/>
          </a:xfrm>
        </p:grpSpPr>
        <p:sp>
          <p:nvSpPr>
            <p:cNvPr id="14" name="文本框 13"/>
            <p:cNvSpPr txBox="1"/>
            <p:nvPr/>
          </p:nvSpPr>
          <p:spPr>
            <a:xfrm>
              <a:off x="1076882" y="5445895"/>
              <a:ext cx="87075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8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46</a:t>
              </a:r>
              <a:endParaRPr lang="zh-CN" altLang="en-US" sz="4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830724" y="5552559"/>
              <a:ext cx="4587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endParaRPr lang="zh-CN" altLang="en-US" sz="2400" dirty="0">
                <a:solidFill>
                  <a:prstClr val="white"/>
                </a:solidFill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5077053" y="3123947"/>
            <a:ext cx="9637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solidFill>
                  <a:prstClr val="white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175681" y="5200611"/>
            <a:ext cx="9637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solidFill>
                  <a:prstClr val="white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000" dirty="0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288825" y="5841747"/>
            <a:ext cx="9637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solidFill>
                  <a:prstClr val="white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000" dirty="0">
              <a:solidFill>
                <a:prstClr val="white"/>
              </a:solidFill>
            </a:endParaRPr>
          </a:p>
        </p:txBody>
      </p:sp>
      <p:grpSp>
        <p:nvGrpSpPr>
          <p:cNvPr id="19" name="组合 66"/>
          <p:cNvGrpSpPr/>
          <p:nvPr/>
        </p:nvGrpSpPr>
        <p:grpSpPr>
          <a:xfrm>
            <a:off x="7177315" y="2393697"/>
            <a:ext cx="4464959" cy="759184"/>
            <a:chOff x="7393215" y="2266694"/>
            <a:chExt cx="4464958" cy="759183"/>
          </a:xfrm>
        </p:grpSpPr>
        <p:sp>
          <p:nvSpPr>
            <p:cNvPr id="20" name="矩形 19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7393215" y="2574471"/>
              <a:ext cx="4464958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7277100" y="3267178"/>
            <a:ext cx="4089400" cy="85623"/>
          </a:xfrm>
          <a:prstGeom prst="rect">
            <a:avLst/>
          </a:prstGeom>
          <a:solidFill>
            <a:srgbClr val="4CC8E4"/>
          </a:solidFill>
          <a:ln>
            <a:solidFill>
              <a:schemeClr val="tx1"/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grpSp>
        <p:nvGrpSpPr>
          <p:cNvPr id="23" name="组合 68"/>
          <p:cNvGrpSpPr/>
          <p:nvPr/>
        </p:nvGrpSpPr>
        <p:grpSpPr>
          <a:xfrm>
            <a:off x="7177315" y="3739897"/>
            <a:ext cx="4464959" cy="759184"/>
            <a:chOff x="7393215" y="2266694"/>
            <a:chExt cx="4464958" cy="759183"/>
          </a:xfrm>
        </p:grpSpPr>
        <p:sp>
          <p:nvSpPr>
            <p:cNvPr id="24" name="矩形 23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7393215" y="2574471"/>
              <a:ext cx="4464958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7277100" y="4613378"/>
            <a:ext cx="4089400" cy="8562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grpSp>
        <p:nvGrpSpPr>
          <p:cNvPr id="27" name="组合 72"/>
          <p:cNvGrpSpPr/>
          <p:nvPr/>
        </p:nvGrpSpPr>
        <p:grpSpPr>
          <a:xfrm>
            <a:off x="7177315" y="5111497"/>
            <a:ext cx="4464959" cy="759184"/>
            <a:chOff x="7393215" y="2266694"/>
            <a:chExt cx="4464958" cy="759183"/>
          </a:xfrm>
        </p:grpSpPr>
        <p:sp>
          <p:nvSpPr>
            <p:cNvPr id="28" name="矩形 27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7393215" y="2574471"/>
              <a:ext cx="4464958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7277100" y="5984978"/>
            <a:ext cx="4089400" cy="85623"/>
          </a:xfrm>
          <a:prstGeom prst="rect">
            <a:avLst/>
          </a:prstGeom>
          <a:solidFill>
            <a:srgbClr val="4CC8E4"/>
          </a:solidFill>
          <a:ln>
            <a:solidFill>
              <a:schemeClr val="tx1"/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190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-185208" y="1098522"/>
            <a:ext cx="6584920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500" dirty="0">
                <a:latin typeface="Impact" pitchFamily="34" charset="0"/>
                <a:ea typeface="微软雅黑" panose="020B0503020204020204" pitchFamily="34" charset="-122"/>
              </a:rPr>
              <a:t>THANKS!</a:t>
            </a:r>
            <a:endParaRPr lang="zh-CN" altLang="en-US" sz="11500" dirty="0"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9066" y="3460707"/>
            <a:ext cx="54163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dist">
              <a:defRPr/>
            </a:pPr>
            <a:r>
              <a:rPr lang="zh-CN" altLang="en-US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谢谢欣赏</a:t>
            </a:r>
          </a:p>
        </p:txBody>
      </p:sp>
    </p:spTree>
    <p:extLst>
      <p:ext uri="{BB962C8B-B14F-4D97-AF65-F5344CB8AC3E}">
        <p14:creationId xmlns:p14="http://schemas.microsoft.com/office/powerpoint/2010/main" val="286898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1447171" y="453193"/>
            <a:ext cx="3625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800" b="1" dirty="0">
                <a:latin typeface="Microsoft YaHei" charset="0"/>
                <a:ea typeface="Microsoft YaHei" charset="0"/>
                <a:cs typeface="Microsoft YaHei" charset="0"/>
              </a:rPr>
              <a:t>CONTENTS</a:t>
            </a:r>
            <a:endParaRPr kumimoji="1" lang="zh-CN" altLang="en-US" sz="4000" b="1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675672" y="1210404"/>
            <a:ext cx="1611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800">
                <a:latin typeface="Microsoft YaHei" charset="0"/>
                <a:ea typeface="Microsoft YaHei" charset="0"/>
                <a:cs typeface="Microsoft YaHei" charset="0"/>
              </a:rPr>
              <a:t>目录</a:t>
            </a:r>
          </a:p>
        </p:txBody>
      </p:sp>
      <p:sp>
        <p:nvSpPr>
          <p:cNvPr id="16" name="文本框 13">
            <a:extLst>
              <a:ext uri="{FF2B5EF4-FFF2-40B4-BE49-F238E27FC236}">
                <a16:creationId xmlns:a16="http://schemas.microsoft.com/office/drawing/2014/main" xmlns="" id="{6F251F88-CA74-4CF2-9C93-15A9B49C4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647" y="2486670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latin typeface="微软雅黑" charset="0"/>
                <a:ea typeface="微软雅黑" charset="0"/>
              </a:rPr>
              <a:t>输入标题</a:t>
            </a:r>
          </a:p>
        </p:txBody>
      </p:sp>
      <p:sp>
        <p:nvSpPr>
          <p:cNvPr id="17" name="文本框 14">
            <a:extLst>
              <a:ext uri="{FF2B5EF4-FFF2-40B4-BE49-F238E27FC236}">
                <a16:creationId xmlns:a16="http://schemas.microsoft.com/office/drawing/2014/main" xmlns="" id="{EFB8520D-34D2-43F8-9F2E-10819D73F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309" y="3269307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微软雅黑" charset="0"/>
                <a:ea typeface="微软雅黑" charset="0"/>
              </a:rPr>
              <a:t>输入标题</a:t>
            </a:r>
          </a:p>
        </p:txBody>
      </p:sp>
      <p:sp>
        <p:nvSpPr>
          <p:cNvPr id="18" name="文本框 15">
            <a:extLst>
              <a:ext uri="{FF2B5EF4-FFF2-40B4-BE49-F238E27FC236}">
                <a16:creationId xmlns:a16="http://schemas.microsoft.com/office/drawing/2014/main" xmlns="" id="{8CF0278F-7FB4-4D90-8754-8694BEE77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2845" y="2518200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微软雅黑" charset="0"/>
                <a:ea typeface="微软雅黑" charset="0"/>
              </a:rPr>
              <a:t>输入标题</a:t>
            </a:r>
          </a:p>
        </p:txBody>
      </p:sp>
      <p:sp>
        <p:nvSpPr>
          <p:cNvPr id="19" name="文本框 16">
            <a:extLst>
              <a:ext uri="{FF2B5EF4-FFF2-40B4-BE49-F238E27FC236}">
                <a16:creationId xmlns:a16="http://schemas.microsoft.com/office/drawing/2014/main" xmlns="" id="{7F8A4D29-DE42-47DB-8700-175869D1A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7133" y="3235750"/>
            <a:ext cx="1416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latin typeface="微软雅黑" charset="0"/>
                <a:ea typeface="微软雅黑" charset="0"/>
              </a:rPr>
              <a:t>输入标题</a:t>
            </a:r>
          </a:p>
        </p:txBody>
      </p:sp>
      <p:sp>
        <p:nvSpPr>
          <p:cNvPr id="20" name="文本框 22">
            <a:extLst>
              <a:ext uri="{FF2B5EF4-FFF2-40B4-BE49-F238E27FC236}">
                <a16:creationId xmlns:a16="http://schemas.microsoft.com/office/drawing/2014/main" xmlns="" id="{DC5A06BC-F54B-4AF3-9BA6-D7B72A2B1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7809" y="2499370"/>
            <a:ext cx="46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>
                <a:solidFill>
                  <a:srgbClr val="4CC8E4"/>
                </a:solidFill>
                <a:latin typeface="Impact" charset="0"/>
                <a:ea typeface="微软雅黑" charset="0"/>
              </a:rPr>
              <a:t>01</a:t>
            </a:r>
            <a:endParaRPr lang="zh-CN" altLang="en-US" sz="2400">
              <a:solidFill>
                <a:srgbClr val="4CC8E4"/>
              </a:solidFill>
              <a:latin typeface="Impact" charset="0"/>
              <a:ea typeface="微软雅黑" charset="0"/>
            </a:endParaRPr>
          </a:p>
        </p:txBody>
      </p:sp>
      <p:sp>
        <p:nvSpPr>
          <p:cNvPr id="21" name="文本框 23">
            <a:extLst>
              <a:ext uri="{FF2B5EF4-FFF2-40B4-BE49-F238E27FC236}">
                <a16:creationId xmlns:a16="http://schemas.microsoft.com/office/drawing/2014/main" xmlns="" id="{D577D268-97EE-4344-9643-E4C36E387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7809" y="3231207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>
                <a:solidFill>
                  <a:srgbClr val="4CC8E4"/>
                </a:solidFill>
                <a:latin typeface="Impact" charset="0"/>
                <a:ea typeface="微软雅黑" charset="0"/>
              </a:rPr>
              <a:t>02</a:t>
            </a:r>
            <a:endParaRPr lang="zh-CN" altLang="en-US" sz="2400">
              <a:solidFill>
                <a:srgbClr val="4CC8E4"/>
              </a:solidFill>
              <a:latin typeface="Impact" charset="0"/>
              <a:ea typeface="微软雅黑" charset="0"/>
            </a:endParaRPr>
          </a:p>
        </p:txBody>
      </p:sp>
      <p:sp>
        <p:nvSpPr>
          <p:cNvPr id="22" name="文本框 24">
            <a:extLst>
              <a:ext uri="{FF2B5EF4-FFF2-40B4-BE49-F238E27FC236}">
                <a16:creationId xmlns:a16="http://schemas.microsoft.com/office/drawing/2014/main" xmlns="" id="{F36E6A1F-E0D2-4CFB-92DE-6B14A0D14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5295" y="2495975"/>
            <a:ext cx="512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>
                <a:solidFill>
                  <a:srgbClr val="4CC8E4"/>
                </a:solidFill>
                <a:latin typeface="Impact" charset="0"/>
                <a:ea typeface="微软雅黑" charset="0"/>
              </a:rPr>
              <a:t>03</a:t>
            </a:r>
            <a:endParaRPr lang="zh-CN" altLang="en-US" sz="2400">
              <a:solidFill>
                <a:srgbClr val="4CC8E4"/>
              </a:solidFill>
              <a:latin typeface="Impact" charset="0"/>
              <a:ea typeface="微软雅黑" charset="0"/>
            </a:endParaRPr>
          </a:p>
        </p:txBody>
      </p:sp>
      <p:sp>
        <p:nvSpPr>
          <p:cNvPr id="23" name="文本框 25">
            <a:extLst>
              <a:ext uri="{FF2B5EF4-FFF2-40B4-BE49-F238E27FC236}">
                <a16:creationId xmlns:a16="http://schemas.microsoft.com/office/drawing/2014/main" xmlns="" id="{73EDD08D-92D4-4060-8F0A-706A55624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5295" y="3227812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>
                <a:solidFill>
                  <a:srgbClr val="4CC8E4"/>
                </a:solidFill>
                <a:latin typeface="Impact" charset="0"/>
                <a:ea typeface="微软雅黑" charset="0"/>
              </a:rPr>
              <a:t>04</a:t>
            </a:r>
            <a:endParaRPr lang="zh-CN" altLang="en-US" sz="2400">
              <a:solidFill>
                <a:srgbClr val="4CC8E4"/>
              </a:solidFill>
              <a:latin typeface="Impact" charset="0"/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812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784ADB8F-ACA5-4FAC-989E-A3EC9BB9FBCA}"/>
              </a:ext>
            </a:extLst>
          </p:cNvPr>
          <p:cNvSpPr txBox="1"/>
          <p:nvPr/>
        </p:nvSpPr>
        <p:spPr>
          <a:xfrm>
            <a:off x="6224710" y="955473"/>
            <a:ext cx="49887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8800" dirty="0">
                <a:latin typeface="Microsoft YaHei" charset="0"/>
                <a:ea typeface="Microsoft YaHei" charset="0"/>
                <a:cs typeface="Microsoft YaHei" charset="0"/>
              </a:rPr>
              <a:t>PART</a:t>
            </a:r>
            <a:r>
              <a:rPr kumimoji="1" lang="zh-CN" altLang="en-US" sz="8800" dirty="0">
                <a:latin typeface="Microsoft YaHei" charset="0"/>
                <a:ea typeface="Microsoft YaHei" charset="0"/>
                <a:cs typeface="Microsoft YaHei" charset="0"/>
              </a:rPr>
              <a:t> </a:t>
            </a:r>
            <a:r>
              <a:rPr kumimoji="1" lang="en-US" altLang="zh-CN" sz="8800" dirty="0">
                <a:latin typeface="Microsoft YaHei" charset="0"/>
                <a:ea typeface="Microsoft YaHei" charset="0"/>
                <a:cs typeface="Microsoft YaHei" charset="0"/>
              </a:rPr>
              <a:t>1</a:t>
            </a:r>
            <a:endParaRPr kumimoji="1" lang="zh-CN" altLang="en-US" sz="8800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B84650B1-6528-41E6-BD35-C2E237B1EC76}"/>
              </a:ext>
            </a:extLst>
          </p:cNvPr>
          <p:cNvSpPr txBox="1"/>
          <p:nvPr/>
        </p:nvSpPr>
        <p:spPr>
          <a:xfrm>
            <a:off x="6545842" y="2142924"/>
            <a:ext cx="3381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5400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74322C57-5D5F-4A5B-BD75-0A66D8728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748" y="3066254"/>
            <a:ext cx="4731555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输入文本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Add your words here</a:t>
            </a: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，</a:t>
            </a:r>
            <a:r>
              <a:rPr lang="en-US" altLang="zh-CN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according to your need to draw the text box size</a:t>
            </a: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。</a:t>
            </a:r>
            <a:endParaRPr lang="en-US" altLang="zh-CN" dirty="0">
              <a:latin typeface="Microsoft YaHei" charset="0"/>
              <a:ea typeface="Microsoft YaHei" charset="0"/>
              <a:cs typeface="Microsoft YaHei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865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" name="组合 1181"/>
          <p:cNvGrpSpPr/>
          <p:nvPr/>
        </p:nvGrpSpPr>
        <p:grpSpPr>
          <a:xfrm>
            <a:off x="6410325" y="2212977"/>
            <a:ext cx="2076451" cy="1933575"/>
            <a:chOff x="6200775" y="2124075"/>
            <a:chExt cx="2076450" cy="1933575"/>
          </a:xfrm>
          <a:noFill/>
        </p:grpSpPr>
        <p:sp>
          <p:nvSpPr>
            <p:cNvPr id="4" name="圆角矩形 3"/>
            <p:cNvSpPr/>
            <p:nvPr/>
          </p:nvSpPr>
          <p:spPr>
            <a:xfrm>
              <a:off x="6200775" y="2124075"/>
              <a:ext cx="2076450" cy="1933575"/>
            </a:xfrm>
            <a:prstGeom prst="roundRect">
              <a:avLst>
                <a:gd name="adj" fmla="val 533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grpSp>
          <p:nvGrpSpPr>
            <p:cNvPr id="5" name="组合 1177"/>
            <p:cNvGrpSpPr/>
            <p:nvPr/>
          </p:nvGrpSpPr>
          <p:grpSpPr>
            <a:xfrm>
              <a:off x="6727825" y="2643980"/>
              <a:ext cx="1022350" cy="866775"/>
              <a:chOff x="6748463" y="2700338"/>
              <a:chExt cx="1022350" cy="866775"/>
            </a:xfrm>
            <a:grpFill/>
          </p:grpSpPr>
          <p:sp>
            <p:nvSpPr>
              <p:cNvPr id="6" name="Oval 1158"/>
              <p:cNvSpPr>
                <a:spLocks noChangeArrowheads="1"/>
              </p:cNvSpPr>
              <p:nvPr/>
            </p:nvSpPr>
            <p:spPr bwMode="auto">
              <a:xfrm>
                <a:off x="7143750" y="3000375"/>
                <a:ext cx="434975" cy="442913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" name="Freeform 1159"/>
              <p:cNvSpPr>
                <a:spLocks noEditPoints="1"/>
              </p:cNvSpPr>
              <p:nvPr/>
            </p:nvSpPr>
            <p:spPr bwMode="auto">
              <a:xfrm>
                <a:off x="6748463" y="2700338"/>
                <a:ext cx="1022350" cy="866775"/>
              </a:xfrm>
              <a:custGeom>
                <a:avLst/>
                <a:gdLst>
                  <a:gd name="T0" fmla="*/ 217 w 246"/>
                  <a:gd name="T1" fmla="*/ 43 h 208"/>
                  <a:gd name="T2" fmla="*/ 198 w 246"/>
                  <a:gd name="T3" fmla="*/ 43 h 208"/>
                  <a:gd name="T4" fmla="*/ 172 w 246"/>
                  <a:gd name="T5" fmla="*/ 0 h 208"/>
                  <a:gd name="T6" fmla="*/ 124 w 246"/>
                  <a:gd name="T7" fmla="*/ 0 h 208"/>
                  <a:gd name="T8" fmla="*/ 98 w 246"/>
                  <a:gd name="T9" fmla="*/ 43 h 208"/>
                  <a:gd name="T10" fmla="*/ 81 w 246"/>
                  <a:gd name="T11" fmla="*/ 43 h 208"/>
                  <a:gd name="T12" fmla="*/ 69 w 246"/>
                  <a:gd name="T13" fmla="*/ 33 h 208"/>
                  <a:gd name="T14" fmla="*/ 42 w 246"/>
                  <a:gd name="T15" fmla="*/ 33 h 208"/>
                  <a:gd name="T16" fmla="*/ 30 w 246"/>
                  <a:gd name="T17" fmla="*/ 43 h 208"/>
                  <a:gd name="T18" fmla="*/ 28 w 246"/>
                  <a:gd name="T19" fmla="*/ 43 h 208"/>
                  <a:gd name="T20" fmla="*/ 0 w 246"/>
                  <a:gd name="T21" fmla="*/ 70 h 208"/>
                  <a:gd name="T22" fmla="*/ 0 w 246"/>
                  <a:gd name="T23" fmla="*/ 180 h 208"/>
                  <a:gd name="T24" fmla="*/ 28 w 246"/>
                  <a:gd name="T25" fmla="*/ 208 h 208"/>
                  <a:gd name="T26" fmla="*/ 217 w 246"/>
                  <a:gd name="T27" fmla="*/ 208 h 208"/>
                  <a:gd name="T28" fmla="*/ 246 w 246"/>
                  <a:gd name="T29" fmla="*/ 180 h 208"/>
                  <a:gd name="T30" fmla="*/ 246 w 246"/>
                  <a:gd name="T31" fmla="*/ 70 h 208"/>
                  <a:gd name="T32" fmla="*/ 217 w 246"/>
                  <a:gd name="T33" fmla="*/ 43 h 208"/>
                  <a:gd name="T34" fmla="*/ 130 w 246"/>
                  <a:gd name="T35" fmla="*/ 14 h 208"/>
                  <a:gd name="T36" fmla="*/ 165 w 246"/>
                  <a:gd name="T37" fmla="*/ 14 h 208"/>
                  <a:gd name="T38" fmla="*/ 165 w 246"/>
                  <a:gd name="T39" fmla="*/ 33 h 208"/>
                  <a:gd name="T40" fmla="*/ 130 w 246"/>
                  <a:gd name="T41" fmla="*/ 33 h 208"/>
                  <a:gd name="T42" fmla="*/ 130 w 246"/>
                  <a:gd name="T43" fmla="*/ 14 h 208"/>
                  <a:gd name="T44" fmla="*/ 69 w 246"/>
                  <a:gd name="T45" fmla="*/ 69 h 208"/>
                  <a:gd name="T46" fmla="*/ 76 w 246"/>
                  <a:gd name="T47" fmla="*/ 61 h 208"/>
                  <a:gd name="T48" fmla="*/ 84 w 246"/>
                  <a:gd name="T49" fmla="*/ 69 h 208"/>
                  <a:gd name="T50" fmla="*/ 76 w 246"/>
                  <a:gd name="T51" fmla="*/ 77 h 208"/>
                  <a:gd name="T52" fmla="*/ 69 w 246"/>
                  <a:gd name="T53" fmla="*/ 69 h 208"/>
                  <a:gd name="T54" fmla="*/ 147 w 246"/>
                  <a:gd name="T55" fmla="*/ 192 h 208"/>
                  <a:gd name="T56" fmla="*/ 80 w 246"/>
                  <a:gd name="T57" fmla="*/ 125 h 208"/>
                  <a:gd name="T58" fmla="*/ 147 w 246"/>
                  <a:gd name="T59" fmla="*/ 58 h 208"/>
                  <a:gd name="T60" fmla="*/ 215 w 246"/>
                  <a:gd name="T61" fmla="*/ 125 h 208"/>
                  <a:gd name="T62" fmla="*/ 147 w 246"/>
                  <a:gd name="T63" fmla="*/ 192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6" h="208">
                    <a:moveTo>
                      <a:pt x="217" y="43"/>
                    </a:moveTo>
                    <a:cubicBezTo>
                      <a:pt x="198" y="43"/>
                      <a:pt x="198" y="43"/>
                      <a:pt x="198" y="43"/>
                    </a:cubicBezTo>
                    <a:cubicBezTo>
                      <a:pt x="172" y="0"/>
                      <a:pt x="172" y="0"/>
                      <a:pt x="172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98" y="43"/>
                      <a:pt x="98" y="43"/>
                      <a:pt x="98" y="43"/>
                    </a:cubicBezTo>
                    <a:cubicBezTo>
                      <a:pt x="81" y="43"/>
                      <a:pt x="81" y="43"/>
                      <a:pt x="81" y="43"/>
                    </a:cubicBezTo>
                    <a:cubicBezTo>
                      <a:pt x="80" y="37"/>
                      <a:pt x="75" y="33"/>
                      <a:pt x="69" y="33"/>
                    </a:cubicBezTo>
                    <a:cubicBezTo>
                      <a:pt x="42" y="33"/>
                      <a:pt x="42" y="33"/>
                      <a:pt x="42" y="33"/>
                    </a:cubicBezTo>
                    <a:cubicBezTo>
                      <a:pt x="36" y="33"/>
                      <a:pt x="31" y="37"/>
                      <a:pt x="30" y="43"/>
                    </a:cubicBezTo>
                    <a:cubicBezTo>
                      <a:pt x="28" y="43"/>
                      <a:pt x="28" y="43"/>
                      <a:pt x="28" y="43"/>
                    </a:cubicBezTo>
                    <a:cubicBezTo>
                      <a:pt x="12" y="43"/>
                      <a:pt x="0" y="55"/>
                      <a:pt x="0" y="70"/>
                    </a:cubicBezTo>
                    <a:cubicBezTo>
                      <a:pt x="0" y="180"/>
                      <a:pt x="0" y="180"/>
                      <a:pt x="0" y="180"/>
                    </a:cubicBezTo>
                    <a:cubicBezTo>
                      <a:pt x="0" y="195"/>
                      <a:pt x="12" y="208"/>
                      <a:pt x="28" y="208"/>
                    </a:cubicBezTo>
                    <a:cubicBezTo>
                      <a:pt x="217" y="208"/>
                      <a:pt x="217" y="208"/>
                      <a:pt x="217" y="208"/>
                    </a:cubicBezTo>
                    <a:cubicBezTo>
                      <a:pt x="233" y="208"/>
                      <a:pt x="246" y="195"/>
                      <a:pt x="246" y="180"/>
                    </a:cubicBezTo>
                    <a:cubicBezTo>
                      <a:pt x="246" y="70"/>
                      <a:pt x="246" y="70"/>
                      <a:pt x="246" y="70"/>
                    </a:cubicBezTo>
                    <a:cubicBezTo>
                      <a:pt x="246" y="55"/>
                      <a:pt x="233" y="43"/>
                      <a:pt x="217" y="43"/>
                    </a:cubicBezTo>
                    <a:close/>
                    <a:moveTo>
                      <a:pt x="130" y="14"/>
                    </a:moveTo>
                    <a:cubicBezTo>
                      <a:pt x="165" y="14"/>
                      <a:pt x="165" y="14"/>
                      <a:pt x="165" y="14"/>
                    </a:cubicBezTo>
                    <a:cubicBezTo>
                      <a:pt x="165" y="33"/>
                      <a:pt x="165" y="33"/>
                      <a:pt x="165" y="33"/>
                    </a:cubicBezTo>
                    <a:cubicBezTo>
                      <a:pt x="130" y="33"/>
                      <a:pt x="130" y="33"/>
                      <a:pt x="130" y="33"/>
                    </a:cubicBezTo>
                    <a:lnTo>
                      <a:pt x="130" y="14"/>
                    </a:lnTo>
                    <a:close/>
                    <a:moveTo>
                      <a:pt x="69" y="69"/>
                    </a:moveTo>
                    <a:cubicBezTo>
                      <a:pt x="69" y="65"/>
                      <a:pt x="72" y="61"/>
                      <a:pt x="76" y="61"/>
                    </a:cubicBezTo>
                    <a:cubicBezTo>
                      <a:pt x="81" y="61"/>
                      <a:pt x="84" y="65"/>
                      <a:pt x="84" y="69"/>
                    </a:cubicBezTo>
                    <a:cubicBezTo>
                      <a:pt x="84" y="73"/>
                      <a:pt x="81" y="77"/>
                      <a:pt x="76" y="77"/>
                    </a:cubicBezTo>
                    <a:cubicBezTo>
                      <a:pt x="72" y="77"/>
                      <a:pt x="69" y="73"/>
                      <a:pt x="69" y="69"/>
                    </a:cubicBezTo>
                    <a:close/>
                    <a:moveTo>
                      <a:pt x="147" y="192"/>
                    </a:moveTo>
                    <a:cubicBezTo>
                      <a:pt x="110" y="192"/>
                      <a:pt x="80" y="162"/>
                      <a:pt x="80" y="125"/>
                    </a:cubicBezTo>
                    <a:cubicBezTo>
                      <a:pt x="80" y="88"/>
                      <a:pt x="110" y="58"/>
                      <a:pt x="147" y="58"/>
                    </a:cubicBezTo>
                    <a:cubicBezTo>
                      <a:pt x="184" y="58"/>
                      <a:pt x="215" y="88"/>
                      <a:pt x="215" y="125"/>
                    </a:cubicBezTo>
                    <a:cubicBezTo>
                      <a:pt x="215" y="162"/>
                      <a:pt x="184" y="192"/>
                      <a:pt x="147" y="19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8" name="组合 1182"/>
          <p:cNvGrpSpPr/>
          <p:nvPr/>
        </p:nvGrpSpPr>
        <p:grpSpPr>
          <a:xfrm>
            <a:off x="9058275" y="2212977"/>
            <a:ext cx="2076451" cy="1933575"/>
            <a:chOff x="8905875" y="2124075"/>
            <a:chExt cx="2076450" cy="1933575"/>
          </a:xfrm>
          <a:solidFill>
            <a:schemeClr val="tx1"/>
          </a:solidFill>
        </p:grpSpPr>
        <p:sp>
          <p:nvSpPr>
            <p:cNvPr id="9" name="圆角矩形 8"/>
            <p:cNvSpPr/>
            <p:nvPr/>
          </p:nvSpPr>
          <p:spPr>
            <a:xfrm>
              <a:off x="8905875" y="2124075"/>
              <a:ext cx="2076450" cy="1933575"/>
            </a:xfrm>
            <a:prstGeom prst="roundRect">
              <a:avLst>
                <a:gd name="adj" fmla="val 5337"/>
              </a:avLst>
            </a:prstGeom>
            <a:solidFill>
              <a:srgbClr val="4CC8E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grpSp>
          <p:nvGrpSpPr>
            <p:cNvPr id="10" name="组合 1178"/>
            <p:cNvGrpSpPr/>
            <p:nvPr/>
          </p:nvGrpSpPr>
          <p:grpSpPr>
            <a:xfrm>
              <a:off x="9263062" y="2717006"/>
              <a:ext cx="1362075" cy="833437"/>
              <a:chOff x="9463088" y="2713038"/>
              <a:chExt cx="1362075" cy="833437"/>
            </a:xfrm>
            <a:grpFill/>
          </p:grpSpPr>
          <p:sp>
            <p:nvSpPr>
              <p:cNvPr id="11" name="Freeform 1160"/>
              <p:cNvSpPr>
                <a:spLocks noEditPoints="1"/>
              </p:cNvSpPr>
              <p:nvPr/>
            </p:nvSpPr>
            <p:spPr bwMode="auto">
              <a:xfrm>
                <a:off x="9907588" y="2713038"/>
                <a:ext cx="917575" cy="738188"/>
              </a:xfrm>
              <a:custGeom>
                <a:avLst/>
                <a:gdLst>
                  <a:gd name="T0" fmla="*/ 200 w 221"/>
                  <a:gd name="T1" fmla="*/ 177 h 177"/>
                  <a:gd name="T2" fmla="*/ 22 w 221"/>
                  <a:gd name="T3" fmla="*/ 177 h 177"/>
                  <a:gd name="T4" fmla="*/ 0 w 221"/>
                  <a:gd name="T5" fmla="*/ 155 h 177"/>
                  <a:gd name="T6" fmla="*/ 0 w 221"/>
                  <a:gd name="T7" fmla="*/ 22 h 177"/>
                  <a:gd name="T8" fmla="*/ 22 w 221"/>
                  <a:gd name="T9" fmla="*/ 0 h 177"/>
                  <a:gd name="T10" fmla="*/ 200 w 221"/>
                  <a:gd name="T11" fmla="*/ 0 h 177"/>
                  <a:gd name="T12" fmla="*/ 221 w 221"/>
                  <a:gd name="T13" fmla="*/ 22 h 177"/>
                  <a:gd name="T14" fmla="*/ 221 w 221"/>
                  <a:gd name="T15" fmla="*/ 155 h 177"/>
                  <a:gd name="T16" fmla="*/ 200 w 221"/>
                  <a:gd name="T17" fmla="*/ 177 h 177"/>
                  <a:gd name="T18" fmla="*/ 22 w 221"/>
                  <a:gd name="T19" fmla="*/ 11 h 177"/>
                  <a:gd name="T20" fmla="*/ 12 w 221"/>
                  <a:gd name="T21" fmla="*/ 22 h 177"/>
                  <a:gd name="T22" fmla="*/ 12 w 221"/>
                  <a:gd name="T23" fmla="*/ 155 h 177"/>
                  <a:gd name="T24" fmla="*/ 22 w 221"/>
                  <a:gd name="T25" fmla="*/ 165 h 177"/>
                  <a:gd name="T26" fmla="*/ 200 w 221"/>
                  <a:gd name="T27" fmla="*/ 165 h 177"/>
                  <a:gd name="T28" fmla="*/ 210 w 221"/>
                  <a:gd name="T29" fmla="*/ 155 h 177"/>
                  <a:gd name="T30" fmla="*/ 210 w 221"/>
                  <a:gd name="T31" fmla="*/ 22 h 177"/>
                  <a:gd name="T32" fmla="*/ 200 w 221"/>
                  <a:gd name="T33" fmla="*/ 11 h 177"/>
                  <a:gd name="T34" fmla="*/ 22 w 221"/>
                  <a:gd name="T35" fmla="*/ 11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21" h="177">
                    <a:moveTo>
                      <a:pt x="200" y="177"/>
                    </a:moveTo>
                    <a:cubicBezTo>
                      <a:pt x="22" y="177"/>
                      <a:pt x="22" y="177"/>
                      <a:pt x="22" y="177"/>
                    </a:cubicBezTo>
                    <a:cubicBezTo>
                      <a:pt x="10" y="177"/>
                      <a:pt x="0" y="167"/>
                      <a:pt x="0" y="155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12" y="0"/>
                      <a:pt x="221" y="10"/>
                      <a:pt x="221" y="22"/>
                    </a:cubicBezTo>
                    <a:cubicBezTo>
                      <a:pt x="221" y="155"/>
                      <a:pt x="221" y="155"/>
                      <a:pt x="221" y="155"/>
                    </a:cubicBezTo>
                    <a:cubicBezTo>
                      <a:pt x="221" y="167"/>
                      <a:pt x="212" y="177"/>
                      <a:pt x="200" y="177"/>
                    </a:cubicBezTo>
                    <a:close/>
                    <a:moveTo>
                      <a:pt x="22" y="11"/>
                    </a:moveTo>
                    <a:cubicBezTo>
                      <a:pt x="16" y="11"/>
                      <a:pt x="12" y="16"/>
                      <a:pt x="12" y="22"/>
                    </a:cubicBezTo>
                    <a:cubicBezTo>
                      <a:pt x="12" y="155"/>
                      <a:pt x="12" y="155"/>
                      <a:pt x="12" y="155"/>
                    </a:cubicBezTo>
                    <a:cubicBezTo>
                      <a:pt x="12" y="161"/>
                      <a:pt x="16" y="165"/>
                      <a:pt x="22" y="165"/>
                    </a:cubicBezTo>
                    <a:cubicBezTo>
                      <a:pt x="200" y="165"/>
                      <a:pt x="200" y="165"/>
                      <a:pt x="200" y="165"/>
                    </a:cubicBezTo>
                    <a:cubicBezTo>
                      <a:pt x="206" y="165"/>
                      <a:pt x="210" y="161"/>
                      <a:pt x="210" y="155"/>
                    </a:cubicBezTo>
                    <a:cubicBezTo>
                      <a:pt x="210" y="22"/>
                      <a:pt x="210" y="22"/>
                      <a:pt x="210" y="22"/>
                    </a:cubicBezTo>
                    <a:cubicBezTo>
                      <a:pt x="210" y="16"/>
                      <a:pt x="206" y="11"/>
                      <a:pt x="200" y="11"/>
                    </a:cubicBezTo>
                    <a:lnTo>
                      <a:pt x="22" y="11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1161"/>
              <p:cNvSpPr>
                <a:spLocks/>
              </p:cNvSpPr>
              <p:nvPr/>
            </p:nvSpPr>
            <p:spPr bwMode="auto">
              <a:xfrm>
                <a:off x="10015538" y="2833688"/>
                <a:ext cx="706438" cy="500063"/>
              </a:xfrm>
              <a:custGeom>
                <a:avLst/>
                <a:gdLst>
                  <a:gd name="T0" fmla="*/ 170 w 170"/>
                  <a:gd name="T1" fmla="*/ 108 h 120"/>
                  <a:gd name="T2" fmla="*/ 157 w 170"/>
                  <a:gd name="T3" fmla="*/ 120 h 120"/>
                  <a:gd name="T4" fmla="*/ 13 w 170"/>
                  <a:gd name="T5" fmla="*/ 120 h 120"/>
                  <a:gd name="T6" fmla="*/ 0 w 170"/>
                  <a:gd name="T7" fmla="*/ 108 h 120"/>
                  <a:gd name="T8" fmla="*/ 0 w 170"/>
                  <a:gd name="T9" fmla="*/ 11 h 120"/>
                  <a:gd name="T10" fmla="*/ 13 w 170"/>
                  <a:gd name="T11" fmla="*/ 0 h 120"/>
                  <a:gd name="T12" fmla="*/ 157 w 170"/>
                  <a:gd name="T13" fmla="*/ 0 h 120"/>
                  <a:gd name="T14" fmla="*/ 170 w 170"/>
                  <a:gd name="T15" fmla="*/ 11 h 120"/>
                  <a:gd name="T16" fmla="*/ 170 w 170"/>
                  <a:gd name="T17" fmla="*/ 108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0" h="120">
                    <a:moveTo>
                      <a:pt x="170" y="108"/>
                    </a:moveTo>
                    <a:cubicBezTo>
                      <a:pt x="170" y="115"/>
                      <a:pt x="165" y="120"/>
                      <a:pt x="157" y="120"/>
                    </a:cubicBezTo>
                    <a:cubicBezTo>
                      <a:pt x="13" y="120"/>
                      <a:pt x="13" y="120"/>
                      <a:pt x="13" y="120"/>
                    </a:cubicBezTo>
                    <a:cubicBezTo>
                      <a:pt x="6" y="120"/>
                      <a:pt x="0" y="115"/>
                      <a:pt x="0" y="108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6" y="0"/>
                      <a:pt x="13" y="0"/>
                    </a:cubicBezTo>
                    <a:cubicBezTo>
                      <a:pt x="157" y="0"/>
                      <a:pt x="157" y="0"/>
                      <a:pt x="157" y="0"/>
                    </a:cubicBezTo>
                    <a:cubicBezTo>
                      <a:pt x="165" y="0"/>
                      <a:pt x="170" y="5"/>
                      <a:pt x="170" y="11"/>
                    </a:cubicBezTo>
                    <a:lnTo>
                      <a:pt x="170" y="10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162"/>
              <p:cNvSpPr>
                <a:spLocks/>
              </p:cNvSpPr>
              <p:nvPr/>
            </p:nvSpPr>
            <p:spPr bwMode="auto">
              <a:xfrm>
                <a:off x="10213975" y="3479800"/>
                <a:ext cx="338138" cy="53975"/>
              </a:xfrm>
              <a:custGeom>
                <a:avLst/>
                <a:gdLst>
                  <a:gd name="T0" fmla="*/ 81 w 81"/>
                  <a:gd name="T1" fmla="*/ 7 h 13"/>
                  <a:gd name="T2" fmla="*/ 75 w 81"/>
                  <a:gd name="T3" fmla="*/ 13 h 13"/>
                  <a:gd name="T4" fmla="*/ 6 w 81"/>
                  <a:gd name="T5" fmla="*/ 13 h 13"/>
                  <a:gd name="T6" fmla="*/ 0 w 81"/>
                  <a:gd name="T7" fmla="*/ 7 h 13"/>
                  <a:gd name="T8" fmla="*/ 0 w 81"/>
                  <a:gd name="T9" fmla="*/ 7 h 13"/>
                  <a:gd name="T10" fmla="*/ 6 w 81"/>
                  <a:gd name="T11" fmla="*/ 0 h 13"/>
                  <a:gd name="T12" fmla="*/ 75 w 81"/>
                  <a:gd name="T13" fmla="*/ 0 h 13"/>
                  <a:gd name="T14" fmla="*/ 81 w 81"/>
                  <a:gd name="T15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1" h="13">
                    <a:moveTo>
                      <a:pt x="81" y="7"/>
                    </a:moveTo>
                    <a:cubicBezTo>
                      <a:pt x="81" y="10"/>
                      <a:pt x="78" y="13"/>
                      <a:pt x="75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75" y="0"/>
                      <a:pt x="75" y="0"/>
                      <a:pt x="75" y="0"/>
                    </a:cubicBezTo>
                    <a:cubicBezTo>
                      <a:pt x="78" y="0"/>
                      <a:pt x="81" y="3"/>
                      <a:pt x="81" y="7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1163"/>
              <p:cNvSpPr>
                <a:spLocks noEditPoints="1"/>
              </p:cNvSpPr>
              <p:nvPr/>
            </p:nvSpPr>
            <p:spPr bwMode="auto">
              <a:xfrm>
                <a:off x="9463088" y="3317875"/>
                <a:ext cx="381000" cy="228600"/>
              </a:xfrm>
              <a:custGeom>
                <a:avLst/>
                <a:gdLst>
                  <a:gd name="T0" fmla="*/ 0 w 92"/>
                  <a:gd name="T1" fmla="*/ 38 h 55"/>
                  <a:gd name="T2" fmla="*/ 16 w 92"/>
                  <a:gd name="T3" fmla="*/ 55 h 55"/>
                  <a:gd name="T4" fmla="*/ 75 w 92"/>
                  <a:gd name="T5" fmla="*/ 55 h 55"/>
                  <a:gd name="T6" fmla="*/ 92 w 92"/>
                  <a:gd name="T7" fmla="*/ 38 h 55"/>
                  <a:gd name="T8" fmla="*/ 92 w 92"/>
                  <a:gd name="T9" fmla="*/ 0 h 55"/>
                  <a:gd name="T10" fmla="*/ 0 w 92"/>
                  <a:gd name="T11" fmla="*/ 0 h 55"/>
                  <a:gd name="T12" fmla="*/ 0 w 92"/>
                  <a:gd name="T13" fmla="*/ 38 h 55"/>
                  <a:gd name="T14" fmla="*/ 46 w 92"/>
                  <a:gd name="T15" fmla="*/ 25 h 55"/>
                  <a:gd name="T16" fmla="*/ 53 w 92"/>
                  <a:gd name="T17" fmla="*/ 32 h 55"/>
                  <a:gd name="T18" fmla="*/ 46 w 92"/>
                  <a:gd name="T19" fmla="*/ 39 h 55"/>
                  <a:gd name="T20" fmla="*/ 38 w 92"/>
                  <a:gd name="T21" fmla="*/ 32 h 55"/>
                  <a:gd name="T22" fmla="*/ 46 w 92"/>
                  <a:gd name="T23" fmla="*/ 2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2" h="55">
                    <a:moveTo>
                      <a:pt x="0" y="38"/>
                    </a:moveTo>
                    <a:cubicBezTo>
                      <a:pt x="0" y="47"/>
                      <a:pt x="7" y="55"/>
                      <a:pt x="16" y="55"/>
                    </a:cubicBezTo>
                    <a:cubicBezTo>
                      <a:pt x="75" y="55"/>
                      <a:pt x="75" y="55"/>
                      <a:pt x="75" y="55"/>
                    </a:cubicBezTo>
                    <a:cubicBezTo>
                      <a:pt x="85" y="55"/>
                      <a:pt x="92" y="47"/>
                      <a:pt x="92" y="38"/>
                    </a:cubicBezTo>
                    <a:cubicBezTo>
                      <a:pt x="92" y="0"/>
                      <a:pt x="92" y="0"/>
                      <a:pt x="9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8"/>
                    </a:lnTo>
                    <a:close/>
                    <a:moveTo>
                      <a:pt x="46" y="25"/>
                    </a:moveTo>
                    <a:cubicBezTo>
                      <a:pt x="50" y="25"/>
                      <a:pt x="53" y="28"/>
                      <a:pt x="53" y="32"/>
                    </a:cubicBezTo>
                    <a:cubicBezTo>
                      <a:pt x="53" y="36"/>
                      <a:pt x="50" y="39"/>
                      <a:pt x="46" y="39"/>
                    </a:cubicBezTo>
                    <a:cubicBezTo>
                      <a:pt x="42" y="39"/>
                      <a:pt x="38" y="36"/>
                      <a:pt x="38" y="32"/>
                    </a:cubicBezTo>
                    <a:cubicBezTo>
                      <a:pt x="38" y="28"/>
                      <a:pt x="42" y="25"/>
                      <a:pt x="46" y="2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1164"/>
              <p:cNvSpPr>
                <a:spLocks noEditPoints="1"/>
              </p:cNvSpPr>
              <p:nvPr/>
            </p:nvSpPr>
            <p:spPr bwMode="auto">
              <a:xfrm>
                <a:off x="9463088" y="2720975"/>
                <a:ext cx="381000" cy="576263"/>
              </a:xfrm>
              <a:custGeom>
                <a:avLst/>
                <a:gdLst>
                  <a:gd name="T0" fmla="*/ 75 w 92"/>
                  <a:gd name="T1" fmla="*/ 0 h 138"/>
                  <a:gd name="T2" fmla="*/ 16 w 92"/>
                  <a:gd name="T3" fmla="*/ 0 h 138"/>
                  <a:gd name="T4" fmla="*/ 0 w 92"/>
                  <a:gd name="T5" fmla="*/ 17 h 138"/>
                  <a:gd name="T6" fmla="*/ 0 w 92"/>
                  <a:gd name="T7" fmla="*/ 138 h 138"/>
                  <a:gd name="T8" fmla="*/ 92 w 92"/>
                  <a:gd name="T9" fmla="*/ 138 h 138"/>
                  <a:gd name="T10" fmla="*/ 92 w 92"/>
                  <a:gd name="T11" fmla="*/ 17 h 138"/>
                  <a:gd name="T12" fmla="*/ 75 w 92"/>
                  <a:gd name="T13" fmla="*/ 0 h 138"/>
                  <a:gd name="T14" fmla="*/ 78 w 92"/>
                  <a:gd name="T15" fmla="*/ 58 h 138"/>
                  <a:gd name="T16" fmla="*/ 11 w 92"/>
                  <a:gd name="T17" fmla="*/ 58 h 138"/>
                  <a:gd name="T18" fmla="*/ 11 w 92"/>
                  <a:gd name="T19" fmla="*/ 43 h 138"/>
                  <a:gd name="T20" fmla="*/ 78 w 92"/>
                  <a:gd name="T21" fmla="*/ 43 h 138"/>
                  <a:gd name="T22" fmla="*/ 78 w 92"/>
                  <a:gd name="T23" fmla="*/ 58 h 138"/>
                  <a:gd name="T24" fmla="*/ 78 w 92"/>
                  <a:gd name="T25" fmla="*/ 29 h 138"/>
                  <a:gd name="T26" fmla="*/ 11 w 92"/>
                  <a:gd name="T27" fmla="*/ 29 h 138"/>
                  <a:gd name="T28" fmla="*/ 11 w 92"/>
                  <a:gd name="T29" fmla="*/ 14 h 138"/>
                  <a:gd name="T30" fmla="*/ 78 w 92"/>
                  <a:gd name="T31" fmla="*/ 14 h 138"/>
                  <a:gd name="T32" fmla="*/ 78 w 92"/>
                  <a:gd name="T33" fmla="*/ 29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2" h="138">
                    <a:moveTo>
                      <a:pt x="75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8"/>
                      <a:pt x="0" y="17"/>
                    </a:cubicBezTo>
                    <a:cubicBezTo>
                      <a:pt x="0" y="138"/>
                      <a:pt x="0" y="138"/>
                      <a:pt x="0" y="138"/>
                    </a:cubicBezTo>
                    <a:cubicBezTo>
                      <a:pt x="92" y="138"/>
                      <a:pt x="92" y="138"/>
                      <a:pt x="92" y="138"/>
                    </a:cubicBezTo>
                    <a:cubicBezTo>
                      <a:pt x="92" y="17"/>
                      <a:pt x="92" y="17"/>
                      <a:pt x="92" y="17"/>
                    </a:cubicBezTo>
                    <a:cubicBezTo>
                      <a:pt x="92" y="8"/>
                      <a:pt x="85" y="0"/>
                      <a:pt x="75" y="0"/>
                    </a:cubicBezTo>
                    <a:close/>
                    <a:moveTo>
                      <a:pt x="78" y="58"/>
                    </a:moveTo>
                    <a:cubicBezTo>
                      <a:pt x="11" y="58"/>
                      <a:pt x="11" y="58"/>
                      <a:pt x="11" y="58"/>
                    </a:cubicBezTo>
                    <a:cubicBezTo>
                      <a:pt x="11" y="43"/>
                      <a:pt x="11" y="43"/>
                      <a:pt x="11" y="43"/>
                    </a:cubicBezTo>
                    <a:cubicBezTo>
                      <a:pt x="78" y="43"/>
                      <a:pt x="78" y="43"/>
                      <a:pt x="78" y="43"/>
                    </a:cubicBezTo>
                    <a:lnTo>
                      <a:pt x="78" y="58"/>
                    </a:lnTo>
                    <a:close/>
                    <a:moveTo>
                      <a:pt x="78" y="29"/>
                    </a:moveTo>
                    <a:cubicBezTo>
                      <a:pt x="11" y="29"/>
                      <a:pt x="11" y="29"/>
                      <a:pt x="11" y="29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78" y="14"/>
                      <a:pt x="78" y="14"/>
                      <a:pt x="78" y="14"/>
                    </a:cubicBezTo>
                    <a:lnTo>
                      <a:pt x="78" y="2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16" name="组合 1179"/>
          <p:cNvGrpSpPr/>
          <p:nvPr/>
        </p:nvGrpSpPr>
        <p:grpSpPr>
          <a:xfrm>
            <a:off x="1114425" y="2212977"/>
            <a:ext cx="2076451" cy="1933575"/>
            <a:chOff x="962025" y="2124075"/>
            <a:chExt cx="2076450" cy="1933575"/>
          </a:xfrm>
        </p:grpSpPr>
        <p:sp>
          <p:nvSpPr>
            <p:cNvPr id="17" name="圆角矩形 16"/>
            <p:cNvSpPr/>
            <p:nvPr/>
          </p:nvSpPr>
          <p:spPr>
            <a:xfrm>
              <a:off x="962025" y="2124075"/>
              <a:ext cx="2076450" cy="1933575"/>
            </a:xfrm>
            <a:prstGeom prst="roundRect">
              <a:avLst>
                <a:gd name="adj" fmla="val 533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8" name="Freeform 1172"/>
            <p:cNvSpPr>
              <a:spLocks noEditPoints="1"/>
            </p:cNvSpPr>
            <p:nvPr/>
          </p:nvSpPr>
          <p:spPr bwMode="auto">
            <a:xfrm>
              <a:off x="1470819" y="2667000"/>
              <a:ext cx="969962" cy="866775"/>
            </a:xfrm>
            <a:custGeom>
              <a:avLst/>
              <a:gdLst>
                <a:gd name="T0" fmla="*/ 204 w 256"/>
                <a:gd name="T1" fmla="*/ 104 h 228"/>
                <a:gd name="T2" fmla="*/ 152 w 256"/>
                <a:gd name="T3" fmla="*/ 52 h 228"/>
                <a:gd name="T4" fmla="*/ 204 w 256"/>
                <a:gd name="T5" fmla="*/ 0 h 228"/>
                <a:gd name="T6" fmla="*/ 256 w 256"/>
                <a:gd name="T7" fmla="*/ 52 h 228"/>
                <a:gd name="T8" fmla="*/ 204 w 256"/>
                <a:gd name="T9" fmla="*/ 104 h 228"/>
                <a:gd name="T10" fmla="*/ 232 w 256"/>
                <a:gd name="T11" fmla="*/ 36 h 228"/>
                <a:gd name="T12" fmla="*/ 232 w 256"/>
                <a:gd name="T13" fmla="*/ 36 h 228"/>
                <a:gd name="T14" fmla="*/ 220 w 256"/>
                <a:gd name="T15" fmla="*/ 24 h 228"/>
                <a:gd name="T16" fmla="*/ 212 w 256"/>
                <a:gd name="T17" fmla="*/ 28 h 228"/>
                <a:gd name="T18" fmla="*/ 204 w 256"/>
                <a:gd name="T19" fmla="*/ 35 h 228"/>
                <a:gd name="T20" fmla="*/ 196 w 256"/>
                <a:gd name="T21" fmla="*/ 28 h 228"/>
                <a:gd name="T22" fmla="*/ 188 w 256"/>
                <a:gd name="T23" fmla="*/ 24 h 228"/>
                <a:gd name="T24" fmla="*/ 176 w 256"/>
                <a:gd name="T25" fmla="*/ 36 h 228"/>
                <a:gd name="T26" fmla="*/ 180 w 256"/>
                <a:gd name="T27" fmla="*/ 44 h 228"/>
                <a:gd name="T28" fmla="*/ 187 w 256"/>
                <a:gd name="T29" fmla="*/ 52 h 228"/>
                <a:gd name="T30" fmla="*/ 180 w 256"/>
                <a:gd name="T31" fmla="*/ 60 h 228"/>
                <a:gd name="T32" fmla="*/ 176 w 256"/>
                <a:gd name="T33" fmla="*/ 68 h 228"/>
                <a:gd name="T34" fmla="*/ 188 w 256"/>
                <a:gd name="T35" fmla="*/ 80 h 228"/>
                <a:gd name="T36" fmla="*/ 196 w 256"/>
                <a:gd name="T37" fmla="*/ 76 h 228"/>
                <a:gd name="T38" fmla="*/ 204 w 256"/>
                <a:gd name="T39" fmla="*/ 69 h 228"/>
                <a:gd name="T40" fmla="*/ 212 w 256"/>
                <a:gd name="T41" fmla="*/ 76 h 228"/>
                <a:gd name="T42" fmla="*/ 220 w 256"/>
                <a:gd name="T43" fmla="*/ 80 h 228"/>
                <a:gd name="T44" fmla="*/ 232 w 256"/>
                <a:gd name="T45" fmla="*/ 68 h 228"/>
                <a:gd name="T46" fmla="*/ 228 w 256"/>
                <a:gd name="T47" fmla="*/ 60 h 228"/>
                <a:gd name="T48" fmla="*/ 221 w 256"/>
                <a:gd name="T49" fmla="*/ 52 h 228"/>
                <a:gd name="T50" fmla="*/ 228 w 256"/>
                <a:gd name="T51" fmla="*/ 44 h 228"/>
                <a:gd name="T52" fmla="*/ 232 w 256"/>
                <a:gd name="T53" fmla="*/ 36 h 228"/>
                <a:gd name="T54" fmla="*/ 232 w 256"/>
                <a:gd name="T55" fmla="*/ 36 h 228"/>
                <a:gd name="T56" fmla="*/ 232 w 256"/>
                <a:gd name="T57" fmla="*/ 72 h 228"/>
                <a:gd name="T58" fmla="*/ 232 w 256"/>
                <a:gd name="T59" fmla="*/ 72 h 228"/>
                <a:gd name="T60" fmla="*/ 97 w 256"/>
                <a:gd name="T61" fmla="*/ 139 h 228"/>
                <a:gd name="T62" fmla="*/ 200 w 256"/>
                <a:gd name="T63" fmla="*/ 133 h 228"/>
                <a:gd name="T64" fmla="*/ 208 w 256"/>
                <a:gd name="T65" fmla="*/ 116 h 228"/>
                <a:gd name="T66" fmla="*/ 238 w 256"/>
                <a:gd name="T67" fmla="*/ 106 h 228"/>
                <a:gd name="T68" fmla="*/ 219 w 256"/>
                <a:gd name="T69" fmla="*/ 149 h 228"/>
                <a:gd name="T70" fmla="*/ 219 w 256"/>
                <a:gd name="T71" fmla="*/ 149 h 228"/>
                <a:gd name="T72" fmla="*/ 209 w 256"/>
                <a:gd name="T73" fmla="*/ 156 h 228"/>
                <a:gd name="T74" fmla="*/ 105 w 256"/>
                <a:gd name="T75" fmla="*/ 163 h 228"/>
                <a:gd name="T76" fmla="*/ 111 w 256"/>
                <a:gd name="T77" fmla="*/ 180 h 228"/>
                <a:gd name="T78" fmla="*/ 224 w 256"/>
                <a:gd name="T79" fmla="*/ 180 h 228"/>
                <a:gd name="T80" fmla="*/ 248 w 256"/>
                <a:gd name="T81" fmla="*/ 204 h 228"/>
                <a:gd name="T82" fmla="*/ 224 w 256"/>
                <a:gd name="T83" fmla="*/ 228 h 228"/>
                <a:gd name="T84" fmla="*/ 200 w 256"/>
                <a:gd name="T85" fmla="*/ 204 h 228"/>
                <a:gd name="T86" fmla="*/ 88 w 256"/>
                <a:gd name="T87" fmla="*/ 204 h 228"/>
                <a:gd name="T88" fmla="*/ 64 w 256"/>
                <a:gd name="T89" fmla="*/ 228 h 228"/>
                <a:gd name="T90" fmla="*/ 40 w 256"/>
                <a:gd name="T91" fmla="*/ 204 h 228"/>
                <a:gd name="T92" fmla="*/ 64 w 256"/>
                <a:gd name="T93" fmla="*/ 180 h 228"/>
                <a:gd name="T94" fmla="*/ 86 w 256"/>
                <a:gd name="T95" fmla="*/ 180 h 228"/>
                <a:gd name="T96" fmla="*/ 39 w 256"/>
                <a:gd name="T97" fmla="*/ 48 h 228"/>
                <a:gd name="T98" fmla="*/ 12 w 256"/>
                <a:gd name="T99" fmla="*/ 48 h 228"/>
                <a:gd name="T100" fmla="*/ 0 w 256"/>
                <a:gd name="T101" fmla="*/ 36 h 228"/>
                <a:gd name="T102" fmla="*/ 12 w 256"/>
                <a:gd name="T103" fmla="*/ 24 h 228"/>
                <a:gd name="T104" fmla="*/ 48 w 256"/>
                <a:gd name="T105" fmla="*/ 24 h 228"/>
                <a:gd name="T106" fmla="*/ 59 w 256"/>
                <a:gd name="T107" fmla="*/ 32 h 228"/>
                <a:gd name="T108" fmla="*/ 59 w 256"/>
                <a:gd name="T109" fmla="*/ 32 h 228"/>
                <a:gd name="T110" fmla="*/ 66 w 256"/>
                <a:gd name="T111" fmla="*/ 52 h 228"/>
                <a:gd name="T112" fmla="*/ 140 w 256"/>
                <a:gd name="T113" fmla="*/ 52 h 228"/>
                <a:gd name="T114" fmla="*/ 145 w 256"/>
                <a:gd name="T115" fmla="*/ 76 h 228"/>
                <a:gd name="T116" fmla="*/ 75 w 256"/>
                <a:gd name="T117" fmla="*/ 76 h 228"/>
                <a:gd name="T118" fmla="*/ 97 w 256"/>
                <a:gd name="T119" fmla="*/ 13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6" h="228">
                  <a:moveTo>
                    <a:pt x="204" y="104"/>
                  </a:moveTo>
                  <a:cubicBezTo>
                    <a:pt x="175" y="104"/>
                    <a:pt x="152" y="81"/>
                    <a:pt x="152" y="52"/>
                  </a:cubicBezTo>
                  <a:cubicBezTo>
                    <a:pt x="152" y="23"/>
                    <a:pt x="175" y="0"/>
                    <a:pt x="204" y="0"/>
                  </a:cubicBezTo>
                  <a:cubicBezTo>
                    <a:pt x="233" y="0"/>
                    <a:pt x="256" y="23"/>
                    <a:pt x="256" y="52"/>
                  </a:cubicBezTo>
                  <a:cubicBezTo>
                    <a:pt x="256" y="81"/>
                    <a:pt x="233" y="104"/>
                    <a:pt x="204" y="104"/>
                  </a:cubicBezTo>
                  <a:moveTo>
                    <a:pt x="232" y="36"/>
                  </a:moveTo>
                  <a:cubicBezTo>
                    <a:pt x="232" y="36"/>
                    <a:pt x="232" y="36"/>
                    <a:pt x="232" y="36"/>
                  </a:cubicBezTo>
                  <a:cubicBezTo>
                    <a:pt x="232" y="29"/>
                    <a:pt x="227" y="24"/>
                    <a:pt x="220" y="24"/>
                  </a:cubicBezTo>
                  <a:cubicBezTo>
                    <a:pt x="217" y="24"/>
                    <a:pt x="214" y="25"/>
                    <a:pt x="212" y="28"/>
                  </a:cubicBezTo>
                  <a:cubicBezTo>
                    <a:pt x="204" y="35"/>
                    <a:pt x="204" y="35"/>
                    <a:pt x="204" y="35"/>
                  </a:cubicBezTo>
                  <a:cubicBezTo>
                    <a:pt x="196" y="28"/>
                    <a:pt x="196" y="28"/>
                    <a:pt x="196" y="28"/>
                  </a:cubicBezTo>
                  <a:cubicBezTo>
                    <a:pt x="194" y="25"/>
                    <a:pt x="191" y="24"/>
                    <a:pt x="188" y="24"/>
                  </a:cubicBezTo>
                  <a:cubicBezTo>
                    <a:pt x="181" y="24"/>
                    <a:pt x="176" y="29"/>
                    <a:pt x="176" y="36"/>
                  </a:cubicBezTo>
                  <a:cubicBezTo>
                    <a:pt x="176" y="39"/>
                    <a:pt x="177" y="42"/>
                    <a:pt x="180" y="44"/>
                  </a:cubicBezTo>
                  <a:cubicBezTo>
                    <a:pt x="187" y="52"/>
                    <a:pt x="187" y="52"/>
                    <a:pt x="187" y="52"/>
                  </a:cubicBezTo>
                  <a:cubicBezTo>
                    <a:pt x="180" y="60"/>
                    <a:pt x="180" y="60"/>
                    <a:pt x="180" y="60"/>
                  </a:cubicBezTo>
                  <a:cubicBezTo>
                    <a:pt x="177" y="62"/>
                    <a:pt x="176" y="65"/>
                    <a:pt x="176" y="68"/>
                  </a:cubicBezTo>
                  <a:cubicBezTo>
                    <a:pt x="176" y="75"/>
                    <a:pt x="181" y="80"/>
                    <a:pt x="188" y="80"/>
                  </a:cubicBezTo>
                  <a:cubicBezTo>
                    <a:pt x="191" y="80"/>
                    <a:pt x="194" y="79"/>
                    <a:pt x="196" y="76"/>
                  </a:cubicBezTo>
                  <a:cubicBezTo>
                    <a:pt x="204" y="69"/>
                    <a:pt x="204" y="69"/>
                    <a:pt x="204" y="69"/>
                  </a:cubicBezTo>
                  <a:cubicBezTo>
                    <a:pt x="212" y="76"/>
                    <a:pt x="212" y="76"/>
                    <a:pt x="212" y="76"/>
                  </a:cubicBezTo>
                  <a:cubicBezTo>
                    <a:pt x="214" y="79"/>
                    <a:pt x="217" y="80"/>
                    <a:pt x="220" y="80"/>
                  </a:cubicBezTo>
                  <a:cubicBezTo>
                    <a:pt x="227" y="80"/>
                    <a:pt x="232" y="75"/>
                    <a:pt x="232" y="68"/>
                  </a:cubicBezTo>
                  <a:cubicBezTo>
                    <a:pt x="232" y="65"/>
                    <a:pt x="231" y="62"/>
                    <a:pt x="228" y="60"/>
                  </a:cubicBezTo>
                  <a:cubicBezTo>
                    <a:pt x="221" y="52"/>
                    <a:pt x="221" y="52"/>
                    <a:pt x="221" y="52"/>
                  </a:cubicBezTo>
                  <a:cubicBezTo>
                    <a:pt x="228" y="44"/>
                    <a:pt x="228" y="44"/>
                    <a:pt x="228" y="44"/>
                  </a:cubicBezTo>
                  <a:cubicBezTo>
                    <a:pt x="231" y="42"/>
                    <a:pt x="232" y="39"/>
                    <a:pt x="232" y="36"/>
                  </a:cubicBezTo>
                  <a:cubicBezTo>
                    <a:pt x="232" y="36"/>
                    <a:pt x="232" y="36"/>
                    <a:pt x="232" y="36"/>
                  </a:cubicBezTo>
                  <a:close/>
                  <a:moveTo>
                    <a:pt x="232" y="72"/>
                  </a:moveTo>
                  <a:cubicBezTo>
                    <a:pt x="232" y="72"/>
                    <a:pt x="232" y="72"/>
                    <a:pt x="232" y="72"/>
                  </a:cubicBezTo>
                  <a:close/>
                  <a:moveTo>
                    <a:pt x="97" y="139"/>
                  </a:moveTo>
                  <a:cubicBezTo>
                    <a:pt x="200" y="133"/>
                    <a:pt x="200" y="133"/>
                    <a:pt x="200" y="133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19" y="115"/>
                    <a:pt x="229" y="112"/>
                    <a:pt x="238" y="106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7" y="153"/>
                    <a:pt x="213" y="156"/>
                    <a:pt x="209" y="156"/>
                  </a:cubicBezTo>
                  <a:cubicBezTo>
                    <a:pt x="105" y="163"/>
                    <a:pt x="105" y="163"/>
                    <a:pt x="105" y="163"/>
                  </a:cubicBezTo>
                  <a:cubicBezTo>
                    <a:pt x="111" y="180"/>
                    <a:pt x="111" y="180"/>
                    <a:pt x="111" y="180"/>
                  </a:cubicBezTo>
                  <a:cubicBezTo>
                    <a:pt x="224" y="180"/>
                    <a:pt x="224" y="180"/>
                    <a:pt x="224" y="180"/>
                  </a:cubicBezTo>
                  <a:cubicBezTo>
                    <a:pt x="237" y="180"/>
                    <a:pt x="248" y="191"/>
                    <a:pt x="248" y="204"/>
                  </a:cubicBezTo>
                  <a:cubicBezTo>
                    <a:pt x="248" y="217"/>
                    <a:pt x="237" y="228"/>
                    <a:pt x="224" y="228"/>
                  </a:cubicBezTo>
                  <a:cubicBezTo>
                    <a:pt x="211" y="228"/>
                    <a:pt x="200" y="217"/>
                    <a:pt x="200" y="204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217"/>
                    <a:pt x="77" y="228"/>
                    <a:pt x="64" y="228"/>
                  </a:cubicBezTo>
                  <a:cubicBezTo>
                    <a:pt x="51" y="228"/>
                    <a:pt x="40" y="217"/>
                    <a:pt x="40" y="204"/>
                  </a:cubicBezTo>
                  <a:cubicBezTo>
                    <a:pt x="40" y="191"/>
                    <a:pt x="51" y="180"/>
                    <a:pt x="64" y="180"/>
                  </a:cubicBezTo>
                  <a:cubicBezTo>
                    <a:pt x="86" y="180"/>
                    <a:pt x="86" y="180"/>
                    <a:pt x="86" y="18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5" y="48"/>
                    <a:pt x="0" y="43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3" y="24"/>
                    <a:pt x="58" y="27"/>
                    <a:pt x="59" y="32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0" y="60"/>
                    <a:pt x="142" y="69"/>
                    <a:pt x="145" y="76"/>
                  </a:cubicBezTo>
                  <a:cubicBezTo>
                    <a:pt x="75" y="76"/>
                    <a:pt x="75" y="76"/>
                    <a:pt x="75" y="76"/>
                  </a:cubicBezTo>
                  <a:lnTo>
                    <a:pt x="97" y="139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组合 1186"/>
          <p:cNvGrpSpPr/>
          <p:nvPr/>
        </p:nvGrpSpPr>
        <p:grpSpPr>
          <a:xfrm>
            <a:off x="1094018" y="4603498"/>
            <a:ext cx="2042886" cy="1118256"/>
            <a:chOff x="7393215" y="2266694"/>
            <a:chExt cx="2042885" cy="1118255"/>
          </a:xfrm>
        </p:grpSpPr>
        <p:sp>
          <p:nvSpPr>
            <p:cNvPr id="20" name="矩形 19"/>
            <p:cNvSpPr/>
            <p:nvPr/>
          </p:nvSpPr>
          <p:spPr>
            <a:xfrm>
              <a:off x="7415667" y="2266694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7393215" y="2574471"/>
              <a:ext cx="2042885" cy="810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组合 1189"/>
          <p:cNvGrpSpPr/>
          <p:nvPr/>
        </p:nvGrpSpPr>
        <p:grpSpPr>
          <a:xfrm>
            <a:off x="3799118" y="4603498"/>
            <a:ext cx="2042886" cy="1118256"/>
            <a:chOff x="7393215" y="2266694"/>
            <a:chExt cx="2042885" cy="1118255"/>
          </a:xfrm>
        </p:grpSpPr>
        <p:sp>
          <p:nvSpPr>
            <p:cNvPr id="23" name="矩形 22"/>
            <p:cNvSpPr/>
            <p:nvPr/>
          </p:nvSpPr>
          <p:spPr>
            <a:xfrm>
              <a:off x="7415667" y="2266694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393215" y="2574471"/>
              <a:ext cx="2042885" cy="810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组合 1192"/>
          <p:cNvGrpSpPr/>
          <p:nvPr/>
        </p:nvGrpSpPr>
        <p:grpSpPr>
          <a:xfrm>
            <a:off x="6402618" y="4603498"/>
            <a:ext cx="2042886" cy="1118256"/>
            <a:chOff x="7393215" y="2266694"/>
            <a:chExt cx="2042885" cy="1118255"/>
          </a:xfrm>
        </p:grpSpPr>
        <p:sp>
          <p:nvSpPr>
            <p:cNvPr id="26" name="矩形 25"/>
            <p:cNvSpPr/>
            <p:nvPr/>
          </p:nvSpPr>
          <p:spPr>
            <a:xfrm>
              <a:off x="7415667" y="2266694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393215" y="2574471"/>
              <a:ext cx="2042885" cy="810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组合 1195"/>
          <p:cNvGrpSpPr/>
          <p:nvPr/>
        </p:nvGrpSpPr>
        <p:grpSpPr>
          <a:xfrm>
            <a:off x="9058278" y="4603498"/>
            <a:ext cx="2042886" cy="1118256"/>
            <a:chOff x="7393215" y="2266694"/>
            <a:chExt cx="2042885" cy="1118255"/>
          </a:xfrm>
        </p:grpSpPr>
        <p:sp>
          <p:nvSpPr>
            <p:cNvPr id="29" name="矩形 28"/>
            <p:cNvSpPr/>
            <p:nvPr/>
          </p:nvSpPr>
          <p:spPr>
            <a:xfrm>
              <a:off x="7415667" y="2266694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7393215" y="2574471"/>
              <a:ext cx="2042885" cy="810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组合 1202"/>
          <p:cNvGrpSpPr/>
          <p:nvPr/>
        </p:nvGrpSpPr>
        <p:grpSpPr>
          <a:xfrm>
            <a:off x="3762375" y="2212977"/>
            <a:ext cx="2076451" cy="1933575"/>
            <a:chOff x="3762375" y="2212975"/>
            <a:chExt cx="2076450" cy="1933575"/>
          </a:xfrm>
          <a:solidFill>
            <a:schemeClr val="tx1"/>
          </a:solidFill>
        </p:grpSpPr>
        <p:sp>
          <p:nvSpPr>
            <p:cNvPr id="32" name="圆角矩形 31"/>
            <p:cNvSpPr/>
            <p:nvPr/>
          </p:nvSpPr>
          <p:spPr>
            <a:xfrm>
              <a:off x="3762375" y="2212975"/>
              <a:ext cx="2076450" cy="1933575"/>
            </a:xfrm>
            <a:prstGeom prst="roundRect">
              <a:avLst>
                <a:gd name="adj" fmla="val 5337"/>
              </a:avLst>
            </a:prstGeom>
            <a:solidFill>
              <a:srgbClr val="4CC8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33" name="Freeform 1176"/>
            <p:cNvSpPr>
              <a:spLocks noEditPoints="1"/>
            </p:cNvSpPr>
            <p:nvPr/>
          </p:nvSpPr>
          <p:spPr bwMode="auto">
            <a:xfrm>
              <a:off x="4314825" y="2759075"/>
              <a:ext cx="971550" cy="879475"/>
            </a:xfrm>
            <a:custGeom>
              <a:avLst/>
              <a:gdLst>
                <a:gd name="T0" fmla="*/ 256 w 256"/>
                <a:gd name="T1" fmla="*/ 96 h 232"/>
                <a:gd name="T2" fmla="*/ 224 w 256"/>
                <a:gd name="T3" fmla="*/ 128 h 232"/>
                <a:gd name="T4" fmla="*/ 192 w 256"/>
                <a:gd name="T5" fmla="*/ 96 h 232"/>
                <a:gd name="T6" fmla="*/ 160 w 256"/>
                <a:gd name="T7" fmla="*/ 128 h 232"/>
                <a:gd name="T8" fmla="*/ 128 w 256"/>
                <a:gd name="T9" fmla="*/ 96 h 232"/>
                <a:gd name="T10" fmla="*/ 96 w 256"/>
                <a:gd name="T11" fmla="*/ 128 h 232"/>
                <a:gd name="T12" fmla="*/ 64 w 256"/>
                <a:gd name="T13" fmla="*/ 96 h 232"/>
                <a:gd name="T14" fmla="*/ 32 w 256"/>
                <a:gd name="T15" fmla="*/ 128 h 232"/>
                <a:gd name="T16" fmla="*/ 0 w 256"/>
                <a:gd name="T17" fmla="*/ 96 h 232"/>
                <a:gd name="T18" fmla="*/ 23 w 256"/>
                <a:gd name="T19" fmla="*/ 36 h 232"/>
                <a:gd name="T20" fmla="*/ 234 w 256"/>
                <a:gd name="T21" fmla="*/ 36 h 232"/>
                <a:gd name="T22" fmla="*/ 256 w 256"/>
                <a:gd name="T23" fmla="*/ 96 h 232"/>
                <a:gd name="T24" fmla="*/ 216 w 256"/>
                <a:gd name="T25" fmla="*/ 24 h 232"/>
                <a:gd name="T26" fmla="*/ 40 w 256"/>
                <a:gd name="T27" fmla="*/ 24 h 232"/>
                <a:gd name="T28" fmla="*/ 28 w 256"/>
                <a:gd name="T29" fmla="*/ 12 h 232"/>
                <a:gd name="T30" fmla="*/ 40 w 256"/>
                <a:gd name="T31" fmla="*/ 0 h 232"/>
                <a:gd name="T32" fmla="*/ 216 w 256"/>
                <a:gd name="T33" fmla="*/ 0 h 232"/>
                <a:gd name="T34" fmla="*/ 228 w 256"/>
                <a:gd name="T35" fmla="*/ 12 h 232"/>
                <a:gd name="T36" fmla="*/ 216 w 256"/>
                <a:gd name="T37" fmla="*/ 24 h 232"/>
                <a:gd name="T38" fmla="*/ 36 w 256"/>
                <a:gd name="T39" fmla="*/ 140 h 232"/>
                <a:gd name="T40" fmla="*/ 36 w 256"/>
                <a:gd name="T41" fmla="*/ 140 h 232"/>
                <a:gd name="T42" fmla="*/ 39 w 256"/>
                <a:gd name="T43" fmla="*/ 139 h 232"/>
                <a:gd name="T44" fmla="*/ 40 w 256"/>
                <a:gd name="T45" fmla="*/ 139 h 232"/>
                <a:gd name="T46" fmla="*/ 42 w 256"/>
                <a:gd name="T47" fmla="*/ 139 h 232"/>
                <a:gd name="T48" fmla="*/ 48 w 256"/>
                <a:gd name="T49" fmla="*/ 137 h 232"/>
                <a:gd name="T50" fmla="*/ 48 w 256"/>
                <a:gd name="T51" fmla="*/ 137 h 232"/>
                <a:gd name="T52" fmla="*/ 48 w 256"/>
                <a:gd name="T53" fmla="*/ 196 h 232"/>
                <a:gd name="T54" fmla="*/ 208 w 256"/>
                <a:gd name="T55" fmla="*/ 196 h 232"/>
                <a:gd name="T56" fmla="*/ 208 w 256"/>
                <a:gd name="T57" fmla="*/ 137 h 232"/>
                <a:gd name="T58" fmla="*/ 208 w 256"/>
                <a:gd name="T59" fmla="*/ 137 h 232"/>
                <a:gd name="T60" fmla="*/ 214 w 256"/>
                <a:gd name="T61" fmla="*/ 139 h 232"/>
                <a:gd name="T62" fmla="*/ 216 w 256"/>
                <a:gd name="T63" fmla="*/ 139 h 232"/>
                <a:gd name="T64" fmla="*/ 217 w 256"/>
                <a:gd name="T65" fmla="*/ 139 h 232"/>
                <a:gd name="T66" fmla="*/ 220 w 256"/>
                <a:gd name="T67" fmla="*/ 140 h 232"/>
                <a:gd name="T68" fmla="*/ 220 w 256"/>
                <a:gd name="T69" fmla="*/ 140 h 232"/>
                <a:gd name="T70" fmla="*/ 224 w 256"/>
                <a:gd name="T71" fmla="*/ 140 h 232"/>
                <a:gd name="T72" fmla="*/ 232 w 256"/>
                <a:gd name="T73" fmla="*/ 139 h 232"/>
                <a:gd name="T74" fmla="*/ 232 w 256"/>
                <a:gd name="T75" fmla="*/ 220 h 232"/>
                <a:gd name="T76" fmla="*/ 220 w 256"/>
                <a:gd name="T77" fmla="*/ 232 h 232"/>
                <a:gd name="T78" fmla="*/ 36 w 256"/>
                <a:gd name="T79" fmla="*/ 232 h 232"/>
                <a:gd name="T80" fmla="*/ 24 w 256"/>
                <a:gd name="T81" fmla="*/ 220 h 232"/>
                <a:gd name="T82" fmla="*/ 24 w 256"/>
                <a:gd name="T83" fmla="*/ 139 h 232"/>
                <a:gd name="T84" fmla="*/ 32 w 256"/>
                <a:gd name="T85" fmla="*/ 140 h 232"/>
                <a:gd name="T86" fmla="*/ 36 w 256"/>
                <a:gd name="T87" fmla="*/ 14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56" h="232">
                  <a:moveTo>
                    <a:pt x="256" y="96"/>
                  </a:moveTo>
                  <a:cubicBezTo>
                    <a:pt x="256" y="114"/>
                    <a:pt x="242" y="128"/>
                    <a:pt x="224" y="128"/>
                  </a:cubicBezTo>
                  <a:cubicBezTo>
                    <a:pt x="206" y="128"/>
                    <a:pt x="192" y="114"/>
                    <a:pt x="192" y="96"/>
                  </a:cubicBezTo>
                  <a:cubicBezTo>
                    <a:pt x="192" y="114"/>
                    <a:pt x="178" y="128"/>
                    <a:pt x="160" y="128"/>
                  </a:cubicBezTo>
                  <a:cubicBezTo>
                    <a:pt x="142" y="128"/>
                    <a:pt x="128" y="114"/>
                    <a:pt x="128" y="96"/>
                  </a:cubicBezTo>
                  <a:cubicBezTo>
                    <a:pt x="128" y="114"/>
                    <a:pt x="114" y="128"/>
                    <a:pt x="96" y="128"/>
                  </a:cubicBezTo>
                  <a:cubicBezTo>
                    <a:pt x="78" y="128"/>
                    <a:pt x="64" y="114"/>
                    <a:pt x="64" y="96"/>
                  </a:cubicBezTo>
                  <a:cubicBezTo>
                    <a:pt x="64" y="114"/>
                    <a:pt x="50" y="128"/>
                    <a:pt x="32" y="128"/>
                  </a:cubicBezTo>
                  <a:cubicBezTo>
                    <a:pt x="14" y="128"/>
                    <a:pt x="0" y="114"/>
                    <a:pt x="0" y="9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4" y="36"/>
                    <a:pt x="234" y="36"/>
                    <a:pt x="234" y="36"/>
                  </a:cubicBezTo>
                  <a:lnTo>
                    <a:pt x="256" y="96"/>
                  </a:lnTo>
                  <a:close/>
                  <a:moveTo>
                    <a:pt x="216" y="24"/>
                  </a:moveTo>
                  <a:cubicBezTo>
                    <a:pt x="40" y="24"/>
                    <a:pt x="40" y="24"/>
                    <a:pt x="40" y="24"/>
                  </a:cubicBezTo>
                  <a:cubicBezTo>
                    <a:pt x="33" y="24"/>
                    <a:pt x="28" y="19"/>
                    <a:pt x="28" y="12"/>
                  </a:cubicBezTo>
                  <a:cubicBezTo>
                    <a:pt x="28" y="5"/>
                    <a:pt x="33" y="0"/>
                    <a:pt x="40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23" y="0"/>
                    <a:pt x="228" y="5"/>
                    <a:pt x="228" y="12"/>
                  </a:cubicBezTo>
                  <a:cubicBezTo>
                    <a:pt x="228" y="19"/>
                    <a:pt x="223" y="24"/>
                    <a:pt x="216" y="24"/>
                  </a:cubicBezTo>
                  <a:moveTo>
                    <a:pt x="36" y="140"/>
                  </a:moveTo>
                  <a:cubicBezTo>
                    <a:pt x="36" y="140"/>
                    <a:pt x="36" y="140"/>
                    <a:pt x="36" y="140"/>
                  </a:cubicBezTo>
                  <a:cubicBezTo>
                    <a:pt x="37" y="140"/>
                    <a:pt x="38" y="140"/>
                    <a:pt x="39" y="139"/>
                  </a:cubicBezTo>
                  <a:cubicBezTo>
                    <a:pt x="40" y="139"/>
                    <a:pt x="40" y="139"/>
                    <a:pt x="40" y="139"/>
                  </a:cubicBezTo>
                  <a:cubicBezTo>
                    <a:pt x="41" y="139"/>
                    <a:pt x="41" y="139"/>
                    <a:pt x="42" y="139"/>
                  </a:cubicBezTo>
                  <a:cubicBezTo>
                    <a:pt x="44" y="138"/>
                    <a:pt x="46" y="138"/>
                    <a:pt x="48" y="137"/>
                  </a:cubicBezTo>
                  <a:cubicBezTo>
                    <a:pt x="48" y="137"/>
                    <a:pt x="48" y="137"/>
                    <a:pt x="48" y="137"/>
                  </a:cubicBezTo>
                  <a:cubicBezTo>
                    <a:pt x="48" y="196"/>
                    <a:pt x="48" y="196"/>
                    <a:pt x="48" y="196"/>
                  </a:cubicBezTo>
                  <a:cubicBezTo>
                    <a:pt x="208" y="196"/>
                    <a:pt x="208" y="196"/>
                    <a:pt x="208" y="196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10" y="138"/>
                    <a:pt x="212" y="138"/>
                    <a:pt x="214" y="139"/>
                  </a:cubicBezTo>
                  <a:cubicBezTo>
                    <a:pt x="215" y="139"/>
                    <a:pt x="215" y="139"/>
                    <a:pt x="216" y="139"/>
                  </a:cubicBezTo>
                  <a:cubicBezTo>
                    <a:pt x="216" y="139"/>
                    <a:pt x="216" y="139"/>
                    <a:pt x="217" y="139"/>
                  </a:cubicBezTo>
                  <a:cubicBezTo>
                    <a:pt x="218" y="140"/>
                    <a:pt x="219" y="140"/>
                    <a:pt x="220" y="140"/>
                  </a:cubicBezTo>
                  <a:cubicBezTo>
                    <a:pt x="220" y="140"/>
                    <a:pt x="220" y="140"/>
                    <a:pt x="220" y="140"/>
                  </a:cubicBezTo>
                  <a:cubicBezTo>
                    <a:pt x="221" y="140"/>
                    <a:pt x="223" y="140"/>
                    <a:pt x="224" y="140"/>
                  </a:cubicBezTo>
                  <a:cubicBezTo>
                    <a:pt x="227" y="140"/>
                    <a:pt x="229" y="140"/>
                    <a:pt x="232" y="139"/>
                  </a:cubicBezTo>
                  <a:cubicBezTo>
                    <a:pt x="232" y="220"/>
                    <a:pt x="232" y="220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cubicBezTo>
                    <a:pt x="36" y="232"/>
                    <a:pt x="36" y="232"/>
                    <a:pt x="36" y="232"/>
                  </a:cubicBezTo>
                  <a:cubicBezTo>
                    <a:pt x="29" y="232"/>
                    <a:pt x="24" y="227"/>
                    <a:pt x="24" y="220"/>
                  </a:cubicBezTo>
                  <a:cubicBezTo>
                    <a:pt x="24" y="139"/>
                    <a:pt x="24" y="139"/>
                    <a:pt x="24" y="139"/>
                  </a:cubicBezTo>
                  <a:cubicBezTo>
                    <a:pt x="27" y="140"/>
                    <a:pt x="29" y="140"/>
                    <a:pt x="32" y="140"/>
                  </a:cubicBezTo>
                  <a:cubicBezTo>
                    <a:pt x="33" y="140"/>
                    <a:pt x="35" y="140"/>
                    <a:pt x="36" y="14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34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253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4" name="Freeform 1170"/>
          <p:cNvSpPr>
            <a:spLocks/>
          </p:cNvSpPr>
          <p:nvPr/>
        </p:nvSpPr>
        <p:spPr bwMode="auto">
          <a:xfrm>
            <a:off x="7791847" y="2422525"/>
            <a:ext cx="488951" cy="374651"/>
          </a:xfrm>
          <a:custGeom>
            <a:avLst/>
            <a:gdLst>
              <a:gd name="T0" fmla="*/ 68 w 136"/>
              <a:gd name="T1" fmla="*/ 0 h 104"/>
              <a:gd name="T2" fmla="*/ 0 w 136"/>
              <a:gd name="T3" fmla="*/ 47 h 104"/>
              <a:gd name="T4" fmla="*/ 33 w 136"/>
              <a:gd name="T5" fmla="*/ 87 h 104"/>
              <a:gd name="T6" fmla="*/ 20 w 136"/>
              <a:gd name="T7" fmla="*/ 104 h 104"/>
              <a:gd name="T8" fmla="*/ 45 w 136"/>
              <a:gd name="T9" fmla="*/ 91 h 104"/>
              <a:gd name="T10" fmla="*/ 68 w 136"/>
              <a:gd name="T11" fmla="*/ 94 h 104"/>
              <a:gd name="T12" fmla="*/ 136 w 136"/>
              <a:gd name="T13" fmla="*/ 47 h 104"/>
              <a:gd name="T14" fmla="*/ 68 w 136"/>
              <a:gd name="T15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6" h="104">
                <a:moveTo>
                  <a:pt x="68" y="0"/>
                </a:moveTo>
                <a:cubicBezTo>
                  <a:pt x="30" y="0"/>
                  <a:pt x="0" y="21"/>
                  <a:pt x="0" y="47"/>
                </a:cubicBezTo>
                <a:cubicBezTo>
                  <a:pt x="0" y="64"/>
                  <a:pt x="13" y="79"/>
                  <a:pt x="33" y="87"/>
                </a:cubicBezTo>
                <a:cubicBezTo>
                  <a:pt x="20" y="104"/>
                  <a:pt x="20" y="104"/>
                  <a:pt x="20" y="104"/>
                </a:cubicBezTo>
                <a:cubicBezTo>
                  <a:pt x="45" y="91"/>
                  <a:pt x="45" y="91"/>
                  <a:pt x="45" y="91"/>
                </a:cubicBezTo>
                <a:cubicBezTo>
                  <a:pt x="52" y="93"/>
                  <a:pt x="60" y="94"/>
                  <a:pt x="68" y="94"/>
                </a:cubicBezTo>
                <a:cubicBezTo>
                  <a:pt x="106" y="94"/>
                  <a:pt x="136" y="73"/>
                  <a:pt x="136" y="47"/>
                </a:cubicBezTo>
                <a:cubicBezTo>
                  <a:pt x="136" y="21"/>
                  <a:pt x="106" y="0"/>
                  <a:pt x="6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5" name="Freeform 1171"/>
          <p:cNvSpPr>
            <a:spLocks/>
          </p:cNvSpPr>
          <p:nvPr/>
        </p:nvSpPr>
        <p:spPr bwMode="auto">
          <a:xfrm>
            <a:off x="3911601" y="4606925"/>
            <a:ext cx="454025" cy="431800"/>
          </a:xfrm>
          <a:custGeom>
            <a:avLst/>
            <a:gdLst>
              <a:gd name="T0" fmla="*/ 59 w 126"/>
              <a:gd name="T1" fmla="*/ 4 h 120"/>
              <a:gd name="T2" fmla="*/ 67 w 126"/>
              <a:gd name="T3" fmla="*/ 4 h 120"/>
              <a:gd name="T4" fmla="*/ 80 w 126"/>
              <a:gd name="T5" fmla="*/ 31 h 120"/>
              <a:gd name="T6" fmla="*/ 91 w 126"/>
              <a:gd name="T7" fmla="*/ 39 h 120"/>
              <a:gd name="T8" fmla="*/ 120 w 126"/>
              <a:gd name="T9" fmla="*/ 44 h 120"/>
              <a:gd name="T10" fmla="*/ 123 w 126"/>
              <a:gd name="T11" fmla="*/ 50 h 120"/>
              <a:gd name="T12" fmla="*/ 101 w 126"/>
              <a:gd name="T13" fmla="*/ 71 h 120"/>
              <a:gd name="T14" fmla="*/ 97 w 126"/>
              <a:gd name="T15" fmla="*/ 84 h 120"/>
              <a:gd name="T16" fmla="*/ 102 w 126"/>
              <a:gd name="T17" fmla="*/ 114 h 120"/>
              <a:gd name="T18" fmla="*/ 96 w 126"/>
              <a:gd name="T19" fmla="*/ 118 h 120"/>
              <a:gd name="T20" fmla="*/ 70 w 126"/>
              <a:gd name="T21" fmla="*/ 104 h 120"/>
              <a:gd name="T22" fmla="*/ 56 w 126"/>
              <a:gd name="T23" fmla="*/ 104 h 120"/>
              <a:gd name="T24" fmla="*/ 30 w 126"/>
              <a:gd name="T25" fmla="*/ 118 h 120"/>
              <a:gd name="T26" fmla="*/ 24 w 126"/>
              <a:gd name="T27" fmla="*/ 114 h 120"/>
              <a:gd name="T28" fmla="*/ 29 w 126"/>
              <a:gd name="T29" fmla="*/ 84 h 120"/>
              <a:gd name="T30" fmla="*/ 25 w 126"/>
              <a:gd name="T31" fmla="*/ 71 h 120"/>
              <a:gd name="T32" fmla="*/ 3 w 126"/>
              <a:gd name="T33" fmla="*/ 50 h 120"/>
              <a:gd name="T34" fmla="*/ 6 w 126"/>
              <a:gd name="T35" fmla="*/ 44 h 120"/>
              <a:gd name="T36" fmla="*/ 35 w 126"/>
              <a:gd name="T37" fmla="*/ 39 h 120"/>
              <a:gd name="T38" fmla="*/ 46 w 126"/>
              <a:gd name="T39" fmla="*/ 31 h 120"/>
              <a:gd name="T40" fmla="*/ 59 w 126"/>
              <a:gd name="T41" fmla="*/ 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26" h="120">
                <a:moveTo>
                  <a:pt x="59" y="4"/>
                </a:moveTo>
                <a:cubicBezTo>
                  <a:pt x="61" y="0"/>
                  <a:pt x="65" y="0"/>
                  <a:pt x="67" y="4"/>
                </a:cubicBezTo>
                <a:cubicBezTo>
                  <a:pt x="80" y="31"/>
                  <a:pt x="80" y="31"/>
                  <a:pt x="80" y="31"/>
                </a:cubicBezTo>
                <a:cubicBezTo>
                  <a:pt x="82" y="35"/>
                  <a:pt x="87" y="39"/>
                  <a:pt x="91" y="39"/>
                </a:cubicBezTo>
                <a:cubicBezTo>
                  <a:pt x="120" y="44"/>
                  <a:pt x="120" y="44"/>
                  <a:pt x="120" y="44"/>
                </a:cubicBezTo>
                <a:cubicBezTo>
                  <a:pt x="125" y="44"/>
                  <a:pt x="126" y="47"/>
                  <a:pt x="123" y="50"/>
                </a:cubicBezTo>
                <a:cubicBezTo>
                  <a:pt x="101" y="71"/>
                  <a:pt x="101" y="71"/>
                  <a:pt x="101" y="71"/>
                </a:cubicBezTo>
                <a:cubicBezTo>
                  <a:pt x="98" y="74"/>
                  <a:pt x="96" y="80"/>
                  <a:pt x="97" y="84"/>
                </a:cubicBezTo>
                <a:cubicBezTo>
                  <a:pt x="102" y="114"/>
                  <a:pt x="102" y="114"/>
                  <a:pt x="102" y="114"/>
                </a:cubicBezTo>
                <a:cubicBezTo>
                  <a:pt x="103" y="118"/>
                  <a:pt x="100" y="120"/>
                  <a:pt x="96" y="118"/>
                </a:cubicBezTo>
                <a:cubicBezTo>
                  <a:pt x="70" y="104"/>
                  <a:pt x="70" y="104"/>
                  <a:pt x="70" y="104"/>
                </a:cubicBezTo>
                <a:cubicBezTo>
                  <a:pt x="66" y="102"/>
                  <a:pt x="60" y="102"/>
                  <a:pt x="56" y="104"/>
                </a:cubicBezTo>
                <a:cubicBezTo>
                  <a:pt x="30" y="118"/>
                  <a:pt x="30" y="118"/>
                  <a:pt x="30" y="118"/>
                </a:cubicBezTo>
                <a:cubicBezTo>
                  <a:pt x="26" y="120"/>
                  <a:pt x="23" y="118"/>
                  <a:pt x="24" y="114"/>
                </a:cubicBezTo>
                <a:cubicBezTo>
                  <a:pt x="29" y="84"/>
                  <a:pt x="29" y="84"/>
                  <a:pt x="29" y="84"/>
                </a:cubicBezTo>
                <a:cubicBezTo>
                  <a:pt x="30" y="80"/>
                  <a:pt x="28" y="74"/>
                  <a:pt x="25" y="71"/>
                </a:cubicBezTo>
                <a:cubicBezTo>
                  <a:pt x="3" y="50"/>
                  <a:pt x="3" y="50"/>
                  <a:pt x="3" y="50"/>
                </a:cubicBezTo>
                <a:cubicBezTo>
                  <a:pt x="0" y="47"/>
                  <a:pt x="1" y="44"/>
                  <a:pt x="6" y="44"/>
                </a:cubicBezTo>
                <a:cubicBezTo>
                  <a:pt x="35" y="39"/>
                  <a:pt x="35" y="39"/>
                  <a:pt x="35" y="39"/>
                </a:cubicBezTo>
                <a:cubicBezTo>
                  <a:pt x="39" y="39"/>
                  <a:pt x="44" y="35"/>
                  <a:pt x="46" y="31"/>
                </a:cubicBezTo>
                <a:lnTo>
                  <a:pt x="59" y="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6" name="Freeform 1172"/>
          <p:cNvSpPr>
            <a:spLocks/>
          </p:cNvSpPr>
          <p:nvPr/>
        </p:nvSpPr>
        <p:spPr bwMode="auto">
          <a:xfrm>
            <a:off x="3986213" y="2420939"/>
            <a:ext cx="334963" cy="357188"/>
          </a:xfrm>
          <a:custGeom>
            <a:avLst/>
            <a:gdLst>
              <a:gd name="T0" fmla="*/ 60 w 93"/>
              <a:gd name="T1" fmla="*/ 43 h 99"/>
              <a:gd name="T2" fmla="*/ 70 w 93"/>
              <a:gd name="T3" fmla="*/ 23 h 99"/>
              <a:gd name="T4" fmla="*/ 47 w 93"/>
              <a:gd name="T5" fmla="*/ 0 h 99"/>
              <a:gd name="T6" fmla="*/ 23 w 93"/>
              <a:gd name="T7" fmla="*/ 23 h 99"/>
              <a:gd name="T8" fmla="*/ 34 w 93"/>
              <a:gd name="T9" fmla="*/ 43 h 99"/>
              <a:gd name="T10" fmla="*/ 0 w 93"/>
              <a:gd name="T11" fmla="*/ 99 h 99"/>
              <a:gd name="T12" fmla="*/ 93 w 93"/>
              <a:gd name="T13" fmla="*/ 99 h 99"/>
              <a:gd name="T14" fmla="*/ 60 w 93"/>
              <a:gd name="T15" fmla="*/ 43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" h="99">
                <a:moveTo>
                  <a:pt x="60" y="43"/>
                </a:moveTo>
                <a:cubicBezTo>
                  <a:pt x="66" y="39"/>
                  <a:pt x="70" y="32"/>
                  <a:pt x="70" y="23"/>
                </a:cubicBezTo>
                <a:cubicBezTo>
                  <a:pt x="70" y="11"/>
                  <a:pt x="60" y="0"/>
                  <a:pt x="47" y="0"/>
                </a:cubicBezTo>
                <a:cubicBezTo>
                  <a:pt x="34" y="0"/>
                  <a:pt x="23" y="11"/>
                  <a:pt x="23" y="23"/>
                </a:cubicBezTo>
                <a:cubicBezTo>
                  <a:pt x="23" y="32"/>
                  <a:pt x="28" y="39"/>
                  <a:pt x="34" y="43"/>
                </a:cubicBezTo>
                <a:cubicBezTo>
                  <a:pt x="17" y="51"/>
                  <a:pt x="4" y="72"/>
                  <a:pt x="0" y="99"/>
                </a:cubicBezTo>
                <a:cubicBezTo>
                  <a:pt x="93" y="99"/>
                  <a:pt x="93" y="99"/>
                  <a:pt x="93" y="99"/>
                </a:cubicBezTo>
                <a:cubicBezTo>
                  <a:pt x="89" y="72"/>
                  <a:pt x="77" y="51"/>
                  <a:pt x="60" y="4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7" name="Freeform 1173"/>
          <p:cNvSpPr>
            <a:spLocks/>
          </p:cNvSpPr>
          <p:nvPr/>
        </p:nvSpPr>
        <p:spPr bwMode="auto">
          <a:xfrm>
            <a:off x="7885340" y="4673600"/>
            <a:ext cx="446088" cy="400051"/>
          </a:xfrm>
          <a:custGeom>
            <a:avLst/>
            <a:gdLst>
              <a:gd name="T0" fmla="*/ 62 w 124"/>
              <a:gd name="T1" fmla="*/ 23 h 111"/>
              <a:gd name="T2" fmla="*/ 31 w 124"/>
              <a:gd name="T3" fmla="*/ 1 h 111"/>
              <a:gd name="T4" fmla="*/ 2 w 124"/>
              <a:gd name="T5" fmla="*/ 38 h 111"/>
              <a:gd name="T6" fmla="*/ 61 w 124"/>
              <a:gd name="T7" fmla="*/ 111 h 111"/>
              <a:gd name="T8" fmla="*/ 122 w 124"/>
              <a:gd name="T9" fmla="*/ 39 h 111"/>
              <a:gd name="T10" fmla="*/ 94 w 124"/>
              <a:gd name="T11" fmla="*/ 1 h 111"/>
              <a:gd name="T12" fmla="*/ 62 w 124"/>
              <a:gd name="T13" fmla="*/ 23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" h="111">
                <a:moveTo>
                  <a:pt x="62" y="23"/>
                </a:moveTo>
                <a:cubicBezTo>
                  <a:pt x="56" y="9"/>
                  <a:pt x="47" y="0"/>
                  <a:pt x="31" y="1"/>
                </a:cubicBezTo>
                <a:cubicBezTo>
                  <a:pt x="9" y="2"/>
                  <a:pt x="0" y="18"/>
                  <a:pt x="2" y="38"/>
                </a:cubicBezTo>
                <a:cubicBezTo>
                  <a:pt x="5" y="63"/>
                  <a:pt x="38" y="79"/>
                  <a:pt x="61" y="111"/>
                </a:cubicBezTo>
                <a:cubicBezTo>
                  <a:pt x="85" y="79"/>
                  <a:pt x="119" y="64"/>
                  <a:pt x="122" y="39"/>
                </a:cubicBezTo>
                <a:cubicBezTo>
                  <a:pt x="124" y="19"/>
                  <a:pt x="116" y="3"/>
                  <a:pt x="94" y="1"/>
                </a:cubicBezTo>
                <a:cubicBezTo>
                  <a:pt x="78" y="0"/>
                  <a:pt x="68" y="9"/>
                  <a:pt x="62" y="2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grpSp>
        <p:nvGrpSpPr>
          <p:cNvPr id="38" name="组合 1178"/>
          <p:cNvGrpSpPr/>
          <p:nvPr/>
        </p:nvGrpSpPr>
        <p:grpSpPr>
          <a:xfrm>
            <a:off x="8434615" y="2380994"/>
            <a:ext cx="2931885" cy="938719"/>
            <a:chOff x="7393215" y="2266694"/>
            <a:chExt cx="2931885" cy="938718"/>
          </a:xfrm>
        </p:grpSpPr>
        <p:sp>
          <p:nvSpPr>
            <p:cNvPr id="39" name="矩形 38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7393215" y="2574471"/>
              <a:ext cx="2931885" cy="630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组合 1181"/>
          <p:cNvGrpSpPr/>
          <p:nvPr/>
        </p:nvGrpSpPr>
        <p:grpSpPr>
          <a:xfrm>
            <a:off x="8434615" y="4628894"/>
            <a:ext cx="2931885" cy="938719"/>
            <a:chOff x="7393215" y="2266694"/>
            <a:chExt cx="2931885" cy="938718"/>
          </a:xfrm>
        </p:grpSpPr>
        <p:sp>
          <p:nvSpPr>
            <p:cNvPr id="42" name="矩形 41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7393215" y="2574471"/>
              <a:ext cx="2931885" cy="630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4" name="组合 1184"/>
          <p:cNvGrpSpPr/>
          <p:nvPr/>
        </p:nvGrpSpPr>
        <p:grpSpPr>
          <a:xfrm>
            <a:off x="814615" y="2330194"/>
            <a:ext cx="2931885" cy="938719"/>
            <a:chOff x="6897915" y="2266694"/>
            <a:chExt cx="2931885" cy="938718"/>
          </a:xfrm>
        </p:grpSpPr>
        <p:sp>
          <p:nvSpPr>
            <p:cNvPr id="45" name="矩形 44"/>
            <p:cNvSpPr/>
            <p:nvPr/>
          </p:nvSpPr>
          <p:spPr>
            <a:xfrm>
              <a:off x="8916078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6897915" y="2574471"/>
              <a:ext cx="2931885" cy="630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组合 1187"/>
          <p:cNvGrpSpPr/>
          <p:nvPr/>
        </p:nvGrpSpPr>
        <p:grpSpPr>
          <a:xfrm>
            <a:off x="801915" y="4590794"/>
            <a:ext cx="2931885" cy="938719"/>
            <a:chOff x="6897915" y="2266694"/>
            <a:chExt cx="2931885" cy="938718"/>
          </a:xfrm>
        </p:grpSpPr>
        <p:sp>
          <p:nvSpPr>
            <p:cNvPr id="48" name="矩形 47"/>
            <p:cNvSpPr/>
            <p:nvPr/>
          </p:nvSpPr>
          <p:spPr>
            <a:xfrm>
              <a:off x="8916078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6897915" y="2574471"/>
              <a:ext cx="2931885" cy="630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prstClr val="white">
                      <a:lumMod val="50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组合 1191"/>
          <p:cNvGrpSpPr/>
          <p:nvPr/>
        </p:nvGrpSpPr>
        <p:grpSpPr>
          <a:xfrm>
            <a:off x="4610529" y="2427980"/>
            <a:ext cx="2957763" cy="2957763"/>
            <a:chOff x="4547484" y="2520951"/>
            <a:chExt cx="2957762" cy="2957762"/>
          </a:xfrm>
        </p:grpSpPr>
        <p:grpSp>
          <p:nvGrpSpPr>
            <p:cNvPr id="51" name="组合 1173"/>
            <p:cNvGrpSpPr/>
            <p:nvPr/>
          </p:nvGrpSpPr>
          <p:grpSpPr>
            <a:xfrm>
              <a:off x="5317630" y="2805353"/>
              <a:ext cx="1427358" cy="2409824"/>
              <a:chOff x="5081588" y="2767013"/>
              <a:chExt cx="1222375" cy="2063750"/>
            </a:xfrm>
            <a:solidFill>
              <a:schemeClr val="tx2"/>
            </a:solidFill>
          </p:grpSpPr>
          <p:sp>
            <p:nvSpPr>
              <p:cNvPr id="57" name="Freeform 1158"/>
              <p:cNvSpPr>
                <a:spLocks/>
              </p:cNvSpPr>
              <p:nvPr/>
            </p:nvSpPr>
            <p:spPr bwMode="auto">
              <a:xfrm>
                <a:off x="5081588" y="2767013"/>
                <a:ext cx="1222375" cy="1498600"/>
              </a:xfrm>
              <a:custGeom>
                <a:avLst/>
                <a:gdLst>
                  <a:gd name="T0" fmla="*/ 340 w 340"/>
                  <a:gd name="T1" fmla="*/ 159 h 416"/>
                  <a:gd name="T2" fmla="*/ 170 w 340"/>
                  <a:gd name="T3" fmla="*/ 0 h 416"/>
                  <a:gd name="T4" fmla="*/ 0 w 340"/>
                  <a:gd name="T5" fmla="*/ 159 h 416"/>
                  <a:gd name="T6" fmla="*/ 14 w 340"/>
                  <a:gd name="T7" fmla="*/ 222 h 416"/>
                  <a:gd name="T8" fmla="*/ 14 w 340"/>
                  <a:gd name="T9" fmla="*/ 222 h 416"/>
                  <a:gd name="T10" fmla="*/ 31 w 340"/>
                  <a:gd name="T11" fmla="*/ 251 h 416"/>
                  <a:gd name="T12" fmla="*/ 90 w 340"/>
                  <a:gd name="T13" fmla="*/ 399 h 416"/>
                  <a:gd name="T14" fmla="*/ 113 w 340"/>
                  <a:gd name="T15" fmla="*/ 416 h 416"/>
                  <a:gd name="T16" fmla="*/ 228 w 340"/>
                  <a:gd name="T17" fmla="*/ 416 h 416"/>
                  <a:gd name="T18" fmla="*/ 251 w 340"/>
                  <a:gd name="T19" fmla="*/ 399 h 416"/>
                  <a:gd name="T20" fmla="*/ 310 w 340"/>
                  <a:gd name="T21" fmla="*/ 251 h 416"/>
                  <a:gd name="T22" fmla="*/ 327 w 340"/>
                  <a:gd name="T23" fmla="*/ 222 h 416"/>
                  <a:gd name="T24" fmla="*/ 327 w 340"/>
                  <a:gd name="T25" fmla="*/ 222 h 416"/>
                  <a:gd name="T26" fmla="*/ 327 w 340"/>
                  <a:gd name="T27" fmla="*/ 222 h 416"/>
                  <a:gd name="T28" fmla="*/ 340 w 340"/>
                  <a:gd name="T29" fmla="*/ 159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40" h="416">
                    <a:moveTo>
                      <a:pt x="340" y="159"/>
                    </a:moveTo>
                    <a:cubicBezTo>
                      <a:pt x="340" y="71"/>
                      <a:pt x="264" y="0"/>
                      <a:pt x="170" y="0"/>
                    </a:cubicBezTo>
                    <a:cubicBezTo>
                      <a:pt x="76" y="0"/>
                      <a:pt x="0" y="71"/>
                      <a:pt x="0" y="159"/>
                    </a:cubicBezTo>
                    <a:cubicBezTo>
                      <a:pt x="0" y="182"/>
                      <a:pt x="5" y="203"/>
                      <a:pt x="14" y="222"/>
                    </a:cubicBezTo>
                    <a:cubicBezTo>
                      <a:pt x="14" y="222"/>
                      <a:pt x="14" y="222"/>
                      <a:pt x="14" y="222"/>
                    </a:cubicBezTo>
                    <a:cubicBezTo>
                      <a:pt x="19" y="232"/>
                      <a:pt x="24" y="242"/>
                      <a:pt x="31" y="251"/>
                    </a:cubicBezTo>
                    <a:cubicBezTo>
                      <a:pt x="58" y="296"/>
                      <a:pt x="90" y="381"/>
                      <a:pt x="90" y="399"/>
                    </a:cubicBezTo>
                    <a:cubicBezTo>
                      <a:pt x="90" y="409"/>
                      <a:pt x="100" y="416"/>
                      <a:pt x="113" y="416"/>
                    </a:cubicBezTo>
                    <a:cubicBezTo>
                      <a:pt x="228" y="416"/>
                      <a:pt x="228" y="416"/>
                      <a:pt x="228" y="416"/>
                    </a:cubicBezTo>
                    <a:cubicBezTo>
                      <a:pt x="241" y="416"/>
                      <a:pt x="251" y="409"/>
                      <a:pt x="251" y="399"/>
                    </a:cubicBezTo>
                    <a:cubicBezTo>
                      <a:pt x="251" y="381"/>
                      <a:pt x="283" y="296"/>
                      <a:pt x="310" y="251"/>
                    </a:cubicBezTo>
                    <a:cubicBezTo>
                      <a:pt x="316" y="242"/>
                      <a:pt x="322" y="232"/>
                      <a:pt x="327" y="222"/>
                    </a:cubicBezTo>
                    <a:cubicBezTo>
                      <a:pt x="327" y="222"/>
                      <a:pt x="327" y="222"/>
                      <a:pt x="327" y="222"/>
                    </a:cubicBezTo>
                    <a:cubicBezTo>
                      <a:pt x="327" y="222"/>
                      <a:pt x="327" y="222"/>
                      <a:pt x="327" y="222"/>
                    </a:cubicBezTo>
                    <a:cubicBezTo>
                      <a:pt x="336" y="203"/>
                      <a:pt x="340" y="182"/>
                      <a:pt x="340" y="159"/>
                    </a:cubicBezTo>
                    <a:close/>
                  </a:path>
                </a:pathLst>
              </a:custGeom>
              <a:solidFill>
                <a:srgbClr val="4CC8E4"/>
              </a:solidFill>
              <a:ln w="9525">
                <a:solidFill>
                  <a:srgbClr val="4CC8E4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Freeform 1159"/>
              <p:cNvSpPr>
                <a:spLocks/>
              </p:cNvSpPr>
              <p:nvPr/>
            </p:nvSpPr>
            <p:spPr bwMode="auto">
              <a:xfrm>
                <a:off x="5403850" y="4348163"/>
                <a:ext cx="579438" cy="112713"/>
              </a:xfrm>
              <a:custGeom>
                <a:avLst/>
                <a:gdLst>
                  <a:gd name="T0" fmla="*/ 161 w 161"/>
                  <a:gd name="T1" fmla="*/ 15 h 31"/>
                  <a:gd name="T2" fmla="*/ 142 w 161"/>
                  <a:gd name="T3" fmla="*/ 0 h 31"/>
                  <a:gd name="T4" fmla="*/ 19 w 161"/>
                  <a:gd name="T5" fmla="*/ 0 h 31"/>
                  <a:gd name="T6" fmla="*/ 0 w 161"/>
                  <a:gd name="T7" fmla="*/ 15 h 31"/>
                  <a:gd name="T8" fmla="*/ 0 w 161"/>
                  <a:gd name="T9" fmla="*/ 15 h 31"/>
                  <a:gd name="T10" fmla="*/ 19 w 161"/>
                  <a:gd name="T11" fmla="*/ 31 h 31"/>
                  <a:gd name="T12" fmla="*/ 142 w 161"/>
                  <a:gd name="T13" fmla="*/ 31 h 31"/>
                  <a:gd name="T14" fmla="*/ 161 w 161"/>
                  <a:gd name="T15" fmla="*/ 15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1" h="31">
                    <a:moveTo>
                      <a:pt x="161" y="15"/>
                    </a:moveTo>
                    <a:cubicBezTo>
                      <a:pt x="161" y="7"/>
                      <a:pt x="152" y="0"/>
                      <a:pt x="14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8" y="0"/>
                      <a:pt x="0" y="7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24"/>
                      <a:pt x="8" y="31"/>
                      <a:pt x="19" y="31"/>
                    </a:cubicBezTo>
                    <a:cubicBezTo>
                      <a:pt x="142" y="31"/>
                      <a:pt x="142" y="31"/>
                      <a:pt x="142" y="31"/>
                    </a:cubicBezTo>
                    <a:cubicBezTo>
                      <a:pt x="152" y="31"/>
                      <a:pt x="161" y="24"/>
                      <a:pt x="161" y="15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1160"/>
              <p:cNvSpPr>
                <a:spLocks/>
              </p:cNvSpPr>
              <p:nvPr/>
            </p:nvSpPr>
            <p:spPr bwMode="auto">
              <a:xfrm>
                <a:off x="5403850" y="4535488"/>
                <a:ext cx="579438" cy="112713"/>
              </a:xfrm>
              <a:custGeom>
                <a:avLst/>
                <a:gdLst>
                  <a:gd name="T0" fmla="*/ 161 w 161"/>
                  <a:gd name="T1" fmla="*/ 16 h 31"/>
                  <a:gd name="T2" fmla="*/ 142 w 161"/>
                  <a:gd name="T3" fmla="*/ 0 h 31"/>
                  <a:gd name="T4" fmla="*/ 19 w 161"/>
                  <a:gd name="T5" fmla="*/ 0 h 31"/>
                  <a:gd name="T6" fmla="*/ 0 w 161"/>
                  <a:gd name="T7" fmla="*/ 16 h 31"/>
                  <a:gd name="T8" fmla="*/ 0 w 161"/>
                  <a:gd name="T9" fmla="*/ 16 h 31"/>
                  <a:gd name="T10" fmla="*/ 19 w 161"/>
                  <a:gd name="T11" fmla="*/ 31 h 31"/>
                  <a:gd name="T12" fmla="*/ 142 w 161"/>
                  <a:gd name="T13" fmla="*/ 31 h 31"/>
                  <a:gd name="T14" fmla="*/ 161 w 161"/>
                  <a:gd name="T15" fmla="*/ 1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1" h="31">
                    <a:moveTo>
                      <a:pt x="161" y="16"/>
                    </a:moveTo>
                    <a:cubicBezTo>
                      <a:pt x="161" y="7"/>
                      <a:pt x="152" y="0"/>
                      <a:pt x="14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24"/>
                      <a:pt x="8" y="31"/>
                      <a:pt x="19" y="31"/>
                    </a:cubicBezTo>
                    <a:cubicBezTo>
                      <a:pt x="142" y="31"/>
                      <a:pt x="142" y="31"/>
                      <a:pt x="142" y="31"/>
                    </a:cubicBezTo>
                    <a:cubicBezTo>
                      <a:pt x="152" y="31"/>
                      <a:pt x="161" y="24"/>
                      <a:pt x="161" y="16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1161"/>
              <p:cNvSpPr>
                <a:spLocks/>
              </p:cNvSpPr>
              <p:nvPr/>
            </p:nvSpPr>
            <p:spPr bwMode="auto">
              <a:xfrm>
                <a:off x="5534025" y="4727575"/>
                <a:ext cx="320675" cy="103188"/>
              </a:xfrm>
              <a:custGeom>
                <a:avLst/>
                <a:gdLst>
                  <a:gd name="T0" fmla="*/ 89 w 89"/>
                  <a:gd name="T1" fmla="*/ 14 h 29"/>
                  <a:gd name="T2" fmla="*/ 74 w 89"/>
                  <a:gd name="T3" fmla="*/ 29 h 29"/>
                  <a:gd name="T4" fmla="*/ 15 w 89"/>
                  <a:gd name="T5" fmla="*/ 29 h 29"/>
                  <a:gd name="T6" fmla="*/ 0 w 89"/>
                  <a:gd name="T7" fmla="*/ 14 h 29"/>
                  <a:gd name="T8" fmla="*/ 0 w 89"/>
                  <a:gd name="T9" fmla="*/ 14 h 29"/>
                  <a:gd name="T10" fmla="*/ 15 w 89"/>
                  <a:gd name="T11" fmla="*/ 0 h 29"/>
                  <a:gd name="T12" fmla="*/ 74 w 89"/>
                  <a:gd name="T13" fmla="*/ 0 h 29"/>
                  <a:gd name="T14" fmla="*/ 89 w 89"/>
                  <a:gd name="T15" fmla="*/ 1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9">
                    <a:moveTo>
                      <a:pt x="89" y="14"/>
                    </a:moveTo>
                    <a:cubicBezTo>
                      <a:pt x="89" y="23"/>
                      <a:pt x="82" y="29"/>
                      <a:pt x="74" y="29"/>
                    </a:cubicBezTo>
                    <a:cubicBezTo>
                      <a:pt x="15" y="29"/>
                      <a:pt x="15" y="29"/>
                      <a:pt x="15" y="29"/>
                    </a:cubicBezTo>
                    <a:cubicBezTo>
                      <a:pt x="7" y="29"/>
                      <a:pt x="0" y="23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7" y="0"/>
                      <a:pt x="15" y="0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82" y="0"/>
                      <a:pt x="89" y="6"/>
                      <a:pt x="89" y="1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2" name="矩形 51"/>
            <p:cNvSpPr/>
            <p:nvPr/>
          </p:nvSpPr>
          <p:spPr>
            <a:xfrm>
              <a:off x="5529902" y="3728192"/>
              <a:ext cx="1124026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dirty="0">
                  <a:solidFill>
                    <a:prstClr val="white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Add your title </a:t>
              </a:r>
              <a:endParaRPr lang="zh-CN" altLang="en-US" sz="1200" dirty="0">
                <a:solidFill>
                  <a:prstClr val="white"/>
                </a:solidFill>
              </a:endParaRPr>
            </a:p>
          </p:txBody>
        </p:sp>
        <p:grpSp>
          <p:nvGrpSpPr>
            <p:cNvPr id="53" name="组合 1177"/>
            <p:cNvGrpSpPr/>
            <p:nvPr/>
          </p:nvGrpSpPr>
          <p:grpSpPr>
            <a:xfrm>
              <a:off x="5477432" y="2994795"/>
              <a:ext cx="1232344" cy="830997"/>
              <a:chOff x="5426632" y="3058295"/>
              <a:chExt cx="1232344" cy="830997"/>
            </a:xfrm>
          </p:grpSpPr>
          <p:sp>
            <p:nvSpPr>
              <p:cNvPr id="55" name="文本框 54"/>
              <p:cNvSpPr txBox="1"/>
              <p:nvPr/>
            </p:nvSpPr>
            <p:spPr>
              <a:xfrm>
                <a:off x="5426632" y="3058295"/>
                <a:ext cx="1005403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4800" dirty="0">
                    <a:solidFill>
                      <a:prstClr val="white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28</a:t>
                </a:r>
                <a:endParaRPr lang="zh-CN" altLang="en-US" sz="4800" dirty="0">
                  <a:solidFill>
                    <a:prstClr val="white"/>
                  </a:solidFill>
                  <a:latin typeface="Arial Black" panose="020B0A040201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6294774" y="3418959"/>
                <a:ext cx="364202" cy="307777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dirty="0">
                    <a:solidFill>
                      <a:prstClr val="white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%</a:t>
                </a:r>
                <a:endParaRPr lang="zh-CN" altLang="en-US" sz="1400" dirty="0">
                  <a:solidFill>
                    <a:prstClr val="white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54" name="椭圆 53"/>
            <p:cNvSpPr/>
            <p:nvPr/>
          </p:nvSpPr>
          <p:spPr>
            <a:xfrm>
              <a:off x="4547484" y="2520951"/>
              <a:ext cx="2957762" cy="295776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</p:grpSp>
      <p:sp>
        <p:nvSpPr>
          <p:cNvPr id="61" name="任意多边形 1192"/>
          <p:cNvSpPr/>
          <p:nvPr/>
        </p:nvSpPr>
        <p:spPr>
          <a:xfrm>
            <a:off x="7366001" y="2743200"/>
            <a:ext cx="342900" cy="228600"/>
          </a:xfrm>
          <a:custGeom>
            <a:avLst/>
            <a:gdLst>
              <a:gd name="connsiteX0" fmla="*/ 0 w 342900"/>
              <a:gd name="connsiteY0" fmla="*/ 228600 h 228600"/>
              <a:gd name="connsiteX1" fmla="*/ 342900 w 342900"/>
              <a:gd name="connsiteY1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2900" h="228600">
                <a:moveTo>
                  <a:pt x="0" y="228600"/>
                </a:moveTo>
                <a:lnTo>
                  <a:pt x="342900" y="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2" name="任意多边形 1193"/>
          <p:cNvSpPr/>
          <p:nvPr/>
        </p:nvSpPr>
        <p:spPr>
          <a:xfrm>
            <a:off x="7480300" y="4610099"/>
            <a:ext cx="355600" cy="215900"/>
          </a:xfrm>
          <a:custGeom>
            <a:avLst/>
            <a:gdLst>
              <a:gd name="connsiteX0" fmla="*/ 0 w 279400"/>
              <a:gd name="connsiteY0" fmla="*/ 0 h 127000"/>
              <a:gd name="connsiteX1" fmla="*/ 279400 w 279400"/>
              <a:gd name="connsiteY1" fmla="*/ 12700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9400" h="127000">
                <a:moveTo>
                  <a:pt x="0" y="0"/>
                </a:moveTo>
                <a:lnTo>
                  <a:pt x="279400" y="1270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3" name="任意多边形 1194"/>
          <p:cNvSpPr/>
          <p:nvPr/>
        </p:nvSpPr>
        <p:spPr>
          <a:xfrm>
            <a:off x="4521200" y="2743200"/>
            <a:ext cx="330200" cy="228600"/>
          </a:xfrm>
          <a:custGeom>
            <a:avLst/>
            <a:gdLst>
              <a:gd name="connsiteX0" fmla="*/ 330200 w 330200"/>
              <a:gd name="connsiteY0" fmla="*/ 228600 h 228600"/>
              <a:gd name="connsiteX1" fmla="*/ 0 w 330200"/>
              <a:gd name="connsiteY1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0200" h="228600">
                <a:moveTo>
                  <a:pt x="330200" y="228600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4" name="任意多边形 1196"/>
          <p:cNvSpPr/>
          <p:nvPr/>
        </p:nvSpPr>
        <p:spPr>
          <a:xfrm>
            <a:off x="4406901" y="4648201"/>
            <a:ext cx="317500" cy="215900"/>
          </a:xfrm>
          <a:custGeom>
            <a:avLst/>
            <a:gdLst>
              <a:gd name="connsiteX0" fmla="*/ 317500 w 317500"/>
              <a:gd name="connsiteY0" fmla="*/ 0 h 215900"/>
              <a:gd name="connsiteX1" fmla="*/ 0 w 317500"/>
              <a:gd name="connsiteY1" fmla="*/ 215900 h 21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0" h="215900">
                <a:moveTo>
                  <a:pt x="317500" y="0"/>
                </a:moveTo>
                <a:lnTo>
                  <a:pt x="0" y="2159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978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" name="组合 37"/>
          <p:cNvGrpSpPr/>
          <p:nvPr/>
        </p:nvGrpSpPr>
        <p:grpSpPr>
          <a:xfrm>
            <a:off x="1368627" y="1998241"/>
            <a:ext cx="3144896" cy="4098004"/>
            <a:chOff x="1322848" y="1985296"/>
            <a:chExt cx="3261852" cy="4250404"/>
          </a:xfrm>
        </p:grpSpPr>
        <p:sp>
          <p:nvSpPr>
            <p:cNvPr id="4" name="任意多边形 4"/>
            <p:cNvSpPr/>
            <p:nvPr/>
          </p:nvSpPr>
          <p:spPr>
            <a:xfrm>
              <a:off x="1322848" y="1985296"/>
              <a:ext cx="3261852" cy="986504"/>
            </a:xfrm>
            <a:custGeom>
              <a:avLst/>
              <a:gdLst>
                <a:gd name="connsiteX0" fmla="*/ 0 w 1778000"/>
                <a:gd name="connsiteY0" fmla="*/ 0 h 685800"/>
                <a:gd name="connsiteX1" fmla="*/ 1435100 w 1778000"/>
                <a:gd name="connsiteY1" fmla="*/ 0 h 685800"/>
                <a:gd name="connsiteX2" fmla="*/ 1778000 w 1778000"/>
                <a:gd name="connsiteY2" fmla="*/ 342900 h 685800"/>
                <a:gd name="connsiteX3" fmla="*/ 1435100 w 1778000"/>
                <a:gd name="connsiteY3" fmla="*/ 685800 h 685800"/>
                <a:gd name="connsiteX4" fmla="*/ 38100 w 1778000"/>
                <a:gd name="connsiteY4" fmla="*/ 685800 h 685800"/>
                <a:gd name="connsiteX5" fmla="*/ 330200 w 1778000"/>
                <a:gd name="connsiteY5" fmla="*/ 393700 h 685800"/>
                <a:gd name="connsiteX6" fmla="*/ 0 w 1778000"/>
                <a:gd name="connsiteY6" fmla="*/ 0 h 685800"/>
                <a:gd name="connsiteX0" fmla="*/ 0 w 1778000"/>
                <a:gd name="connsiteY0" fmla="*/ 0 h 685800"/>
                <a:gd name="connsiteX1" fmla="*/ 1435100 w 1778000"/>
                <a:gd name="connsiteY1" fmla="*/ 0 h 685800"/>
                <a:gd name="connsiteX2" fmla="*/ 1778000 w 1778000"/>
                <a:gd name="connsiteY2" fmla="*/ 342900 h 685800"/>
                <a:gd name="connsiteX3" fmla="*/ 1435100 w 1778000"/>
                <a:gd name="connsiteY3" fmla="*/ 685800 h 685800"/>
                <a:gd name="connsiteX4" fmla="*/ 38100 w 1778000"/>
                <a:gd name="connsiteY4" fmla="*/ 685800 h 685800"/>
                <a:gd name="connsiteX5" fmla="*/ 344843 w 1778000"/>
                <a:gd name="connsiteY5" fmla="*/ 313980 h 685800"/>
                <a:gd name="connsiteX6" fmla="*/ 0 w 1778000"/>
                <a:gd name="connsiteY6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78000" h="685800">
                  <a:moveTo>
                    <a:pt x="0" y="0"/>
                  </a:moveTo>
                  <a:lnTo>
                    <a:pt x="1435100" y="0"/>
                  </a:lnTo>
                  <a:lnTo>
                    <a:pt x="1778000" y="342900"/>
                  </a:lnTo>
                  <a:lnTo>
                    <a:pt x="1435100" y="685800"/>
                  </a:lnTo>
                  <a:lnTo>
                    <a:pt x="38100" y="685800"/>
                  </a:lnTo>
                  <a:lnTo>
                    <a:pt x="344843" y="313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C8E4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" name="任意多边形 5"/>
            <p:cNvSpPr/>
            <p:nvPr/>
          </p:nvSpPr>
          <p:spPr>
            <a:xfrm>
              <a:off x="1322848" y="3073263"/>
              <a:ext cx="3261852" cy="986504"/>
            </a:xfrm>
            <a:custGeom>
              <a:avLst/>
              <a:gdLst>
                <a:gd name="connsiteX0" fmla="*/ 0 w 1778000"/>
                <a:gd name="connsiteY0" fmla="*/ 0 h 685800"/>
                <a:gd name="connsiteX1" fmla="*/ 1435100 w 1778000"/>
                <a:gd name="connsiteY1" fmla="*/ 0 h 685800"/>
                <a:gd name="connsiteX2" fmla="*/ 1778000 w 1778000"/>
                <a:gd name="connsiteY2" fmla="*/ 342900 h 685800"/>
                <a:gd name="connsiteX3" fmla="*/ 1435100 w 1778000"/>
                <a:gd name="connsiteY3" fmla="*/ 685800 h 685800"/>
                <a:gd name="connsiteX4" fmla="*/ 38100 w 1778000"/>
                <a:gd name="connsiteY4" fmla="*/ 685800 h 685800"/>
                <a:gd name="connsiteX5" fmla="*/ 330200 w 1778000"/>
                <a:gd name="connsiteY5" fmla="*/ 393700 h 685800"/>
                <a:gd name="connsiteX6" fmla="*/ 0 w 1778000"/>
                <a:gd name="connsiteY6" fmla="*/ 0 h 685800"/>
                <a:gd name="connsiteX0" fmla="*/ 0 w 1778000"/>
                <a:gd name="connsiteY0" fmla="*/ 0 h 685800"/>
                <a:gd name="connsiteX1" fmla="*/ 1435100 w 1778000"/>
                <a:gd name="connsiteY1" fmla="*/ 0 h 685800"/>
                <a:gd name="connsiteX2" fmla="*/ 1778000 w 1778000"/>
                <a:gd name="connsiteY2" fmla="*/ 342900 h 685800"/>
                <a:gd name="connsiteX3" fmla="*/ 1435100 w 1778000"/>
                <a:gd name="connsiteY3" fmla="*/ 685800 h 685800"/>
                <a:gd name="connsiteX4" fmla="*/ 38100 w 1778000"/>
                <a:gd name="connsiteY4" fmla="*/ 685800 h 685800"/>
                <a:gd name="connsiteX5" fmla="*/ 344843 w 1778000"/>
                <a:gd name="connsiteY5" fmla="*/ 313980 h 685800"/>
                <a:gd name="connsiteX6" fmla="*/ 0 w 1778000"/>
                <a:gd name="connsiteY6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78000" h="685800">
                  <a:moveTo>
                    <a:pt x="0" y="0"/>
                  </a:moveTo>
                  <a:lnTo>
                    <a:pt x="1435100" y="0"/>
                  </a:lnTo>
                  <a:lnTo>
                    <a:pt x="1778000" y="342900"/>
                  </a:lnTo>
                  <a:lnTo>
                    <a:pt x="1435100" y="685800"/>
                  </a:lnTo>
                  <a:lnTo>
                    <a:pt x="38100" y="685800"/>
                  </a:lnTo>
                  <a:lnTo>
                    <a:pt x="344843" y="313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" name="任意多边形 6"/>
            <p:cNvSpPr/>
            <p:nvPr/>
          </p:nvSpPr>
          <p:spPr>
            <a:xfrm>
              <a:off x="1322848" y="4161230"/>
              <a:ext cx="3261852" cy="986504"/>
            </a:xfrm>
            <a:custGeom>
              <a:avLst/>
              <a:gdLst>
                <a:gd name="connsiteX0" fmla="*/ 0 w 1778000"/>
                <a:gd name="connsiteY0" fmla="*/ 0 h 685800"/>
                <a:gd name="connsiteX1" fmla="*/ 1435100 w 1778000"/>
                <a:gd name="connsiteY1" fmla="*/ 0 h 685800"/>
                <a:gd name="connsiteX2" fmla="*/ 1778000 w 1778000"/>
                <a:gd name="connsiteY2" fmla="*/ 342900 h 685800"/>
                <a:gd name="connsiteX3" fmla="*/ 1435100 w 1778000"/>
                <a:gd name="connsiteY3" fmla="*/ 685800 h 685800"/>
                <a:gd name="connsiteX4" fmla="*/ 38100 w 1778000"/>
                <a:gd name="connsiteY4" fmla="*/ 685800 h 685800"/>
                <a:gd name="connsiteX5" fmla="*/ 330200 w 1778000"/>
                <a:gd name="connsiteY5" fmla="*/ 393700 h 685800"/>
                <a:gd name="connsiteX6" fmla="*/ 0 w 1778000"/>
                <a:gd name="connsiteY6" fmla="*/ 0 h 685800"/>
                <a:gd name="connsiteX0" fmla="*/ 0 w 1778000"/>
                <a:gd name="connsiteY0" fmla="*/ 0 h 685800"/>
                <a:gd name="connsiteX1" fmla="*/ 1435100 w 1778000"/>
                <a:gd name="connsiteY1" fmla="*/ 0 h 685800"/>
                <a:gd name="connsiteX2" fmla="*/ 1778000 w 1778000"/>
                <a:gd name="connsiteY2" fmla="*/ 342900 h 685800"/>
                <a:gd name="connsiteX3" fmla="*/ 1435100 w 1778000"/>
                <a:gd name="connsiteY3" fmla="*/ 685800 h 685800"/>
                <a:gd name="connsiteX4" fmla="*/ 38100 w 1778000"/>
                <a:gd name="connsiteY4" fmla="*/ 685800 h 685800"/>
                <a:gd name="connsiteX5" fmla="*/ 344843 w 1778000"/>
                <a:gd name="connsiteY5" fmla="*/ 313980 h 685800"/>
                <a:gd name="connsiteX6" fmla="*/ 0 w 1778000"/>
                <a:gd name="connsiteY6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78000" h="685800">
                  <a:moveTo>
                    <a:pt x="0" y="0"/>
                  </a:moveTo>
                  <a:lnTo>
                    <a:pt x="1435100" y="0"/>
                  </a:lnTo>
                  <a:lnTo>
                    <a:pt x="1778000" y="342900"/>
                  </a:lnTo>
                  <a:lnTo>
                    <a:pt x="1435100" y="685800"/>
                  </a:lnTo>
                  <a:lnTo>
                    <a:pt x="38100" y="685800"/>
                  </a:lnTo>
                  <a:lnTo>
                    <a:pt x="344843" y="313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C8E4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7" name="任意多边形 7"/>
            <p:cNvSpPr/>
            <p:nvPr/>
          </p:nvSpPr>
          <p:spPr>
            <a:xfrm>
              <a:off x="1322848" y="5249196"/>
              <a:ext cx="3261852" cy="986504"/>
            </a:xfrm>
            <a:custGeom>
              <a:avLst/>
              <a:gdLst>
                <a:gd name="connsiteX0" fmla="*/ 0 w 1778000"/>
                <a:gd name="connsiteY0" fmla="*/ 0 h 685800"/>
                <a:gd name="connsiteX1" fmla="*/ 1435100 w 1778000"/>
                <a:gd name="connsiteY1" fmla="*/ 0 h 685800"/>
                <a:gd name="connsiteX2" fmla="*/ 1778000 w 1778000"/>
                <a:gd name="connsiteY2" fmla="*/ 342900 h 685800"/>
                <a:gd name="connsiteX3" fmla="*/ 1435100 w 1778000"/>
                <a:gd name="connsiteY3" fmla="*/ 685800 h 685800"/>
                <a:gd name="connsiteX4" fmla="*/ 38100 w 1778000"/>
                <a:gd name="connsiteY4" fmla="*/ 685800 h 685800"/>
                <a:gd name="connsiteX5" fmla="*/ 330200 w 1778000"/>
                <a:gd name="connsiteY5" fmla="*/ 393700 h 685800"/>
                <a:gd name="connsiteX6" fmla="*/ 0 w 1778000"/>
                <a:gd name="connsiteY6" fmla="*/ 0 h 685800"/>
                <a:gd name="connsiteX0" fmla="*/ 0 w 1778000"/>
                <a:gd name="connsiteY0" fmla="*/ 0 h 685800"/>
                <a:gd name="connsiteX1" fmla="*/ 1435100 w 1778000"/>
                <a:gd name="connsiteY1" fmla="*/ 0 h 685800"/>
                <a:gd name="connsiteX2" fmla="*/ 1778000 w 1778000"/>
                <a:gd name="connsiteY2" fmla="*/ 342900 h 685800"/>
                <a:gd name="connsiteX3" fmla="*/ 1435100 w 1778000"/>
                <a:gd name="connsiteY3" fmla="*/ 685800 h 685800"/>
                <a:gd name="connsiteX4" fmla="*/ 38100 w 1778000"/>
                <a:gd name="connsiteY4" fmla="*/ 685800 h 685800"/>
                <a:gd name="connsiteX5" fmla="*/ 344843 w 1778000"/>
                <a:gd name="connsiteY5" fmla="*/ 313980 h 685800"/>
                <a:gd name="connsiteX6" fmla="*/ 0 w 1778000"/>
                <a:gd name="connsiteY6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78000" h="685800">
                  <a:moveTo>
                    <a:pt x="0" y="0"/>
                  </a:moveTo>
                  <a:lnTo>
                    <a:pt x="1435100" y="0"/>
                  </a:lnTo>
                  <a:lnTo>
                    <a:pt x="1778000" y="342900"/>
                  </a:lnTo>
                  <a:lnTo>
                    <a:pt x="1435100" y="685800"/>
                  </a:lnTo>
                  <a:lnTo>
                    <a:pt x="38100" y="685800"/>
                  </a:lnTo>
                  <a:lnTo>
                    <a:pt x="344843" y="313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grpSp>
          <p:nvGrpSpPr>
            <p:cNvPr id="8" name="组合 8"/>
            <p:cNvGrpSpPr/>
            <p:nvPr/>
          </p:nvGrpSpPr>
          <p:grpSpPr>
            <a:xfrm>
              <a:off x="2120913" y="4319470"/>
              <a:ext cx="631822" cy="633270"/>
              <a:chOff x="7593013" y="4511675"/>
              <a:chExt cx="692151" cy="693738"/>
            </a:xfrm>
            <a:solidFill>
              <a:schemeClr val="bg1"/>
            </a:solidFill>
          </p:grpSpPr>
          <p:sp>
            <p:nvSpPr>
              <p:cNvPr id="16" name="Freeform 16"/>
              <p:cNvSpPr>
                <a:spLocks noEditPoints="1"/>
              </p:cNvSpPr>
              <p:nvPr/>
            </p:nvSpPr>
            <p:spPr bwMode="auto">
              <a:xfrm>
                <a:off x="7794626" y="4511675"/>
                <a:ext cx="490538" cy="492125"/>
              </a:xfrm>
              <a:custGeom>
                <a:avLst/>
                <a:gdLst>
                  <a:gd name="T0" fmla="*/ 119 w 170"/>
                  <a:gd name="T1" fmla="*/ 18 h 171"/>
                  <a:gd name="T2" fmla="*/ 69 w 170"/>
                  <a:gd name="T3" fmla="*/ 48 h 171"/>
                  <a:gd name="T4" fmla="*/ 6 w 170"/>
                  <a:gd name="T5" fmla="*/ 112 h 171"/>
                  <a:gd name="T6" fmla="*/ 6 w 170"/>
                  <a:gd name="T7" fmla="*/ 133 h 171"/>
                  <a:gd name="T8" fmla="*/ 37 w 170"/>
                  <a:gd name="T9" fmla="*/ 165 h 171"/>
                  <a:gd name="T10" fmla="*/ 59 w 170"/>
                  <a:gd name="T11" fmla="*/ 165 h 171"/>
                  <a:gd name="T12" fmla="*/ 122 w 170"/>
                  <a:gd name="T13" fmla="*/ 101 h 171"/>
                  <a:gd name="T14" fmla="*/ 153 w 170"/>
                  <a:gd name="T15" fmla="*/ 52 h 171"/>
                  <a:gd name="T16" fmla="*/ 170 w 170"/>
                  <a:gd name="T17" fmla="*/ 0 h 171"/>
                  <a:gd name="T18" fmla="*/ 119 w 170"/>
                  <a:gd name="T19" fmla="*/ 18 h 171"/>
                  <a:gd name="T20" fmla="*/ 75 w 170"/>
                  <a:gd name="T21" fmla="*/ 128 h 171"/>
                  <a:gd name="T22" fmla="*/ 43 w 170"/>
                  <a:gd name="T23" fmla="*/ 128 h 171"/>
                  <a:gd name="T24" fmla="*/ 43 w 170"/>
                  <a:gd name="T25" fmla="*/ 96 h 171"/>
                  <a:gd name="T26" fmla="*/ 75 w 170"/>
                  <a:gd name="T27" fmla="*/ 96 h 171"/>
                  <a:gd name="T28" fmla="*/ 75 w 170"/>
                  <a:gd name="T29" fmla="*/ 128 h 171"/>
                  <a:gd name="T30" fmla="*/ 117 w 170"/>
                  <a:gd name="T31" fmla="*/ 85 h 171"/>
                  <a:gd name="T32" fmla="*/ 85 w 170"/>
                  <a:gd name="T33" fmla="*/ 85 h 171"/>
                  <a:gd name="T34" fmla="*/ 85 w 170"/>
                  <a:gd name="T35" fmla="*/ 54 h 171"/>
                  <a:gd name="T36" fmla="*/ 117 w 170"/>
                  <a:gd name="T37" fmla="*/ 54 h 171"/>
                  <a:gd name="T38" fmla="*/ 117 w 170"/>
                  <a:gd name="T39" fmla="*/ 85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0" h="171">
                    <a:moveTo>
                      <a:pt x="119" y="18"/>
                    </a:moveTo>
                    <a:cubicBezTo>
                      <a:pt x="103" y="23"/>
                      <a:pt x="81" y="37"/>
                      <a:pt x="69" y="48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0" y="118"/>
                      <a:pt x="0" y="127"/>
                      <a:pt x="6" y="133"/>
                    </a:cubicBezTo>
                    <a:cubicBezTo>
                      <a:pt x="37" y="165"/>
                      <a:pt x="37" y="165"/>
                      <a:pt x="37" y="165"/>
                    </a:cubicBezTo>
                    <a:cubicBezTo>
                      <a:pt x="43" y="171"/>
                      <a:pt x="53" y="171"/>
                      <a:pt x="59" y="165"/>
                    </a:cubicBezTo>
                    <a:cubicBezTo>
                      <a:pt x="122" y="101"/>
                      <a:pt x="122" y="101"/>
                      <a:pt x="122" y="101"/>
                    </a:cubicBezTo>
                    <a:cubicBezTo>
                      <a:pt x="134" y="90"/>
                      <a:pt x="148" y="67"/>
                      <a:pt x="153" y="52"/>
                    </a:cubicBezTo>
                    <a:cubicBezTo>
                      <a:pt x="170" y="0"/>
                      <a:pt x="170" y="0"/>
                      <a:pt x="170" y="0"/>
                    </a:cubicBezTo>
                    <a:lnTo>
                      <a:pt x="119" y="18"/>
                    </a:lnTo>
                    <a:close/>
                    <a:moveTo>
                      <a:pt x="75" y="128"/>
                    </a:moveTo>
                    <a:cubicBezTo>
                      <a:pt x="66" y="137"/>
                      <a:pt x="52" y="137"/>
                      <a:pt x="43" y="128"/>
                    </a:cubicBezTo>
                    <a:cubicBezTo>
                      <a:pt x="34" y="119"/>
                      <a:pt x="34" y="105"/>
                      <a:pt x="43" y="96"/>
                    </a:cubicBezTo>
                    <a:cubicBezTo>
                      <a:pt x="52" y="87"/>
                      <a:pt x="66" y="87"/>
                      <a:pt x="75" y="96"/>
                    </a:cubicBezTo>
                    <a:cubicBezTo>
                      <a:pt x="83" y="105"/>
                      <a:pt x="83" y="119"/>
                      <a:pt x="75" y="128"/>
                    </a:cubicBezTo>
                    <a:close/>
                    <a:moveTo>
                      <a:pt x="117" y="85"/>
                    </a:moveTo>
                    <a:cubicBezTo>
                      <a:pt x="108" y="94"/>
                      <a:pt x="94" y="94"/>
                      <a:pt x="85" y="85"/>
                    </a:cubicBezTo>
                    <a:cubicBezTo>
                      <a:pt x="76" y="77"/>
                      <a:pt x="76" y="62"/>
                      <a:pt x="85" y="54"/>
                    </a:cubicBezTo>
                    <a:cubicBezTo>
                      <a:pt x="94" y="45"/>
                      <a:pt x="108" y="45"/>
                      <a:pt x="117" y="54"/>
                    </a:cubicBezTo>
                    <a:cubicBezTo>
                      <a:pt x="126" y="62"/>
                      <a:pt x="126" y="77"/>
                      <a:pt x="117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17"/>
              <p:cNvSpPr>
                <a:spLocks/>
              </p:cNvSpPr>
              <p:nvPr/>
            </p:nvSpPr>
            <p:spPr bwMode="auto">
              <a:xfrm>
                <a:off x="7610476" y="4706938"/>
                <a:ext cx="230188" cy="204788"/>
              </a:xfrm>
              <a:custGeom>
                <a:avLst/>
                <a:gdLst>
                  <a:gd name="T0" fmla="*/ 27 w 80"/>
                  <a:gd name="T1" fmla="*/ 65 h 71"/>
                  <a:gd name="T2" fmla="*/ 80 w 80"/>
                  <a:gd name="T3" fmla="*/ 12 h 71"/>
                  <a:gd name="T4" fmla="*/ 38 w 80"/>
                  <a:gd name="T5" fmla="*/ 12 h 71"/>
                  <a:gd name="T6" fmla="*/ 6 w 80"/>
                  <a:gd name="T7" fmla="*/ 44 h 71"/>
                  <a:gd name="T8" fmla="*/ 6 w 80"/>
                  <a:gd name="T9" fmla="*/ 65 h 71"/>
                  <a:gd name="T10" fmla="*/ 27 w 80"/>
                  <a:gd name="T11" fmla="*/ 65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0" h="71">
                    <a:moveTo>
                      <a:pt x="27" y="65"/>
                    </a:moveTo>
                    <a:cubicBezTo>
                      <a:pt x="80" y="12"/>
                      <a:pt x="80" y="12"/>
                      <a:pt x="80" y="12"/>
                    </a:cubicBezTo>
                    <a:cubicBezTo>
                      <a:pt x="69" y="0"/>
                      <a:pt x="49" y="0"/>
                      <a:pt x="38" y="12"/>
                    </a:cubicBezTo>
                    <a:cubicBezTo>
                      <a:pt x="6" y="44"/>
                      <a:pt x="6" y="44"/>
                      <a:pt x="6" y="44"/>
                    </a:cubicBezTo>
                    <a:cubicBezTo>
                      <a:pt x="0" y="50"/>
                      <a:pt x="0" y="59"/>
                      <a:pt x="6" y="65"/>
                    </a:cubicBezTo>
                    <a:cubicBezTo>
                      <a:pt x="12" y="71"/>
                      <a:pt x="21" y="71"/>
                      <a:pt x="27" y="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auto">
              <a:xfrm>
                <a:off x="7886701" y="4954588"/>
                <a:ext cx="203200" cy="230188"/>
              </a:xfrm>
              <a:custGeom>
                <a:avLst/>
                <a:gdLst>
                  <a:gd name="T0" fmla="*/ 5 w 70"/>
                  <a:gd name="T1" fmla="*/ 53 h 80"/>
                  <a:gd name="T2" fmla="*/ 5 w 70"/>
                  <a:gd name="T3" fmla="*/ 75 h 80"/>
                  <a:gd name="T4" fmla="*/ 27 w 70"/>
                  <a:gd name="T5" fmla="*/ 75 h 80"/>
                  <a:gd name="T6" fmla="*/ 59 w 70"/>
                  <a:gd name="T7" fmla="*/ 43 h 80"/>
                  <a:gd name="T8" fmla="*/ 59 w 70"/>
                  <a:gd name="T9" fmla="*/ 0 h 80"/>
                  <a:gd name="T10" fmla="*/ 5 w 70"/>
                  <a:gd name="T11" fmla="*/ 53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" h="80">
                    <a:moveTo>
                      <a:pt x="5" y="53"/>
                    </a:moveTo>
                    <a:cubicBezTo>
                      <a:pt x="0" y="59"/>
                      <a:pt x="0" y="69"/>
                      <a:pt x="5" y="75"/>
                    </a:cubicBezTo>
                    <a:cubicBezTo>
                      <a:pt x="11" y="80"/>
                      <a:pt x="21" y="80"/>
                      <a:pt x="27" y="75"/>
                    </a:cubicBezTo>
                    <a:cubicBezTo>
                      <a:pt x="59" y="43"/>
                      <a:pt x="59" y="43"/>
                      <a:pt x="59" y="43"/>
                    </a:cubicBezTo>
                    <a:cubicBezTo>
                      <a:pt x="70" y="31"/>
                      <a:pt x="70" y="12"/>
                      <a:pt x="59" y="0"/>
                    </a:cubicBezTo>
                    <a:lnTo>
                      <a:pt x="5" y="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19"/>
              <p:cNvSpPr>
                <a:spLocks/>
              </p:cNvSpPr>
              <p:nvPr/>
            </p:nvSpPr>
            <p:spPr bwMode="auto">
              <a:xfrm>
                <a:off x="7758113" y="4926013"/>
                <a:ext cx="114300" cy="115888"/>
              </a:xfrm>
              <a:custGeom>
                <a:avLst/>
                <a:gdLst>
                  <a:gd name="T0" fmla="*/ 3 w 40"/>
                  <a:gd name="T1" fmla="*/ 5 h 40"/>
                  <a:gd name="T2" fmla="*/ 3 w 40"/>
                  <a:gd name="T3" fmla="*/ 16 h 40"/>
                  <a:gd name="T4" fmla="*/ 24 w 40"/>
                  <a:gd name="T5" fmla="*/ 37 h 40"/>
                  <a:gd name="T6" fmla="*/ 35 w 40"/>
                  <a:gd name="T7" fmla="*/ 37 h 40"/>
                  <a:gd name="T8" fmla="*/ 40 w 40"/>
                  <a:gd name="T9" fmla="*/ 32 h 40"/>
                  <a:gd name="T10" fmla="*/ 8 w 40"/>
                  <a:gd name="T11" fmla="*/ 0 h 40"/>
                  <a:gd name="T12" fmla="*/ 3 w 40"/>
                  <a:gd name="T13" fmla="*/ 5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40">
                    <a:moveTo>
                      <a:pt x="3" y="5"/>
                    </a:moveTo>
                    <a:cubicBezTo>
                      <a:pt x="0" y="8"/>
                      <a:pt x="0" y="13"/>
                      <a:pt x="3" y="16"/>
                    </a:cubicBezTo>
                    <a:cubicBezTo>
                      <a:pt x="24" y="37"/>
                      <a:pt x="24" y="37"/>
                      <a:pt x="24" y="37"/>
                    </a:cubicBezTo>
                    <a:cubicBezTo>
                      <a:pt x="27" y="40"/>
                      <a:pt x="32" y="40"/>
                      <a:pt x="35" y="37"/>
                    </a:cubicBezTo>
                    <a:cubicBezTo>
                      <a:pt x="40" y="32"/>
                      <a:pt x="40" y="32"/>
                      <a:pt x="40" y="32"/>
                    </a:cubicBezTo>
                    <a:cubicBezTo>
                      <a:pt x="8" y="0"/>
                      <a:pt x="8" y="0"/>
                      <a:pt x="8" y="0"/>
                    </a:cubicBezTo>
                    <a:lnTo>
                      <a:pt x="3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20"/>
              <p:cNvSpPr>
                <a:spLocks/>
              </p:cNvSpPr>
              <p:nvPr/>
            </p:nvSpPr>
            <p:spPr bwMode="auto">
              <a:xfrm>
                <a:off x="7593013" y="4989513"/>
                <a:ext cx="215900" cy="215900"/>
              </a:xfrm>
              <a:custGeom>
                <a:avLst/>
                <a:gdLst>
                  <a:gd name="T0" fmla="*/ 0 w 75"/>
                  <a:gd name="T1" fmla="*/ 75 h 75"/>
                  <a:gd name="T2" fmla="*/ 60 w 75"/>
                  <a:gd name="T3" fmla="*/ 15 h 75"/>
                  <a:gd name="T4" fmla="*/ 0 w 75"/>
                  <a:gd name="T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" h="75">
                    <a:moveTo>
                      <a:pt x="0" y="75"/>
                    </a:moveTo>
                    <a:cubicBezTo>
                      <a:pt x="30" y="60"/>
                      <a:pt x="75" y="30"/>
                      <a:pt x="60" y="15"/>
                    </a:cubicBezTo>
                    <a:cubicBezTo>
                      <a:pt x="45" y="0"/>
                      <a:pt x="15" y="45"/>
                      <a:pt x="0" y="7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9" name="Freeform 24"/>
            <p:cNvSpPr>
              <a:spLocks noEditPoints="1"/>
            </p:cNvSpPr>
            <p:nvPr/>
          </p:nvSpPr>
          <p:spPr bwMode="auto">
            <a:xfrm>
              <a:off x="2245936" y="3343049"/>
              <a:ext cx="562730" cy="505052"/>
            </a:xfrm>
            <a:custGeom>
              <a:avLst/>
              <a:gdLst>
                <a:gd name="T0" fmla="*/ 111 w 270"/>
                <a:gd name="T1" fmla="*/ 168 h 242"/>
                <a:gd name="T2" fmla="*/ 197 w 270"/>
                <a:gd name="T3" fmla="*/ 93 h 242"/>
                <a:gd name="T4" fmla="*/ 236 w 270"/>
                <a:gd name="T5" fmla="*/ 101 h 242"/>
                <a:gd name="T6" fmla="*/ 118 w 270"/>
                <a:gd name="T7" fmla="*/ 0 h 242"/>
                <a:gd name="T8" fmla="*/ 0 w 270"/>
                <a:gd name="T9" fmla="*/ 108 h 242"/>
                <a:gd name="T10" fmla="*/ 27 w 270"/>
                <a:gd name="T11" fmla="*/ 177 h 242"/>
                <a:gd name="T12" fmla="*/ 7 w 270"/>
                <a:gd name="T13" fmla="*/ 222 h 242"/>
                <a:gd name="T14" fmla="*/ 63 w 270"/>
                <a:gd name="T15" fmla="*/ 202 h 242"/>
                <a:gd name="T16" fmla="*/ 120 w 270"/>
                <a:gd name="T17" fmla="*/ 216 h 242"/>
                <a:gd name="T18" fmla="*/ 132 w 270"/>
                <a:gd name="T19" fmla="*/ 216 h 242"/>
                <a:gd name="T20" fmla="*/ 111 w 270"/>
                <a:gd name="T21" fmla="*/ 168 h 242"/>
                <a:gd name="T22" fmla="*/ 169 w 270"/>
                <a:gd name="T23" fmla="*/ 52 h 242"/>
                <a:gd name="T24" fmla="*/ 186 w 270"/>
                <a:gd name="T25" fmla="*/ 69 h 242"/>
                <a:gd name="T26" fmla="*/ 169 w 270"/>
                <a:gd name="T27" fmla="*/ 86 h 242"/>
                <a:gd name="T28" fmla="*/ 152 w 270"/>
                <a:gd name="T29" fmla="*/ 69 h 242"/>
                <a:gd name="T30" fmla="*/ 169 w 270"/>
                <a:gd name="T31" fmla="*/ 52 h 242"/>
                <a:gd name="T32" fmla="*/ 76 w 270"/>
                <a:gd name="T33" fmla="*/ 52 h 242"/>
                <a:gd name="T34" fmla="*/ 93 w 270"/>
                <a:gd name="T35" fmla="*/ 69 h 242"/>
                <a:gd name="T36" fmla="*/ 76 w 270"/>
                <a:gd name="T37" fmla="*/ 86 h 242"/>
                <a:gd name="T38" fmla="*/ 59 w 270"/>
                <a:gd name="T39" fmla="*/ 69 h 242"/>
                <a:gd name="T40" fmla="*/ 76 w 270"/>
                <a:gd name="T41" fmla="*/ 52 h 242"/>
                <a:gd name="T42" fmla="*/ 253 w 270"/>
                <a:gd name="T43" fmla="*/ 214 h 242"/>
                <a:gd name="T44" fmla="*/ 270 w 270"/>
                <a:gd name="T45" fmla="*/ 172 h 242"/>
                <a:gd name="T46" fmla="*/ 197 w 270"/>
                <a:gd name="T47" fmla="*/ 104 h 242"/>
                <a:gd name="T48" fmla="*/ 125 w 270"/>
                <a:gd name="T49" fmla="*/ 172 h 242"/>
                <a:gd name="T50" fmla="*/ 197 w 270"/>
                <a:gd name="T51" fmla="*/ 239 h 242"/>
                <a:gd name="T52" fmla="*/ 231 w 270"/>
                <a:gd name="T53" fmla="*/ 231 h 242"/>
                <a:gd name="T54" fmla="*/ 265 w 270"/>
                <a:gd name="T55" fmla="*/ 242 h 242"/>
                <a:gd name="T56" fmla="*/ 253 w 270"/>
                <a:gd name="T57" fmla="*/ 214 h 242"/>
                <a:gd name="T58" fmla="*/ 226 w 270"/>
                <a:gd name="T59" fmla="*/ 145 h 242"/>
                <a:gd name="T60" fmla="*/ 236 w 270"/>
                <a:gd name="T61" fmla="*/ 155 h 242"/>
                <a:gd name="T62" fmla="*/ 226 w 270"/>
                <a:gd name="T63" fmla="*/ 165 h 242"/>
                <a:gd name="T64" fmla="*/ 216 w 270"/>
                <a:gd name="T65" fmla="*/ 155 h 242"/>
                <a:gd name="T66" fmla="*/ 226 w 270"/>
                <a:gd name="T67" fmla="*/ 145 h 242"/>
                <a:gd name="T68" fmla="*/ 169 w 270"/>
                <a:gd name="T69" fmla="*/ 145 h 242"/>
                <a:gd name="T70" fmla="*/ 179 w 270"/>
                <a:gd name="T71" fmla="*/ 155 h 242"/>
                <a:gd name="T72" fmla="*/ 169 w 270"/>
                <a:gd name="T73" fmla="*/ 165 h 242"/>
                <a:gd name="T74" fmla="*/ 159 w 270"/>
                <a:gd name="T75" fmla="*/ 155 h 242"/>
                <a:gd name="T76" fmla="*/ 169 w 270"/>
                <a:gd name="T77" fmla="*/ 145 h 242"/>
                <a:gd name="T78" fmla="*/ 169 w 270"/>
                <a:gd name="T79" fmla="*/ 145 h 242"/>
                <a:gd name="T80" fmla="*/ 169 w 270"/>
                <a:gd name="T81" fmla="*/ 14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0" h="242">
                  <a:moveTo>
                    <a:pt x="111" y="168"/>
                  </a:moveTo>
                  <a:cubicBezTo>
                    <a:pt x="111" y="126"/>
                    <a:pt x="150" y="93"/>
                    <a:pt x="197" y="93"/>
                  </a:cubicBezTo>
                  <a:cubicBezTo>
                    <a:pt x="211" y="93"/>
                    <a:pt x="224" y="96"/>
                    <a:pt x="236" y="101"/>
                  </a:cubicBezTo>
                  <a:cubicBezTo>
                    <a:pt x="231" y="45"/>
                    <a:pt x="181" y="0"/>
                    <a:pt x="118" y="0"/>
                  </a:cubicBezTo>
                  <a:cubicBezTo>
                    <a:pt x="53" y="0"/>
                    <a:pt x="0" y="49"/>
                    <a:pt x="0" y="108"/>
                  </a:cubicBezTo>
                  <a:cubicBezTo>
                    <a:pt x="0" y="133"/>
                    <a:pt x="10" y="158"/>
                    <a:pt x="27" y="177"/>
                  </a:cubicBezTo>
                  <a:cubicBezTo>
                    <a:pt x="7" y="222"/>
                    <a:pt x="7" y="222"/>
                    <a:pt x="7" y="222"/>
                  </a:cubicBezTo>
                  <a:cubicBezTo>
                    <a:pt x="63" y="202"/>
                    <a:pt x="63" y="202"/>
                    <a:pt x="63" y="202"/>
                  </a:cubicBezTo>
                  <a:cubicBezTo>
                    <a:pt x="79" y="210"/>
                    <a:pt x="100" y="216"/>
                    <a:pt x="120" y="216"/>
                  </a:cubicBezTo>
                  <a:cubicBezTo>
                    <a:pt x="132" y="216"/>
                    <a:pt x="132" y="216"/>
                    <a:pt x="132" y="216"/>
                  </a:cubicBezTo>
                  <a:cubicBezTo>
                    <a:pt x="120" y="202"/>
                    <a:pt x="111" y="185"/>
                    <a:pt x="111" y="168"/>
                  </a:cubicBezTo>
                  <a:close/>
                  <a:moveTo>
                    <a:pt x="169" y="52"/>
                  </a:moveTo>
                  <a:cubicBezTo>
                    <a:pt x="177" y="52"/>
                    <a:pt x="186" y="59"/>
                    <a:pt x="186" y="69"/>
                  </a:cubicBezTo>
                  <a:cubicBezTo>
                    <a:pt x="186" y="77"/>
                    <a:pt x="179" y="86"/>
                    <a:pt x="169" y="86"/>
                  </a:cubicBezTo>
                  <a:cubicBezTo>
                    <a:pt x="159" y="86"/>
                    <a:pt x="152" y="79"/>
                    <a:pt x="152" y="69"/>
                  </a:cubicBezTo>
                  <a:cubicBezTo>
                    <a:pt x="152" y="61"/>
                    <a:pt x="159" y="52"/>
                    <a:pt x="169" y="52"/>
                  </a:cubicBezTo>
                  <a:close/>
                  <a:moveTo>
                    <a:pt x="76" y="52"/>
                  </a:moveTo>
                  <a:cubicBezTo>
                    <a:pt x="85" y="52"/>
                    <a:pt x="93" y="59"/>
                    <a:pt x="93" y="69"/>
                  </a:cubicBezTo>
                  <a:cubicBezTo>
                    <a:pt x="93" y="77"/>
                    <a:pt x="86" y="86"/>
                    <a:pt x="76" y="86"/>
                  </a:cubicBezTo>
                  <a:cubicBezTo>
                    <a:pt x="66" y="86"/>
                    <a:pt x="59" y="79"/>
                    <a:pt x="59" y="69"/>
                  </a:cubicBezTo>
                  <a:cubicBezTo>
                    <a:pt x="59" y="61"/>
                    <a:pt x="66" y="52"/>
                    <a:pt x="76" y="52"/>
                  </a:cubicBezTo>
                  <a:close/>
                  <a:moveTo>
                    <a:pt x="253" y="214"/>
                  </a:moveTo>
                  <a:cubicBezTo>
                    <a:pt x="263" y="202"/>
                    <a:pt x="270" y="189"/>
                    <a:pt x="270" y="172"/>
                  </a:cubicBezTo>
                  <a:cubicBezTo>
                    <a:pt x="270" y="135"/>
                    <a:pt x="238" y="104"/>
                    <a:pt x="197" y="104"/>
                  </a:cubicBezTo>
                  <a:cubicBezTo>
                    <a:pt x="157" y="104"/>
                    <a:pt x="125" y="135"/>
                    <a:pt x="125" y="172"/>
                  </a:cubicBezTo>
                  <a:cubicBezTo>
                    <a:pt x="125" y="209"/>
                    <a:pt x="157" y="239"/>
                    <a:pt x="197" y="239"/>
                  </a:cubicBezTo>
                  <a:cubicBezTo>
                    <a:pt x="209" y="239"/>
                    <a:pt x="221" y="236"/>
                    <a:pt x="231" y="231"/>
                  </a:cubicBezTo>
                  <a:cubicBezTo>
                    <a:pt x="265" y="242"/>
                    <a:pt x="265" y="242"/>
                    <a:pt x="265" y="242"/>
                  </a:cubicBezTo>
                  <a:cubicBezTo>
                    <a:pt x="253" y="214"/>
                    <a:pt x="253" y="214"/>
                    <a:pt x="253" y="214"/>
                  </a:cubicBezTo>
                  <a:close/>
                  <a:moveTo>
                    <a:pt x="226" y="145"/>
                  </a:moveTo>
                  <a:cubicBezTo>
                    <a:pt x="231" y="145"/>
                    <a:pt x="236" y="150"/>
                    <a:pt x="236" y="155"/>
                  </a:cubicBezTo>
                  <a:cubicBezTo>
                    <a:pt x="236" y="160"/>
                    <a:pt x="231" y="165"/>
                    <a:pt x="226" y="165"/>
                  </a:cubicBezTo>
                  <a:cubicBezTo>
                    <a:pt x="221" y="165"/>
                    <a:pt x="216" y="160"/>
                    <a:pt x="216" y="155"/>
                  </a:cubicBezTo>
                  <a:cubicBezTo>
                    <a:pt x="216" y="148"/>
                    <a:pt x="221" y="145"/>
                    <a:pt x="226" y="145"/>
                  </a:cubicBezTo>
                  <a:close/>
                  <a:moveTo>
                    <a:pt x="169" y="145"/>
                  </a:moveTo>
                  <a:cubicBezTo>
                    <a:pt x="174" y="145"/>
                    <a:pt x="179" y="150"/>
                    <a:pt x="179" y="155"/>
                  </a:cubicBezTo>
                  <a:cubicBezTo>
                    <a:pt x="179" y="160"/>
                    <a:pt x="174" y="165"/>
                    <a:pt x="169" y="165"/>
                  </a:cubicBezTo>
                  <a:cubicBezTo>
                    <a:pt x="164" y="165"/>
                    <a:pt x="159" y="160"/>
                    <a:pt x="159" y="155"/>
                  </a:cubicBezTo>
                  <a:cubicBezTo>
                    <a:pt x="159" y="148"/>
                    <a:pt x="162" y="145"/>
                    <a:pt x="169" y="145"/>
                  </a:cubicBezTo>
                  <a:close/>
                  <a:moveTo>
                    <a:pt x="169" y="145"/>
                  </a:moveTo>
                  <a:cubicBezTo>
                    <a:pt x="169" y="145"/>
                    <a:pt x="169" y="145"/>
                    <a:pt x="169" y="14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" name="Freeform 28"/>
            <p:cNvSpPr>
              <a:spLocks noEditPoints="1"/>
            </p:cNvSpPr>
            <p:nvPr/>
          </p:nvSpPr>
          <p:spPr bwMode="auto">
            <a:xfrm>
              <a:off x="2184519" y="5508899"/>
              <a:ext cx="504610" cy="505882"/>
            </a:xfrm>
            <a:custGeom>
              <a:avLst/>
              <a:gdLst>
                <a:gd name="T0" fmla="*/ 130 w 260"/>
                <a:gd name="T1" fmla="*/ 0 h 261"/>
                <a:gd name="T2" fmla="*/ 0 w 260"/>
                <a:gd name="T3" fmla="*/ 131 h 261"/>
                <a:gd name="T4" fmla="*/ 130 w 260"/>
                <a:gd name="T5" fmla="*/ 261 h 261"/>
                <a:gd name="T6" fmla="*/ 260 w 260"/>
                <a:gd name="T7" fmla="*/ 131 h 261"/>
                <a:gd name="T8" fmla="*/ 130 w 260"/>
                <a:gd name="T9" fmla="*/ 0 h 261"/>
                <a:gd name="T10" fmla="*/ 130 w 260"/>
                <a:gd name="T11" fmla="*/ 0 h 261"/>
                <a:gd name="T12" fmla="*/ 130 w 260"/>
                <a:gd name="T13" fmla="*/ 235 h 261"/>
                <a:gd name="T14" fmla="*/ 26 w 260"/>
                <a:gd name="T15" fmla="*/ 131 h 261"/>
                <a:gd name="T16" fmla="*/ 130 w 260"/>
                <a:gd name="T17" fmla="*/ 26 h 261"/>
                <a:gd name="T18" fmla="*/ 234 w 260"/>
                <a:gd name="T19" fmla="*/ 131 h 261"/>
                <a:gd name="T20" fmla="*/ 130 w 260"/>
                <a:gd name="T21" fmla="*/ 235 h 261"/>
                <a:gd name="T22" fmla="*/ 130 w 260"/>
                <a:gd name="T23" fmla="*/ 235 h 261"/>
                <a:gd name="T24" fmla="*/ 182 w 260"/>
                <a:gd name="T25" fmla="*/ 118 h 261"/>
                <a:gd name="T26" fmla="*/ 143 w 260"/>
                <a:gd name="T27" fmla="*/ 118 h 261"/>
                <a:gd name="T28" fmla="*/ 143 w 260"/>
                <a:gd name="T29" fmla="*/ 52 h 261"/>
                <a:gd name="T30" fmla="*/ 130 w 260"/>
                <a:gd name="T31" fmla="*/ 39 h 261"/>
                <a:gd name="T32" fmla="*/ 117 w 260"/>
                <a:gd name="T33" fmla="*/ 52 h 261"/>
                <a:gd name="T34" fmla="*/ 117 w 260"/>
                <a:gd name="T35" fmla="*/ 131 h 261"/>
                <a:gd name="T36" fmla="*/ 130 w 260"/>
                <a:gd name="T37" fmla="*/ 144 h 261"/>
                <a:gd name="T38" fmla="*/ 182 w 260"/>
                <a:gd name="T39" fmla="*/ 144 h 261"/>
                <a:gd name="T40" fmla="*/ 195 w 260"/>
                <a:gd name="T41" fmla="*/ 131 h 261"/>
                <a:gd name="T42" fmla="*/ 182 w 260"/>
                <a:gd name="T43" fmla="*/ 118 h 261"/>
                <a:gd name="T44" fmla="*/ 182 w 260"/>
                <a:gd name="T45" fmla="*/ 118 h 261"/>
                <a:gd name="T46" fmla="*/ 182 w 260"/>
                <a:gd name="T47" fmla="*/ 118 h 261"/>
                <a:gd name="T48" fmla="*/ 182 w 260"/>
                <a:gd name="T49" fmla="*/ 11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0" h="261">
                  <a:moveTo>
                    <a:pt x="130" y="0"/>
                  </a:moveTo>
                  <a:cubicBezTo>
                    <a:pt x="58" y="0"/>
                    <a:pt x="0" y="59"/>
                    <a:pt x="0" y="131"/>
                  </a:cubicBezTo>
                  <a:cubicBezTo>
                    <a:pt x="0" y="203"/>
                    <a:pt x="58" y="261"/>
                    <a:pt x="130" y="261"/>
                  </a:cubicBezTo>
                  <a:cubicBezTo>
                    <a:pt x="202" y="261"/>
                    <a:pt x="260" y="203"/>
                    <a:pt x="260" y="131"/>
                  </a:cubicBezTo>
                  <a:cubicBezTo>
                    <a:pt x="260" y="59"/>
                    <a:pt x="202" y="0"/>
                    <a:pt x="130" y="0"/>
                  </a:cubicBezTo>
                  <a:cubicBezTo>
                    <a:pt x="130" y="0"/>
                    <a:pt x="130" y="0"/>
                    <a:pt x="130" y="0"/>
                  </a:cubicBezTo>
                  <a:close/>
                  <a:moveTo>
                    <a:pt x="130" y="235"/>
                  </a:moveTo>
                  <a:cubicBezTo>
                    <a:pt x="72" y="235"/>
                    <a:pt x="26" y="188"/>
                    <a:pt x="26" y="131"/>
                  </a:cubicBezTo>
                  <a:cubicBezTo>
                    <a:pt x="26" y="73"/>
                    <a:pt x="72" y="26"/>
                    <a:pt x="130" y="26"/>
                  </a:cubicBezTo>
                  <a:cubicBezTo>
                    <a:pt x="188" y="26"/>
                    <a:pt x="234" y="73"/>
                    <a:pt x="234" y="131"/>
                  </a:cubicBezTo>
                  <a:cubicBezTo>
                    <a:pt x="234" y="188"/>
                    <a:pt x="188" y="235"/>
                    <a:pt x="130" y="235"/>
                  </a:cubicBezTo>
                  <a:cubicBezTo>
                    <a:pt x="130" y="235"/>
                    <a:pt x="130" y="235"/>
                    <a:pt x="130" y="235"/>
                  </a:cubicBezTo>
                  <a:close/>
                  <a:moveTo>
                    <a:pt x="182" y="118"/>
                  </a:moveTo>
                  <a:cubicBezTo>
                    <a:pt x="143" y="118"/>
                    <a:pt x="143" y="118"/>
                    <a:pt x="143" y="118"/>
                  </a:cubicBezTo>
                  <a:cubicBezTo>
                    <a:pt x="143" y="52"/>
                    <a:pt x="143" y="52"/>
                    <a:pt x="143" y="52"/>
                  </a:cubicBezTo>
                  <a:cubicBezTo>
                    <a:pt x="143" y="45"/>
                    <a:pt x="137" y="39"/>
                    <a:pt x="130" y="39"/>
                  </a:cubicBezTo>
                  <a:cubicBezTo>
                    <a:pt x="123" y="39"/>
                    <a:pt x="117" y="45"/>
                    <a:pt x="117" y="52"/>
                  </a:cubicBezTo>
                  <a:cubicBezTo>
                    <a:pt x="117" y="131"/>
                    <a:pt x="117" y="131"/>
                    <a:pt x="117" y="131"/>
                  </a:cubicBezTo>
                  <a:cubicBezTo>
                    <a:pt x="117" y="138"/>
                    <a:pt x="123" y="144"/>
                    <a:pt x="130" y="144"/>
                  </a:cubicBezTo>
                  <a:cubicBezTo>
                    <a:pt x="182" y="144"/>
                    <a:pt x="182" y="144"/>
                    <a:pt x="182" y="144"/>
                  </a:cubicBezTo>
                  <a:cubicBezTo>
                    <a:pt x="189" y="144"/>
                    <a:pt x="195" y="138"/>
                    <a:pt x="195" y="131"/>
                  </a:cubicBezTo>
                  <a:cubicBezTo>
                    <a:pt x="195" y="123"/>
                    <a:pt x="189" y="118"/>
                    <a:pt x="182" y="118"/>
                  </a:cubicBezTo>
                  <a:cubicBezTo>
                    <a:pt x="182" y="118"/>
                    <a:pt x="182" y="118"/>
                    <a:pt x="182" y="118"/>
                  </a:cubicBezTo>
                  <a:close/>
                  <a:moveTo>
                    <a:pt x="182" y="118"/>
                  </a:moveTo>
                  <a:cubicBezTo>
                    <a:pt x="182" y="118"/>
                    <a:pt x="182" y="118"/>
                    <a:pt x="182" y="1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1" name="Freeform 32"/>
            <p:cNvSpPr>
              <a:spLocks noEditPoints="1"/>
            </p:cNvSpPr>
            <p:nvPr/>
          </p:nvSpPr>
          <p:spPr bwMode="auto">
            <a:xfrm>
              <a:off x="2190232" y="2211162"/>
              <a:ext cx="604286" cy="493938"/>
            </a:xfrm>
            <a:custGeom>
              <a:avLst/>
              <a:gdLst>
                <a:gd name="T0" fmla="*/ 142 w 192"/>
                <a:gd name="T1" fmla="*/ 111 h 156"/>
                <a:gd name="T2" fmla="*/ 96 w 192"/>
                <a:gd name="T3" fmla="*/ 134 h 156"/>
                <a:gd name="T4" fmla="*/ 40 w 192"/>
                <a:gd name="T5" fmla="*/ 78 h 156"/>
                <a:gd name="T6" fmla="*/ 47 w 192"/>
                <a:gd name="T7" fmla="*/ 78 h 156"/>
                <a:gd name="T8" fmla="*/ 58 w 192"/>
                <a:gd name="T9" fmla="*/ 78 h 156"/>
                <a:gd name="T10" fmla="*/ 29 w 192"/>
                <a:gd name="T11" fmla="*/ 49 h 156"/>
                <a:gd name="T12" fmla="*/ 0 w 192"/>
                <a:gd name="T13" fmla="*/ 78 h 156"/>
                <a:gd name="T14" fmla="*/ 15 w 192"/>
                <a:gd name="T15" fmla="*/ 78 h 156"/>
                <a:gd name="T16" fmla="*/ 16 w 192"/>
                <a:gd name="T17" fmla="*/ 78 h 156"/>
                <a:gd name="T18" fmla="*/ 18 w 192"/>
                <a:gd name="T19" fmla="*/ 78 h 156"/>
                <a:gd name="T20" fmla="*/ 96 w 192"/>
                <a:gd name="T21" fmla="*/ 156 h 156"/>
                <a:gd name="T22" fmla="*/ 157 w 192"/>
                <a:gd name="T23" fmla="*/ 126 h 156"/>
                <a:gd name="T24" fmla="*/ 151 w 192"/>
                <a:gd name="T25" fmla="*/ 120 h 156"/>
                <a:gd name="T26" fmla="*/ 142 w 192"/>
                <a:gd name="T27" fmla="*/ 111 h 156"/>
                <a:gd name="T28" fmla="*/ 180 w 192"/>
                <a:gd name="T29" fmla="*/ 78 h 156"/>
                <a:gd name="T30" fmla="*/ 180 w 192"/>
                <a:gd name="T31" fmla="*/ 78 h 156"/>
                <a:gd name="T32" fmla="*/ 174 w 192"/>
                <a:gd name="T33" fmla="*/ 78 h 156"/>
                <a:gd name="T34" fmla="*/ 174 w 192"/>
                <a:gd name="T35" fmla="*/ 78 h 156"/>
                <a:gd name="T36" fmla="*/ 174 w 192"/>
                <a:gd name="T37" fmla="*/ 78 h 156"/>
                <a:gd name="T38" fmla="*/ 96 w 192"/>
                <a:gd name="T39" fmla="*/ 0 h 156"/>
                <a:gd name="T40" fmla="*/ 35 w 192"/>
                <a:gd name="T41" fmla="*/ 30 h 156"/>
                <a:gd name="T42" fmla="*/ 41 w 192"/>
                <a:gd name="T43" fmla="*/ 37 h 156"/>
                <a:gd name="T44" fmla="*/ 50 w 192"/>
                <a:gd name="T45" fmla="*/ 46 h 156"/>
                <a:gd name="T46" fmla="*/ 96 w 192"/>
                <a:gd name="T47" fmla="*/ 22 h 156"/>
                <a:gd name="T48" fmla="*/ 152 w 192"/>
                <a:gd name="T49" fmla="*/ 78 h 156"/>
                <a:gd name="T50" fmla="*/ 152 w 192"/>
                <a:gd name="T51" fmla="*/ 78 h 156"/>
                <a:gd name="T52" fmla="*/ 152 w 192"/>
                <a:gd name="T53" fmla="*/ 78 h 156"/>
                <a:gd name="T54" fmla="*/ 145 w 192"/>
                <a:gd name="T55" fmla="*/ 78 h 156"/>
                <a:gd name="T56" fmla="*/ 145 w 192"/>
                <a:gd name="T57" fmla="*/ 78 h 156"/>
                <a:gd name="T58" fmla="*/ 134 w 192"/>
                <a:gd name="T59" fmla="*/ 78 h 156"/>
                <a:gd name="T60" fmla="*/ 163 w 192"/>
                <a:gd name="T61" fmla="*/ 107 h 156"/>
                <a:gd name="T62" fmla="*/ 192 w 192"/>
                <a:gd name="T63" fmla="*/ 78 h 156"/>
                <a:gd name="T64" fmla="*/ 180 w 192"/>
                <a:gd name="T65" fmla="*/ 78 h 156"/>
                <a:gd name="T66" fmla="*/ 123 w 192"/>
                <a:gd name="T67" fmla="*/ 43 h 156"/>
                <a:gd name="T68" fmla="*/ 104 w 192"/>
                <a:gd name="T69" fmla="*/ 76 h 156"/>
                <a:gd name="T70" fmla="*/ 119 w 192"/>
                <a:gd name="T71" fmla="*/ 76 h 156"/>
                <a:gd name="T72" fmla="*/ 119 w 192"/>
                <a:gd name="T73" fmla="*/ 83 h 156"/>
                <a:gd name="T74" fmla="*/ 102 w 192"/>
                <a:gd name="T75" fmla="*/ 83 h 156"/>
                <a:gd name="T76" fmla="*/ 102 w 192"/>
                <a:gd name="T77" fmla="*/ 93 h 156"/>
                <a:gd name="T78" fmla="*/ 119 w 192"/>
                <a:gd name="T79" fmla="*/ 93 h 156"/>
                <a:gd name="T80" fmla="*/ 119 w 192"/>
                <a:gd name="T81" fmla="*/ 100 h 156"/>
                <a:gd name="T82" fmla="*/ 102 w 192"/>
                <a:gd name="T83" fmla="*/ 100 h 156"/>
                <a:gd name="T84" fmla="*/ 102 w 192"/>
                <a:gd name="T85" fmla="*/ 115 h 156"/>
                <a:gd name="T86" fmla="*/ 93 w 192"/>
                <a:gd name="T87" fmla="*/ 115 h 156"/>
                <a:gd name="T88" fmla="*/ 93 w 192"/>
                <a:gd name="T89" fmla="*/ 100 h 156"/>
                <a:gd name="T90" fmla="*/ 74 w 192"/>
                <a:gd name="T91" fmla="*/ 100 h 156"/>
                <a:gd name="T92" fmla="*/ 74 w 192"/>
                <a:gd name="T93" fmla="*/ 93 h 156"/>
                <a:gd name="T94" fmla="*/ 93 w 192"/>
                <a:gd name="T95" fmla="*/ 93 h 156"/>
                <a:gd name="T96" fmla="*/ 93 w 192"/>
                <a:gd name="T97" fmla="*/ 83 h 156"/>
                <a:gd name="T98" fmla="*/ 74 w 192"/>
                <a:gd name="T99" fmla="*/ 83 h 156"/>
                <a:gd name="T100" fmla="*/ 74 w 192"/>
                <a:gd name="T101" fmla="*/ 76 h 156"/>
                <a:gd name="T102" fmla="*/ 90 w 192"/>
                <a:gd name="T103" fmla="*/ 76 h 156"/>
                <a:gd name="T104" fmla="*/ 71 w 192"/>
                <a:gd name="T105" fmla="*/ 43 h 156"/>
                <a:gd name="T106" fmla="*/ 81 w 192"/>
                <a:gd name="T107" fmla="*/ 43 h 156"/>
                <a:gd name="T108" fmla="*/ 97 w 192"/>
                <a:gd name="T109" fmla="*/ 74 h 156"/>
                <a:gd name="T110" fmla="*/ 98 w 192"/>
                <a:gd name="T111" fmla="*/ 74 h 156"/>
                <a:gd name="T112" fmla="*/ 103 w 192"/>
                <a:gd name="T113" fmla="*/ 63 h 156"/>
                <a:gd name="T114" fmla="*/ 114 w 192"/>
                <a:gd name="T115" fmla="*/ 43 h 156"/>
                <a:gd name="T116" fmla="*/ 123 w 192"/>
                <a:gd name="T117" fmla="*/ 43 h 156"/>
                <a:gd name="T118" fmla="*/ 123 w 192"/>
                <a:gd name="T119" fmla="*/ 43 h 156"/>
                <a:gd name="T120" fmla="*/ 123 w 192"/>
                <a:gd name="T121" fmla="*/ 4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2" h="156">
                  <a:moveTo>
                    <a:pt x="142" y="111"/>
                  </a:moveTo>
                  <a:cubicBezTo>
                    <a:pt x="131" y="125"/>
                    <a:pt x="115" y="134"/>
                    <a:pt x="96" y="134"/>
                  </a:cubicBezTo>
                  <a:cubicBezTo>
                    <a:pt x="65" y="134"/>
                    <a:pt x="40" y="109"/>
                    <a:pt x="40" y="78"/>
                  </a:cubicBezTo>
                  <a:cubicBezTo>
                    <a:pt x="47" y="78"/>
                    <a:pt x="47" y="78"/>
                    <a:pt x="47" y="78"/>
                  </a:cubicBezTo>
                  <a:cubicBezTo>
                    <a:pt x="58" y="78"/>
                    <a:pt x="58" y="78"/>
                    <a:pt x="58" y="78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15" y="78"/>
                    <a:pt x="15" y="78"/>
                    <a:pt x="15" y="78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8" y="78"/>
                    <a:pt x="18" y="78"/>
                    <a:pt x="18" y="78"/>
                  </a:cubicBezTo>
                  <a:cubicBezTo>
                    <a:pt x="19" y="121"/>
                    <a:pt x="53" y="156"/>
                    <a:pt x="96" y="156"/>
                  </a:cubicBezTo>
                  <a:cubicBezTo>
                    <a:pt x="121" y="156"/>
                    <a:pt x="143" y="144"/>
                    <a:pt x="157" y="126"/>
                  </a:cubicBezTo>
                  <a:cubicBezTo>
                    <a:pt x="151" y="120"/>
                    <a:pt x="151" y="120"/>
                    <a:pt x="151" y="120"/>
                  </a:cubicBezTo>
                  <a:cubicBezTo>
                    <a:pt x="142" y="111"/>
                    <a:pt x="142" y="111"/>
                    <a:pt x="142" y="111"/>
                  </a:cubicBezTo>
                  <a:close/>
                  <a:moveTo>
                    <a:pt x="180" y="78"/>
                  </a:moveTo>
                  <a:cubicBezTo>
                    <a:pt x="180" y="78"/>
                    <a:pt x="180" y="78"/>
                    <a:pt x="180" y="78"/>
                  </a:cubicBezTo>
                  <a:cubicBezTo>
                    <a:pt x="174" y="78"/>
                    <a:pt x="174" y="78"/>
                    <a:pt x="174" y="78"/>
                  </a:cubicBezTo>
                  <a:cubicBezTo>
                    <a:pt x="174" y="78"/>
                    <a:pt x="174" y="78"/>
                    <a:pt x="174" y="78"/>
                  </a:cubicBezTo>
                  <a:cubicBezTo>
                    <a:pt x="174" y="78"/>
                    <a:pt x="174" y="78"/>
                    <a:pt x="174" y="78"/>
                  </a:cubicBezTo>
                  <a:cubicBezTo>
                    <a:pt x="174" y="35"/>
                    <a:pt x="139" y="0"/>
                    <a:pt x="96" y="0"/>
                  </a:cubicBezTo>
                  <a:cubicBezTo>
                    <a:pt x="71" y="0"/>
                    <a:pt x="49" y="12"/>
                    <a:pt x="35" y="30"/>
                  </a:cubicBezTo>
                  <a:cubicBezTo>
                    <a:pt x="41" y="37"/>
                    <a:pt x="41" y="37"/>
                    <a:pt x="41" y="37"/>
                  </a:cubicBezTo>
                  <a:cubicBezTo>
                    <a:pt x="50" y="46"/>
                    <a:pt x="50" y="46"/>
                    <a:pt x="50" y="46"/>
                  </a:cubicBezTo>
                  <a:cubicBezTo>
                    <a:pt x="60" y="31"/>
                    <a:pt x="77" y="22"/>
                    <a:pt x="96" y="22"/>
                  </a:cubicBezTo>
                  <a:cubicBezTo>
                    <a:pt x="127" y="22"/>
                    <a:pt x="152" y="47"/>
                    <a:pt x="152" y="78"/>
                  </a:cubicBezTo>
                  <a:cubicBezTo>
                    <a:pt x="152" y="78"/>
                    <a:pt x="152" y="78"/>
                    <a:pt x="152" y="78"/>
                  </a:cubicBezTo>
                  <a:cubicBezTo>
                    <a:pt x="152" y="78"/>
                    <a:pt x="152" y="78"/>
                    <a:pt x="152" y="78"/>
                  </a:cubicBezTo>
                  <a:cubicBezTo>
                    <a:pt x="145" y="78"/>
                    <a:pt x="145" y="78"/>
                    <a:pt x="145" y="78"/>
                  </a:cubicBezTo>
                  <a:cubicBezTo>
                    <a:pt x="145" y="78"/>
                    <a:pt x="145" y="78"/>
                    <a:pt x="145" y="78"/>
                  </a:cubicBezTo>
                  <a:cubicBezTo>
                    <a:pt x="134" y="78"/>
                    <a:pt x="134" y="78"/>
                    <a:pt x="134" y="78"/>
                  </a:cubicBezTo>
                  <a:cubicBezTo>
                    <a:pt x="163" y="107"/>
                    <a:pt x="163" y="107"/>
                    <a:pt x="163" y="107"/>
                  </a:cubicBezTo>
                  <a:cubicBezTo>
                    <a:pt x="192" y="78"/>
                    <a:pt x="192" y="78"/>
                    <a:pt x="192" y="78"/>
                  </a:cubicBezTo>
                  <a:cubicBezTo>
                    <a:pt x="180" y="78"/>
                    <a:pt x="180" y="78"/>
                    <a:pt x="180" y="78"/>
                  </a:cubicBezTo>
                  <a:close/>
                  <a:moveTo>
                    <a:pt x="123" y="43"/>
                  </a:moveTo>
                  <a:cubicBezTo>
                    <a:pt x="104" y="76"/>
                    <a:pt x="104" y="76"/>
                    <a:pt x="104" y="76"/>
                  </a:cubicBezTo>
                  <a:cubicBezTo>
                    <a:pt x="119" y="76"/>
                    <a:pt x="119" y="76"/>
                    <a:pt x="119" y="76"/>
                  </a:cubicBezTo>
                  <a:cubicBezTo>
                    <a:pt x="119" y="83"/>
                    <a:pt x="119" y="83"/>
                    <a:pt x="119" y="83"/>
                  </a:cubicBezTo>
                  <a:cubicBezTo>
                    <a:pt x="102" y="83"/>
                    <a:pt x="102" y="83"/>
                    <a:pt x="102" y="83"/>
                  </a:cubicBezTo>
                  <a:cubicBezTo>
                    <a:pt x="102" y="93"/>
                    <a:pt x="102" y="93"/>
                    <a:pt x="102" y="93"/>
                  </a:cubicBezTo>
                  <a:cubicBezTo>
                    <a:pt x="119" y="93"/>
                    <a:pt x="119" y="93"/>
                    <a:pt x="119" y="93"/>
                  </a:cubicBezTo>
                  <a:cubicBezTo>
                    <a:pt x="119" y="100"/>
                    <a:pt x="119" y="100"/>
                    <a:pt x="119" y="100"/>
                  </a:cubicBezTo>
                  <a:cubicBezTo>
                    <a:pt x="102" y="100"/>
                    <a:pt x="102" y="100"/>
                    <a:pt x="102" y="100"/>
                  </a:cubicBezTo>
                  <a:cubicBezTo>
                    <a:pt x="102" y="115"/>
                    <a:pt x="102" y="115"/>
                    <a:pt x="102" y="115"/>
                  </a:cubicBezTo>
                  <a:cubicBezTo>
                    <a:pt x="93" y="115"/>
                    <a:pt x="93" y="115"/>
                    <a:pt x="93" y="115"/>
                  </a:cubicBezTo>
                  <a:cubicBezTo>
                    <a:pt x="93" y="100"/>
                    <a:pt x="93" y="100"/>
                    <a:pt x="93" y="100"/>
                  </a:cubicBezTo>
                  <a:cubicBezTo>
                    <a:pt x="74" y="100"/>
                    <a:pt x="74" y="100"/>
                    <a:pt x="74" y="100"/>
                  </a:cubicBezTo>
                  <a:cubicBezTo>
                    <a:pt x="74" y="93"/>
                    <a:pt x="74" y="93"/>
                    <a:pt x="74" y="93"/>
                  </a:cubicBezTo>
                  <a:cubicBezTo>
                    <a:pt x="93" y="93"/>
                    <a:pt x="93" y="93"/>
                    <a:pt x="93" y="93"/>
                  </a:cubicBezTo>
                  <a:cubicBezTo>
                    <a:pt x="93" y="83"/>
                    <a:pt x="93" y="83"/>
                    <a:pt x="93" y="83"/>
                  </a:cubicBezTo>
                  <a:cubicBezTo>
                    <a:pt x="74" y="83"/>
                    <a:pt x="74" y="83"/>
                    <a:pt x="74" y="83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90" y="76"/>
                    <a:pt x="90" y="76"/>
                    <a:pt x="90" y="76"/>
                  </a:cubicBezTo>
                  <a:cubicBezTo>
                    <a:pt x="71" y="43"/>
                    <a:pt x="71" y="43"/>
                    <a:pt x="71" y="43"/>
                  </a:cubicBezTo>
                  <a:cubicBezTo>
                    <a:pt x="81" y="43"/>
                    <a:pt x="81" y="43"/>
                    <a:pt x="81" y="43"/>
                  </a:cubicBezTo>
                  <a:cubicBezTo>
                    <a:pt x="90" y="59"/>
                    <a:pt x="96" y="70"/>
                    <a:pt x="97" y="74"/>
                  </a:cubicBezTo>
                  <a:cubicBezTo>
                    <a:pt x="98" y="74"/>
                    <a:pt x="98" y="74"/>
                    <a:pt x="98" y="74"/>
                  </a:cubicBezTo>
                  <a:cubicBezTo>
                    <a:pt x="98" y="72"/>
                    <a:pt x="100" y="69"/>
                    <a:pt x="103" y="63"/>
                  </a:cubicBezTo>
                  <a:cubicBezTo>
                    <a:pt x="114" y="43"/>
                    <a:pt x="114" y="43"/>
                    <a:pt x="114" y="43"/>
                  </a:cubicBezTo>
                  <a:cubicBezTo>
                    <a:pt x="123" y="43"/>
                    <a:pt x="123" y="43"/>
                    <a:pt x="123" y="43"/>
                  </a:cubicBezTo>
                  <a:close/>
                  <a:moveTo>
                    <a:pt x="123" y="43"/>
                  </a:moveTo>
                  <a:cubicBezTo>
                    <a:pt x="123" y="43"/>
                    <a:pt x="123" y="43"/>
                    <a:pt x="123" y="4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872695" y="2343802"/>
              <a:ext cx="1165828" cy="287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dirty="0">
                  <a:solidFill>
                    <a:prstClr val="white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Add your title </a:t>
              </a:r>
              <a:endParaRPr lang="zh-CN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2872695" y="3423302"/>
              <a:ext cx="1165828" cy="287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dirty="0">
                  <a:solidFill>
                    <a:prstClr val="white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Add your title </a:t>
              </a:r>
              <a:endParaRPr lang="zh-CN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2872695" y="4502802"/>
              <a:ext cx="1165828" cy="287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dirty="0">
                  <a:solidFill>
                    <a:prstClr val="white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Add your title </a:t>
              </a:r>
              <a:endParaRPr lang="zh-CN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872695" y="5582301"/>
              <a:ext cx="1165828" cy="287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dirty="0">
                  <a:solidFill>
                    <a:prstClr val="white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Add your title </a:t>
              </a:r>
              <a:endParaRPr lang="zh-CN" altLang="en-US" sz="12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1" name="组合 21"/>
          <p:cNvGrpSpPr/>
          <p:nvPr/>
        </p:nvGrpSpPr>
        <p:grpSpPr>
          <a:xfrm>
            <a:off x="5983516" y="2088893"/>
            <a:ext cx="5713185" cy="759184"/>
            <a:chOff x="7393214" y="2266694"/>
            <a:chExt cx="5713185" cy="759183"/>
          </a:xfrm>
        </p:grpSpPr>
        <p:sp>
          <p:nvSpPr>
            <p:cNvPr id="22" name="矩形 21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7393214" y="2574471"/>
              <a:ext cx="5713185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组合 24"/>
          <p:cNvGrpSpPr/>
          <p:nvPr/>
        </p:nvGrpSpPr>
        <p:grpSpPr>
          <a:xfrm>
            <a:off x="5983516" y="3179667"/>
            <a:ext cx="5713185" cy="759184"/>
            <a:chOff x="7393214" y="2266694"/>
            <a:chExt cx="5713185" cy="759183"/>
          </a:xfrm>
        </p:grpSpPr>
        <p:sp>
          <p:nvSpPr>
            <p:cNvPr id="25" name="矩形 24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7393214" y="2574471"/>
              <a:ext cx="5713185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组合 27"/>
          <p:cNvGrpSpPr/>
          <p:nvPr/>
        </p:nvGrpSpPr>
        <p:grpSpPr>
          <a:xfrm>
            <a:off x="5983516" y="4294271"/>
            <a:ext cx="5713185" cy="759184"/>
            <a:chOff x="7393214" y="2266694"/>
            <a:chExt cx="5713185" cy="759183"/>
          </a:xfrm>
        </p:grpSpPr>
        <p:sp>
          <p:nvSpPr>
            <p:cNvPr id="28" name="矩形 27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7393214" y="2574471"/>
              <a:ext cx="5713185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" name="组合 30"/>
          <p:cNvGrpSpPr/>
          <p:nvPr/>
        </p:nvGrpSpPr>
        <p:grpSpPr>
          <a:xfrm>
            <a:off x="5983516" y="5337061"/>
            <a:ext cx="5713185" cy="759184"/>
            <a:chOff x="7393214" y="2266694"/>
            <a:chExt cx="5713185" cy="759183"/>
          </a:xfrm>
        </p:grpSpPr>
        <p:sp>
          <p:nvSpPr>
            <p:cNvPr id="31" name="矩形 30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7393214" y="2574471"/>
              <a:ext cx="5713185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5039283" y="2181997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latin typeface="Arial Black" panose="020B0A04020102020204" pitchFamily="34" charset="0"/>
                <a:cs typeface="Arial" panose="020B0604020202020204" pitchFamily="34" charset="0"/>
              </a:rPr>
              <a:t>01</a:t>
            </a:r>
            <a:endParaRPr lang="zh-CN" altLang="en-US" sz="36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039283" y="3236097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latin typeface="Arial Black" panose="020B0A04020102020204" pitchFamily="34" charset="0"/>
                <a:cs typeface="Arial" panose="020B0604020202020204" pitchFamily="34" charset="0"/>
              </a:rPr>
              <a:t>02</a:t>
            </a:r>
            <a:endParaRPr lang="zh-CN" altLang="en-US" sz="36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039283" y="4353697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latin typeface="Arial Black" panose="020B0A04020102020204" pitchFamily="34" charset="0"/>
                <a:cs typeface="Arial" panose="020B0604020202020204" pitchFamily="34" charset="0"/>
              </a:rPr>
              <a:t>03</a:t>
            </a:r>
            <a:endParaRPr lang="zh-CN" altLang="en-US" sz="36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5039283" y="5407797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latin typeface="Arial Black" panose="020B0A04020102020204" pitchFamily="34" charset="0"/>
                <a:cs typeface="Arial" panose="020B0604020202020204" pitchFamily="34" charset="0"/>
              </a:rPr>
              <a:t>04</a:t>
            </a:r>
            <a:endParaRPr lang="zh-CN" altLang="en-US" sz="36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62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AB530F36-AC11-42C0-BD06-4603A66123B5}"/>
              </a:ext>
            </a:extLst>
          </p:cNvPr>
          <p:cNvSpPr txBox="1"/>
          <p:nvPr/>
        </p:nvSpPr>
        <p:spPr>
          <a:xfrm>
            <a:off x="6224710" y="955473"/>
            <a:ext cx="49887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8800" dirty="0">
                <a:latin typeface="Microsoft YaHei" charset="0"/>
                <a:ea typeface="Microsoft YaHei" charset="0"/>
                <a:cs typeface="Microsoft YaHei" charset="0"/>
              </a:rPr>
              <a:t>PART</a:t>
            </a:r>
            <a:r>
              <a:rPr kumimoji="1" lang="zh-CN" altLang="en-US" sz="8800" dirty="0">
                <a:latin typeface="Microsoft YaHei" charset="0"/>
                <a:ea typeface="Microsoft YaHei" charset="0"/>
                <a:cs typeface="Microsoft YaHei" charset="0"/>
              </a:rPr>
              <a:t> </a:t>
            </a:r>
            <a:r>
              <a:rPr kumimoji="1" lang="en-US" altLang="zh-CN" sz="8800" dirty="0">
                <a:latin typeface="Microsoft YaHei" charset="0"/>
                <a:ea typeface="Microsoft YaHei" charset="0"/>
                <a:cs typeface="Microsoft YaHei" charset="0"/>
              </a:rPr>
              <a:t>2</a:t>
            </a:r>
            <a:endParaRPr kumimoji="1" lang="zh-CN" altLang="en-US" sz="8800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F56D90E7-1F8E-4060-8F31-7F1E7DE461EF}"/>
              </a:ext>
            </a:extLst>
          </p:cNvPr>
          <p:cNvSpPr txBox="1"/>
          <p:nvPr/>
        </p:nvSpPr>
        <p:spPr>
          <a:xfrm>
            <a:off x="6545842" y="2142924"/>
            <a:ext cx="3381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5400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0C704E3A-AD83-48B3-A903-B44A0C5F7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748" y="3066254"/>
            <a:ext cx="4731555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输入文本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Add your words here</a:t>
            </a: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，</a:t>
            </a:r>
            <a:r>
              <a:rPr lang="en-US" altLang="zh-CN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according to your need to draw the text box size</a:t>
            </a: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  <a:sym typeface="Arial" charset="0"/>
              </a:rPr>
              <a:t>。</a:t>
            </a:r>
            <a:endParaRPr lang="en-US" altLang="zh-CN" dirty="0">
              <a:latin typeface="Microsoft YaHei" charset="0"/>
              <a:ea typeface="Microsoft YaHei" charset="0"/>
              <a:cs typeface="Microsoft YaHei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322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3796847" y="3230564"/>
            <a:ext cx="635000" cy="284163"/>
          </a:xfrm>
          <a:custGeom>
            <a:avLst/>
            <a:gdLst>
              <a:gd name="T0" fmla="*/ 0 w 400"/>
              <a:gd name="T1" fmla="*/ 179 h 179"/>
              <a:gd name="T2" fmla="*/ 309 w 400"/>
              <a:gd name="T3" fmla="*/ 0 h 179"/>
              <a:gd name="T4" fmla="*/ 400 w 400"/>
              <a:gd name="T5" fmla="*/ 0 h 179"/>
              <a:gd name="T6" fmla="*/ 400 w 400"/>
              <a:gd name="T7" fmla="*/ 179 h 179"/>
              <a:gd name="T8" fmla="*/ 0 w 400"/>
              <a:gd name="T9" fmla="*/ 17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0" h="179">
                <a:moveTo>
                  <a:pt x="0" y="179"/>
                </a:moveTo>
                <a:lnTo>
                  <a:pt x="309" y="0"/>
                </a:lnTo>
                <a:lnTo>
                  <a:pt x="400" y="0"/>
                </a:lnTo>
                <a:lnTo>
                  <a:pt x="400" y="179"/>
                </a:lnTo>
                <a:lnTo>
                  <a:pt x="0" y="1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4" name="Freeform 7"/>
          <p:cNvSpPr>
            <a:spLocks/>
          </p:cNvSpPr>
          <p:nvPr/>
        </p:nvSpPr>
        <p:spPr bwMode="auto">
          <a:xfrm>
            <a:off x="3711121" y="3181351"/>
            <a:ext cx="1441451" cy="1666875"/>
          </a:xfrm>
          <a:custGeom>
            <a:avLst/>
            <a:gdLst>
              <a:gd name="T0" fmla="*/ 0 w 908"/>
              <a:gd name="T1" fmla="*/ 787 h 1050"/>
              <a:gd name="T2" fmla="*/ 0 w 908"/>
              <a:gd name="T3" fmla="*/ 262 h 1050"/>
              <a:gd name="T4" fmla="*/ 454 w 908"/>
              <a:gd name="T5" fmla="*/ 0 h 1050"/>
              <a:gd name="T6" fmla="*/ 908 w 908"/>
              <a:gd name="T7" fmla="*/ 262 h 1050"/>
              <a:gd name="T8" fmla="*/ 908 w 908"/>
              <a:gd name="T9" fmla="*/ 787 h 1050"/>
              <a:gd name="T10" fmla="*/ 454 w 908"/>
              <a:gd name="T11" fmla="*/ 1050 h 1050"/>
              <a:gd name="T12" fmla="*/ 0 w 908"/>
              <a:gd name="T13" fmla="*/ 78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8" h="1050">
                <a:moveTo>
                  <a:pt x="0" y="787"/>
                </a:moveTo>
                <a:lnTo>
                  <a:pt x="0" y="262"/>
                </a:lnTo>
                <a:lnTo>
                  <a:pt x="454" y="0"/>
                </a:lnTo>
                <a:lnTo>
                  <a:pt x="908" y="262"/>
                </a:lnTo>
                <a:lnTo>
                  <a:pt x="908" y="787"/>
                </a:lnTo>
                <a:lnTo>
                  <a:pt x="454" y="1050"/>
                </a:lnTo>
                <a:lnTo>
                  <a:pt x="0" y="7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4635047" y="4683125"/>
            <a:ext cx="636588" cy="284163"/>
          </a:xfrm>
          <a:custGeom>
            <a:avLst/>
            <a:gdLst>
              <a:gd name="T0" fmla="*/ 0 w 401"/>
              <a:gd name="T1" fmla="*/ 179 h 179"/>
              <a:gd name="T2" fmla="*/ 309 w 401"/>
              <a:gd name="T3" fmla="*/ 0 h 179"/>
              <a:gd name="T4" fmla="*/ 401 w 401"/>
              <a:gd name="T5" fmla="*/ 0 h 179"/>
              <a:gd name="T6" fmla="*/ 401 w 401"/>
              <a:gd name="T7" fmla="*/ 179 h 179"/>
              <a:gd name="T8" fmla="*/ 0 w 401"/>
              <a:gd name="T9" fmla="*/ 17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" h="179">
                <a:moveTo>
                  <a:pt x="0" y="179"/>
                </a:moveTo>
                <a:lnTo>
                  <a:pt x="309" y="0"/>
                </a:lnTo>
                <a:lnTo>
                  <a:pt x="401" y="0"/>
                </a:lnTo>
                <a:lnTo>
                  <a:pt x="401" y="179"/>
                </a:lnTo>
                <a:lnTo>
                  <a:pt x="0" y="1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4549322" y="4633913"/>
            <a:ext cx="1443039" cy="1666875"/>
          </a:xfrm>
          <a:custGeom>
            <a:avLst/>
            <a:gdLst>
              <a:gd name="T0" fmla="*/ 0 w 909"/>
              <a:gd name="T1" fmla="*/ 787 h 1050"/>
              <a:gd name="T2" fmla="*/ 0 w 909"/>
              <a:gd name="T3" fmla="*/ 262 h 1050"/>
              <a:gd name="T4" fmla="*/ 455 w 909"/>
              <a:gd name="T5" fmla="*/ 0 h 1050"/>
              <a:gd name="T6" fmla="*/ 909 w 909"/>
              <a:gd name="T7" fmla="*/ 262 h 1050"/>
              <a:gd name="T8" fmla="*/ 909 w 909"/>
              <a:gd name="T9" fmla="*/ 787 h 1050"/>
              <a:gd name="T10" fmla="*/ 455 w 909"/>
              <a:gd name="T11" fmla="*/ 1050 h 1050"/>
              <a:gd name="T12" fmla="*/ 0 w 909"/>
              <a:gd name="T13" fmla="*/ 78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9" h="1050">
                <a:moveTo>
                  <a:pt x="0" y="787"/>
                </a:moveTo>
                <a:lnTo>
                  <a:pt x="0" y="262"/>
                </a:lnTo>
                <a:lnTo>
                  <a:pt x="455" y="0"/>
                </a:lnTo>
                <a:lnTo>
                  <a:pt x="909" y="262"/>
                </a:lnTo>
                <a:lnTo>
                  <a:pt x="909" y="787"/>
                </a:lnTo>
                <a:lnTo>
                  <a:pt x="455" y="1050"/>
                </a:lnTo>
                <a:lnTo>
                  <a:pt x="0" y="787"/>
                </a:lnTo>
                <a:close/>
              </a:path>
            </a:pathLst>
          </a:custGeom>
          <a:solidFill>
            <a:srgbClr val="4CC8E4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6313035" y="4683125"/>
            <a:ext cx="635000" cy="284163"/>
          </a:xfrm>
          <a:custGeom>
            <a:avLst/>
            <a:gdLst>
              <a:gd name="T0" fmla="*/ 0 w 400"/>
              <a:gd name="T1" fmla="*/ 179 h 179"/>
              <a:gd name="T2" fmla="*/ 309 w 400"/>
              <a:gd name="T3" fmla="*/ 0 h 179"/>
              <a:gd name="T4" fmla="*/ 400 w 400"/>
              <a:gd name="T5" fmla="*/ 0 h 179"/>
              <a:gd name="T6" fmla="*/ 400 w 400"/>
              <a:gd name="T7" fmla="*/ 179 h 179"/>
              <a:gd name="T8" fmla="*/ 0 w 400"/>
              <a:gd name="T9" fmla="*/ 17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0" h="179">
                <a:moveTo>
                  <a:pt x="0" y="179"/>
                </a:moveTo>
                <a:lnTo>
                  <a:pt x="309" y="0"/>
                </a:lnTo>
                <a:lnTo>
                  <a:pt x="400" y="0"/>
                </a:lnTo>
                <a:lnTo>
                  <a:pt x="400" y="179"/>
                </a:lnTo>
                <a:lnTo>
                  <a:pt x="0" y="1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6227310" y="4633913"/>
            <a:ext cx="1443039" cy="1666875"/>
          </a:xfrm>
          <a:custGeom>
            <a:avLst/>
            <a:gdLst>
              <a:gd name="T0" fmla="*/ 0 w 909"/>
              <a:gd name="T1" fmla="*/ 787 h 1050"/>
              <a:gd name="T2" fmla="*/ 0 w 909"/>
              <a:gd name="T3" fmla="*/ 262 h 1050"/>
              <a:gd name="T4" fmla="*/ 454 w 909"/>
              <a:gd name="T5" fmla="*/ 0 h 1050"/>
              <a:gd name="T6" fmla="*/ 909 w 909"/>
              <a:gd name="T7" fmla="*/ 262 h 1050"/>
              <a:gd name="T8" fmla="*/ 909 w 909"/>
              <a:gd name="T9" fmla="*/ 787 h 1050"/>
              <a:gd name="T10" fmla="*/ 454 w 909"/>
              <a:gd name="T11" fmla="*/ 1050 h 1050"/>
              <a:gd name="T12" fmla="*/ 0 w 909"/>
              <a:gd name="T13" fmla="*/ 78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9" h="1050">
                <a:moveTo>
                  <a:pt x="0" y="787"/>
                </a:moveTo>
                <a:lnTo>
                  <a:pt x="0" y="262"/>
                </a:lnTo>
                <a:lnTo>
                  <a:pt x="454" y="0"/>
                </a:lnTo>
                <a:lnTo>
                  <a:pt x="909" y="262"/>
                </a:lnTo>
                <a:lnTo>
                  <a:pt x="909" y="787"/>
                </a:lnTo>
                <a:lnTo>
                  <a:pt x="454" y="1050"/>
                </a:lnTo>
                <a:lnTo>
                  <a:pt x="0" y="7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auto">
          <a:xfrm>
            <a:off x="4635047" y="1778002"/>
            <a:ext cx="636588" cy="282575"/>
          </a:xfrm>
          <a:custGeom>
            <a:avLst/>
            <a:gdLst>
              <a:gd name="T0" fmla="*/ 0 w 401"/>
              <a:gd name="T1" fmla="*/ 178 h 178"/>
              <a:gd name="T2" fmla="*/ 309 w 401"/>
              <a:gd name="T3" fmla="*/ 0 h 178"/>
              <a:gd name="T4" fmla="*/ 401 w 401"/>
              <a:gd name="T5" fmla="*/ 0 h 178"/>
              <a:gd name="T6" fmla="*/ 401 w 401"/>
              <a:gd name="T7" fmla="*/ 178 h 178"/>
              <a:gd name="T8" fmla="*/ 0 w 401"/>
              <a:gd name="T9" fmla="*/ 178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" h="178">
                <a:moveTo>
                  <a:pt x="0" y="178"/>
                </a:moveTo>
                <a:lnTo>
                  <a:pt x="309" y="0"/>
                </a:lnTo>
                <a:lnTo>
                  <a:pt x="401" y="0"/>
                </a:lnTo>
                <a:lnTo>
                  <a:pt x="401" y="178"/>
                </a:lnTo>
                <a:lnTo>
                  <a:pt x="0" y="1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0" name="Freeform 15"/>
          <p:cNvSpPr>
            <a:spLocks/>
          </p:cNvSpPr>
          <p:nvPr/>
        </p:nvSpPr>
        <p:spPr bwMode="auto">
          <a:xfrm>
            <a:off x="4549322" y="1727201"/>
            <a:ext cx="1443039" cy="1666875"/>
          </a:xfrm>
          <a:custGeom>
            <a:avLst/>
            <a:gdLst>
              <a:gd name="T0" fmla="*/ 0 w 909"/>
              <a:gd name="T1" fmla="*/ 788 h 1050"/>
              <a:gd name="T2" fmla="*/ 0 w 909"/>
              <a:gd name="T3" fmla="*/ 263 h 1050"/>
              <a:gd name="T4" fmla="*/ 455 w 909"/>
              <a:gd name="T5" fmla="*/ 0 h 1050"/>
              <a:gd name="T6" fmla="*/ 909 w 909"/>
              <a:gd name="T7" fmla="*/ 263 h 1050"/>
              <a:gd name="T8" fmla="*/ 909 w 909"/>
              <a:gd name="T9" fmla="*/ 788 h 1050"/>
              <a:gd name="T10" fmla="*/ 455 w 909"/>
              <a:gd name="T11" fmla="*/ 1050 h 1050"/>
              <a:gd name="T12" fmla="*/ 0 w 909"/>
              <a:gd name="T13" fmla="*/ 788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9" h="1050">
                <a:moveTo>
                  <a:pt x="0" y="788"/>
                </a:moveTo>
                <a:lnTo>
                  <a:pt x="0" y="263"/>
                </a:lnTo>
                <a:lnTo>
                  <a:pt x="455" y="0"/>
                </a:lnTo>
                <a:lnTo>
                  <a:pt x="909" y="263"/>
                </a:lnTo>
                <a:lnTo>
                  <a:pt x="909" y="788"/>
                </a:lnTo>
                <a:lnTo>
                  <a:pt x="455" y="1050"/>
                </a:lnTo>
                <a:lnTo>
                  <a:pt x="0" y="788"/>
                </a:lnTo>
                <a:close/>
              </a:path>
            </a:pathLst>
          </a:custGeom>
          <a:solidFill>
            <a:srgbClr val="4CC8E4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1" name="Freeform 16"/>
          <p:cNvSpPr>
            <a:spLocks/>
          </p:cNvSpPr>
          <p:nvPr/>
        </p:nvSpPr>
        <p:spPr bwMode="auto">
          <a:xfrm>
            <a:off x="4635047" y="1778001"/>
            <a:ext cx="490539" cy="528639"/>
          </a:xfrm>
          <a:custGeom>
            <a:avLst/>
            <a:gdLst>
              <a:gd name="T0" fmla="*/ 0 w 309"/>
              <a:gd name="T1" fmla="*/ 333 h 333"/>
              <a:gd name="T2" fmla="*/ 309 w 309"/>
              <a:gd name="T3" fmla="*/ 333 h 333"/>
              <a:gd name="T4" fmla="*/ 309 w 309"/>
              <a:gd name="T5" fmla="*/ 0 h 333"/>
              <a:gd name="T6" fmla="*/ 0 w 309"/>
              <a:gd name="T7" fmla="*/ 178 h 333"/>
              <a:gd name="T8" fmla="*/ 0 w 309"/>
              <a:gd name="T9" fmla="*/ 333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9" h="333">
                <a:moveTo>
                  <a:pt x="0" y="333"/>
                </a:moveTo>
                <a:lnTo>
                  <a:pt x="309" y="333"/>
                </a:lnTo>
                <a:lnTo>
                  <a:pt x="309" y="0"/>
                </a:lnTo>
                <a:lnTo>
                  <a:pt x="0" y="178"/>
                </a:lnTo>
                <a:lnTo>
                  <a:pt x="0" y="3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2" name="Freeform 20"/>
          <p:cNvSpPr>
            <a:spLocks/>
          </p:cNvSpPr>
          <p:nvPr/>
        </p:nvSpPr>
        <p:spPr bwMode="auto">
          <a:xfrm>
            <a:off x="6313035" y="4683126"/>
            <a:ext cx="490539" cy="528639"/>
          </a:xfrm>
          <a:custGeom>
            <a:avLst/>
            <a:gdLst>
              <a:gd name="T0" fmla="*/ 0 w 309"/>
              <a:gd name="T1" fmla="*/ 333 h 333"/>
              <a:gd name="T2" fmla="*/ 309 w 309"/>
              <a:gd name="T3" fmla="*/ 333 h 333"/>
              <a:gd name="T4" fmla="*/ 309 w 309"/>
              <a:gd name="T5" fmla="*/ 0 h 333"/>
              <a:gd name="T6" fmla="*/ 0 w 309"/>
              <a:gd name="T7" fmla="*/ 179 h 333"/>
              <a:gd name="T8" fmla="*/ 0 w 309"/>
              <a:gd name="T9" fmla="*/ 333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9" h="333">
                <a:moveTo>
                  <a:pt x="0" y="333"/>
                </a:moveTo>
                <a:lnTo>
                  <a:pt x="309" y="333"/>
                </a:lnTo>
                <a:lnTo>
                  <a:pt x="309" y="0"/>
                </a:lnTo>
                <a:lnTo>
                  <a:pt x="0" y="179"/>
                </a:lnTo>
                <a:lnTo>
                  <a:pt x="0" y="3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3" name="Freeform 21"/>
          <p:cNvSpPr>
            <a:spLocks/>
          </p:cNvSpPr>
          <p:nvPr/>
        </p:nvSpPr>
        <p:spPr bwMode="auto">
          <a:xfrm>
            <a:off x="4635047" y="4683126"/>
            <a:ext cx="490539" cy="528639"/>
          </a:xfrm>
          <a:custGeom>
            <a:avLst/>
            <a:gdLst>
              <a:gd name="T0" fmla="*/ 0 w 309"/>
              <a:gd name="T1" fmla="*/ 333 h 333"/>
              <a:gd name="T2" fmla="*/ 309 w 309"/>
              <a:gd name="T3" fmla="*/ 333 h 333"/>
              <a:gd name="T4" fmla="*/ 309 w 309"/>
              <a:gd name="T5" fmla="*/ 0 h 333"/>
              <a:gd name="T6" fmla="*/ 0 w 309"/>
              <a:gd name="T7" fmla="*/ 179 h 333"/>
              <a:gd name="T8" fmla="*/ 0 w 309"/>
              <a:gd name="T9" fmla="*/ 333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9" h="333">
                <a:moveTo>
                  <a:pt x="0" y="333"/>
                </a:moveTo>
                <a:lnTo>
                  <a:pt x="309" y="333"/>
                </a:lnTo>
                <a:lnTo>
                  <a:pt x="309" y="0"/>
                </a:lnTo>
                <a:lnTo>
                  <a:pt x="0" y="179"/>
                </a:lnTo>
                <a:lnTo>
                  <a:pt x="0" y="3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3796847" y="3230563"/>
            <a:ext cx="490539" cy="528639"/>
          </a:xfrm>
          <a:custGeom>
            <a:avLst/>
            <a:gdLst>
              <a:gd name="T0" fmla="*/ 0 w 309"/>
              <a:gd name="T1" fmla="*/ 333 h 333"/>
              <a:gd name="T2" fmla="*/ 309 w 309"/>
              <a:gd name="T3" fmla="*/ 333 h 333"/>
              <a:gd name="T4" fmla="*/ 309 w 309"/>
              <a:gd name="T5" fmla="*/ 0 h 333"/>
              <a:gd name="T6" fmla="*/ 0 w 309"/>
              <a:gd name="T7" fmla="*/ 179 h 333"/>
              <a:gd name="T8" fmla="*/ 0 w 309"/>
              <a:gd name="T9" fmla="*/ 333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9" h="333">
                <a:moveTo>
                  <a:pt x="0" y="333"/>
                </a:moveTo>
                <a:lnTo>
                  <a:pt x="309" y="333"/>
                </a:lnTo>
                <a:lnTo>
                  <a:pt x="309" y="0"/>
                </a:lnTo>
                <a:lnTo>
                  <a:pt x="0" y="179"/>
                </a:lnTo>
                <a:lnTo>
                  <a:pt x="0" y="3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grpSp>
        <p:nvGrpSpPr>
          <p:cNvPr id="15" name="组合 1545"/>
          <p:cNvGrpSpPr/>
          <p:nvPr/>
        </p:nvGrpSpPr>
        <p:grpSpPr>
          <a:xfrm>
            <a:off x="5812974" y="3270251"/>
            <a:ext cx="593725" cy="368301"/>
            <a:chOff x="5537201" y="3371850"/>
            <a:chExt cx="593725" cy="368301"/>
          </a:xfrm>
        </p:grpSpPr>
        <p:sp>
          <p:nvSpPr>
            <p:cNvPr id="16" name="Freeform 264"/>
            <p:cNvSpPr>
              <a:spLocks/>
            </p:cNvSpPr>
            <p:nvPr/>
          </p:nvSpPr>
          <p:spPr bwMode="auto">
            <a:xfrm>
              <a:off x="5684838" y="3371850"/>
              <a:ext cx="298450" cy="368300"/>
            </a:xfrm>
            <a:custGeom>
              <a:avLst/>
              <a:gdLst>
                <a:gd name="T0" fmla="*/ 126 w 132"/>
                <a:gd name="T1" fmla="*/ 135 h 163"/>
                <a:gd name="T2" fmla="*/ 89 w 132"/>
                <a:gd name="T3" fmla="*/ 73 h 163"/>
                <a:gd name="T4" fmla="*/ 79 w 132"/>
                <a:gd name="T5" fmla="*/ 73 h 163"/>
                <a:gd name="T6" fmla="*/ 104 w 132"/>
                <a:gd name="T7" fmla="*/ 38 h 163"/>
                <a:gd name="T8" fmla="*/ 66 w 132"/>
                <a:gd name="T9" fmla="*/ 0 h 163"/>
                <a:gd name="T10" fmla="*/ 28 w 132"/>
                <a:gd name="T11" fmla="*/ 38 h 163"/>
                <a:gd name="T12" fmla="*/ 53 w 132"/>
                <a:gd name="T13" fmla="*/ 73 h 163"/>
                <a:gd name="T14" fmla="*/ 43 w 132"/>
                <a:gd name="T15" fmla="*/ 73 h 163"/>
                <a:gd name="T16" fmla="*/ 6 w 132"/>
                <a:gd name="T17" fmla="*/ 135 h 163"/>
                <a:gd name="T18" fmla="*/ 11 w 132"/>
                <a:gd name="T19" fmla="*/ 163 h 163"/>
                <a:gd name="T20" fmla="*/ 56 w 132"/>
                <a:gd name="T21" fmla="*/ 163 h 163"/>
                <a:gd name="T22" fmla="*/ 65 w 132"/>
                <a:gd name="T23" fmla="*/ 86 h 163"/>
                <a:gd name="T24" fmla="*/ 55 w 132"/>
                <a:gd name="T25" fmla="*/ 76 h 163"/>
                <a:gd name="T26" fmla="*/ 77 w 132"/>
                <a:gd name="T27" fmla="*/ 76 h 163"/>
                <a:gd name="T28" fmla="*/ 67 w 132"/>
                <a:gd name="T29" fmla="*/ 86 h 163"/>
                <a:gd name="T30" fmla="*/ 76 w 132"/>
                <a:gd name="T31" fmla="*/ 163 h 163"/>
                <a:gd name="T32" fmla="*/ 121 w 132"/>
                <a:gd name="T33" fmla="*/ 163 h 163"/>
                <a:gd name="T34" fmla="*/ 126 w 132"/>
                <a:gd name="T35" fmla="*/ 13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" h="163">
                  <a:moveTo>
                    <a:pt x="126" y="135"/>
                  </a:moveTo>
                  <a:cubicBezTo>
                    <a:pt x="121" y="123"/>
                    <a:pt x="109" y="73"/>
                    <a:pt x="89" y="73"/>
                  </a:cubicBezTo>
                  <a:cubicBezTo>
                    <a:pt x="79" y="73"/>
                    <a:pt x="79" y="73"/>
                    <a:pt x="79" y="73"/>
                  </a:cubicBezTo>
                  <a:cubicBezTo>
                    <a:pt x="93" y="68"/>
                    <a:pt x="104" y="54"/>
                    <a:pt x="104" y="38"/>
                  </a:cubicBezTo>
                  <a:cubicBezTo>
                    <a:pt x="104" y="17"/>
                    <a:pt x="87" y="0"/>
                    <a:pt x="66" y="0"/>
                  </a:cubicBezTo>
                  <a:cubicBezTo>
                    <a:pt x="45" y="0"/>
                    <a:pt x="28" y="17"/>
                    <a:pt x="28" y="38"/>
                  </a:cubicBezTo>
                  <a:cubicBezTo>
                    <a:pt x="28" y="54"/>
                    <a:pt x="39" y="68"/>
                    <a:pt x="53" y="73"/>
                  </a:cubicBezTo>
                  <a:cubicBezTo>
                    <a:pt x="43" y="73"/>
                    <a:pt x="43" y="73"/>
                    <a:pt x="43" y="73"/>
                  </a:cubicBezTo>
                  <a:cubicBezTo>
                    <a:pt x="23" y="73"/>
                    <a:pt x="11" y="123"/>
                    <a:pt x="6" y="135"/>
                  </a:cubicBezTo>
                  <a:cubicBezTo>
                    <a:pt x="0" y="153"/>
                    <a:pt x="11" y="163"/>
                    <a:pt x="11" y="163"/>
                  </a:cubicBezTo>
                  <a:cubicBezTo>
                    <a:pt x="56" y="163"/>
                    <a:pt x="56" y="163"/>
                    <a:pt x="56" y="163"/>
                  </a:cubicBezTo>
                  <a:cubicBezTo>
                    <a:pt x="65" y="86"/>
                    <a:pt x="65" y="86"/>
                    <a:pt x="65" y="86"/>
                  </a:cubicBezTo>
                  <a:cubicBezTo>
                    <a:pt x="55" y="76"/>
                    <a:pt x="55" y="76"/>
                    <a:pt x="55" y="76"/>
                  </a:cubicBezTo>
                  <a:cubicBezTo>
                    <a:pt x="77" y="76"/>
                    <a:pt x="77" y="76"/>
                    <a:pt x="77" y="76"/>
                  </a:cubicBezTo>
                  <a:cubicBezTo>
                    <a:pt x="67" y="86"/>
                    <a:pt x="67" y="86"/>
                    <a:pt x="67" y="86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121" y="163"/>
                    <a:pt x="121" y="163"/>
                    <a:pt x="121" y="163"/>
                  </a:cubicBezTo>
                  <a:cubicBezTo>
                    <a:pt x="121" y="163"/>
                    <a:pt x="132" y="153"/>
                    <a:pt x="126" y="13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  <p:sp>
          <p:nvSpPr>
            <p:cNvPr id="17" name="Freeform 265"/>
            <p:cNvSpPr>
              <a:spLocks/>
            </p:cNvSpPr>
            <p:nvPr/>
          </p:nvSpPr>
          <p:spPr bwMode="auto">
            <a:xfrm>
              <a:off x="5537201" y="3440113"/>
              <a:ext cx="188913" cy="300038"/>
            </a:xfrm>
            <a:custGeom>
              <a:avLst/>
              <a:gdLst>
                <a:gd name="T0" fmla="*/ 68 w 84"/>
                <a:gd name="T1" fmla="*/ 104 h 133"/>
                <a:gd name="T2" fmla="*/ 70 w 84"/>
                <a:gd name="T3" fmla="*/ 96 h 133"/>
                <a:gd name="T4" fmla="*/ 82 w 84"/>
                <a:gd name="T5" fmla="*/ 64 h 133"/>
                <a:gd name="T6" fmla="*/ 72 w 84"/>
                <a:gd name="T7" fmla="*/ 60 h 133"/>
                <a:gd name="T8" fmla="*/ 64 w 84"/>
                <a:gd name="T9" fmla="*/ 60 h 133"/>
                <a:gd name="T10" fmla="*/ 84 w 84"/>
                <a:gd name="T11" fmla="*/ 31 h 133"/>
                <a:gd name="T12" fmla="*/ 54 w 84"/>
                <a:gd name="T13" fmla="*/ 0 h 133"/>
                <a:gd name="T14" fmla="*/ 23 w 84"/>
                <a:gd name="T15" fmla="*/ 31 h 133"/>
                <a:gd name="T16" fmla="*/ 43 w 84"/>
                <a:gd name="T17" fmla="*/ 60 h 133"/>
                <a:gd name="T18" fmla="*/ 35 w 84"/>
                <a:gd name="T19" fmla="*/ 60 h 133"/>
                <a:gd name="T20" fmla="*/ 5 w 84"/>
                <a:gd name="T21" fmla="*/ 110 h 133"/>
                <a:gd name="T22" fmla="*/ 9 w 84"/>
                <a:gd name="T23" fmla="*/ 133 h 133"/>
                <a:gd name="T24" fmla="*/ 45 w 84"/>
                <a:gd name="T25" fmla="*/ 133 h 133"/>
                <a:gd name="T26" fmla="*/ 53 w 84"/>
                <a:gd name="T27" fmla="*/ 70 h 133"/>
                <a:gd name="T28" fmla="*/ 45 w 84"/>
                <a:gd name="T29" fmla="*/ 62 h 133"/>
                <a:gd name="T30" fmla="*/ 62 w 84"/>
                <a:gd name="T31" fmla="*/ 62 h 133"/>
                <a:gd name="T32" fmla="*/ 55 w 84"/>
                <a:gd name="T33" fmla="*/ 70 h 133"/>
                <a:gd name="T34" fmla="*/ 62 w 84"/>
                <a:gd name="T35" fmla="*/ 133 h 133"/>
                <a:gd name="T36" fmla="*/ 71 w 84"/>
                <a:gd name="T37" fmla="*/ 133 h 133"/>
                <a:gd name="T38" fmla="*/ 68 w 84"/>
                <a:gd name="T39" fmla="*/ 10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133">
                  <a:moveTo>
                    <a:pt x="68" y="104"/>
                  </a:moveTo>
                  <a:cubicBezTo>
                    <a:pt x="68" y="102"/>
                    <a:pt x="69" y="99"/>
                    <a:pt x="70" y="96"/>
                  </a:cubicBezTo>
                  <a:cubicBezTo>
                    <a:pt x="73" y="87"/>
                    <a:pt x="77" y="75"/>
                    <a:pt x="82" y="64"/>
                  </a:cubicBezTo>
                  <a:cubicBezTo>
                    <a:pt x="79" y="61"/>
                    <a:pt x="76" y="60"/>
                    <a:pt x="72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76" y="55"/>
                    <a:pt x="84" y="44"/>
                    <a:pt x="84" y="31"/>
                  </a:cubicBezTo>
                  <a:cubicBezTo>
                    <a:pt x="84" y="14"/>
                    <a:pt x="71" y="0"/>
                    <a:pt x="54" y="0"/>
                  </a:cubicBezTo>
                  <a:cubicBezTo>
                    <a:pt x="37" y="0"/>
                    <a:pt x="23" y="14"/>
                    <a:pt x="23" y="31"/>
                  </a:cubicBezTo>
                  <a:cubicBezTo>
                    <a:pt x="23" y="44"/>
                    <a:pt x="32" y="55"/>
                    <a:pt x="43" y="60"/>
                  </a:cubicBezTo>
                  <a:cubicBezTo>
                    <a:pt x="35" y="60"/>
                    <a:pt x="35" y="60"/>
                    <a:pt x="35" y="60"/>
                  </a:cubicBezTo>
                  <a:cubicBezTo>
                    <a:pt x="19" y="60"/>
                    <a:pt x="9" y="100"/>
                    <a:pt x="5" y="110"/>
                  </a:cubicBezTo>
                  <a:cubicBezTo>
                    <a:pt x="0" y="125"/>
                    <a:pt x="9" y="133"/>
                    <a:pt x="9" y="133"/>
                  </a:cubicBezTo>
                  <a:cubicBezTo>
                    <a:pt x="45" y="133"/>
                    <a:pt x="45" y="133"/>
                    <a:pt x="45" y="133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45" y="62"/>
                    <a:pt x="45" y="62"/>
                    <a:pt x="45" y="62"/>
                  </a:cubicBezTo>
                  <a:cubicBezTo>
                    <a:pt x="62" y="62"/>
                    <a:pt x="62" y="62"/>
                    <a:pt x="62" y="62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71" y="133"/>
                    <a:pt x="71" y="133"/>
                    <a:pt x="71" y="133"/>
                  </a:cubicBezTo>
                  <a:cubicBezTo>
                    <a:pt x="67" y="128"/>
                    <a:pt x="62" y="118"/>
                    <a:pt x="68" y="10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  <p:sp>
          <p:nvSpPr>
            <p:cNvPr id="18" name="Freeform 266"/>
            <p:cNvSpPr>
              <a:spLocks/>
            </p:cNvSpPr>
            <p:nvPr/>
          </p:nvSpPr>
          <p:spPr bwMode="auto">
            <a:xfrm>
              <a:off x="5942013" y="3440113"/>
              <a:ext cx="188913" cy="300038"/>
            </a:xfrm>
            <a:custGeom>
              <a:avLst/>
              <a:gdLst>
                <a:gd name="T0" fmla="*/ 79 w 84"/>
                <a:gd name="T1" fmla="*/ 110 h 133"/>
                <a:gd name="T2" fmla="*/ 49 w 84"/>
                <a:gd name="T3" fmla="*/ 60 h 133"/>
                <a:gd name="T4" fmla="*/ 41 w 84"/>
                <a:gd name="T5" fmla="*/ 60 h 133"/>
                <a:gd name="T6" fmla="*/ 61 w 84"/>
                <a:gd name="T7" fmla="*/ 31 h 133"/>
                <a:gd name="T8" fmla="*/ 30 w 84"/>
                <a:gd name="T9" fmla="*/ 0 h 133"/>
                <a:gd name="T10" fmla="*/ 0 w 84"/>
                <a:gd name="T11" fmla="*/ 31 h 133"/>
                <a:gd name="T12" fmla="*/ 20 w 84"/>
                <a:gd name="T13" fmla="*/ 60 h 133"/>
                <a:gd name="T14" fmla="*/ 12 w 84"/>
                <a:gd name="T15" fmla="*/ 60 h 133"/>
                <a:gd name="T16" fmla="*/ 2 w 84"/>
                <a:gd name="T17" fmla="*/ 64 h 133"/>
                <a:gd name="T18" fmla="*/ 14 w 84"/>
                <a:gd name="T19" fmla="*/ 96 h 133"/>
                <a:gd name="T20" fmla="*/ 16 w 84"/>
                <a:gd name="T21" fmla="*/ 104 h 133"/>
                <a:gd name="T22" fmla="*/ 13 w 84"/>
                <a:gd name="T23" fmla="*/ 133 h 133"/>
                <a:gd name="T24" fmla="*/ 22 w 84"/>
                <a:gd name="T25" fmla="*/ 133 h 133"/>
                <a:gd name="T26" fmla="*/ 29 w 84"/>
                <a:gd name="T27" fmla="*/ 70 h 133"/>
                <a:gd name="T28" fmla="*/ 22 w 84"/>
                <a:gd name="T29" fmla="*/ 62 h 133"/>
                <a:gd name="T30" fmla="*/ 39 w 84"/>
                <a:gd name="T31" fmla="*/ 62 h 133"/>
                <a:gd name="T32" fmla="*/ 31 w 84"/>
                <a:gd name="T33" fmla="*/ 70 h 133"/>
                <a:gd name="T34" fmla="*/ 39 w 84"/>
                <a:gd name="T35" fmla="*/ 133 h 133"/>
                <a:gd name="T36" fmla="*/ 75 w 84"/>
                <a:gd name="T37" fmla="*/ 133 h 133"/>
                <a:gd name="T38" fmla="*/ 79 w 84"/>
                <a:gd name="T39" fmla="*/ 11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133">
                  <a:moveTo>
                    <a:pt x="79" y="110"/>
                  </a:moveTo>
                  <a:cubicBezTo>
                    <a:pt x="75" y="100"/>
                    <a:pt x="65" y="60"/>
                    <a:pt x="49" y="60"/>
                  </a:cubicBezTo>
                  <a:cubicBezTo>
                    <a:pt x="41" y="60"/>
                    <a:pt x="41" y="60"/>
                    <a:pt x="41" y="60"/>
                  </a:cubicBezTo>
                  <a:cubicBezTo>
                    <a:pt x="52" y="55"/>
                    <a:pt x="61" y="44"/>
                    <a:pt x="61" y="31"/>
                  </a:cubicBezTo>
                  <a:cubicBezTo>
                    <a:pt x="61" y="14"/>
                    <a:pt x="47" y="0"/>
                    <a:pt x="30" y="0"/>
                  </a:cubicBezTo>
                  <a:cubicBezTo>
                    <a:pt x="13" y="0"/>
                    <a:pt x="0" y="14"/>
                    <a:pt x="0" y="31"/>
                  </a:cubicBezTo>
                  <a:cubicBezTo>
                    <a:pt x="0" y="44"/>
                    <a:pt x="8" y="55"/>
                    <a:pt x="20" y="6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8" y="60"/>
                    <a:pt x="5" y="61"/>
                    <a:pt x="2" y="64"/>
                  </a:cubicBezTo>
                  <a:cubicBezTo>
                    <a:pt x="7" y="75"/>
                    <a:pt x="11" y="87"/>
                    <a:pt x="14" y="96"/>
                  </a:cubicBezTo>
                  <a:cubicBezTo>
                    <a:pt x="15" y="99"/>
                    <a:pt x="16" y="102"/>
                    <a:pt x="16" y="104"/>
                  </a:cubicBezTo>
                  <a:cubicBezTo>
                    <a:pt x="22" y="118"/>
                    <a:pt x="17" y="128"/>
                    <a:pt x="13" y="133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22" y="62"/>
                    <a:pt x="22" y="62"/>
                    <a:pt x="22" y="62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9" y="133"/>
                    <a:pt x="39" y="133"/>
                    <a:pt x="39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84" y="125"/>
                    <a:pt x="79" y="11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19" name="Freeform 14"/>
          <p:cNvSpPr>
            <a:spLocks/>
          </p:cNvSpPr>
          <p:nvPr/>
        </p:nvSpPr>
        <p:spPr bwMode="auto">
          <a:xfrm>
            <a:off x="6316211" y="1778002"/>
            <a:ext cx="636588" cy="282575"/>
          </a:xfrm>
          <a:custGeom>
            <a:avLst/>
            <a:gdLst>
              <a:gd name="T0" fmla="*/ 0 w 401"/>
              <a:gd name="T1" fmla="*/ 178 h 178"/>
              <a:gd name="T2" fmla="*/ 309 w 401"/>
              <a:gd name="T3" fmla="*/ 0 h 178"/>
              <a:gd name="T4" fmla="*/ 401 w 401"/>
              <a:gd name="T5" fmla="*/ 0 h 178"/>
              <a:gd name="T6" fmla="*/ 401 w 401"/>
              <a:gd name="T7" fmla="*/ 178 h 178"/>
              <a:gd name="T8" fmla="*/ 0 w 401"/>
              <a:gd name="T9" fmla="*/ 178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" h="178">
                <a:moveTo>
                  <a:pt x="0" y="178"/>
                </a:moveTo>
                <a:lnTo>
                  <a:pt x="309" y="0"/>
                </a:lnTo>
                <a:lnTo>
                  <a:pt x="401" y="0"/>
                </a:lnTo>
                <a:lnTo>
                  <a:pt x="401" y="178"/>
                </a:lnTo>
                <a:lnTo>
                  <a:pt x="0" y="17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6227310" y="1727201"/>
            <a:ext cx="1443039" cy="1666875"/>
          </a:xfrm>
          <a:custGeom>
            <a:avLst/>
            <a:gdLst>
              <a:gd name="T0" fmla="*/ 0 w 909"/>
              <a:gd name="T1" fmla="*/ 788 h 1050"/>
              <a:gd name="T2" fmla="*/ 0 w 909"/>
              <a:gd name="T3" fmla="*/ 263 h 1050"/>
              <a:gd name="T4" fmla="*/ 454 w 909"/>
              <a:gd name="T5" fmla="*/ 0 h 1050"/>
              <a:gd name="T6" fmla="*/ 909 w 909"/>
              <a:gd name="T7" fmla="*/ 263 h 1050"/>
              <a:gd name="T8" fmla="*/ 909 w 909"/>
              <a:gd name="T9" fmla="*/ 788 h 1050"/>
              <a:gd name="T10" fmla="*/ 454 w 909"/>
              <a:gd name="T11" fmla="*/ 1050 h 1050"/>
              <a:gd name="T12" fmla="*/ 0 w 909"/>
              <a:gd name="T13" fmla="*/ 788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9" h="1050">
                <a:moveTo>
                  <a:pt x="0" y="788"/>
                </a:moveTo>
                <a:lnTo>
                  <a:pt x="0" y="263"/>
                </a:lnTo>
                <a:lnTo>
                  <a:pt x="454" y="0"/>
                </a:lnTo>
                <a:lnTo>
                  <a:pt x="909" y="263"/>
                </a:lnTo>
                <a:lnTo>
                  <a:pt x="909" y="788"/>
                </a:lnTo>
                <a:lnTo>
                  <a:pt x="454" y="1050"/>
                </a:lnTo>
                <a:lnTo>
                  <a:pt x="0" y="7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auto">
          <a:xfrm>
            <a:off x="6313035" y="1778001"/>
            <a:ext cx="490539" cy="528639"/>
          </a:xfrm>
          <a:custGeom>
            <a:avLst/>
            <a:gdLst>
              <a:gd name="T0" fmla="*/ 0 w 309"/>
              <a:gd name="T1" fmla="*/ 333 h 333"/>
              <a:gd name="T2" fmla="*/ 309 w 309"/>
              <a:gd name="T3" fmla="*/ 333 h 333"/>
              <a:gd name="T4" fmla="*/ 309 w 309"/>
              <a:gd name="T5" fmla="*/ 0 h 333"/>
              <a:gd name="T6" fmla="*/ 0 w 309"/>
              <a:gd name="T7" fmla="*/ 178 h 333"/>
              <a:gd name="T8" fmla="*/ 0 w 309"/>
              <a:gd name="T9" fmla="*/ 333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9" h="333">
                <a:moveTo>
                  <a:pt x="0" y="333"/>
                </a:moveTo>
                <a:lnTo>
                  <a:pt x="309" y="333"/>
                </a:lnTo>
                <a:lnTo>
                  <a:pt x="309" y="0"/>
                </a:lnTo>
                <a:lnTo>
                  <a:pt x="0" y="178"/>
                </a:lnTo>
                <a:lnTo>
                  <a:pt x="0" y="3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605025" y="1949599"/>
            <a:ext cx="505267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867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01</a:t>
            </a:r>
            <a:endParaRPr lang="zh-CN" altLang="en-US" sz="1867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290950" y="1949599"/>
            <a:ext cx="505267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867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02</a:t>
            </a:r>
            <a:endParaRPr lang="zh-CN" altLang="en-US" sz="1867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281425" y="4854724"/>
            <a:ext cx="505267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867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04</a:t>
            </a:r>
            <a:endParaRPr lang="zh-CN" altLang="en-US" sz="1867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605025" y="4864248"/>
            <a:ext cx="505267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867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05</a:t>
            </a:r>
            <a:endParaRPr lang="zh-CN" altLang="en-US" sz="1867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757301" y="3416448"/>
            <a:ext cx="505267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867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06</a:t>
            </a:r>
            <a:endParaRPr lang="zh-CN" altLang="en-US" sz="1867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109443" y="2102956"/>
            <a:ext cx="8467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b="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</a:t>
            </a:r>
            <a:endParaRPr lang="zh-CN" altLang="en-US" sz="800" b="1" dirty="0">
              <a:solidFill>
                <a:schemeClr val="bg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538522" y="3705071"/>
            <a:ext cx="12218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 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392513" y="3936546"/>
            <a:ext cx="14243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7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This is a sample text. Insert your desired  this is a sample text. Insert your desired .This is a sample text. Insert your desired</a:t>
            </a:r>
            <a:endParaRPr lang="zh-CN" alt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554313" y="2345871"/>
            <a:ext cx="1424307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ts val="1000"/>
              </a:lnSpc>
              <a:defRPr sz="7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/>
              <a:t>This is a sample text. Insert your desired  this is a sample text. Insert your desired .This is a sample text. Insert your desired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6249764" y="2345871"/>
            <a:ext cx="1424307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ts val="1000"/>
              </a:lnSpc>
              <a:defRPr sz="7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/>
              <a:t>This is a sample text. Insert your desired  this is a sample text. Insert your desired .This is a sample text. Insert your desired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6804894" y="2102956"/>
            <a:ext cx="8467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b="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</a:t>
            </a:r>
            <a:endParaRPr lang="zh-CN" altLang="en-US" sz="800" b="1" dirty="0">
              <a:solidFill>
                <a:schemeClr val="bg1"/>
              </a:solidFill>
            </a:endParaRPr>
          </a:p>
        </p:txBody>
      </p:sp>
      <p:sp>
        <p:nvSpPr>
          <p:cNvPr id="33" name="Freeform 8"/>
          <p:cNvSpPr>
            <a:spLocks/>
          </p:cNvSpPr>
          <p:nvPr/>
        </p:nvSpPr>
        <p:spPr bwMode="auto">
          <a:xfrm>
            <a:off x="7149649" y="3230564"/>
            <a:ext cx="638176" cy="284163"/>
          </a:xfrm>
          <a:custGeom>
            <a:avLst/>
            <a:gdLst>
              <a:gd name="T0" fmla="*/ 0 w 402"/>
              <a:gd name="T1" fmla="*/ 179 h 179"/>
              <a:gd name="T2" fmla="*/ 310 w 402"/>
              <a:gd name="T3" fmla="*/ 0 h 179"/>
              <a:gd name="T4" fmla="*/ 402 w 402"/>
              <a:gd name="T5" fmla="*/ 0 h 179"/>
              <a:gd name="T6" fmla="*/ 402 w 402"/>
              <a:gd name="T7" fmla="*/ 179 h 179"/>
              <a:gd name="T8" fmla="*/ 0 w 402"/>
              <a:gd name="T9" fmla="*/ 17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2" h="179">
                <a:moveTo>
                  <a:pt x="0" y="179"/>
                </a:moveTo>
                <a:lnTo>
                  <a:pt x="310" y="0"/>
                </a:lnTo>
                <a:lnTo>
                  <a:pt x="402" y="0"/>
                </a:lnTo>
                <a:lnTo>
                  <a:pt x="402" y="179"/>
                </a:lnTo>
                <a:lnTo>
                  <a:pt x="0" y="1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4" name="Freeform 9"/>
          <p:cNvSpPr>
            <a:spLocks/>
          </p:cNvSpPr>
          <p:nvPr/>
        </p:nvSpPr>
        <p:spPr bwMode="auto">
          <a:xfrm>
            <a:off x="7067099" y="3181351"/>
            <a:ext cx="1441451" cy="1666875"/>
          </a:xfrm>
          <a:custGeom>
            <a:avLst/>
            <a:gdLst>
              <a:gd name="T0" fmla="*/ 0 w 908"/>
              <a:gd name="T1" fmla="*/ 787 h 1050"/>
              <a:gd name="T2" fmla="*/ 0 w 908"/>
              <a:gd name="T3" fmla="*/ 262 h 1050"/>
              <a:gd name="T4" fmla="*/ 454 w 908"/>
              <a:gd name="T5" fmla="*/ 0 h 1050"/>
              <a:gd name="T6" fmla="*/ 908 w 908"/>
              <a:gd name="T7" fmla="*/ 262 h 1050"/>
              <a:gd name="T8" fmla="*/ 908 w 908"/>
              <a:gd name="T9" fmla="*/ 787 h 1050"/>
              <a:gd name="T10" fmla="*/ 454 w 908"/>
              <a:gd name="T11" fmla="*/ 1050 h 1050"/>
              <a:gd name="T12" fmla="*/ 0 w 908"/>
              <a:gd name="T13" fmla="*/ 78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8" h="1050">
                <a:moveTo>
                  <a:pt x="0" y="787"/>
                </a:moveTo>
                <a:lnTo>
                  <a:pt x="0" y="262"/>
                </a:lnTo>
                <a:lnTo>
                  <a:pt x="454" y="0"/>
                </a:lnTo>
                <a:lnTo>
                  <a:pt x="908" y="262"/>
                </a:lnTo>
                <a:lnTo>
                  <a:pt x="908" y="787"/>
                </a:lnTo>
                <a:lnTo>
                  <a:pt x="454" y="1050"/>
                </a:lnTo>
                <a:lnTo>
                  <a:pt x="0" y="787"/>
                </a:lnTo>
                <a:close/>
              </a:path>
            </a:pathLst>
          </a:custGeom>
          <a:solidFill>
            <a:srgbClr val="4CC8E4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5" name="Freeform 23"/>
          <p:cNvSpPr>
            <a:spLocks/>
          </p:cNvSpPr>
          <p:nvPr/>
        </p:nvSpPr>
        <p:spPr bwMode="auto">
          <a:xfrm>
            <a:off x="7149650" y="3230564"/>
            <a:ext cx="492125" cy="528637"/>
          </a:xfrm>
          <a:custGeom>
            <a:avLst/>
            <a:gdLst>
              <a:gd name="T0" fmla="*/ 0 w 310"/>
              <a:gd name="T1" fmla="*/ 333 h 333"/>
              <a:gd name="T2" fmla="*/ 310 w 310"/>
              <a:gd name="T3" fmla="*/ 333 h 333"/>
              <a:gd name="T4" fmla="*/ 310 w 310"/>
              <a:gd name="T5" fmla="*/ 0 h 333"/>
              <a:gd name="T6" fmla="*/ 0 w 310"/>
              <a:gd name="T7" fmla="*/ 179 h 333"/>
              <a:gd name="T8" fmla="*/ 0 w 310"/>
              <a:gd name="T9" fmla="*/ 333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0" h="333">
                <a:moveTo>
                  <a:pt x="0" y="333"/>
                </a:moveTo>
                <a:lnTo>
                  <a:pt x="310" y="333"/>
                </a:lnTo>
                <a:lnTo>
                  <a:pt x="310" y="0"/>
                </a:lnTo>
                <a:lnTo>
                  <a:pt x="0" y="179"/>
                </a:lnTo>
                <a:lnTo>
                  <a:pt x="0" y="3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103750" y="3394225"/>
            <a:ext cx="505267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867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03</a:t>
            </a:r>
            <a:endParaRPr lang="zh-CN" altLang="en-US" sz="1867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068915" y="3803196"/>
            <a:ext cx="14243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0" fontAlgn="base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7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This is a sample text. Insert your desired  this is a sample text. Insert your desired .This is a sample text. Insert your desired</a:t>
            </a:r>
            <a:endParaRPr lang="zh-CN" alt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7633570" y="3560281"/>
            <a:ext cx="8467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b="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</a:t>
            </a:r>
            <a:endParaRPr lang="zh-CN" altLang="en-US" sz="800" b="1" dirty="0">
              <a:solidFill>
                <a:schemeClr val="bg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240239" y="5250996"/>
            <a:ext cx="1424307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ts val="1000"/>
              </a:lnSpc>
              <a:defRPr sz="7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/>
              <a:t>This is a sample text. Insert your desired  this is a sample text. Insert your desired .This is a sample text. Insert your desired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6804894" y="5008081"/>
            <a:ext cx="8467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b="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</a:t>
            </a:r>
            <a:endParaRPr lang="zh-CN" altLang="en-US" sz="800" b="1" dirty="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554313" y="5250996"/>
            <a:ext cx="1424307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ts val="1000"/>
              </a:lnSpc>
              <a:defRPr sz="7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/>
              <a:t>This is a sample text. Insert your desired  this is a sample text. Insert your desired .This is a sample text. Insert your desired</a:t>
            </a:r>
            <a:endParaRPr lang="zh-CN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5118969" y="5008081"/>
            <a:ext cx="8467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b="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</a:t>
            </a:r>
            <a:endParaRPr lang="zh-CN" altLang="en-US" sz="800" b="1" dirty="0">
              <a:solidFill>
                <a:schemeClr val="bg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725639" y="3793671"/>
            <a:ext cx="1424307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ts val="1000"/>
              </a:lnSpc>
              <a:defRPr sz="7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/>
              <a:t>This is a sample text. Insert your desired  this is a sample text. Insert your desired .This is a sample text. Insert your desired</a:t>
            </a:r>
            <a:endParaRPr lang="zh-CN" altLang="en-US" dirty="0"/>
          </a:p>
        </p:txBody>
      </p:sp>
      <p:sp>
        <p:nvSpPr>
          <p:cNvPr id="44" name="矩形 43"/>
          <p:cNvSpPr/>
          <p:nvPr/>
        </p:nvSpPr>
        <p:spPr>
          <a:xfrm>
            <a:off x="4290294" y="3550756"/>
            <a:ext cx="8467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800" b="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Add your title</a:t>
            </a:r>
            <a:endParaRPr lang="zh-CN" altLang="en-US" sz="800" b="1" dirty="0">
              <a:solidFill>
                <a:schemeClr val="bg1"/>
              </a:solidFill>
            </a:endParaRPr>
          </a:p>
        </p:txBody>
      </p:sp>
      <p:sp>
        <p:nvSpPr>
          <p:cNvPr id="45" name="任意多边形 1581"/>
          <p:cNvSpPr/>
          <p:nvPr/>
        </p:nvSpPr>
        <p:spPr>
          <a:xfrm>
            <a:off x="7708447" y="2232026"/>
            <a:ext cx="3606800" cy="723900"/>
          </a:xfrm>
          <a:custGeom>
            <a:avLst/>
            <a:gdLst>
              <a:gd name="connsiteX0" fmla="*/ 0 w 3606800"/>
              <a:gd name="connsiteY0" fmla="*/ 723900 h 723900"/>
              <a:gd name="connsiteX1" fmla="*/ 939800 w 3606800"/>
              <a:gd name="connsiteY1" fmla="*/ 0 h 723900"/>
              <a:gd name="connsiteX2" fmla="*/ 3606800 w 3606800"/>
              <a:gd name="connsiteY2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06800" h="723900">
                <a:moveTo>
                  <a:pt x="0" y="723900"/>
                </a:moveTo>
                <a:lnTo>
                  <a:pt x="939800" y="0"/>
                </a:lnTo>
                <a:lnTo>
                  <a:pt x="3606800" y="0"/>
                </a:lnTo>
              </a:path>
            </a:pathLst>
          </a:cu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grpSp>
        <p:nvGrpSpPr>
          <p:cNvPr id="46" name="组合 1583"/>
          <p:cNvGrpSpPr/>
          <p:nvPr/>
        </p:nvGrpSpPr>
        <p:grpSpPr>
          <a:xfrm>
            <a:off x="8678638" y="2380993"/>
            <a:ext cx="2747188" cy="938719"/>
            <a:chOff x="7393215" y="2266694"/>
            <a:chExt cx="2747188" cy="938720"/>
          </a:xfrm>
        </p:grpSpPr>
        <p:sp>
          <p:nvSpPr>
            <p:cNvPr id="47" name="矩形 46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7393215" y="2574472"/>
              <a:ext cx="2747188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9" name="任意多边形 1587"/>
          <p:cNvSpPr/>
          <p:nvPr/>
        </p:nvSpPr>
        <p:spPr>
          <a:xfrm flipH="1">
            <a:off x="899591" y="2232026"/>
            <a:ext cx="3606800" cy="723900"/>
          </a:xfrm>
          <a:custGeom>
            <a:avLst/>
            <a:gdLst>
              <a:gd name="connsiteX0" fmla="*/ 0 w 3606800"/>
              <a:gd name="connsiteY0" fmla="*/ 723900 h 723900"/>
              <a:gd name="connsiteX1" fmla="*/ 939800 w 3606800"/>
              <a:gd name="connsiteY1" fmla="*/ 0 h 723900"/>
              <a:gd name="connsiteX2" fmla="*/ 3606800 w 3606800"/>
              <a:gd name="connsiteY2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06800" h="723900">
                <a:moveTo>
                  <a:pt x="0" y="723900"/>
                </a:moveTo>
                <a:lnTo>
                  <a:pt x="939800" y="0"/>
                </a:lnTo>
                <a:lnTo>
                  <a:pt x="3606800" y="0"/>
                </a:lnTo>
              </a:path>
            </a:pathLst>
          </a:cu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grpSp>
        <p:nvGrpSpPr>
          <p:cNvPr id="50" name="组合 1588"/>
          <p:cNvGrpSpPr/>
          <p:nvPr/>
        </p:nvGrpSpPr>
        <p:grpSpPr>
          <a:xfrm>
            <a:off x="875150" y="2380993"/>
            <a:ext cx="2747188" cy="938719"/>
            <a:chOff x="7393215" y="2266694"/>
            <a:chExt cx="2747188" cy="938720"/>
          </a:xfrm>
        </p:grpSpPr>
        <p:sp>
          <p:nvSpPr>
            <p:cNvPr id="51" name="矩形 50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7393215" y="2574472"/>
              <a:ext cx="2747188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任意多边形 1591"/>
          <p:cNvSpPr/>
          <p:nvPr/>
        </p:nvSpPr>
        <p:spPr>
          <a:xfrm flipV="1">
            <a:off x="7708447" y="5073651"/>
            <a:ext cx="3606800" cy="723900"/>
          </a:xfrm>
          <a:custGeom>
            <a:avLst/>
            <a:gdLst>
              <a:gd name="connsiteX0" fmla="*/ 0 w 3606800"/>
              <a:gd name="connsiteY0" fmla="*/ 723900 h 723900"/>
              <a:gd name="connsiteX1" fmla="*/ 939800 w 3606800"/>
              <a:gd name="connsiteY1" fmla="*/ 0 h 723900"/>
              <a:gd name="connsiteX2" fmla="*/ 3606800 w 3606800"/>
              <a:gd name="connsiteY2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06800" h="723900">
                <a:moveTo>
                  <a:pt x="0" y="723900"/>
                </a:moveTo>
                <a:lnTo>
                  <a:pt x="939800" y="0"/>
                </a:lnTo>
                <a:lnTo>
                  <a:pt x="3606800" y="0"/>
                </a:lnTo>
              </a:path>
            </a:pathLst>
          </a:cu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grpSp>
        <p:nvGrpSpPr>
          <p:cNvPr id="54" name="组合 1592"/>
          <p:cNvGrpSpPr/>
          <p:nvPr/>
        </p:nvGrpSpPr>
        <p:grpSpPr>
          <a:xfrm>
            <a:off x="8678638" y="4768593"/>
            <a:ext cx="2747188" cy="938719"/>
            <a:chOff x="7393215" y="2266694"/>
            <a:chExt cx="2747188" cy="938720"/>
          </a:xfrm>
        </p:grpSpPr>
        <p:sp>
          <p:nvSpPr>
            <p:cNvPr id="55" name="矩形 54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7393215" y="2574472"/>
              <a:ext cx="2747188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7" name="任意多边形 1595"/>
          <p:cNvSpPr/>
          <p:nvPr/>
        </p:nvSpPr>
        <p:spPr>
          <a:xfrm flipH="1" flipV="1">
            <a:off x="899591" y="5089526"/>
            <a:ext cx="3606800" cy="723900"/>
          </a:xfrm>
          <a:custGeom>
            <a:avLst/>
            <a:gdLst>
              <a:gd name="connsiteX0" fmla="*/ 0 w 3606800"/>
              <a:gd name="connsiteY0" fmla="*/ 723900 h 723900"/>
              <a:gd name="connsiteX1" fmla="*/ 939800 w 3606800"/>
              <a:gd name="connsiteY1" fmla="*/ 0 h 723900"/>
              <a:gd name="connsiteX2" fmla="*/ 3606800 w 3606800"/>
              <a:gd name="connsiteY2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06800" h="723900">
                <a:moveTo>
                  <a:pt x="0" y="723900"/>
                </a:moveTo>
                <a:lnTo>
                  <a:pt x="939800" y="0"/>
                </a:lnTo>
                <a:lnTo>
                  <a:pt x="3606800" y="0"/>
                </a:lnTo>
              </a:path>
            </a:pathLst>
          </a:cu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chemeClr val="bg1"/>
              </a:solidFill>
            </a:endParaRPr>
          </a:p>
        </p:txBody>
      </p:sp>
      <p:grpSp>
        <p:nvGrpSpPr>
          <p:cNvPr id="58" name="组合 1596"/>
          <p:cNvGrpSpPr/>
          <p:nvPr/>
        </p:nvGrpSpPr>
        <p:grpSpPr>
          <a:xfrm>
            <a:off x="875150" y="4798320"/>
            <a:ext cx="2747188" cy="938719"/>
            <a:chOff x="7393215" y="2266694"/>
            <a:chExt cx="2747188" cy="938720"/>
          </a:xfrm>
        </p:grpSpPr>
        <p:sp>
          <p:nvSpPr>
            <p:cNvPr id="59" name="矩形 58"/>
            <p:cNvSpPr/>
            <p:nvPr/>
          </p:nvSpPr>
          <p:spPr>
            <a:xfrm>
              <a:off x="7415667" y="2266694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输入文本</a:t>
              </a:r>
              <a:endParaRPr lang="zh-CN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7393215" y="2574472"/>
              <a:ext cx="2747188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eaLnBrk="0" fontAlgn="base" hangingPunct="0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This is a sample text. Insert your desired  this is a sample text. Insert your desired .This is a sample text. Insert your desired</a:t>
              </a:r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1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442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D165"/>
          </a:solidFill>
          <a:ln>
            <a:solidFill>
              <a:srgbClr val="FAD1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Freeform 5"/>
          <p:cNvSpPr>
            <a:spLocks/>
          </p:cNvSpPr>
          <p:nvPr/>
        </p:nvSpPr>
        <p:spPr bwMode="auto">
          <a:xfrm>
            <a:off x="7118352" y="1828801"/>
            <a:ext cx="301625" cy="2941639"/>
          </a:xfrm>
          <a:custGeom>
            <a:avLst/>
            <a:gdLst>
              <a:gd name="T0" fmla="*/ 99 w 99"/>
              <a:gd name="T1" fmla="*/ 50 h 966"/>
              <a:gd name="T2" fmla="*/ 50 w 99"/>
              <a:gd name="T3" fmla="*/ 0 h 966"/>
              <a:gd name="T4" fmla="*/ 0 w 99"/>
              <a:gd name="T5" fmla="*/ 50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50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50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50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5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7559677" y="1828801"/>
            <a:ext cx="301625" cy="2941639"/>
          </a:xfrm>
          <a:custGeom>
            <a:avLst/>
            <a:gdLst>
              <a:gd name="T0" fmla="*/ 99 w 99"/>
              <a:gd name="T1" fmla="*/ 50 h 966"/>
              <a:gd name="T2" fmla="*/ 50 w 99"/>
              <a:gd name="T3" fmla="*/ 0 h 966"/>
              <a:gd name="T4" fmla="*/ 0 w 99"/>
              <a:gd name="T5" fmla="*/ 50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50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50"/>
                </a:moveTo>
                <a:cubicBezTo>
                  <a:pt x="99" y="22"/>
                  <a:pt x="77" y="0"/>
                  <a:pt x="50" y="0"/>
                </a:cubicBezTo>
                <a:cubicBezTo>
                  <a:pt x="23" y="0"/>
                  <a:pt x="0" y="22"/>
                  <a:pt x="0" y="50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5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8007352" y="1828801"/>
            <a:ext cx="301625" cy="2941639"/>
          </a:xfrm>
          <a:custGeom>
            <a:avLst/>
            <a:gdLst>
              <a:gd name="T0" fmla="*/ 99 w 99"/>
              <a:gd name="T1" fmla="*/ 50 h 966"/>
              <a:gd name="T2" fmla="*/ 50 w 99"/>
              <a:gd name="T3" fmla="*/ 0 h 966"/>
              <a:gd name="T4" fmla="*/ 0 w 99"/>
              <a:gd name="T5" fmla="*/ 50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50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50"/>
                </a:moveTo>
                <a:cubicBezTo>
                  <a:pt x="99" y="22"/>
                  <a:pt x="77" y="0"/>
                  <a:pt x="50" y="0"/>
                </a:cubicBezTo>
                <a:cubicBezTo>
                  <a:pt x="23" y="0"/>
                  <a:pt x="0" y="22"/>
                  <a:pt x="0" y="50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5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8461376" y="1828801"/>
            <a:ext cx="300037" cy="2941639"/>
          </a:xfrm>
          <a:custGeom>
            <a:avLst/>
            <a:gdLst>
              <a:gd name="T0" fmla="*/ 99 w 99"/>
              <a:gd name="T1" fmla="*/ 50 h 966"/>
              <a:gd name="T2" fmla="*/ 50 w 99"/>
              <a:gd name="T3" fmla="*/ 0 h 966"/>
              <a:gd name="T4" fmla="*/ 0 w 99"/>
              <a:gd name="T5" fmla="*/ 50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50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50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50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5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8907465" y="1828801"/>
            <a:ext cx="301625" cy="2941639"/>
          </a:xfrm>
          <a:custGeom>
            <a:avLst/>
            <a:gdLst>
              <a:gd name="T0" fmla="*/ 99 w 99"/>
              <a:gd name="T1" fmla="*/ 50 h 966"/>
              <a:gd name="T2" fmla="*/ 50 w 99"/>
              <a:gd name="T3" fmla="*/ 0 h 966"/>
              <a:gd name="T4" fmla="*/ 0 w 99"/>
              <a:gd name="T5" fmla="*/ 50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50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50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50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5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9348789" y="1828801"/>
            <a:ext cx="301625" cy="2941639"/>
          </a:xfrm>
          <a:custGeom>
            <a:avLst/>
            <a:gdLst>
              <a:gd name="T0" fmla="*/ 99 w 99"/>
              <a:gd name="T1" fmla="*/ 50 h 966"/>
              <a:gd name="T2" fmla="*/ 50 w 99"/>
              <a:gd name="T3" fmla="*/ 0 h 966"/>
              <a:gd name="T4" fmla="*/ 0 w 99"/>
              <a:gd name="T5" fmla="*/ 50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50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50"/>
                </a:moveTo>
                <a:cubicBezTo>
                  <a:pt x="99" y="22"/>
                  <a:pt x="77" y="0"/>
                  <a:pt x="50" y="0"/>
                </a:cubicBezTo>
                <a:cubicBezTo>
                  <a:pt x="23" y="0"/>
                  <a:pt x="0" y="22"/>
                  <a:pt x="0" y="50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5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9793288" y="1828801"/>
            <a:ext cx="298451" cy="2941639"/>
          </a:xfrm>
          <a:custGeom>
            <a:avLst/>
            <a:gdLst>
              <a:gd name="T0" fmla="*/ 98 w 98"/>
              <a:gd name="T1" fmla="*/ 50 h 966"/>
              <a:gd name="T2" fmla="*/ 49 w 98"/>
              <a:gd name="T3" fmla="*/ 0 h 966"/>
              <a:gd name="T4" fmla="*/ 0 w 98"/>
              <a:gd name="T5" fmla="*/ 50 h 966"/>
              <a:gd name="T6" fmla="*/ 0 w 98"/>
              <a:gd name="T7" fmla="*/ 966 h 966"/>
              <a:gd name="T8" fmla="*/ 98 w 98"/>
              <a:gd name="T9" fmla="*/ 966 h 966"/>
              <a:gd name="T10" fmla="*/ 98 w 98"/>
              <a:gd name="T11" fmla="*/ 50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8" h="966">
                <a:moveTo>
                  <a:pt x="98" y="50"/>
                </a:moveTo>
                <a:cubicBezTo>
                  <a:pt x="98" y="22"/>
                  <a:pt x="76" y="0"/>
                  <a:pt x="49" y="0"/>
                </a:cubicBezTo>
                <a:cubicBezTo>
                  <a:pt x="22" y="0"/>
                  <a:pt x="0" y="22"/>
                  <a:pt x="0" y="50"/>
                </a:cubicBezTo>
                <a:cubicBezTo>
                  <a:pt x="0" y="966"/>
                  <a:pt x="0" y="966"/>
                  <a:pt x="0" y="966"/>
                </a:cubicBezTo>
                <a:cubicBezTo>
                  <a:pt x="98" y="966"/>
                  <a:pt x="98" y="966"/>
                  <a:pt x="98" y="966"/>
                </a:cubicBezTo>
                <a:lnTo>
                  <a:pt x="98" y="5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7118352" y="2398714"/>
            <a:ext cx="301625" cy="2371725"/>
          </a:xfrm>
          <a:custGeom>
            <a:avLst/>
            <a:gdLst>
              <a:gd name="T0" fmla="*/ 99 w 99"/>
              <a:gd name="T1" fmla="*/ 49 h 779"/>
              <a:gd name="T2" fmla="*/ 50 w 99"/>
              <a:gd name="T3" fmla="*/ 0 h 779"/>
              <a:gd name="T4" fmla="*/ 0 w 99"/>
              <a:gd name="T5" fmla="*/ 49 h 779"/>
              <a:gd name="T6" fmla="*/ 0 w 99"/>
              <a:gd name="T7" fmla="*/ 779 h 779"/>
              <a:gd name="T8" fmla="*/ 99 w 99"/>
              <a:gd name="T9" fmla="*/ 779 h 779"/>
              <a:gd name="T10" fmla="*/ 99 w 99"/>
              <a:gd name="T11" fmla="*/ 49 h 7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779">
                <a:moveTo>
                  <a:pt x="99" y="49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779"/>
                  <a:pt x="0" y="779"/>
                  <a:pt x="0" y="779"/>
                </a:cubicBezTo>
                <a:cubicBezTo>
                  <a:pt x="99" y="779"/>
                  <a:pt x="99" y="779"/>
                  <a:pt x="99" y="779"/>
                </a:cubicBezTo>
                <a:lnTo>
                  <a:pt x="99" y="49"/>
                </a:ln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7559677" y="3298826"/>
            <a:ext cx="301625" cy="1471613"/>
          </a:xfrm>
          <a:custGeom>
            <a:avLst/>
            <a:gdLst>
              <a:gd name="T0" fmla="*/ 99 w 99"/>
              <a:gd name="T1" fmla="*/ 50 h 483"/>
              <a:gd name="T2" fmla="*/ 50 w 99"/>
              <a:gd name="T3" fmla="*/ 0 h 483"/>
              <a:gd name="T4" fmla="*/ 0 w 99"/>
              <a:gd name="T5" fmla="*/ 50 h 483"/>
              <a:gd name="T6" fmla="*/ 0 w 99"/>
              <a:gd name="T7" fmla="*/ 483 h 483"/>
              <a:gd name="T8" fmla="*/ 99 w 99"/>
              <a:gd name="T9" fmla="*/ 483 h 483"/>
              <a:gd name="T10" fmla="*/ 99 w 99"/>
              <a:gd name="T11" fmla="*/ 5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483">
                <a:moveTo>
                  <a:pt x="99" y="50"/>
                </a:moveTo>
                <a:cubicBezTo>
                  <a:pt x="99" y="22"/>
                  <a:pt x="77" y="0"/>
                  <a:pt x="50" y="0"/>
                </a:cubicBezTo>
                <a:cubicBezTo>
                  <a:pt x="23" y="0"/>
                  <a:pt x="0" y="22"/>
                  <a:pt x="0" y="50"/>
                </a:cubicBezTo>
                <a:cubicBezTo>
                  <a:pt x="0" y="483"/>
                  <a:pt x="0" y="483"/>
                  <a:pt x="0" y="483"/>
                </a:cubicBezTo>
                <a:cubicBezTo>
                  <a:pt x="99" y="483"/>
                  <a:pt x="99" y="483"/>
                  <a:pt x="99" y="483"/>
                </a:cubicBezTo>
                <a:lnTo>
                  <a:pt x="99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8007352" y="2989265"/>
            <a:ext cx="301625" cy="1781175"/>
          </a:xfrm>
          <a:custGeom>
            <a:avLst/>
            <a:gdLst>
              <a:gd name="T0" fmla="*/ 99 w 99"/>
              <a:gd name="T1" fmla="*/ 50 h 585"/>
              <a:gd name="T2" fmla="*/ 50 w 99"/>
              <a:gd name="T3" fmla="*/ 0 h 585"/>
              <a:gd name="T4" fmla="*/ 0 w 99"/>
              <a:gd name="T5" fmla="*/ 50 h 585"/>
              <a:gd name="T6" fmla="*/ 0 w 99"/>
              <a:gd name="T7" fmla="*/ 585 h 585"/>
              <a:gd name="T8" fmla="*/ 99 w 99"/>
              <a:gd name="T9" fmla="*/ 585 h 585"/>
              <a:gd name="T10" fmla="*/ 99 w 99"/>
              <a:gd name="T11" fmla="*/ 5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585">
                <a:moveTo>
                  <a:pt x="99" y="50"/>
                </a:moveTo>
                <a:cubicBezTo>
                  <a:pt x="99" y="22"/>
                  <a:pt x="77" y="0"/>
                  <a:pt x="50" y="0"/>
                </a:cubicBezTo>
                <a:cubicBezTo>
                  <a:pt x="23" y="0"/>
                  <a:pt x="0" y="22"/>
                  <a:pt x="0" y="50"/>
                </a:cubicBezTo>
                <a:cubicBezTo>
                  <a:pt x="0" y="585"/>
                  <a:pt x="0" y="585"/>
                  <a:pt x="0" y="585"/>
                </a:cubicBezTo>
                <a:cubicBezTo>
                  <a:pt x="99" y="585"/>
                  <a:pt x="99" y="585"/>
                  <a:pt x="99" y="585"/>
                </a:cubicBezTo>
                <a:lnTo>
                  <a:pt x="99" y="50"/>
                </a:ln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8461376" y="2581276"/>
            <a:ext cx="300037" cy="2189163"/>
          </a:xfrm>
          <a:custGeom>
            <a:avLst/>
            <a:gdLst>
              <a:gd name="T0" fmla="*/ 99 w 99"/>
              <a:gd name="T1" fmla="*/ 49 h 719"/>
              <a:gd name="T2" fmla="*/ 50 w 99"/>
              <a:gd name="T3" fmla="*/ 0 h 719"/>
              <a:gd name="T4" fmla="*/ 0 w 99"/>
              <a:gd name="T5" fmla="*/ 49 h 719"/>
              <a:gd name="T6" fmla="*/ 0 w 99"/>
              <a:gd name="T7" fmla="*/ 719 h 719"/>
              <a:gd name="T8" fmla="*/ 99 w 99"/>
              <a:gd name="T9" fmla="*/ 719 h 719"/>
              <a:gd name="T10" fmla="*/ 99 w 99"/>
              <a:gd name="T11" fmla="*/ 4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719">
                <a:moveTo>
                  <a:pt x="99" y="49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719"/>
                  <a:pt x="0" y="719"/>
                  <a:pt x="0" y="719"/>
                </a:cubicBezTo>
                <a:cubicBezTo>
                  <a:pt x="99" y="719"/>
                  <a:pt x="99" y="719"/>
                  <a:pt x="99" y="719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8907465" y="3579814"/>
            <a:ext cx="301625" cy="1190625"/>
          </a:xfrm>
          <a:custGeom>
            <a:avLst/>
            <a:gdLst>
              <a:gd name="T0" fmla="*/ 99 w 99"/>
              <a:gd name="T1" fmla="*/ 49 h 391"/>
              <a:gd name="T2" fmla="*/ 50 w 99"/>
              <a:gd name="T3" fmla="*/ 0 h 391"/>
              <a:gd name="T4" fmla="*/ 0 w 99"/>
              <a:gd name="T5" fmla="*/ 49 h 391"/>
              <a:gd name="T6" fmla="*/ 0 w 99"/>
              <a:gd name="T7" fmla="*/ 391 h 391"/>
              <a:gd name="T8" fmla="*/ 99 w 99"/>
              <a:gd name="T9" fmla="*/ 391 h 391"/>
              <a:gd name="T10" fmla="*/ 99 w 99"/>
              <a:gd name="T11" fmla="*/ 4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391">
                <a:moveTo>
                  <a:pt x="99" y="49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391"/>
                  <a:pt x="0" y="391"/>
                  <a:pt x="0" y="391"/>
                </a:cubicBezTo>
                <a:cubicBezTo>
                  <a:pt x="99" y="391"/>
                  <a:pt x="99" y="391"/>
                  <a:pt x="99" y="391"/>
                </a:cubicBezTo>
                <a:lnTo>
                  <a:pt x="99" y="49"/>
                </a:ln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9348789" y="2703514"/>
            <a:ext cx="301625" cy="2066925"/>
          </a:xfrm>
          <a:custGeom>
            <a:avLst/>
            <a:gdLst>
              <a:gd name="T0" fmla="*/ 99 w 99"/>
              <a:gd name="T1" fmla="*/ 49 h 679"/>
              <a:gd name="T2" fmla="*/ 50 w 99"/>
              <a:gd name="T3" fmla="*/ 0 h 679"/>
              <a:gd name="T4" fmla="*/ 0 w 99"/>
              <a:gd name="T5" fmla="*/ 49 h 679"/>
              <a:gd name="T6" fmla="*/ 0 w 99"/>
              <a:gd name="T7" fmla="*/ 679 h 679"/>
              <a:gd name="T8" fmla="*/ 99 w 99"/>
              <a:gd name="T9" fmla="*/ 679 h 679"/>
              <a:gd name="T10" fmla="*/ 99 w 99"/>
              <a:gd name="T11" fmla="*/ 49 h 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679">
                <a:moveTo>
                  <a:pt x="99" y="49"/>
                </a:moveTo>
                <a:cubicBezTo>
                  <a:pt x="99" y="22"/>
                  <a:pt x="77" y="0"/>
                  <a:pt x="50" y="0"/>
                </a:cubicBezTo>
                <a:cubicBezTo>
                  <a:pt x="23" y="0"/>
                  <a:pt x="0" y="22"/>
                  <a:pt x="0" y="49"/>
                </a:cubicBezTo>
                <a:cubicBezTo>
                  <a:pt x="0" y="679"/>
                  <a:pt x="0" y="679"/>
                  <a:pt x="0" y="679"/>
                </a:cubicBezTo>
                <a:cubicBezTo>
                  <a:pt x="99" y="679"/>
                  <a:pt x="99" y="679"/>
                  <a:pt x="99" y="679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9793288" y="3868739"/>
            <a:ext cx="298451" cy="901700"/>
          </a:xfrm>
          <a:custGeom>
            <a:avLst/>
            <a:gdLst>
              <a:gd name="T0" fmla="*/ 98 w 98"/>
              <a:gd name="T1" fmla="*/ 49 h 296"/>
              <a:gd name="T2" fmla="*/ 49 w 98"/>
              <a:gd name="T3" fmla="*/ 0 h 296"/>
              <a:gd name="T4" fmla="*/ 0 w 98"/>
              <a:gd name="T5" fmla="*/ 49 h 296"/>
              <a:gd name="T6" fmla="*/ 0 w 98"/>
              <a:gd name="T7" fmla="*/ 296 h 296"/>
              <a:gd name="T8" fmla="*/ 98 w 98"/>
              <a:gd name="T9" fmla="*/ 296 h 296"/>
              <a:gd name="T10" fmla="*/ 98 w 98"/>
              <a:gd name="T11" fmla="*/ 49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8" h="296">
                <a:moveTo>
                  <a:pt x="98" y="49"/>
                </a:moveTo>
                <a:cubicBezTo>
                  <a:pt x="98" y="22"/>
                  <a:pt x="76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296"/>
                  <a:pt x="0" y="296"/>
                  <a:pt x="0" y="296"/>
                </a:cubicBezTo>
                <a:cubicBezTo>
                  <a:pt x="98" y="296"/>
                  <a:pt x="98" y="296"/>
                  <a:pt x="98" y="296"/>
                </a:cubicBezTo>
                <a:lnTo>
                  <a:pt x="98" y="49"/>
                </a:ln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1876426" y="1855789"/>
            <a:ext cx="301625" cy="2941639"/>
          </a:xfrm>
          <a:custGeom>
            <a:avLst/>
            <a:gdLst>
              <a:gd name="T0" fmla="*/ 99 w 99"/>
              <a:gd name="T1" fmla="*/ 49 h 966"/>
              <a:gd name="T2" fmla="*/ 49 w 99"/>
              <a:gd name="T3" fmla="*/ 0 h 966"/>
              <a:gd name="T4" fmla="*/ 0 w 99"/>
              <a:gd name="T5" fmla="*/ 49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49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49"/>
                </a:moveTo>
                <a:cubicBezTo>
                  <a:pt x="99" y="22"/>
                  <a:pt x="77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2317752" y="1855789"/>
            <a:ext cx="301625" cy="2941639"/>
          </a:xfrm>
          <a:custGeom>
            <a:avLst/>
            <a:gdLst>
              <a:gd name="T0" fmla="*/ 99 w 99"/>
              <a:gd name="T1" fmla="*/ 49 h 966"/>
              <a:gd name="T2" fmla="*/ 50 w 99"/>
              <a:gd name="T3" fmla="*/ 0 h 966"/>
              <a:gd name="T4" fmla="*/ 0 w 99"/>
              <a:gd name="T5" fmla="*/ 49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49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49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2765426" y="1855789"/>
            <a:ext cx="301625" cy="2941639"/>
          </a:xfrm>
          <a:custGeom>
            <a:avLst/>
            <a:gdLst>
              <a:gd name="T0" fmla="*/ 99 w 99"/>
              <a:gd name="T1" fmla="*/ 49 h 966"/>
              <a:gd name="T2" fmla="*/ 50 w 99"/>
              <a:gd name="T3" fmla="*/ 0 h 966"/>
              <a:gd name="T4" fmla="*/ 0 w 99"/>
              <a:gd name="T5" fmla="*/ 49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49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49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3219452" y="1855789"/>
            <a:ext cx="301625" cy="2941639"/>
          </a:xfrm>
          <a:custGeom>
            <a:avLst/>
            <a:gdLst>
              <a:gd name="T0" fmla="*/ 99 w 99"/>
              <a:gd name="T1" fmla="*/ 49 h 966"/>
              <a:gd name="T2" fmla="*/ 49 w 99"/>
              <a:gd name="T3" fmla="*/ 0 h 966"/>
              <a:gd name="T4" fmla="*/ 0 w 99"/>
              <a:gd name="T5" fmla="*/ 49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49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49"/>
                </a:moveTo>
                <a:cubicBezTo>
                  <a:pt x="99" y="22"/>
                  <a:pt x="77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3667126" y="1855789"/>
            <a:ext cx="301625" cy="2941639"/>
          </a:xfrm>
          <a:custGeom>
            <a:avLst/>
            <a:gdLst>
              <a:gd name="T0" fmla="*/ 99 w 99"/>
              <a:gd name="T1" fmla="*/ 49 h 966"/>
              <a:gd name="T2" fmla="*/ 49 w 99"/>
              <a:gd name="T3" fmla="*/ 0 h 966"/>
              <a:gd name="T4" fmla="*/ 0 w 99"/>
              <a:gd name="T5" fmla="*/ 49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49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49"/>
                </a:moveTo>
                <a:cubicBezTo>
                  <a:pt x="99" y="22"/>
                  <a:pt x="77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4108452" y="1855789"/>
            <a:ext cx="301625" cy="2941639"/>
          </a:xfrm>
          <a:custGeom>
            <a:avLst/>
            <a:gdLst>
              <a:gd name="T0" fmla="*/ 99 w 99"/>
              <a:gd name="T1" fmla="*/ 49 h 966"/>
              <a:gd name="T2" fmla="*/ 50 w 99"/>
              <a:gd name="T3" fmla="*/ 0 h 966"/>
              <a:gd name="T4" fmla="*/ 0 w 99"/>
              <a:gd name="T5" fmla="*/ 49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49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49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4549777" y="1855789"/>
            <a:ext cx="301625" cy="2941639"/>
          </a:xfrm>
          <a:custGeom>
            <a:avLst/>
            <a:gdLst>
              <a:gd name="T0" fmla="*/ 99 w 99"/>
              <a:gd name="T1" fmla="*/ 49 h 966"/>
              <a:gd name="T2" fmla="*/ 50 w 99"/>
              <a:gd name="T3" fmla="*/ 0 h 966"/>
              <a:gd name="T4" fmla="*/ 0 w 99"/>
              <a:gd name="T5" fmla="*/ 49 h 966"/>
              <a:gd name="T6" fmla="*/ 0 w 99"/>
              <a:gd name="T7" fmla="*/ 966 h 966"/>
              <a:gd name="T8" fmla="*/ 99 w 99"/>
              <a:gd name="T9" fmla="*/ 966 h 966"/>
              <a:gd name="T10" fmla="*/ 99 w 99"/>
              <a:gd name="T11" fmla="*/ 49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66">
                <a:moveTo>
                  <a:pt x="99" y="49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966"/>
                  <a:pt x="0" y="966"/>
                  <a:pt x="0" y="966"/>
                </a:cubicBezTo>
                <a:cubicBezTo>
                  <a:pt x="99" y="966"/>
                  <a:pt x="99" y="966"/>
                  <a:pt x="99" y="966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1876426" y="3606801"/>
            <a:ext cx="301625" cy="1190625"/>
          </a:xfrm>
          <a:custGeom>
            <a:avLst/>
            <a:gdLst>
              <a:gd name="T0" fmla="*/ 99 w 99"/>
              <a:gd name="T1" fmla="*/ 49 h 391"/>
              <a:gd name="T2" fmla="*/ 49 w 99"/>
              <a:gd name="T3" fmla="*/ 0 h 391"/>
              <a:gd name="T4" fmla="*/ 0 w 99"/>
              <a:gd name="T5" fmla="*/ 49 h 391"/>
              <a:gd name="T6" fmla="*/ 0 w 99"/>
              <a:gd name="T7" fmla="*/ 391 h 391"/>
              <a:gd name="T8" fmla="*/ 99 w 99"/>
              <a:gd name="T9" fmla="*/ 391 h 391"/>
              <a:gd name="T10" fmla="*/ 99 w 99"/>
              <a:gd name="T11" fmla="*/ 4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391">
                <a:moveTo>
                  <a:pt x="99" y="49"/>
                </a:moveTo>
                <a:cubicBezTo>
                  <a:pt x="99" y="22"/>
                  <a:pt x="77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391"/>
                  <a:pt x="0" y="391"/>
                  <a:pt x="0" y="391"/>
                </a:cubicBezTo>
                <a:cubicBezTo>
                  <a:pt x="99" y="391"/>
                  <a:pt x="99" y="391"/>
                  <a:pt x="99" y="391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4549777" y="2024064"/>
            <a:ext cx="301625" cy="2773363"/>
          </a:xfrm>
          <a:custGeom>
            <a:avLst/>
            <a:gdLst>
              <a:gd name="T0" fmla="*/ 99 w 99"/>
              <a:gd name="T1" fmla="*/ 49 h 911"/>
              <a:gd name="T2" fmla="*/ 50 w 99"/>
              <a:gd name="T3" fmla="*/ 0 h 911"/>
              <a:gd name="T4" fmla="*/ 0 w 99"/>
              <a:gd name="T5" fmla="*/ 49 h 911"/>
              <a:gd name="T6" fmla="*/ 0 w 99"/>
              <a:gd name="T7" fmla="*/ 911 h 911"/>
              <a:gd name="T8" fmla="*/ 99 w 99"/>
              <a:gd name="T9" fmla="*/ 911 h 911"/>
              <a:gd name="T10" fmla="*/ 99 w 99"/>
              <a:gd name="T11" fmla="*/ 49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911">
                <a:moveTo>
                  <a:pt x="99" y="49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911"/>
                  <a:pt x="0" y="911"/>
                  <a:pt x="0" y="911"/>
                </a:cubicBezTo>
                <a:cubicBezTo>
                  <a:pt x="99" y="911"/>
                  <a:pt x="99" y="911"/>
                  <a:pt x="99" y="911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4108452" y="4054475"/>
            <a:ext cx="301625" cy="742951"/>
          </a:xfrm>
          <a:custGeom>
            <a:avLst/>
            <a:gdLst>
              <a:gd name="T0" fmla="*/ 99 w 99"/>
              <a:gd name="T1" fmla="*/ 49 h 244"/>
              <a:gd name="T2" fmla="*/ 50 w 99"/>
              <a:gd name="T3" fmla="*/ 0 h 244"/>
              <a:gd name="T4" fmla="*/ 0 w 99"/>
              <a:gd name="T5" fmla="*/ 49 h 244"/>
              <a:gd name="T6" fmla="*/ 0 w 99"/>
              <a:gd name="T7" fmla="*/ 244 h 244"/>
              <a:gd name="T8" fmla="*/ 99 w 99"/>
              <a:gd name="T9" fmla="*/ 244 h 244"/>
              <a:gd name="T10" fmla="*/ 99 w 99"/>
              <a:gd name="T11" fmla="*/ 49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244">
                <a:moveTo>
                  <a:pt x="99" y="49"/>
                </a:moveTo>
                <a:cubicBezTo>
                  <a:pt x="99" y="22"/>
                  <a:pt x="77" y="0"/>
                  <a:pt x="50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244"/>
                  <a:pt x="0" y="244"/>
                  <a:pt x="0" y="244"/>
                </a:cubicBezTo>
                <a:cubicBezTo>
                  <a:pt x="99" y="244"/>
                  <a:pt x="99" y="244"/>
                  <a:pt x="99" y="244"/>
                </a:cubicBezTo>
                <a:lnTo>
                  <a:pt x="99" y="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7" name="Freeform 29"/>
          <p:cNvSpPr>
            <a:spLocks/>
          </p:cNvSpPr>
          <p:nvPr/>
        </p:nvSpPr>
        <p:spPr bwMode="auto">
          <a:xfrm>
            <a:off x="3219452" y="2422526"/>
            <a:ext cx="301625" cy="2374900"/>
          </a:xfrm>
          <a:custGeom>
            <a:avLst/>
            <a:gdLst>
              <a:gd name="T0" fmla="*/ 99 w 99"/>
              <a:gd name="T1" fmla="*/ 50 h 780"/>
              <a:gd name="T2" fmla="*/ 49 w 99"/>
              <a:gd name="T3" fmla="*/ 0 h 780"/>
              <a:gd name="T4" fmla="*/ 0 w 99"/>
              <a:gd name="T5" fmla="*/ 50 h 780"/>
              <a:gd name="T6" fmla="*/ 0 w 99"/>
              <a:gd name="T7" fmla="*/ 780 h 780"/>
              <a:gd name="T8" fmla="*/ 99 w 99"/>
              <a:gd name="T9" fmla="*/ 780 h 780"/>
              <a:gd name="T10" fmla="*/ 99 w 99"/>
              <a:gd name="T11" fmla="*/ 50 h 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780">
                <a:moveTo>
                  <a:pt x="99" y="50"/>
                </a:moveTo>
                <a:cubicBezTo>
                  <a:pt x="99" y="23"/>
                  <a:pt x="77" y="0"/>
                  <a:pt x="49" y="0"/>
                </a:cubicBezTo>
                <a:cubicBezTo>
                  <a:pt x="22" y="0"/>
                  <a:pt x="0" y="23"/>
                  <a:pt x="0" y="50"/>
                </a:cubicBezTo>
                <a:cubicBezTo>
                  <a:pt x="0" y="780"/>
                  <a:pt x="0" y="780"/>
                  <a:pt x="0" y="780"/>
                </a:cubicBezTo>
                <a:cubicBezTo>
                  <a:pt x="99" y="780"/>
                  <a:pt x="99" y="780"/>
                  <a:pt x="99" y="780"/>
                </a:cubicBezTo>
                <a:lnTo>
                  <a:pt x="99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8" name="Freeform 30"/>
          <p:cNvSpPr>
            <a:spLocks/>
          </p:cNvSpPr>
          <p:nvPr/>
        </p:nvSpPr>
        <p:spPr bwMode="auto">
          <a:xfrm>
            <a:off x="3667126" y="3038475"/>
            <a:ext cx="301625" cy="1758951"/>
          </a:xfrm>
          <a:custGeom>
            <a:avLst/>
            <a:gdLst>
              <a:gd name="T0" fmla="*/ 99 w 99"/>
              <a:gd name="T1" fmla="*/ 50 h 578"/>
              <a:gd name="T2" fmla="*/ 49 w 99"/>
              <a:gd name="T3" fmla="*/ 0 h 578"/>
              <a:gd name="T4" fmla="*/ 0 w 99"/>
              <a:gd name="T5" fmla="*/ 50 h 578"/>
              <a:gd name="T6" fmla="*/ 0 w 99"/>
              <a:gd name="T7" fmla="*/ 578 h 578"/>
              <a:gd name="T8" fmla="*/ 99 w 99"/>
              <a:gd name="T9" fmla="*/ 578 h 578"/>
              <a:gd name="T10" fmla="*/ 99 w 99"/>
              <a:gd name="T11" fmla="*/ 50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578">
                <a:moveTo>
                  <a:pt x="99" y="50"/>
                </a:moveTo>
                <a:cubicBezTo>
                  <a:pt x="99" y="22"/>
                  <a:pt x="77" y="0"/>
                  <a:pt x="49" y="0"/>
                </a:cubicBezTo>
                <a:cubicBezTo>
                  <a:pt x="22" y="0"/>
                  <a:pt x="0" y="22"/>
                  <a:pt x="0" y="50"/>
                </a:cubicBezTo>
                <a:cubicBezTo>
                  <a:pt x="0" y="578"/>
                  <a:pt x="0" y="578"/>
                  <a:pt x="0" y="578"/>
                </a:cubicBezTo>
                <a:cubicBezTo>
                  <a:pt x="99" y="578"/>
                  <a:pt x="99" y="578"/>
                  <a:pt x="99" y="578"/>
                </a:cubicBezTo>
                <a:lnTo>
                  <a:pt x="99" y="50"/>
                </a:ln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2765426" y="2160589"/>
            <a:ext cx="301625" cy="2636839"/>
          </a:xfrm>
          <a:custGeom>
            <a:avLst/>
            <a:gdLst>
              <a:gd name="T0" fmla="*/ 99 w 99"/>
              <a:gd name="T1" fmla="*/ 50 h 866"/>
              <a:gd name="T2" fmla="*/ 50 w 99"/>
              <a:gd name="T3" fmla="*/ 0 h 866"/>
              <a:gd name="T4" fmla="*/ 0 w 99"/>
              <a:gd name="T5" fmla="*/ 50 h 866"/>
              <a:gd name="T6" fmla="*/ 0 w 99"/>
              <a:gd name="T7" fmla="*/ 866 h 866"/>
              <a:gd name="T8" fmla="*/ 99 w 99"/>
              <a:gd name="T9" fmla="*/ 866 h 866"/>
              <a:gd name="T10" fmla="*/ 99 w 99"/>
              <a:gd name="T11" fmla="*/ 50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866">
                <a:moveTo>
                  <a:pt x="99" y="50"/>
                </a:moveTo>
                <a:cubicBezTo>
                  <a:pt x="99" y="23"/>
                  <a:pt x="77" y="0"/>
                  <a:pt x="50" y="0"/>
                </a:cubicBezTo>
                <a:cubicBezTo>
                  <a:pt x="22" y="0"/>
                  <a:pt x="0" y="23"/>
                  <a:pt x="0" y="50"/>
                </a:cubicBezTo>
                <a:cubicBezTo>
                  <a:pt x="0" y="866"/>
                  <a:pt x="0" y="866"/>
                  <a:pt x="0" y="866"/>
                </a:cubicBezTo>
                <a:cubicBezTo>
                  <a:pt x="99" y="866"/>
                  <a:pt x="99" y="866"/>
                  <a:pt x="99" y="866"/>
                </a:cubicBezTo>
                <a:lnTo>
                  <a:pt x="99" y="50"/>
                </a:lnTo>
                <a:close/>
              </a:path>
            </a:pathLst>
          </a:custGeom>
          <a:solidFill>
            <a:srgbClr val="4CC8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0" name="Freeform 32"/>
          <p:cNvSpPr>
            <a:spLocks/>
          </p:cNvSpPr>
          <p:nvPr/>
        </p:nvSpPr>
        <p:spPr bwMode="auto">
          <a:xfrm>
            <a:off x="2317752" y="2422526"/>
            <a:ext cx="301625" cy="2374900"/>
          </a:xfrm>
          <a:custGeom>
            <a:avLst/>
            <a:gdLst>
              <a:gd name="T0" fmla="*/ 99 w 99"/>
              <a:gd name="T1" fmla="*/ 50 h 780"/>
              <a:gd name="T2" fmla="*/ 50 w 99"/>
              <a:gd name="T3" fmla="*/ 0 h 780"/>
              <a:gd name="T4" fmla="*/ 0 w 99"/>
              <a:gd name="T5" fmla="*/ 50 h 780"/>
              <a:gd name="T6" fmla="*/ 0 w 99"/>
              <a:gd name="T7" fmla="*/ 780 h 780"/>
              <a:gd name="T8" fmla="*/ 99 w 99"/>
              <a:gd name="T9" fmla="*/ 780 h 780"/>
              <a:gd name="T10" fmla="*/ 99 w 99"/>
              <a:gd name="T11" fmla="*/ 50 h 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" h="780">
                <a:moveTo>
                  <a:pt x="99" y="50"/>
                </a:moveTo>
                <a:cubicBezTo>
                  <a:pt x="99" y="23"/>
                  <a:pt x="77" y="0"/>
                  <a:pt x="50" y="0"/>
                </a:cubicBezTo>
                <a:cubicBezTo>
                  <a:pt x="22" y="0"/>
                  <a:pt x="0" y="23"/>
                  <a:pt x="0" y="50"/>
                </a:cubicBezTo>
                <a:cubicBezTo>
                  <a:pt x="0" y="780"/>
                  <a:pt x="0" y="780"/>
                  <a:pt x="0" y="780"/>
                </a:cubicBezTo>
                <a:cubicBezTo>
                  <a:pt x="99" y="780"/>
                  <a:pt x="99" y="780"/>
                  <a:pt x="99" y="780"/>
                </a:cubicBezTo>
                <a:lnTo>
                  <a:pt x="99" y="5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grpSp>
        <p:nvGrpSpPr>
          <p:cNvPr id="31" name="组合 345"/>
          <p:cNvGrpSpPr/>
          <p:nvPr/>
        </p:nvGrpSpPr>
        <p:grpSpPr>
          <a:xfrm>
            <a:off x="1800782" y="4848984"/>
            <a:ext cx="3092116" cy="307777"/>
            <a:chOff x="1597582" y="4950595"/>
            <a:chExt cx="3092115" cy="307778"/>
          </a:xfrm>
        </p:grpSpPr>
        <p:sp>
          <p:nvSpPr>
            <p:cNvPr id="32" name="文本框 31"/>
            <p:cNvSpPr txBox="1"/>
            <p:nvPr/>
          </p:nvSpPr>
          <p:spPr>
            <a:xfrm>
              <a:off x="15975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01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0293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02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25119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03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9310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04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33628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05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38581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06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4264581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07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组合 346"/>
          <p:cNvGrpSpPr/>
          <p:nvPr/>
        </p:nvGrpSpPr>
        <p:grpSpPr>
          <a:xfrm>
            <a:off x="7058582" y="4848984"/>
            <a:ext cx="3092116" cy="307777"/>
            <a:chOff x="1597582" y="4950595"/>
            <a:chExt cx="3092115" cy="307778"/>
          </a:xfrm>
        </p:grpSpPr>
        <p:sp>
          <p:nvSpPr>
            <p:cNvPr id="40" name="文本框 39"/>
            <p:cNvSpPr txBox="1"/>
            <p:nvPr/>
          </p:nvSpPr>
          <p:spPr>
            <a:xfrm>
              <a:off x="15975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01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20293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02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25119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03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29310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04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33628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05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3858182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06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4264581" y="4950595"/>
              <a:ext cx="425116" cy="307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07</a:t>
              </a:r>
              <a:endPara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组合 373"/>
          <p:cNvGrpSpPr/>
          <p:nvPr/>
        </p:nvGrpSpPr>
        <p:grpSpPr>
          <a:xfrm>
            <a:off x="920403" y="5517897"/>
            <a:ext cx="2101859" cy="678676"/>
            <a:chOff x="933103" y="5428994"/>
            <a:chExt cx="2101858" cy="678675"/>
          </a:xfrm>
        </p:grpSpPr>
        <p:sp>
          <p:nvSpPr>
            <p:cNvPr id="48" name="Oval 33"/>
            <p:cNvSpPr>
              <a:spLocks noChangeArrowheads="1"/>
            </p:cNvSpPr>
            <p:nvPr/>
          </p:nvSpPr>
          <p:spPr bwMode="auto">
            <a:xfrm>
              <a:off x="933103" y="5522913"/>
              <a:ext cx="131628" cy="13335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  <p:grpSp>
          <p:nvGrpSpPr>
            <p:cNvPr id="49" name="组合 356"/>
            <p:cNvGrpSpPr/>
            <p:nvPr/>
          </p:nvGrpSpPr>
          <p:grpSpPr>
            <a:xfrm>
              <a:off x="1162050" y="5428994"/>
              <a:ext cx="1872911" cy="678675"/>
              <a:chOff x="1974850" y="5428994"/>
              <a:chExt cx="1872911" cy="678675"/>
            </a:xfrm>
          </p:grpSpPr>
          <p:sp>
            <p:nvSpPr>
              <p:cNvPr id="50" name="矩形 49"/>
              <p:cNvSpPr/>
              <p:nvPr/>
            </p:nvSpPr>
            <p:spPr>
              <a:xfrm>
                <a:off x="1981450" y="5428994"/>
                <a:ext cx="122982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dirty="0">
                    <a:solidFill>
                      <a:schemeClr val="bg1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文本框 50"/>
              <p:cNvSpPr txBox="1"/>
              <p:nvPr/>
            </p:nvSpPr>
            <p:spPr>
              <a:xfrm>
                <a:off x="1974850" y="5656263"/>
                <a:ext cx="1872911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</a:t>
                </a:r>
                <a:endParaRPr lang="zh-CN" alt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52" name="组合 371"/>
          <p:cNvGrpSpPr/>
          <p:nvPr/>
        </p:nvGrpSpPr>
        <p:grpSpPr>
          <a:xfrm>
            <a:off x="6445660" y="5507589"/>
            <a:ext cx="1959323" cy="665976"/>
            <a:chOff x="5600353" y="5418686"/>
            <a:chExt cx="1959322" cy="665975"/>
          </a:xfrm>
        </p:grpSpPr>
        <p:grpSp>
          <p:nvGrpSpPr>
            <p:cNvPr id="53" name="组合 360"/>
            <p:cNvGrpSpPr/>
            <p:nvPr/>
          </p:nvGrpSpPr>
          <p:grpSpPr>
            <a:xfrm>
              <a:off x="5829300" y="5418686"/>
              <a:ext cx="1730375" cy="665975"/>
              <a:chOff x="1974850" y="5428994"/>
              <a:chExt cx="1730375" cy="665975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1981450" y="5428994"/>
                <a:ext cx="122982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dirty="0">
                    <a:solidFill>
                      <a:schemeClr val="bg1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1974850" y="5643563"/>
                <a:ext cx="1730375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</a:t>
                </a:r>
                <a:endParaRPr lang="zh-CN" alt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4" name="Oval 33"/>
            <p:cNvSpPr>
              <a:spLocks noChangeArrowheads="1"/>
            </p:cNvSpPr>
            <p:nvPr/>
          </p:nvSpPr>
          <p:spPr bwMode="auto">
            <a:xfrm>
              <a:off x="5600353" y="5499905"/>
              <a:ext cx="131628" cy="1333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57" name="组合 372"/>
          <p:cNvGrpSpPr/>
          <p:nvPr/>
        </p:nvGrpSpPr>
        <p:grpSpPr>
          <a:xfrm>
            <a:off x="3703782" y="5517897"/>
            <a:ext cx="2060359" cy="678676"/>
            <a:chOff x="3368898" y="5428994"/>
            <a:chExt cx="2060359" cy="678675"/>
          </a:xfrm>
        </p:grpSpPr>
        <p:grpSp>
          <p:nvGrpSpPr>
            <p:cNvPr id="58" name="组合 357"/>
            <p:cNvGrpSpPr/>
            <p:nvPr/>
          </p:nvGrpSpPr>
          <p:grpSpPr>
            <a:xfrm>
              <a:off x="3610545" y="5428994"/>
              <a:ext cx="1818712" cy="678675"/>
              <a:chOff x="1974850" y="5428994"/>
              <a:chExt cx="1818712" cy="678675"/>
            </a:xfrm>
          </p:grpSpPr>
          <p:sp>
            <p:nvSpPr>
              <p:cNvPr id="60" name="矩形 59"/>
              <p:cNvSpPr/>
              <p:nvPr/>
            </p:nvSpPr>
            <p:spPr>
              <a:xfrm>
                <a:off x="1981450" y="5428994"/>
                <a:ext cx="12298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dirty="0">
                    <a:solidFill>
                      <a:schemeClr val="bg1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文本框 60"/>
              <p:cNvSpPr txBox="1"/>
              <p:nvPr/>
            </p:nvSpPr>
            <p:spPr>
              <a:xfrm>
                <a:off x="1974850" y="5656263"/>
                <a:ext cx="1818712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</a:t>
                </a:r>
                <a:endParaRPr lang="zh-CN" alt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9" name="Oval 33"/>
            <p:cNvSpPr>
              <a:spLocks noChangeArrowheads="1"/>
            </p:cNvSpPr>
            <p:nvPr/>
          </p:nvSpPr>
          <p:spPr bwMode="auto">
            <a:xfrm>
              <a:off x="3368898" y="5522913"/>
              <a:ext cx="131628" cy="1333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组合 370"/>
          <p:cNvGrpSpPr/>
          <p:nvPr/>
        </p:nvGrpSpPr>
        <p:grpSpPr>
          <a:xfrm>
            <a:off x="9086505" y="5517897"/>
            <a:ext cx="2002049" cy="678676"/>
            <a:chOff x="7867303" y="5428994"/>
            <a:chExt cx="2002049" cy="678675"/>
          </a:xfrm>
        </p:grpSpPr>
        <p:grpSp>
          <p:nvGrpSpPr>
            <p:cNvPr id="63" name="组合 363"/>
            <p:cNvGrpSpPr/>
            <p:nvPr/>
          </p:nvGrpSpPr>
          <p:grpSpPr>
            <a:xfrm>
              <a:off x="8108949" y="5428994"/>
              <a:ext cx="1760403" cy="678675"/>
              <a:chOff x="1974849" y="5428994"/>
              <a:chExt cx="1760403" cy="678675"/>
            </a:xfrm>
          </p:grpSpPr>
          <p:sp>
            <p:nvSpPr>
              <p:cNvPr id="65" name="矩形 64"/>
              <p:cNvSpPr/>
              <p:nvPr/>
            </p:nvSpPr>
            <p:spPr>
              <a:xfrm>
                <a:off x="1981450" y="5428994"/>
                <a:ext cx="12298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dirty="0">
                    <a:solidFill>
                      <a:schemeClr val="bg1"/>
                    </a:solidFill>
                    <a:latin typeface="Arial" panose="020B0604020202020204" pitchFamily="34" charset="0"/>
                    <a:ea typeface="Arial Unicode MS" panose="020B0604020202020204" pitchFamily="34" charset="-122"/>
                    <a:cs typeface="Arial" panose="020B0604020202020204" pitchFamily="34" charset="0"/>
                  </a:rPr>
                  <a:t>Add your title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文本框 65"/>
              <p:cNvSpPr txBox="1"/>
              <p:nvPr/>
            </p:nvSpPr>
            <p:spPr>
              <a:xfrm>
                <a:off x="1974849" y="5656263"/>
                <a:ext cx="1760403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0" fontAlgn="base" hangingPunct="0">
                  <a:lnSpc>
                    <a:spcPts val="14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800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This is a sample text. Insert your desired  this is a sample text. </a:t>
                </a:r>
                <a:endParaRPr lang="zh-CN" alt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4" name="Oval 33"/>
            <p:cNvSpPr>
              <a:spLocks noChangeArrowheads="1"/>
            </p:cNvSpPr>
            <p:nvPr/>
          </p:nvSpPr>
          <p:spPr bwMode="auto">
            <a:xfrm>
              <a:off x="7867303" y="5510213"/>
              <a:ext cx="131628" cy="1333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67" name="文本框 66"/>
          <p:cNvSpPr txBox="1"/>
          <p:nvPr/>
        </p:nvSpPr>
        <p:spPr>
          <a:xfrm>
            <a:off x="5322605" y="3071982"/>
            <a:ext cx="13388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6000" dirty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VS</a:t>
            </a:r>
            <a:endParaRPr lang="zh-CN" altLang="en-US" sz="6000" dirty="0">
              <a:solidFill>
                <a:prstClr val="black">
                  <a:lumMod val="65000"/>
                  <a:lumOff val="35000"/>
                </a:prst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itle 1"/>
          <p:cNvSpPr txBox="1">
            <a:spLocks/>
          </p:cNvSpPr>
          <p:nvPr/>
        </p:nvSpPr>
        <p:spPr>
          <a:xfrm>
            <a:off x="5326611" y="954715"/>
            <a:ext cx="4016164" cy="1117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>
              <a:lnSpc>
                <a:spcPct val="70000"/>
              </a:lnSpc>
            </a:pPr>
            <a:r>
              <a:rPr lang="zh-CN" altLang="en-US" dirty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539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教学教育课件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2112</Words>
  <PresentationFormat>宽屏</PresentationFormat>
  <Paragraphs>296</Paragraphs>
  <Slides>19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Arial Unicode MS</vt:lpstr>
      <vt:lpstr>宋体</vt:lpstr>
      <vt:lpstr>Microsoft YaHei</vt:lpstr>
      <vt:lpstr>Microsoft YaHei</vt:lpstr>
      <vt:lpstr>Arial</vt:lpstr>
      <vt:lpstr>Arial Black</vt:lpstr>
      <vt:lpstr>Calibri</vt:lpstr>
      <vt:lpstr>Calibri Light</vt:lpstr>
      <vt:lpstr>Impact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2017-03-10T12:08:10Z</dcterms:created>
  <dcterms:modified xsi:type="dcterms:W3CDTF">2018-01-03T08:07:24Z</dcterms:modified>
</cp:coreProperties>
</file>