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74" r:id="rId15"/>
    <p:sldId id="275" r:id="rId16"/>
    <p:sldId id="276" r:id="rId17"/>
    <p:sldId id="273" r:id="rId18"/>
    <p:sldId id="260" r:id="rId19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16/08/2023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16/08/2023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16/08/2023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62.svg"/><Relationship Id="rId4" Type="http://schemas.openxmlformats.org/officeDocument/2006/relationships/image" Target="../media/image2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57.wmf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oleObject" Target="../embeddings/oleObject3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emf"/><Relationship Id="rId5" Type="http://schemas.openxmlformats.org/officeDocument/2006/relationships/image" Target="../media/image52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1.png"/><Relationship Id="rId9" Type="http://schemas.openxmlformats.org/officeDocument/2006/relationships/image" Target="../media/image5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=50. 80 :2=2 000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=2 000. 60=120 000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)=120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id="{7C715458-7DA3-E325-A633-0B189960A084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821;p62">
            <a:extLst>
              <a:ext uri="{FF2B5EF4-FFF2-40B4-BE49-F238E27FC236}">
                <a16:creationId xmlns:a16="http://schemas.microsoft.com/office/drawing/2014/main" id="{CC076471-CD7E-5BAF-96D8-35029575F78D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id="{78EC6D87-F405-A881-6AEC-76D6004C49F9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FB095C1-2D6D-8F49-1F1A-EA81E73A777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376" y="469422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D1CC9-3E19-0CA9-445D-4F91EFD08DDE}"/>
              </a:ext>
            </a:extLst>
          </p:cNvPr>
          <p:cNvSpPr txBox="1"/>
          <p:nvPr/>
        </p:nvSpPr>
        <p:spPr>
          <a:xfrm>
            <a:off x="2871685" y="1633744"/>
            <a:ext cx="540424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67E3DD-5B9F-E1D7-5E0E-F7B55DE75FBB}"/>
              </a:ext>
            </a:extLst>
          </p:cNvPr>
          <p:cNvSpPr txBox="1"/>
          <p:nvPr/>
        </p:nvSpPr>
        <p:spPr>
          <a:xfrm>
            <a:off x="5051395" y="4438835"/>
            <a:ext cx="12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4594" y="2567866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EB3DDAB-2734-36D1-DC40-7D76C4CDFE40}"/>
              </a:ext>
            </a:extLst>
          </p:cNvPr>
          <p:cNvSpPr/>
          <p:nvPr/>
        </p:nvSpPr>
        <p:spPr>
          <a:xfrm>
            <a:off x="647273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NHÓM 3: HÌNH HỘP CHỮ NHẬT – HÌNH LẬP PHƯƠNG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0E62934-462F-3604-252E-F1139474876E}"/>
              </a:ext>
            </a:extLst>
          </p:cNvPr>
          <p:cNvSpPr/>
          <p:nvPr/>
        </p:nvSpPr>
        <p:spPr>
          <a:xfrm>
            <a:off x="6562298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NHÓM 4: HÌNH LĂNG TRỤ ĐỨNG TAM GIÁC -  HÌNH LĂNG TRỤ ĐỨNG TỨ GIÁC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2FD49CB-BF15-B362-FA92-A8915A8B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3602" y="-176744"/>
            <a:ext cx="1624796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=(4+5+6).10=150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blipFill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   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=27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    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=216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blipFill>
                <a:blip r:embed="rId5"/>
                <a:stretch>
                  <a:fillRect l="-758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001B6C6-B281-B36A-7942-3118B5F305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610585"/>
              </p:ext>
            </p:extLst>
          </p:nvPr>
        </p:nvGraphicFramePr>
        <p:xfrm>
          <a:off x="5694363" y="41783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90440" progId="Equation.DSMT4">
                  <p:embed/>
                </p:oleObj>
              </mc:Choice>
              <mc:Fallback>
                <p:oleObj name="Equation" r:id="rId8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94363" y="41783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31B57F5-FE0B-2452-1C22-E4A92872DA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931399"/>
              </p:ext>
            </p:extLst>
          </p:nvPr>
        </p:nvGraphicFramePr>
        <p:xfrm>
          <a:off x="5511453" y="3626033"/>
          <a:ext cx="341973" cy="4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6243" imgH="216670" progId="Equation.DSMT4">
                  <p:embed/>
                </p:oleObj>
              </mc:Choice>
              <mc:Fallback>
                <p:oleObj name="Equation" r:id="rId10" imgW="166243" imgH="2166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11453" y="3626033"/>
                        <a:ext cx="341973" cy="44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DF37D9C-37B1-22B6-BDAF-AAC85BC4BC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296652"/>
              </p:ext>
            </p:extLst>
          </p:nvPr>
        </p:nvGraphicFramePr>
        <p:xfrm>
          <a:off x="5857874" y="4841987"/>
          <a:ext cx="338717" cy="4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4880" imgH="215640" progId="Equation.DSMT4">
                  <p:embed/>
                </p:oleObj>
              </mc:Choice>
              <mc:Fallback>
                <p:oleObj name="Equation" r:id="rId12" imgW="1648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57874" y="4841987"/>
                        <a:ext cx="338717" cy="44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125</TotalTime>
  <Words>848</Words>
  <PresentationFormat>Widescreen</PresentationFormat>
  <Paragraphs>69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 Math</vt:lpstr>
      <vt:lpstr>Trebuchet MS</vt:lpstr>
      <vt:lpstr>Berlin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2022-08-09T08:09:18Z</dcterms:created>
  <dcterms:modified xsi:type="dcterms:W3CDTF">2023-08-16T13:33:23Z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