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9"/>
  </p:notesMasterIdLst>
  <p:sldIdLst>
    <p:sldId id="256" r:id="rId3"/>
    <p:sldId id="257" r:id="rId4"/>
    <p:sldId id="258" r:id="rId5"/>
    <p:sldId id="270" r:id="rId6"/>
    <p:sldId id="271" r:id="rId7"/>
    <p:sldId id="260" r:id="rId8"/>
    <p:sldId id="284" r:id="rId9"/>
    <p:sldId id="259" r:id="rId10"/>
    <p:sldId id="261" r:id="rId11"/>
    <p:sldId id="262" r:id="rId12"/>
    <p:sldId id="273" r:id="rId13"/>
    <p:sldId id="263" r:id="rId14"/>
    <p:sldId id="264" r:id="rId15"/>
    <p:sldId id="265" r:id="rId16"/>
    <p:sldId id="266" r:id="rId17"/>
    <p:sldId id="267" r:id="rId18"/>
    <p:sldId id="28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tamaran" panose="020B0604020202020204" charset="0"/>
      <p:regular r:id="rId36"/>
      <p:bold r:id="rId37"/>
    </p:embeddedFont>
    <p:embeddedFont>
      <p:font typeface="Comfortaa" panose="020B0604020202020204" charset="0"/>
      <p:regular r:id="rId38"/>
      <p:bold r:id="rId39"/>
    </p:embeddedFont>
    <p:embeddedFont>
      <p:font typeface="Fira Sans Extra Condensed Medium" panose="020B0604020202020204" charset="0"/>
      <p:regular r:id="rId40"/>
      <p:bold r:id="rId41"/>
      <p:italic r:id="rId42"/>
      <p:boldItalic r:id="rId43"/>
    </p:embeddedFont>
    <p:embeddedFont>
      <p:font typeface="Roboto Slab" pitchFamily="2" charset="0"/>
      <p:regular r:id="rId44"/>
      <p:bold r:id="rId45"/>
    </p:embeddedFont>
    <p:embeddedFont>
      <p:font typeface="Ubuntu" panose="020B0604020202020204" charset="0"/>
      <p:regular r:id="rId46"/>
      <p:bold r:id="rId47"/>
      <p:italic r:id="rId48"/>
      <p:boldItalic r:id="rId49"/>
    </p:embeddedFont>
    <p:embeddedFont>
      <p:font typeface="Vibur" panose="020B0604020202020204" charset="0"/>
      <p:regular r:id="rId50"/>
    </p:embeddedFont>
    <p:embeddedFont>
      <p:font typeface="Work Sans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jVQof91ahqdN9UK1imnXjisIOb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DE917-EB5D-4BC7-8C29-24085EF8FBC2}" v="105" dt="2021-11-09T01:43:47.958"/>
  </p1510:revLst>
</p1510:revInfo>
</file>

<file path=ppt/tableStyles.xml><?xml version="1.0" encoding="utf-8"?>
<a:tblStyleLst xmlns:a="http://schemas.openxmlformats.org/drawingml/2006/main" def="{6577C571-B0C2-48F9-A7EA-ECCFC62E11CB}">
  <a:tblStyle styleId="{6577C571-B0C2-48F9-A7EA-ECCFC62E11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052ED3B-2AAE-4394-AC46-1D01CBA0DA3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22.fntdata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CA8BF-3614-4888-95F6-BEC1760A6AE2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2E89651-587E-4BF4-A960-911BD3A83858}">
      <dgm:prSet phldrT="[Text]"/>
      <dgm:spPr/>
      <dgm:t>
        <a:bodyPr/>
        <a:lstStyle/>
        <a:p>
          <a:r>
            <a:rPr lang="vi-VN" b="1" dirty="0">
              <a:solidFill>
                <a:schemeClr val="tx1"/>
              </a:solidFill>
              <a:latin typeface="+mn-lt"/>
              <a:cs typeface="Times New Roman" pitchFamily="18" charset="0"/>
            </a:rPr>
            <a:t> Trình bày khái niệm mà từ biểu</a:t>
          </a:r>
          <a:r>
            <a:rPr lang="en-US" b="1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+mn-lt"/>
              <a:cs typeface="Times New Roman" pitchFamily="18" charset="0"/>
            </a:rPr>
            <a:t>đạt</a:t>
          </a:r>
          <a:r>
            <a:rPr lang="en-US" b="1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9AD6878D-9AE4-43FE-85BD-3F7F1D0A5D63}" type="parTrans" cxnId="{31350CC1-035D-4390-957F-4DDDD6E0CB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2EEDA9-5CB8-435F-A131-988004B5883F}" type="sibTrans" cxnId="{31350CC1-035D-4390-957F-4DDDD6E0CB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D111D6-BDAC-47E2-883C-1F24DA36FFE9}">
      <dgm:prSet phldrT="[Text]" custT="1"/>
      <dgm:spPr/>
      <dgm:t>
        <a:bodyPr/>
        <a:lstStyle/>
        <a:p>
          <a:pPr algn="just"/>
          <a:r>
            <a:rPr lang="vi-VN" sz="2400" b="1" dirty="0">
              <a:solidFill>
                <a:srgbClr val="C00000"/>
              </a:solidFill>
            </a:rPr>
            <a:t>VD: </a:t>
          </a:r>
          <a:r>
            <a:rPr lang="vi-VN" sz="2400" i="1" dirty="0">
              <a:solidFill>
                <a:srgbClr val="0000FF"/>
              </a:solidFill>
            </a:rPr>
            <a:t>Thủ đô</a:t>
          </a:r>
          <a:r>
            <a:rPr lang="vi-VN" sz="2400" i="1" dirty="0">
              <a:solidFill>
                <a:schemeClr val="tx1"/>
              </a:solidFill>
            </a:rPr>
            <a:t>: thành phố đứng hàng đầu của một quốc </a:t>
          </a:r>
          <a:r>
            <a:rPr lang="vi-VN" sz="2000" i="1" dirty="0">
              <a:solidFill>
                <a:schemeClr val="tx1"/>
              </a:solidFill>
            </a:rPr>
            <a:t>gia</a:t>
          </a:r>
          <a:r>
            <a:rPr lang="vi-VN" sz="2400" i="1" dirty="0">
              <a:solidFill>
                <a:schemeClr val="tx1"/>
              </a:solidFill>
            </a:rPr>
            <a:t>, nơi làm việc của chính phủ và các cơ quan trung ương.</a:t>
          </a:r>
          <a:endParaRPr lang="en-US" sz="2400" i="1" dirty="0">
            <a:solidFill>
              <a:schemeClr val="tx1"/>
            </a:solidFill>
          </a:endParaRPr>
        </a:p>
      </dgm:t>
    </dgm:pt>
    <dgm:pt modelId="{CE21D4CF-23B3-4C9B-B574-47A7F571E7E7}" type="parTrans" cxnId="{B35742C2-B0F1-4E45-97B5-D594F452F5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75636D-C7B4-4E19-A7BD-65AB1AACF29D}" type="sibTrans" cxnId="{B35742C2-B0F1-4E45-97B5-D594F452F5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3DFA38-89AD-4A67-A9CF-D805ABD10AAE}">
      <dgm:prSet phldrT="[Text]" custT="1"/>
      <dgm:spPr/>
      <dgm:t>
        <a:bodyPr/>
        <a:lstStyle/>
        <a:p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itchFamily="18" charset="0"/>
            </a:rPr>
            <a:t> </a:t>
          </a:r>
          <a:r>
            <a:rPr lang="vi-VN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itchFamily="18" charset="0"/>
            </a:rPr>
            <a:t>Đưa ra những từ đồng nghĩa hoặc trái nghĩa với từ cần giải thích.</a:t>
          </a:r>
          <a:endParaRPr lang="en-US" sz="24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568B54E3-2F6C-457B-BF1D-9A13FD6BDC08}" type="parTrans" cxnId="{D25CFF16-5402-452D-8E9A-E4977FB048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7CDE28-3A53-4D7A-9BD4-73BC49E5262C}" type="sibTrans" cxnId="{D25CFF16-5402-452D-8E9A-E4977FB048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242BC3-1E92-480F-8A8E-598F16CF7D66}">
      <dgm:prSet phldrT="[Text]" custT="1"/>
      <dgm:spPr/>
      <dgm:t>
        <a:bodyPr/>
        <a:lstStyle/>
        <a:p>
          <a:r>
            <a:rPr lang="vi-VN" sz="2400" b="1" dirty="0">
              <a:solidFill>
                <a:srgbClr val="C00000"/>
              </a:solidFill>
            </a:rPr>
            <a:t>VD</a:t>
          </a:r>
          <a:r>
            <a:rPr lang="vi-VN" sz="2400" dirty="0">
              <a:solidFill>
                <a:schemeClr val="tx1"/>
              </a:solidFill>
            </a:rPr>
            <a:t>: </a:t>
          </a:r>
          <a:r>
            <a:rPr lang="vi-VN" sz="2400" i="1" dirty="0">
              <a:solidFill>
                <a:srgbClr val="0000FF"/>
              </a:solidFill>
            </a:rPr>
            <a:t>Phi cơ</a:t>
          </a:r>
          <a:r>
            <a:rPr lang="vi-VN" sz="2400" i="1" dirty="0">
              <a:solidFill>
                <a:schemeClr val="tx1"/>
              </a:solidFill>
            </a:rPr>
            <a:t>: máy bay; </a:t>
          </a:r>
          <a:r>
            <a:rPr lang="vi-VN" sz="2400" i="1" dirty="0">
              <a:solidFill>
                <a:srgbClr val="0000FF"/>
              </a:solidFill>
            </a:rPr>
            <a:t>tàu hỏa</a:t>
          </a:r>
          <a:r>
            <a:rPr lang="vi-VN" sz="2400" i="1" dirty="0">
              <a:solidFill>
                <a:schemeClr val="tx1"/>
              </a:solidFill>
            </a:rPr>
            <a:t>: xe lửa</a:t>
          </a:r>
          <a:endParaRPr lang="en-US" sz="2400" i="1" dirty="0">
            <a:solidFill>
              <a:schemeClr val="tx1"/>
            </a:solidFill>
          </a:endParaRPr>
        </a:p>
      </dgm:t>
    </dgm:pt>
    <dgm:pt modelId="{9115EEA2-E663-408D-8A4D-6326BF689EF0}" type="parTrans" cxnId="{9D7A95F8-FB9E-4562-8757-0636F18FC3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36F901-9AB3-442E-9CAB-D3AAB6EACDE1}" type="sibTrans" cxnId="{9D7A95F8-FB9E-4562-8757-0636F18FC3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3F7A59-CBC8-499E-86AD-49CD079BD5AF}">
      <dgm:prSet phldrT="[Text]" custT="1"/>
      <dgm:spPr/>
      <dgm:t>
        <a:bodyPr/>
        <a:lstStyle/>
        <a:p>
          <a:r>
            <a:rPr lang="vi-VN" sz="2400" i="1" dirty="0">
              <a:solidFill>
                <a:srgbClr val="0000FF"/>
              </a:solidFill>
            </a:rPr>
            <a:t>Ngắn</a:t>
          </a:r>
          <a:r>
            <a:rPr lang="vi-VN" sz="2400" i="1" dirty="0">
              <a:solidFill>
                <a:schemeClr val="tx1"/>
              </a:solidFill>
            </a:rPr>
            <a:t>: trái với dài; </a:t>
          </a:r>
          <a:r>
            <a:rPr lang="vi-VN" sz="2400" i="1" dirty="0">
              <a:solidFill>
                <a:srgbClr val="0000FF"/>
              </a:solidFill>
            </a:rPr>
            <a:t>đường cong</a:t>
          </a:r>
          <a:r>
            <a:rPr lang="vi-VN" sz="2400" i="1" dirty="0">
              <a:solidFill>
                <a:schemeClr val="tx1"/>
              </a:solidFill>
            </a:rPr>
            <a:t>: đường không phải là đường thẳng, cũng không phải đường gấp khúc</a:t>
          </a:r>
          <a:endParaRPr lang="en-US" sz="2400" i="1" dirty="0">
            <a:solidFill>
              <a:schemeClr val="tx1"/>
            </a:solidFill>
          </a:endParaRPr>
        </a:p>
      </dgm:t>
    </dgm:pt>
    <dgm:pt modelId="{D95359F9-1769-4548-B133-7A9A1F62DB44}" type="parTrans" cxnId="{A6011C82-046E-4CA8-BFCF-11C05BAEE3A0}">
      <dgm:prSet/>
      <dgm:spPr/>
      <dgm:t>
        <a:bodyPr/>
        <a:lstStyle/>
        <a:p>
          <a:endParaRPr lang="en-US"/>
        </a:p>
      </dgm:t>
    </dgm:pt>
    <dgm:pt modelId="{B8403468-BBEC-44AA-8C36-DC62AF20627C}" type="sibTrans" cxnId="{A6011C82-046E-4CA8-BFCF-11C05BAEE3A0}">
      <dgm:prSet/>
      <dgm:spPr/>
      <dgm:t>
        <a:bodyPr/>
        <a:lstStyle/>
        <a:p>
          <a:endParaRPr lang="en-US"/>
        </a:p>
      </dgm:t>
    </dgm:pt>
    <dgm:pt modelId="{CA1CE3FD-05AA-4539-9F1D-EE202287D567}" type="pres">
      <dgm:prSet presAssocID="{8F8CA8BF-3614-4888-95F6-BEC1760A6AE2}" presName="linear" presStyleCnt="0">
        <dgm:presLayoutVars>
          <dgm:animLvl val="lvl"/>
          <dgm:resizeHandles val="exact"/>
        </dgm:presLayoutVars>
      </dgm:prSet>
      <dgm:spPr/>
    </dgm:pt>
    <dgm:pt modelId="{38327806-4AB4-4EA1-BF53-127501D6DB48}" type="pres">
      <dgm:prSet presAssocID="{92E89651-587E-4BF4-A960-911BD3A83858}" presName="parentText" presStyleLbl="node1" presStyleIdx="0" presStyleCnt="2" custScaleY="50404">
        <dgm:presLayoutVars>
          <dgm:chMax val="0"/>
          <dgm:bulletEnabled val="1"/>
        </dgm:presLayoutVars>
      </dgm:prSet>
      <dgm:spPr/>
    </dgm:pt>
    <dgm:pt modelId="{022D1822-20AA-4EC0-85A4-DBEE45BA6D50}" type="pres">
      <dgm:prSet presAssocID="{92E89651-587E-4BF4-A960-911BD3A83858}" presName="childText" presStyleLbl="revTx" presStyleIdx="0" presStyleCnt="2" custScaleX="99777">
        <dgm:presLayoutVars>
          <dgm:bulletEnabled val="1"/>
        </dgm:presLayoutVars>
      </dgm:prSet>
      <dgm:spPr/>
    </dgm:pt>
    <dgm:pt modelId="{757177C1-A1B0-4BA2-8D6E-2F66506C1481}" type="pres">
      <dgm:prSet presAssocID="{183DFA38-89AD-4A67-A9CF-D805ABD10AAE}" presName="parentText" presStyleLbl="node1" presStyleIdx="1" presStyleCnt="2" custScaleY="44268" custLinFactNeighborX="-651" custLinFactNeighborY="-6987">
        <dgm:presLayoutVars>
          <dgm:chMax val="0"/>
          <dgm:bulletEnabled val="1"/>
        </dgm:presLayoutVars>
      </dgm:prSet>
      <dgm:spPr/>
    </dgm:pt>
    <dgm:pt modelId="{9592370B-0E69-4406-A4E7-20226CEE4E6C}" type="pres">
      <dgm:prSet presAssocID="{183DFA38-89AD-4A67-A9CF-D805ABD10AA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25CFF16-5402-452D-8E9A-E4977FB048AD}" srcId="{8F8CA8BF-3614-4888-95F6-BEC1760A6AE2}" destId="{183DFA38-89AD-4A67-A9CF-D805ABD10AAE}" srcOrd="1" destOrd="0" parTransId="{568B54E3-2F6C-457B-BF1D-9A13FD6BDC08}" sibTransId="{F77CDE28-3A53-4D7A-9BD4-73BC49E5262C}"/>
    <dgm:cxn modelId="{85FEC01B-7C34-45C3-B174-1808F9D77630}" type="presOf" srcId="{92E89651-587E-4BF4-A960-911BD3A83858}" destId="{38327806-4AB4-4EA1-BF53-127501D6DB48}" srcOrd="0" destOrd="0" presId="urn:microsoft.com/office/officeart/2005/8/layout/vList2"/>
    <dgm:cxn modelId="{52C13F63-753F-4B37-A3C6-2AFD7941B995}" type="presOf" srcId="{8F8CA8BF-3614-4888-95F6-BEC1760A6AE2}" destId="{CA1CE3FD-05AA-4539-9F1D-EE202287D567}" srcOrd="0" destOrd="0" presId="urn:microsoft.com/office/officeart/2005/8/layout/vList2"/>
    <dgm:cxn modelId="{A6011C82-046E-4CA8-BFCF-11C05BAEE3A0}" srcId="{183DFA38-89AD-4A67-A9CF-D805ABD10AAE}" destId="{CD3F7A59-CBC8-499E-86AD-49CD079BD5AF}" srcOrd="1" destOrd="0" parTransId="{D95359F9-1769-4548-B133-7A9A1F62DB44}" sibTransId="{B8403468-BBEC-44AA-8C36-DC62AF20627C}"/>
    <dgm:cxn modelId="{C1FDB88B-C26A-4074-B1AD-DD8C3A3F07CA}" type="presOf" srcId="{CD3F7A59-CBC8-499E-86AD-49CD079BD5AF}" destId="{9592370B-0E69-4406-A4E7-20226CEE4E6C}" srcOrd="0" destOrd="1" presId="urn:microsoft.com/office/officeart/2005/8/layout/vList2"/>
    <dgm:cxn modelId="{8345F18E-90E6-4B29-BDD4-65DAE90978D2}" type="presOf" srcId="{183DFA38-89AD-4A67-A9CF-D805ABD10AAE}" destId="{757177C1-A1B0-4BA2-8D6E-2F66506C1481}" srcOrd="0" destOrd="0" presId="urn:microsoft.com/office/officeart/2005/8/layout/vList2"/>
    <dgm:cxn modelId="{31350CC1-035D-4390-957F-4DDDD6E0CBB8}" srcId="{8F8CA8BF-3614-4888-95F6-BEC1760A6AE2}" destId="{92E89651-587E-4BF4-A960-911BD3A83858}" srcOrd="0" destOrd="0" parTransId="{9AD6878D-9AE4-43FE-85BD-3F7F1D0A5D63}" sibTransId="{662EEDA9-5CB8-435F-A131-988004B5883F}"/>
    <dgm:cxn modelId="{B35742C2-B0F1-4E45-97B5-D594F452F567}" srcId="{92E89651-587E-4BF4-A960-911BD3A83858}" destId="{F2D111D6-BDAC-47E2-883C-1F24DA36FFE9}" srcOrd="0" destOrd="0" parTransId="{CE21D4CF-23B3-4C9B-B574-47A7F571E7E7}" sibTransId="{3D75636D-C7B4-4E19-A7BD-65AB1AACF29D}"/>
    <dgm:cxn modelId="{AC7EE1D4-98A7-4B3E-8AD9-15982A2703E2}" type="presOf" srcId="{F2D111D6-BDAC-47E2-883C-1F24DA36FFE9}" destId="{022D1822-20AA-4EC0-85A4-DBEE45BA6D50}" srcOrd="0" destOrd="0" presId="urn:microsoft.com/office/officeart/2005/8/layout/vList2"/>
    <dgm:cxn modelId="{CAFE07F4-707E-4FDC-8F32-2BBB8D1D1BC6}" type="presOf" srcId="{1B242BC3-1E92-480F-8A8E-598F16CF7D66}" destId="{9592370B-0E69-4406-A4E7-20226CEE4E6C}" srcOrd="0" destOrd="0" presId="urn:microsoft.com/office/officeart/2005/8/layout/vList2"/>
    <dgm:cxn modelId="{9D7A95F8-FB9E-4562-8757-0636F18FC34D}" srcId="{183DFA38-89AD-4A67-A9CF-D805ABD10AAE}" destId="{1B242BC3-1E92-480F-8A8E-598F16CF7D66}" srcOrd="0" destOrd="0" parTransId="{9115EEA2-E663-408D-8A4D-6326BF689EF0}" sibTransId="{9636F901-9AB3-442E-9CAB-D3AAB6EACDE1}"/>
    <dgm:cxn modelId="{B7DE20CD-95FF-42B4-B7A1-B4F690D5C2A0}" type="presParOf" srcId="{CA1CE3FD-05AA-4539-9F1D-EE202287D567}" destId="{38327806-4AB4-4EA1-BF53-127501D6DB48}" srcOrd="0" destOrd="0" presId="urn:microsoft.com/office/officeart/2005/8/layout/vList2"/>
    <dgm:cxn modelId="{8F558566-9896-40F4-B562-AECE9F3D5754}" type="presParOf" srcId="{CA1CE3FD-05AA-4539-9F1D-EE202287D567}" destId="{022D1822-20AA-4EC0-85A4-DBEE45BA6D50}" srcOrd="1" destOrd="0" presId="urn:microsoft.com/office/officeart/2005/8/layout/vList2"/>
    <dgm:cxn modelId="{364C64A3-8588-421F-A1A6-26A3A60F4958}" type="presParOf" srcId="{CA1CE3FD-05AA-4539-9F1D-EE202287D567}" destId="{757177C1-A1B0-4BA2-8D6E-2F66506C1481}" srcOrd="2" destOrd="0" presId="urn:microsoft.com/office/officeart/2005/8/layout/vList2"/>
    <dgm:cxn modelId="{33F58BE9-6D24-4DC2-BE64-A9CA46A70247}" type="presParOf" srcId="{CA1CE3FD-05AA-4539-9F1D-EE202287D567}" destId="{9592370B-0E69-4406-A4E7-20226CEE4E6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67DE85-4F66-4524-BA65-70A9E60FAFDF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6EE636-AD6C-465D-BA4A-97B05D035B5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Nghĩa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của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từ </a:t>
          </a:r>
          <a:r>
            <a:rPr lang="en-US" sz="2000" b="1" i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thịt</a:t>
          </a:r>
          <a:endParaRPr lang="en-US" sz="2000" b="1" i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AB0AE-3FDA-4A3C-AE76-4317F5F3FAC5}" type="parTrans" cxnId="{B564C43B-B83D-46AB-85B6-1D46D552761B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7A845-94E9-4AB3-80B5-4352CC8CA2A6}" type="sibTrans" cxnId="{B564C43B-B83D-46AB-85B6-1D46D552761B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BF658-8E9E-4526-AE00-EA449CCB8D9B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Nghĩa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gm:t>
    </dgm:pt>
    <dgm:pt modelId="{A91E9D81-A275-4880-8DB9-99C47D218F18}" type="parTrans" cxnId="{CC3654A8-A13A-448F-A1E5-77A638C70228}">
      <dgm:prSet custT="1"/>
      <dgm:spPr/>
      <dgm:t>
        <a:bodyPr/>
        <a:lstStyle/>
        <a:p>
          <a:endParaRPr lang="en-US" sz="5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EAE4AC-CF3A-4029-B826-D8C12EFA6719}" type="sibTrans" cxnId="{CC3654A8-A13A-448F-A1E5-77A638C70228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10FA9-5136-4EF3-99A2-F2360AD69A6E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Phần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mềm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có thớ trong cơ thể </a:t>
          </a:r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người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và </a:t>
          </a:r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động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vật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3C8B8-836F-4176-95B8-141074E1F711}" type="parTrans" cxnId="{7D81DA13-C254-4633-BBF4-C92970BB45E5}">
      <dgm:prSet custT="1"/>
      <dgm:spPr/>
      <dgm:t>
        <a:bodyPr/>
        <a:lstStyle/>
        <a:p>
          <a:endParaRPr lang="en-US" sz="3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6CDB3-35B6-4169-9A99-85C58662FC39}" type="sibTrans" cxnId="{7D81DA13-C254-4633-BBF4-C92970BB45E5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4B5E3E-2CD6-4471-A4C0-35150EEFBB64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phần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chắc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ở bên trong </a:t>
          </a:r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lớp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vỏ quả, vỏ cây</a:t>
          </a:r>
        </a:p>
      </dgm:t>
    </dgm:pt>
    <dgm:pt modelId="{6B1184D2-CA2E-4AFD-BF64-FB662D6DB48C}" type="parTrans" cxnId="{CEE013A3-A5F1-47E8-961D-FF775606FBEF}">
      <dgm:prSet custT="1"/>
      <dgm:spPr/>
      <dgm:t>
        <a:bodyPr/>
        <a:lstStyle/>
        <a:p>
          <a:endParaRPr lang="en-US" sz="3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4B21F6-7242-4944-89EF-C7C1882754FA}" type="sibTrans" cxnId="{CEE013A3-A5F1-47E8-961D-FF775606FBEF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01FDA-70AF-46CB-9714-767F33D5BB31}">
      <dgm:prSet custT="1"/>
      <dgm:spPr/>
      <dgm:t>
        <a:bodyPr/>
        <a:lstStyle/>
        <a:p>
          <a:r>
            <a: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Nghĩa 3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28DA48-741F-426F-BA35-270609623409}" type="parTrans" cxnId="{2222E401-FB59-434B-9015-4844FAFC477F}">
      <dgm:prSet custT="1"/>
      <dgm:spPr/>
      <dgm:t>
        <a:bodyPr/>
        <a:lstStyle/>
        <a:p>
          <a:endParaRPr lang="en-US" sz="5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944229-D495-44D1-974B-836FE70176A6}" type="sibTrans" cxnId="{2222E401-FB59-434B-9015-4844FAFC477F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411047-524A-41A9-B908-2B11DA4187B4}">
      <dgm:prSet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làm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thịt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A85B5-71AB-4ABA-B9E4-804E5B6671B4}" type="parTrans" cxnId="{5D32A483-D33F-4CDD-9D01-95D254645976}">
      <dgm:prSet custT="1"/>
      <dgm:spPr/>
      <dgm:t>
        <a:bodyPr/>
        <a:lstStyle/>
        <a:p>
          <a:endParaRPr lang="en-US" sz="3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562B4-028B-4228-924C-A872CCDC990A}" type="sibTrans" cxnId="{5D32A483-D33F-4CDD-9D01-95D254645976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2533A-B798-4F29-9E83-27A4866B7547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Nghĩa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</dgm:t>
    </dgm:pt>
    <dgm:pt modelId="{06D36044-A784-4838-8CCC-5EF680305F32}" type="sibTrans" cxnId="{9721D345-4175-4CD7-B808-C6AC45F5C854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BB56E-046F-4C63-B6A0-4FF073C2906F}" type="parTrans" cxnId="{9721D345-4175-4CD7-B808-C6AC45F5C854}">
      <dgm:prSet custT="1"/>
      <dgm:spPr/>
      <dgm:t>
        <a:bodyPr/>
        <a:lstStyle/>
        <a:p>
          <a:endParaRPr lang="en-US" sz="3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01D03-A129-435F-84A5-55DFA4CA1922}" type="pres">
      <dgm:prSet presAssocID="{F867DE85-4F66-4524-BA65-70A9E60FAFD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0A7DC6-FEF8-400A-A55D-125A917B948A}" type="pres">
      <dgm:prSet presAssocID="{1C6EE636-AD6C-465D-BA4A-97B05D035B56}" presName="root1" presStyleCnt="0"/>
      <dgm:spPr/>
    </dgm:pt>
    <dgm:pt modelId="{A549F5C2-CCCA-493B-8636-F1713E8105AB}" type="pres">
      <dgm:prSet presAssocID="{1C6EE636-AD6C-465D-BA4A-97B05D035B56}" presName="LevelOneTextNode" presStyleLbl="node0" presStyleIdx="0" presStyleCnt="1">
        <dgm:presLayoutVars>
          <dgm:chPref val="3"/>
        </dgm:presLayoutVars>
      </dgm:prSet>
      <dgm:spPr/>
    </dgm:pt>
    <dgm:pt modelId="{27F3874D-8316-448E-8544-C9DBE8A4E875}" type="pres">
      <dgm:prSet presAssocID="{1C6EE636-AD6C-465D-BA4A-97B05D035B56}" presName="level2hierChild" presStyleCnt="0"/>
      <dgm:spPr/>
    </dgm:pt>
    <dgm:pt modelId="{E5124B26-420C-49CB-A18F-BD36BBF9DA78}" type="pres">
      <dgm:prSet presAssocID="{A91E9D81-A275-4880-8DB9-99C47D218F18}" presName="conn2-1" presStyleLbl="parChTrans1D2" presStyleIdx="0" presStyleCnt="3"/>
      <dgm:spPr/>
    </dgm:pt>
    <dgm:pt modelId="{072BD522-BDFF-42A4-AF02-9949B02DE832}" type="pres">
      <dgm:prSet presAssocID="{A91E9D81-A275-4880-8DB9-99C47D218F18}" presName="connTx" presStyleLbl="parChTrans1D2" presStyleIdx="0" presStyleCnt="3"/>
      <dgm:spPr/>
    </dgm:pt>
    <dgm:pt modelId="{7F46FC52-E460-49A3-98FB-0088C6935696}" type="pres">
      <dgm:prSet presAssocID="{C85BF658-8E9E-4526-AE00-EA449CCB8D9B}" presName="root2" presStyleCnt="0"/>
      <dgm:spPr/>
    </dgm:pt>
    <dgm:pt modelId="{06062A64-5A6A-4F0C-9956-738B2EAAB0B3}" type="pres">
      <dgm:prSet presAssocID="{C85BF658-8E9E-4526-AE00-EA449CCB8D9B}" presName="LevelTwoTextNode" presStyleLbl="node2" presStyleIdx="0" presStyleCnt="3" custLinFactNeighborY="-9440">
        <dgm:presLayoutVars>
          <dgm:chPref val="3"/>
        </dgm:presLayoutVars>
      </dgm:prSet>
      <dgm:spPr/>
    </dgm:pt>
    <dgm:pt modelId="{C71FCC6E-68C6-4419-86BB-174F772C1334}" type="pres">
      <dgm:prSet presAssocID="{C85BF658-8E9E-4526-AE00-EA449CCB8D9B}" presName="level3hierChild" presStyleCnt="0"/>
      <dgm:spPr/>
    </dgm:pt>
    <dgm:pt modelId="{308D40C7-5CFD-46F0-98A9-FF25E6A4442E}" type="pres">
      <dgm:prSet presAssocID="{FA23C8B8-836F-4176-95B8-141074E1F711}" presName="conn2-1" presStyleLbl="parChTrans1D3" presStyleIdx="0" presStyleCnt="3"/>
      <dgm:spPr/>
    </dgm:pt>
    <dgm:pt modelId="{B2ADFD38-7140-47D0-A2FB-6AFD3DEA2412}" type="pres">
      <dgm:prSet presAssocID="{FA23C8B8-836F-4176-95B8-141074E1F711}" presName="connTx" presStyleLbl="parChTrans1D3" presStyleIdx="0" presStyleCnt="3"/>
      <dgm:spPr/>
    </dgm:pt>
    <dgm:pt modelId="{FC430338-D80E-41AF-8142-BB615420459B}" type="pres">
      <dgm:prSet presAssocID="{B7210FA9-5136-4EF3-99A2-F2360AD69A6E}" presName="root2" presStyleCnt="0"/>
      <dgm:spPr/>
    </dgm:pt>
    <dgm:pt modelId="{0A3E5226-D2D2-4013-8CE6-B9CDD6D85360}" type="pres">
      <dgm:prSet presAssocID="{B7210FA9-5136-4EF3-99A2-F2360AD69A6E}" presName="LevelTwoTextNode" presStyleLbl="node3" presStyleIdx="0" presStyleCnt="3" custScaleY="135400" custLinFactNeighborY="-9440">
        <dgm:presLayoutVars>
          <dgm:chPref val="3"/>
        </dgm:presLayoutVars>
      </dgm:prSet>
      <dgm:spPr/>
    </dgm:pt>
    <dgm:pt modelId="{3654B245-5955-4929-A403-670FCC09DC5F}" type="pres">
      <dgm:prSet presAssocID="{B7210FA9-5136-4EF3-99A2-F2360AD69A6E}" presName="level3hierChild" presStyleCnt="0"/>
      <dgm:spPr/>
    </dgm:pt>
    <dgm:pt modelId="{BA1CBB42-CDDD-4C2F-A0A7-2AA9FE0C9D48}" type="pres">
      <dgm:prSet presAssocID="{F00BB56E-046F-4C63-B6A0-4FF073C2906F}" presName="conn2-1" presStyleLbl="parChTrans1D2" presStyleIdx="1" presStyleCnt="3"/>
      <dgm:spPr/>
    </dgm:pt>
    <dgm:pt modelId="{CC006383-46D7-443B-83F1-F57DD2997803}" type="pres">
      <dgm:prSet presAssocID="{F00BB56E-046F-4C63-B6A0-4FF073C2906F}" presName="connTx" presStyleLbl="parChTrans1D2" presStyleIdx="1" presStyleCnt="3"/>
      <dgm:spPr/>
    </dgm:pt>
    <dgm:pt modelId="{70601F67-2810-431F-87DC-2833F761A21F}" type="pres">
      <dgm:prSet presAssocID="{5F72533A-B798-4F29-9E83-27A4866B7547}" presName="root2" presStyleCnt="0"/>
      <dgm:spPr/>
    </dgm:pt>
    <dgm:pt modelId="{7785514A-8834-49D1-9DFF-71B72CFE4A39}" type="pres">
      <dgm:prSet presAssocID="{5F72533A-B798-4F29-9E83-27A4866B7547}" presName="LevelTwoTextNode" presStyleLbl="node2" presStyleIdx="1" presStyleCnt="3" custLinFactNeighborY="-9440">
        <dgm:presLayoutVars>
          <dgm:chPref val="3"/>
        </dgm:presLayoutVars>
      </dgm:prSet>
      <dgm:spPr/>
    </dgm:pt>
    <dgm:pt modelId="{AD700922-7E9C-4D6B-88D0-16F84B7A101B}" type="pres">
      <dgm:prSet presAssocID="{5F72533A-B798-4F29-9E83-27A4866B7547}" presName="level3hierChild" presStyleCnt="0"/>
      <dgm:spPr/>
    </dgm:pt>
    <dgm:pt modelId="{93047EDC-D178-4C5B-9DA1-7C50B29C0F10}" type="pres">
      <dgm:prSet presAssocID="{6B1184D2-CA2E-4AFD-BF64-FB662D6DB48C}" presName="conn2-1" presStyleLbl="parChTrans1D3" presStyleIdx="1" presStyleCnt="3"/>
      <dgm:spPr/>
    </dgm:pt>
    <dgm:pt modelId="{8D856AD0-9C0E-4A53-ACA5-14288E5E5C57}" type="pres">
      <dgm:prSet presAssocID="{6B1184D2-CA2E-4AFD-BF64-FB662D6DB48C}" presName="connTx" presStyleLbl="parChTrans1D3" presStyleIdx="1" presStyleCnt="3"/>
      <dgm:spPr/>
    </dgm:pt>
    <dgm:pt modelId="{096E829A-CB48-46B9-90F5-18DCACBD798F}" type="pres">
      <dgm:prSet presAssocID="{DA4B5E3E-2CD6-4471-A4C0-35150EEFBB64}" presName="root2" presStyleCnt="0"/>
      <dgm:spPr/>
    </dgm:pt>
    <dgm:pt modelId="{86AC4FA6-67D5-4624-AC15-B7C00AB5FDC8}" type="pres">
      <dgm:prSet presAssocID="{DA4B5E3E-2CD6-4471-A4C0-35150EEFBB64}" presName="LevelTwoTextNode" presStyleLbl="node3" presStyleIdx="1" presStyleCnt="3" custScaleY="119914" custLinFactNeighborY="-9440">
        <dgm:presLayoutVars>
          <dgm:chPref val="3"/>
        </dgm:presLayoutVars>
      </dgm:prSet>
      <dgm:spPr/>
    </dgm:pt>
    <dgm:pt modelId="{128177B7-6C41-4849-B551-ABF7634E3954}" type="pres">
      <dgm:prSet presAssocID="{DA4B5E3E-2CD6-4471-A4C0-35150EEFBB64}" presName="level3hierChild" presStyleCnt="0"/>
      <dgm:spPr/>
    </dgm:pt>
    <dgm:pt modelId="{AEC680D2-08EA-4C3F-9942-C053993F287E}" type="pres">
      <dgm:prSet presAssocID="{1B28DA48-741F-426F-BA35-270609623409}" presName="conn2-1" presStyleLbl="parChTrans1D2" presStyleIdx="2" presStyleCnt="3"/>
      <dgm:spPr/>
    </dgm:pt>
    <dgm:pt modelId="{30C4560E-6444-4658-9D93-DC852C644B76}" type="pres">
      <dgm:prSet presAssocID="{1B28DA48-741F-426F-BA35-270609623409}" presName="connTx" presStyleLbl="parChTrans1D2" presStyleIdx="2" presStyleCnt="3"/>
      <dgm:spPr/>
    </dgm:pt>
    <dgm:pt modelId="{EAC3A325-8A9B-482C-BF3B-5A05500769A7}" type="pres">
      <dgm:prSet presAssocID="{DA001FDA-70AF-46CB-9714-767F33D5BB31}" presName="root2" presStyleCnt="0"/>
      <dgm:spPr/>
    </dgm:pt>
    <dgm:pt modelId="{363B8138-62F5-4D49-B7D0-BF2B0E349E31}" type="pres">
      <dgm:prSet presAssocID="{DA001FDA-70AF-46CB-9714-767F33D5BB31}" presName="LevelTwoTextNode" presStyleLbl="node2" presStyleIdx="2" presStyleCnt="3">
        <dgm:presLayoutVars>
          <dgm:chPref val="3"/>
        </dgm:presLayoutVars>
      </dgm:prSet>
      <dgm:spPr/>
    </dgm:pt>
    <dgm:pt modelId="{B2A59F3C-4BE4-4C48-990C-B9756D2D82F2}" type="pres">
      <dgm:prSet presAssocID="{DA001FDA-70AF-46CB-9714-767F33D5BB31}" presName="level3hierChild" presStyleCnt="0"/>
      <dgm:spPr/>
    </dgm:pt>
    <dgm:pt modelId="{A95C7F44-A9B2-4B2B-B457-8A5A597E6A8A}" type="pres">
      <dgm:prSet presAssocID="{0E8A85B5-71AB-4ABA-B9E4-804E5B6671B4}" presName="conn2-1" presStyleLbl="parChTrans1D3" presStyleIdx="2" presStyleCnt="3"/>
      <dgm:spPr/>
    </dgm:pt>
    <dgm:pt modelId="{7D55721D-5182-4D5B-BF7B-7BABF72C2E45}" type="pres">
      <dgm:prSet presAssocID="{0E8A85B5-71AB-4ABA-B9E4-804E5B6671B4}" presName="connTx" presStyleLbl="parChTrans1D3" presStyleIdx="2" presStyleCnt="3"/>
      <dgm:spPr/>
    </dgm:pt>
    <dgm:pt modelId="{44462A91-0468-4F7F-A8C1-22D36F72D144}" type="pres">
      <dgm:prSet presAssocID="{91411047-524A-41A9-B908-2B11DA4187B4}" presName="root2" presStyleCnt="0"/>
      <dgm:spPr/>
    </dgm:pt>
    <dgm:pt modelId="{408954FE-B577-4B71-9F62-1B7C7FAC1859}" type="pres">
      <dgm:prSet presAssocID="{91411047-524A-41A9-B908-2B11DA4187B4}" presName="LevelTwoTextNode" presStyleLbl="node3" presStyleIdx="2" presStyleCnt="3">
        <dgm:presLayoutVars>
          <dgm:chPref val="3"/>
        </dgm:presLayoutVars>
      </dgm:prSet>
      <dgm:spPr/>
    </dgm:pt>
    <dgm:pt modelId="{D0BE9212-F381-404E-896A-925A81E6DCBF}" type="pres">
      <dgm:prSet presAssocID="{91411047-524A-41A9-B908-2B11DA4187B4}" presName="level3hierChild" presStyleCnt="0"/>
      <dgm:spPr/>
    </dgm:pt>
  </dgm:ptLst>
  <dgm:cxnLst>
    <dgm:cxn modelId="{A7839401-8817-4DEE-995D-FBDF7C5748B3}" type="presOf" srcId="{FA23C8B8-836F-4176-95B8-141074E1F711}" destId="{308D40C7-5CFD-46F0-98A9-FF25E6A4442E}" srcOrd="0" destOrd="0" presId="urn:microsoft.com/office/officeart/2005/8/layout/hierarchy2"/>
    <dgm:cxn modelId="{2222E401-FB59-434B-9015-4844FAFC477F}" srcId="{1C6EE636-AD6C-465D-BA4A-97B05D035B56}" destId="{DA001FDA-70AF-46CB-9714-767F33D5BB31}" srcOrd="2" destOrd="0" parTransId="{1B28DA48-741F-426F-BA35-270609623409}" sibTransId="{44944229-D495-44D1-974B-836FE70176A6}"/>
    <dgm:cxn modelId="{95068E08-CB86-41F7-B01D-1DFFA5ABBDBC}" type="presOf" srcId="{0E8A85B5-71AB-4ABA-B9E4-804E5B6671B4}" destId="{7D55721D-5182-4D5B-BF7B-7BABF72C2E45}" srcOrd="1" destOrd="0" presId="urn:microsoft.com/office/officeart/2005/8/layout/hierarchy2"/>
    <dgm:cxn modelId="{7D81DA13-C254-4633-BBF4-C92970BB45E5}" srcId="{C85BF658-8E9E-4526-AE00-EA449CCB8D9B}" destId="{B7210FA9-5136-4EF3-99A2-F2360AD69A6E}" srcOrd="0" destOrd="0" parTransId="{FA23C8B8-836F-4176-95B8-141074E1F711}" sibTransId="{DF66CDB3-35B6-4169-9A99-85C58662FC39}"/>
    <dgm:cxn modelId="{51AB8E17-92D0-402F-B87A-355D3BD6139E}" type="presOf" srcId="{F00BB56E-046F-4C63-B6A0-4FF073C2906F}" destId="{BA1CBB42-CDDD-4C2F-A0A7-2AA9FE0C9D48}" srcOrd="0" destOrd="0" presId="urn:microsoft.com/office/officeart/2005/8/layout/hierarchy2"/>
    <dgm:cxn modelId="{1113AA1C-7AA5-4AC8-813A-5BFC0C7B4072}" type="presOf" srcId="{1C6EE636-AD6C-465D-BA4A-97B05D035B56}" destId="{A549F5C2-CCCA-493B-8636-F1713E8105AB}" srcOrd="0" destOrd="0" presId="urn:microsoft.com/office/officeart/2005/8/layout/hierarchy2"/>
    <dgm:cxn modelId="{597F8326-78F8-4B7C-AD0C-7FC154411772}" type="presOf" srcId="{6B1184D2-CA2E-4AFD-BF64-FB662D6DB48C}" destId="{8D856AD0-9C0E-4A53-ACA5-14288E5E5C57}" srcOrd="1" destOrd="0" presId="urn:microsoft.com/office/officeart/2005/8/layout/hierarchy2"/>
    <dgm:cxn modelId="{B6E9D829-B62D-4567-A299-0FEB4E2BF316}" type="presOf" srcId="{A91E9D81-A275-4880-8DB9-99C47D218F18}" destId="{072BD522-BDFF-42A4-AF02-9949B02DE832}" srcOrd="1" destOrd="0" presId="urn:microsoft.com/office/officeart/2005/8/layout/hierarchy2"/>
    <dgm:cxn modelId="{7857EF36-8446-48FD-B14B-F5C7E154D724}" type="presOf" srcId="{F867DE85-4F66-4524-BA65-70A9E60FAFDF}" destId="{15A01D03-A129-435F-84A5-55DFA4CA1922}" srcOrd="0" destOrd="0" presId="urn:microsoft.com/office/officeart/2005/8/layout/hierarchy2"/>
    <dgm:cxn modelId="{B564C43B-B83D-46AB-85B6-1D46D552761B}" srcId="{F867DE85-4F66-4524-BA65-70A9E60FAFDF}" destId="{1C6EE636-AD6C-465D-BA4A-97B05D035B56}" srcOrd="0" destOrd="0" parTransId="{F1CAB0AE-3FDA-4A3C-AE76-4317F5F3FAC5}" sibTransId="{D3B7A845-94E9-4AB3-80B5-4352CC8CA2A6}"/>
    <dgm:cxn modelId="{455AC241-53A5-4D33-BC4A-6B1B881E934A}" type="presOf" srcId="{5F72533A-B798-4F29-9E83-27A4866B7547}" destId="{7785514A-8834-49D1-9DFF-71B72CFE4A39}" srcOrd="0" destOrd="0" presId="urn:microsoft.com/office/officeart/2005/8/layout/hierarchy2"/>
    <dgm:cxn modelId="{9721D345-4175-4CD7-B808-C6AC45F5C854}" srcId="{1C6EE636-AD6C-465D-BA4A-97B05D035B56}" destId="{5F72533A-B798-4F29-9E83-27A4866B7547}" srcOrd="1" destOrd="0" parTransId="{F00BB56E-046F-4C63-B6A0-4FF073C2906F}" sibTransId="{06D36044-A784-4838-8CCC-5EF680305F32}"/>
    <dgm:cxn modelId="{33AFA676-8D56-4113-8D3A-EC98997DD813}" type="presOf" srcId="{1B28DA48-741F-426F-BA35-270609623409}" destId="{30C4560E-6444-4658-9D93-DC852C644B76}" srcOrd="1" destOrd="0" presId="urn:microsoft.com/office/officeart/2005/8/layout/hierarchy2"/>
    <dgm:cxn modelId="{BE86AD7D-1C8C-46ED-BC01-EC13F01FFDA5}" type="presOf" srcId="{0E8A85B5-71AB-4ABA-B9E4-804E5B6671B4}" destId="{A95C7F44-A9B2-4B2B-B457-8A5A597E6A8A}" srcOrd="0" destOrd="0" presId="urn:microsoft.com/office/officeart/2005/8/layout/hierarchy2"/>
    <dgm:cxn modelId="{5D32A483-D33F-4CDD-9D01-95D254645976}" srcId="{DA001FDA-70AF-46CB-9714-767F33D5BB31}" destId="{91411047-524A-41A9-B908-2B11DA4187B4}" srcOrd="0" destOrd="0" parTransId="{0E8A85B5-71AB-4ABA-B9E4-804E5B6671B4}" sibTransId="{051562B4-028B-4228-924C-A872CCDC990A}"/>
    <dgm:cxn modelId="{5A3BF691-70B2-4036-93E1-6780D56B8951}" type="presOf" srcId="{6B1184D2-CA2E-4AFD-BF64-FB662D6DB48C}" destId="{93047EDC-D178-4C5B-9DA1-7C50B29C0F10}" srcOrd="0" destOrd="0" presId="urn:microsoft.com/office/officeart/2005/8/layout/hierarchy2"/>
    <dgm:cxn modelId="{CEE013A3-A5F1-47E8-961D-FF775606FBEF}" srcId="{5F72533A-B798-4F29-9E83-27A4866B7547}" destId="{DA4B5E3E-2CD6-4471-A4C0-35150EEFBB64}" srcOrd="0" destOrd="0" parTransId="{6B1184D2-CA2E-4AFD-BF64-FB662D6DB48C}" sibTransId="{2C4B21F6-7242-4944-89EF-C7C1882754FA}"/>
    <dgm:cxn modelId="{CC3654A8-A13A-448F-A1E5-77A638C70228}" srcId="{1C6EE636-AD6C-465D-BA4A-97B05D035B56}" destId="{C85BF658-8E9E-4526-AE00-EA449CCB8D9B}" srcOrd="0" destOrd="0" parTransId="{A91E9D81-A275-4880-8DB9-99C47D218F18}" sibTransId="{03EAE4AC-CF3A-4029-B826-D8C12EFA6719}"/>
    <dgm:cxn modelId="{E2D607BB-BD83-470E-B527-A3AA28A3E738}" type="presOf" srcId="{F00BB56E-046F-4C63-B6A0-4FF073C2906F}" destId="{CC006383-46D7-443B-83F1-F57DD2997803}" srcOrd="1" destOrd="0" presId="urn:microsoft.com/office/officeart/2005/8/layout/hierarchy2"/>
    <dgm:cxn modelId="{A0E3BFBE-A683-47C5-BA28-DFD03CBCD27C}" type="presOf" srcId="{91411047-524A-41A9-B908-2B11DA4187B4}" destId="{408954FE-B577-4B71-9F62-1B7C7FAC1859}" srcOrd="0" destOrd="0" presId="urn:microsoft.com/office/officeart/2005/8/layout/hierarchy2"/>
    <dgm:cxn modelId="{D06D41C9-2D7A-4FD5-A13E-6FF60091B702}" type="presOf" srcId="{A91E9D81-A275-4880-8DB9-99C47D218F18}" destId="{E5124B26-420C-49CB-A18F-BD36BBF9DA78}" srcOrd="0" destOrd="0" presId="urn:microsoft.com/office/officeart/2005/8/layout/hierarchy2"/>
    <dgm:cxn modelId="{30B89DC9-4945-4A91-9BE4-D877012CAD1A}" type="presOf" srcId="{C85BF658-8E9E-4526-AE00-EA449CCB8D9B}" destId="{06062A64-5A6A-4F0C-9956-738B2EAAB0B3}" srcOrd="0" destOrd="0" presId="urn:microsoft.com/office/officeart/2005/8/layout/hierarchy2"/>
    <dgm:cxn modelId="{B1BD5ED6-F647-439A-8E2A-8FCA37820360}" type="presOf" srcId="{B7210FA9-5136-4EF3-99A2-F2360AD69A6E}" destId="{0A3E5226-D2D2-4013-8CE6-B9CDD6D85360}" srcOrd="0" destOrd="0" presId="urn:microsoft.com/office/officeart/2005/8/layout/hierarchy2"/>
    <dgm:cxn modelId="{EDD323DA-C379-4E86-B96B-211D5B5CEB33}" type="presOf" srcId="{1B28DA48-741F-426F-BA35-270609623409}" destId="{AEC680D2-08EA-4C3F-9942-C053993F287E}" srcOrd="0" destOrd="0" presId="urn:microsoft.com/office/officeart/2005/8/layout/hierarchy2"/>
    <dgm:cxn modelId="{963449DD-4345-48B5-A787-3902FE6BDBE4}" type="presOf" srcId="{FA23C8B8-836F-4176-95B8-141074E1F711}" destId="{B2ADFD38-7140-47D0-A2FB-6AFD3DEA2412}" srcOrd="1" destOrd="0" presId="urn:microsoft.com/office/officeart/2005/8/layout/hierarchy2"/>
    <dgm:cxn modelId="{BB921BED-B494-4DEA-B95B-E088A73B44E9}" type="presOf" srcId="{DA001FDA-70AF-46CB-9714-767F33D5BB31}" destId="{363B8138-62F5-4D49-B7D0-BF2B0E349E31}" srcOrd="0" destOrd="0" presId="urn:microsoft.com/office/officeart/2005/8/layout/hierarchy2"/>
    <dgm:cxn modelId="{4D3FD5EF-5737-47D3-AEC9-FFB2E1D39D90}" type="presOf" srcId="{DA4B5E3E-2CD6-4471-A4C0-35150EEFBB64}" destId="{86AC4FA6-67D5-4624-AC15-B7C00AB5FDC8}" srcOrd="0" destOrd="0" presId="urn:microsoft.com/office/officeart/2005/8/layout/hierarchy2"/>
    <dgm:cxn modelId="{6DA8D9DD-50A4-4903-8882-60C90740D425}" type="presParOf" srcId="{15A01D03-A129-435F-84A5-55DFA4CA1922}" destId="{DD0A7DC6-FEF8-400A-A55D-125A917B948A}" srcOrd="0" destOrd="0" presId="urn:microsoft.com/office/officeart/2005/8/layout/hierarchy2"/>
    <dgm:cxn modelId="{7D6B64B4-2F8C-408E-85CB-CE1FB793BDC9}" type="presParOf" srcId="{DD0A7DC6-FEF8-400A-A55D-125A917B948A}" destId="{A549F5C2-CCCA-493B-8636-F1713E8105AB}" srcOrd="0" destOrd="0" presId="urn:microsoft.com/office/officeart/2005/8/layout/hierarchy2"/>
    <dgm:cxn modelId="{D40D47C5-A0A3-49A5-8347-ADA13C809E72}" type="presParOf" srcId="{DD0A7DC6-FEF8-400A-A55D-125A917B948A}" destId="{27F3874D-8316-448E-8544-C9DBE8A4E875}" srcOrd="1" destOrd="0" presId="urn:microsoft.com/office/officeart/2005/8/layout/hierarchy2"/>
    <dgm:cxn modelId="{BECE02F4-438E-4BBF-AFC8-88AE11B60811}" type="presParOf" srcId="{27F3874D-8316-448E-8544-C9DBE8A4E875}" destId="{E5124B26-420C-49CB-A18F-BD36BBF9DA78}" srcOrd="0" destOrd="0" presId="urn:microsoft.com/office/officeart/2005/8/layout/hierarchy2"/>
    <dgm:cxn modelId="{6D379014-1C33-485E-84A6-8AE74F370381}" type="presParOf" srcId="{E5124B26-420C-49CB-A18F-BD36BBF9DA78}" destId="{072BD522-BDFF-42A4-AF02-9949B02DE832}" srcOrd="0" destOrd="0" presId="urn:microsoft.com/office/officeart/2005/8/layout/hierarchy2"/>
    <dgm:cxn modelId="{608FF8CC-DD99-4597-91BE-BA21AE822433}" type="presParOf" srcId="{27F3874D-8316-448E-8544-C9DBE8A4E875}" destId="{7F46FC52-E460-49A3-98FB-0088C6935696}" srcOrd="1" destOrd="0" presId="urn:microsoft.com/office/officeart/2005/8/layout/hierarchy2"/>
    <dgm:cxn modelId="{B137BFA5-4ABA-4B7F-B448-44275B2A9260}" type="presParOf" srcId="{7F46FC52-E460-49A3-98FB-0088C6935696}" destId="{06062A64-5A6A-4F0C-9956-738B2EAAB0B3}" srcOrd="0" destOrd="0" presId="urn:microsoft.com/office/officeart/2005/8/layout/hierarchy2"/>
    <dgm:cxn modelId="{F2D6B4D4-5670-465F-A2C2-AC0A13A6ADF7}" type="presParOf" srcId="{7F46FC52-E460-49A3-98FB-0088C6935696}" destId="{C71FCC6E-68C6-4419-86BB-174F772C1334}" srcOrd="1" destOrd="0" presId="urn:microsoft.com/office/officeart/2005/8/layout/hierarchy2"/>
    <dgm:cxn modelId="{80013F27-53C7-45B4-ADC6-8F8C597CC206}" type="presParOf" srcId="{C71FCC6E-68C6-4419-86BB-174F772C1334}" destId="{308D40C7-5CFD-46F0-98A9-FF25E6A4442E}" srcOrd="0" destOrd="0" presId="urn:microsoft.com/office/officeart/2005/8/layout/hierarchy2"/>
    <dgm:cxn modelId="{47B7E30B-33E0-4123-899E-1F49CB5944FC}" type="presParOf" srcId="{308D40C7-5CFD-46F0-98A9-FF25E6A4442E}" destId="{B2ADFD38-7140-47D0-A2FB-6AFD3DEA2412}" srcOrd="0" destOrd="0" presId="urn:microsoft.com/office/officeart/2005/8/layout/hierarchy2"/>
    <dgm:cxn modelId="{EBB46F49-E005-44AB-A235-4471B031631D}" type="presParOf" srcId="{C71FCC6E-68C6-4419-86BB-174F772C1334}" destId="{FC430338-D80E-41AF-8142-BB615420459B}" srcOrd="1" destOrd="0" presId="urn:microsoft.com/office/officeart/2005/8/layout/hierarchy2"/>
    <dgm:cxn modelId="{7D540C51-A906-4FA2-80FF-1DF88F2913EF}" type="presParOf" srcId="{FC430338-D80E-41AF-8142-BB615420459B}" destId="{0A3E5226-D2D2-4013-8CE6-B9CDD6D85360}" srcOrd="0" destOrd="0" presId="urn:microsoft.com/office/officeart/2005/8/layout/hierarchy2"/>
    <dgm:cxn modelId="{D33EC594-C8CA-471D-B17B-53023DD352FC}" type="presParOf" srcId="{FC430338-D80E-41AF-8142-BB615420459B}" destId="{3654B245-5955-4929-A403-670FCC09DC5F}" srcOrd="1" destOrd="0" presId="urn:microsoft.com/office/officeart/2005/8/layout/hierarchy2"/>
    <dgm:cxn modelId="{E5E9291E-2278-46D2-A1F1-D6AB32AB8D79}" type="presParOf" srcId="{27F3874D-8316-448E-8544-C9DBE8A4E875}" destId="{BA1CBB42-CDDD-4C2F-A0A7-2AA9FE0C9D48}" srcOrd="2" destOrd="0" presId="urn:microsoft.com/office/officeart/2005/8/layout/hierarchy2"/>
    <dgm:cxn modelId="{81DBF154-7861-4C5D-A5BA-D3F47F4E5565}" type="presParOf" srcId="{BA1CBB42-CDDD-4C2F-A0A7-2AA9FE0C9D48}" destId="{CC006383-46D7-443B-83F1-F57DD2997803}" srcOrd="0" destOrd="0" presId="urn:microsoft.com/office/officeart/2005/8/layout/hierarchy2"/>
    <dgm:cxn modelId="{B2C00DFB-CEF5-4A40-A95C-0FAE8088E472}" type="presParOf" srcId="{27F3874D-8316-448E-8544-C9DBE8A4E875}" destId="{70601F67-2810-431F-87DC-2833F761A21F}" srcOrd="3" destOrd="0" presId="urn:microsoft.com/office/officeart/2005/8/layout/hierarchy2"/>
    <dgm:cxn modelId="{D0A5D937-3355-47BF-A610-9EA5337D0C2A}" type="presParOf" srcId="{70601F67-2810-431F-87DC-2833F761A21F}" destId="{7785514A-8834-49D1-9DFF-71B72CFE4A39}" srcOrd="0" destOrd="0" presId="urn:microsoft.com/office/officeart/2005/8/layout/hierarchy2"/>
    <dgm:cxn modelId="{8E61ED48-51F9-4083-9E8A-375FC613EA1D}" type="presParOf" srcId="{70601F67-2810-431F-87DC-2833F761A21F}" destId="{AD700922-7E9C-4D6B-88D0-16F84B7A101B}" srcOrd="1" destOrd="0" presId="urn:microsoft.com/office/officeart/2005/8/layout/hierarchy2"/>
    <dgm:cxn modelId="{D2B68BA3-9FC1-4574-A97A-A32C7DBBA64C}" type="presParOf" srcId="{AD700922-7E9C-4D6B-88D0-16F84B7A101B}" destId="{93047EDC-D178-4C5B-9DA1-7C50B29C0F10}" srcOrd="0" destOrd="0" presId="urn:microsoft.com/office/officeart/2005/8/layout/hierarchy2"/>
    <dgm:cxn modelId="{DAE94C0F-E1AA-4F90-8D66-034BCCB6AC72}" type="presParOf" srcId="{93047EDC-D178-4C5B-9DA1-7C50B29C0F10}" destId="{8D856AD0-9C0E-4A53-ACA5-14288E5E5C57}" srcOrd="0" destOrd="0" presId="urn:microsoft.com/office/officeart/2005/8/layout/hierarchy2"/>
    <dgm:cxn modelId="{A6AB2959-9956-4E4D-9A4A-B10D6D2C4CFD}" type="presParOf" srcId="{AD700922-7E9C-4D6B-88D0-16F84B7A101B}" destId="{096E829A-CB48-46B9-90F5-18DCACBD798F}" srcOrd="1" destOrd="0" presId="urn:microsoft.com/office/officeart/2005/8/layout/hierarchy2"/>
    <dgm:cxn modelId="{CDEBCFE7-0D77-4C97-9A5E-38ACB67AFBF5}" type="presParOf" srcId="{096E829A-CB48-46B9-90F5-18DCACBD798F}" destId="{86AC4FA6-67D5-4624-AC15-B7C00AB5FDC8}" srcOrd="0" destOrd="0" presId="urn:microsoft.com/office/officeart/2005/8/layout/hierarchy2"/>
    <dgm:cxn modelId="{9266DAE7-8641-4465-A302-A39A2698D6FB}" type="presParOf" srcId="{096E829A-CB48-46B9-90F5-18DCACBD798F}" destId="{128177B7-6C41-4849-B551-ABF7634E3954}" srcOrd="1" destOrd="0" presId="urn:microsoft.com/office/officeart/2005/8/layout/hierarchy2"/>
    <dgm:cxn modelId="{5B7A50C1-0957-42FD-A454-DFCD32019082}" type="presParOf" srcId="{27F3874D-8316-448E-8544-C9DBE8A4E875}" destId="{AEC680D2-08EA-4C3F-9942-C053993F287E}" srcOrd="4" destOrd="0" presId="urn:microsoft.com/office/officeart/2005/8/layout/hierarchy2"/>
    <dgm:cxn modelId="{2D10516E-43AD-41CB-8C3B-643949AB7610}" type="presParOf" srcId="{AEC680D2-08EA-4C3F-9942-C053993F287E}" destId="{30C4560E-6444-4658-9D93-DC852C644B76}" srcOrd="0" destOrd="0" presId="urn:microsoft.com/office/officeart/2005/8/layout/hierarchy2"/>
    <dgm:cxn modelId="{E6C07C69-785D-45F4-A637-423454E8425F}" type="presParOf" srcId="{27F3874D-8316-448E-8544-C9DBE8A4E875}" destId="{EAC3A325-8A9B-482C-BF3B-5A05500769A7}" srcOrd="5" destOrd="0" presId="urn:microsoft.com/office/officeart/2005/8/layout/hierarchy2"/>
    <dgm:cxn modelId="{6B9AD34B-A3E9-438C-9283-AD74DDFB1C47}" type="presParOf" srcId="{EAC3A325-8A9B-482C-BF3B-5A05500769A7}" destId="{363B8138-62F5-4D49-B7D0-BF2B0E349E31}" srcOrd="0" destOrd="0" presId="urn:microsoft.com/office/officeart/2005/8/layout/hierarchy2"/>
    <dgm:cxn modelId="{EE7C33A6-CE70-4CE0-A3ED-0C20829E275E}" type="presParOf" srcId="{EAC3A325-8A9B-482C-BF3B-5A05500769A7}" destId="{B2A59F3C-4BE4-4C48-990C-B9756D2D82F2}" srcOrd="1" destOrd="0" presId="urn:microsoft.com/office/officeart/2005/8/layout/hierarchy2"/>
    <dgm:cxn modelId="{DB0C454F-A638-4959-B391-9318A6C74C8D}" type="presParOf" srcId="{B2A59F3C-4BE4-4C48-990C-B9756D2D82F2}" destId="{A95C7F44-A9B2-4B2B-B457-8A5A597E6A8A}" srcOrd="0" destOrd="0" presId="urn:microsoft.com/office/officeart/2005/8/layout/hierarchy2"/>
    <dgm:cxn modelId="{D3A093FD-F34C-4FDC-B64E-B4B239810D2F}" type="presParOf" srcId="{A95C7F44-A9B2-4B2B-B457-8A5A597E6A8A}" destId="{7D55721D-5182-4D5B-BF7B-7BABF72C2E45}" srcOrd="0" destOrd="0" presId="urn:microsoft.com/office/officeart/2005/8/layout/hierarchy2"/>
    <dgm:cxn modelId="{D6FED268-7DB4-43F0-BD88-1399366563CD}" type="presParOf" srcId="{B2A59F3C-4BE4-4C48-990C-B9756D2D82F2}" destId="{44462A91-0468-4F7F-A8C1-22D36F72D144}" srcOrd="1" destOrd="0" presId="urn:microsoft.com/office/officeart/2005/8/layout/hierarchy2"/>
    <dgm:cxn modelId="{B62B1710-D0FC-486F-BE44-9AB02C9E0F3B}" type="presParOf" srcId="{44462A91-0468-4F7F-A8C1-22D36F72D144}" destId="{408954FE-B577-4B71-9F62-1B7C7FAC1859}" srcOrd="0" destOrd="0" presId="urn:microsoft.com/office/officeart/2005/8/layout/hierarchy2"/>
    <dgm:cxn modelId="{C7A0E993-C475-4799-8AA1-466682C7542E}" type="presParOf" srcId="{44462A91-0468-4F7F-A8C1-22D36F72D144}" destId="{D0BE9212-F381-404E-896A-925A81E6DC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27806-4AB4-4EA1-BF53-127501D6DB48}">
      <dsp:nvSpPr>
        <dsp:cNvPr id="0" name=""/>
        <dsp:cNvSpPr/>
      </dsp:nvSpPr>
      <dsp:spPr>
        <a:xfrm>
          <a:off x="0" y="137432"/>
          <a:ext cx="8481272" cy="120658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7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Trình bày khái niệm mà từ biểu</a:t>
          </a:r>
          <a:r>
            <a:rPr lang="en-US" sz="37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700" b="1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đạt</a:t>
          </a:r>
          <a:r>
            <a:rPr lang="en-US" sz="37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  <a:endParaRPr lang="en-US" sz="3700" kern="1200" dirty="0">
            <a:solidFill>
              <a:schemeClr val="tx1"/>
            </a:solidFill>
            <a:latin typeface="+mn-lt"/>
          </a:endParaRPr>
        </a:p>
      </dsp:txBody>
      <dsp:txXfrm>
        <a:off x="58900" y="196332"/>
        <a:ext cx="8363472" cy="1088781"/>
      </dsp:txXfrm>
    </dsp:sp>
    <dsp:sp modelId="{022D1822-20AA-4EC0-85A4-DBEE45BA6D50}">
      <dsp:nvSpPr>
        <dsp:cNvPr id="0" name=""/>
        <dsp:cNvSpPr/>
      </dsp:nvSpPr>
      <dsp:spPr>
        <a:xfrm>
          <a:off x="9456" y="1344013"/>
          <a:ext cx="8462358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280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400" b="1" kern="1200" dirty="0">
              <a:solidFill>
                <a:srgbClr val="C00000"/>
              </a:solidFill>
            </a:rPr>
            <a:t>VD: </a:t>
          </a:r>
          <a:r>
            <a:rPr lang="vi-VN" sz="2400" i="1" kern="1200" dirty="0">
              <a:solidFill>
                <a:srgbClr val="0000FF"/>
              </a:solidFill>
            </a:rPr>
            <a:t>Thủ đô</a:t>
          </a:r>
          <a:r>
            <a:rPr lang="vi-VN" sz="2400" i="1" kern="1200" dirty="0">
              <a:solidFill>
                <a:schemeClr val="tx1"/>
              </a:solidFill>
            </a:rPr>
            <a:t>: thành phố đứng hàng đầu của một quốc </a:t>
          </a:r>
          <a:r>
            <a:rPr lang="vi-VN" sz="2000" i="1" kern="1200" dirty="0">
              <a:solidFill>
                <a:schemeClr val="tx1"/>
              </a:solidFill>
            </a:rPr>
            <a:t>gia</a:t>
          </a:r>
          <a:r>
            <a:rPr lang="vi-VN" sz="2400" i="1" kern="1200" dirty="0">
              <a:solidFill>
                <a:schemeClr val="tx1"/>
              </a:solidFill>
            </a:rPr>
            <a:t>, nơi làm việc của chính phủ và các cơ quan trung ương.</a:t>
          </a:r>
          <a:endParaRPr lang="en-US" sz="2400" i="1" kern="1200" dirty="0">
            <a:solidFill>
              <a:schemeClr val="tx1"/>
            </a:solidFill>
          </a:endParaRPr>
        </a:p>
      </dsp:txBody>
      <dsp:txXfrm>
        <a:off x="9456" y="1344013"/>
        <a:ext cx="8462358" cy="1026720"/>
      </dsp:txXfrm>
    </dsp:sp>
    <dsp:sp modelId="{757177C1-A1B0-4BA2-8D6E-2F66506C1481}">
      <dsp:nvSpPr>
        <dsp:cNvPr id="0" name=""/>
        <dsp:cNvSpPr/>
      </dsp:nvSpPr>
      <dsp:spPr>
        <a:xfrm>
          <a:off x="0" y="2294512"/>
          <a:ext cx="8481272" cy="105969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itchFamily="18" charset="0"/>
            </a:rPr>
            <a:t> </a:t>
          </a:r>
          <a:r>
            <a:rPr lang="vi-VN" sz="24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itchFamily="18" charset="0"/>
            </a:rPr>
            <a:t>Đưa ra những từ đồng nghĩa hoặc trái nghĩa với từ cần giải thích.</a:t>
          </a:r>
          <a:endParaRPr lang="en-US" sz="24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51730" y="2346242"/>
        <a:ext cx="8377812" cy="956236"/>
      </dsp:txXfrm>
    </dsp:sp>
    <dsp:sp modelId="{9592370B-0E69-4406-A4E7-20226CEE4E6C}">
      <dsp:nvSpPr>
        <dsp:cNvPr id="0" name=""/>
        <dsp:cNvSpPr/>
      </dsp:nvSpPr>
      <dsp:spPr>
        <a:xfrm>
          <a:off x="0" y="3430429"/>
          <a:ext cx="8481272" cy="109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28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400" b="1" kern="1200" dirty="0">
              <a:solidFill>
                <a:srgbClr val="C00000"/>
              </a:solidFill>
            </a:rPr>
            <a:t>VD</a:t>
          </a:r>
          <a:r>
            <a:rPr lang="vi-VN" sz="2400" kern="1200" dirty="0">
              <a:solidFill>
                <a:schemeClr val="tx1"/>
              </a:solidFill>
            </a:rPr>
            <a:t>: </a:t>
          </a:r>
          <a:r>
            <a:rPr lang="vi-VN" sz="2400" i="1" kern="1200" dirty="0">
              <a:solidFill>
                <a:srgbClr val="0000FF"/>
              </a:solidFill>
            </a:rPr>
            <a:t>Phi cơ</a:t>
          </a:r>
          <a:r>
            <a:rPr lang="vi-VN" sz="2400" i="1" kern="1200" dirty="0">
              <a:solidFill>
                <a:schemeClr val="tx1"/>
              </a:solidFill>
            </a:rPr>
            <a:t>: máy bay; </a:t>
          </a:r>
          <a:r>
            <a:rPr lang="vi-VN" sz="2400" i="1" kern="1200" dirty="0">
              <a:solidFill>
                <a:srgbClr val="0000FF"/>
              </a:solidFill>
            </a:rPr>
            <a:t>tàu hỏa</a:t>
          </a:r>
          <a:r>
            <a:rPr lang="vi-VN" sz="2400" i="1" kern="1200" dirty="0">
              <a:solidFill>
                <a:schemeClr val="tx1"/>
              </a:solidFill>
            </a:rPr>
            <a:t>: xe lửa</a:t>
          </a:r>
          <a:endParaRPr lang="en-US" sz="2400" i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400" i="1" kern="1200" dirty="0">
              <a:solidFill>
                <a:srgbClr val="0000FF"/>
              </a:solidFill>
            </a:rPr>
            <a:t>Ngắn</a:t>
          </a:r>
          <a:r>
            <a:rPr lang="vi-VN" sz="2400" i="1" kern="1200" dirty="0">
              <a:solidFill>
                <a:schemeClr val="tx1"/>
              </a:solidFill>
            </a:rPr>
            <a:t>: trái với dài; </a:t>
          </a:r>
          <a:r>
            <a:rPr lang="vi-VN" sz="2400" i="1" kern="1200" dirty="0">
              <a:solidFill>
                <a:srgbClr val="0000FF"/>
              </a:solidFill>
            </a:rPr>
            <a:t>đường cong</a:t>
          </a:r>
          <a:r>
            <a:rPr lang="vi-VN" sz="2400" i="1" kern="1200" dirty="0">
              <a:solidFill>
                <a:schemeClr val="tx1"/>
              </a:solidFill>
            </a:rPr>
            <a:t>: đường không phải là đường thẳng, cũng không phải đường gấp khúc</a:t>
          </a:r>
          <a:endParaRPr lang="en-US" sz="2400" i="1" kern="1200" dirty="0">
            <a:solidFill>
              <a:schemeClr val="tx1"/>
            </a:solidFill>
          </a:endParaRPr>
        </a:p>
      </dsp:txBody>
      <dsp:txXfrm>
        <a:off x="0" y="3430429"/>
        <a:ext cx="8481272" cy="1090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9F5C2-CCCA-493B-8636-F1713E8105AB}">
      <dsp:nvSpPr>
        <dsp:cNvPr id="0" name=""/>
        <dsp:cNvSpPr/>
      </dsp:nvSpPr>
      <dsp:spPr>
        <a:xfrm>
          <a:off x="527" y="1939071"/>
          <a:ext cx="2307827" cy="115391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Nghĩa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của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từ </a:t>
          </a:r>
          <a:r>
            <a:rPr lang="en-US" sz="2000" b="1" i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thịt</a:t>
          </a:r>
          <a:endParaRPr lang="en-US" sz="2000" b="1" i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24" y="1972868"/>
        <a:ext cx="2240233" cy="1086319"/>
      </dsp:txXfrm>
    </dsp:sp>
    <dsp:sp modelId="{E5124B26-420C-49CB-A18F-BD36BBF9DA78}">
      <dsp:nvSpPr>
        <dsp:cNvPr id="0" name=""/>
        <dsp:cNvSpPr/>
      </dsp:nvSpPr>
      <dsp:spPr>
        <a:xfrm rot="17950938">
          <a:off x="1823294" y="1668044"/>
          <a:ext cx="1893252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893252" y="215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2588" y="1642224"/>
        <a:ext cx="94662" cy="94662"/>
      </dsp:txXfrm>
    </dsp:sp>
    <dsp:sp modelId="{06062A64-5A6A-4F0C-9956-738B2EAAB0B3}">
      <dsp:nvSpPr>
        <dsp:cNvPr id="0" name=""/>
        <dsp:cNvSpPr/>
      </dsp:nvSpPr>
      <dsp:spPr>
        <a:xfrm>
          <a:off x="3231485" y="286125"/>
          <a:ext cx="2307827" cy="1153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Nghĩa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sp:txBody>
      <dsp:txXfrm>
        <a:off x="3265282" y="319922"/>
        <a:ext cx="2240233" cy="1086319"/>
      </dsp:txXfrm>
    </dsp:sp>
    <dsp:sp modelId="{308D40C7-5CFD-46F0-98A9-FF25E6A4442E}">
      <dsp:nvSpPr>
        <dsp:cNvPr id="0" name=""/>
        <dsp:cNvSpPr/>
      </dsp:nvSpPr>
      <dsp:spPr>
        <a:xfrm>
          <a:off x="5539313" y="841570"/>
          <a:ext cx="923131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923131" y="2151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7800" y="840003"/>
        <a:ext cx="46156" cy="46156"/>
      </dsp:txXfrm>
    </dsp:sp>
    <dsp:sp modelId="{0A3E5226-D2D2-4013-8CE6-B9CDD6D85360}">
      <dsp:nvSpPr>
        <dsp:cNvPr id="0" name=""/>
        <dsp:cNvSpPr/>
      </dsp:nvSpPr>
      <dsp:spPr>
        <a:xfrm>
          <a:off x="6462444" y="81882"/>
          <a:ext cx="2307827" cy="1562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Phần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mềm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có thớ trong cơ thể </a:t>
          </a: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người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và </a:t>
          </a: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động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vật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8205" y="127643"/>
        <a:ext cx="2216305" cy="1470877"/>
      </dsp:txXfrm>
    </dsp:sp>
    <dsp:sp modelId="{BA1CBB42-CDDD-4C2F-A0A7-2AA9FE0C9D48}">
      <dsp:nvSpPr>
        <dsp:cNvPr id="0" name=""/>
        <dsp:cNvSpPr/>
      </dsp:nvSpPr>
      <dsp:spPr>
        <a:xfrm rot="21574647">
          <a:off x="2308342" y="2491113"/>
          <a:ext cx="923156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923156" y="215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6841" y="2489545"/>
        <a:ext cx="46157" cy="46157"/>
      </dsp:txXfrm>
    </dsp:sp>
    <dsp:sp modelId="{7785514A-8834-49D1-9DFF-71B72CFE4A39}">
      <dsp:nvSpPr>
        <dsp:cNvPr id="0" name=""/>
        <dsp:cNvSpPr/>
      </dsp:nvSpPr>
      <dsp:spPr>
        <a:xfrm>
          <a:off x="3231485" y="1932263"/>
          <a:ext cx="2307827" cy="1153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Nghĩa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</dsp:txBody>
      <dsp:txXfrm>
        <a:off x="3265282" y="1966060"/>
        <a:ext cx="2240233" cy="1086319"/>
      </dsp:txXfrm>
    </dsp:sp>
    <dsp:sp modelId="{93047EDC-D178-4C5B-9DA1-7C50B29C0F10}">
      <dsp:nvSpPr>
        <dsp:cNvPr id="0" name=""/>
        <dsp:cNvSpPr/>
      </dsp:nvSpPr>
      <dsp:spPr>
        <a:xfrm>
          <a:off x="5539313" y="2487709"/>
          <a:ext cx="923131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923131" y="2151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7800" y="2486142"/>
        <a:ext cx="46156" cy="46156"/>
      </dsp:txXfrm>
    </dsp:sp>
    <dsp:sp modelId="{86AC4FA6-67D5-4624-AC15-B7C00AB5FDC8}">
      <dsp:nvSpPr>
        <dsp:cNvPr id="0" name=""/>
        <dsp:cNvSpPr/>
      </dsp:nvSpPr>
      <dsp:spPr>
        <a:xfrm>
          <a:off x="6462444" y="1817368"/>
          <a:ext cx="2307827" cy="1383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phần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chắc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ở bên trong </a:t>
          </a: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lớp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vỏ quả, vỏ cây</a:t>
          </a:r>
        </a:p>
      </dsp:txBody>
      <dsp:txXfrm>
        <a:off x="6502971" y="1857895"/>
        <a:ext cx="2226773" cy="1302650"/>
      </dsp:txXfrm>
    </dsp:sp>
    <dsp:sp modelId="{AEC680D2-08EA-4C3F-9942-C053993F287E}">
      <dsp:nvSpPr>
        <dsp:cNvPr id="0" name=""/>
        <dsp:cNvSpPr/>
      </dsp:nvSpPr>
      <dsp:spPr>
        <a:xfrm rot="3547548">
          <a:off x="1870453" y="3266526"/>
          <a:ext cx="1798933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798933" y="215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4946" y="3243064"/>
        <a:ext cx="89946" cy="89946"/>
      </dsp:txXfrm>
    </dsp:sp>
    <dsp:sp modelId="{363B8138-62F5-4D49-B7D0-BF2B0E349E31}">
      <dsp:nvSpPr>
        <dsp:cNvPr id="0" name=""/>
        <dsp:cNvSpPr/>
      </dsp:nvSpPr>
      <dsp:spPr>
        <a:xfrm>
          <a:off x="3231485" y="3483089"/>
          <a:ext cx="2307827" cy="1153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Nghĩa 3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5282" y="3516886"/>
        <a:ext cx="2240233" cy="1086319"/>
      </dsp:txXfrm>
    </dsp:sp>
    <dsp:sp modelId="{A95C7F44-A9B2-4B2B-B457-8A5A597E6A8A}">
      <dsp:nvSpPr>
        <dsp:cNvPr id="0" name=""/>
        <dsp:cNvSpPr/>
      </dsp:nvSpPr>
      <dsp:spPr>
        <a:xfrm>
          <a:off x="5539313" y="4038535"/>
          <a:ext cx="923131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923131" y="2151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7800" y="4036968"/>
        <a:ext cx="46156" cy="46156"/>
      </dsp:txXfrm>
    </dsp:sp>
    <dsp:sp modelId="{408954FE-B577-4B71-9F62-1B7C7FAC1859}">
      <dsp:nvSpPr>
        <dsp:cNvPr id="0" name=""/>
        <dsp:cNvSpPr/>
      </dsp:nvSpPr>
      <dsp:spPr>
        <a:xfrm>
          <a:off x="6462444" y="3483089"/>
          <a:ext cx="2307827" cy="1153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làm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thịt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96241" y="3516886"/>
        <a:ext cx="2240233" cy="1086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2" name="Google Shape;110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4" name="Google Shape;113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5" name="Google Shape;9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7" name="Google Shape;10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9"/>
          <p:cNvGrpSpPr/>
          <p:nvPr/>
        </p:nvGrpSpPr>
        <p:grpSpPr>
          <a:xfrm>
            <a:off x="-362575" y="107883"/>
            <a:ext cx="2010096" cy="1281874"/>
            <a:chOff x="7239867" y="1514550"/>
            <a:chExt cx="2525880" cy="1610799"/>
          </a:xfrm>
        </p:grpSpPr>
        <p:grpSp>
          <p:nvGrpSpPr>
            <p:cNvPr id="12" name="Google Shape;12;p29"/>
            <p:cNvGrpSpPr/>
            <p:nvPr/>
          </p:nvGrpSpPr>
          <p:grpSpPr>
            <a:xfrm>
              <a:off x="7346663" y="1514550"/>
              <a:ext cx="2419084" cy="1551618"/>
              <a:chOff x="7410211" y="1555307"/>
              <a:chExt cx="2355486" cy="1510826"/>
            </a:xfrm>
          </p:grpSpPr>
          <p:grpSp>
            <p:nvGrpSpPr>
              <p:cNvPr id="13" name="Google Shape;13;p29"/>
              <p:cNvGrpSpPr/>
              <p:nvPr/>
            </p:nvGrpSpPr>
            <p:grpSpPr>
              <a:xfrm>
                <a:off x="7410211" y="1555307"/>
                <a:ext cx="2355486" cy="1510826"/>
                <a:chOff x="761258" y="2062484"/>
                <a:chExt cx="1646502" cy="1056078"/>
              </a:xfrm>
            </p:grpSpPr>
            <p:sp>
              <p:nvSpPr>
                <p:cNvPr id="14" name="Google Shape;14;p2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6;p2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2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8;p2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;p2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" name="Google Shape;20;p2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22;p2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9"/>
          <p:cNvGrpSpPr/>
          <p:nvPr/>
        </p:nvGrpSpPr>
        <p:grpSpPr>
          <a:xfrm rot="-2398771" flipH="1">
            <a:off x="8091904" y="4376591"/>
            <a:ext cx="1016105" cy="607226"/>
            <a:chOff x="1202177" y="4613417"/>
            <a:chExt cx="528376" cy="315758"/>
          </a:xfrm>
        </p:grpSpPr>
        <p:sp>
          <p:nvSpPr>
            <p:cNvPr id="24" name="Google Shape;24;p2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1" name="Google Shape;31;p2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42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563" name="Google Shape;563;p4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42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570" name="Google Shape;570;p42"/>
            <p:cNvGrpSpPr/>
            <p:nvPr/>
          </p:nvGrpSpPr>
          <p:grpSpPr>
            <a:xfrm>
              <a:off x="855987" y="2204128"/>
              <a:ext cx="1146638" cy="962421"/>
              <a:chOff x="958238" y="2157575"/>
              <a:chExt cx="1115190" cy="936025"/>
            </a:xfrm>
          </p:grpSpPr>
          <p:sp>
            <p:nvSpPr>
              <p:cNvPr id="571" name="Google Shape;571;p4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4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4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4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4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4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4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42"/>
          <p:cNvGrpSpPr/>
          <p:nvPr/>
        </p:nvGrpSpPr>
        <p:grpSpPr>
          <a:xfrm flipH="1">
            <a:off x="2898459" y="-686738"/>
            <a:ext cx="2525880" cy="1610799"/>
            <a:chOff x="7239867" y="1514550"/>
            <a:chExt cx="2525880" cy="1610799"/>
          </a:xfrm>
        </p:grpSpPr>
        <p:grpSp>
          <p:nvGrpSpPr>
            <p:cNvPr id="579" name="Google Shape;579;p42"/>
            <p:cNvGrpSpPr/>
            <p:nvPr/>
          </p:nvGrpSpPr>
          <p:grpSpPr>
            <a:xfrm>
              <a:off x="7346663" y="1514550"/>
              <a:ext cx="2419084" cy="1551618"/>
              <a:chOff x="7410211" y="1555307"/>
              <a:chExt cx="2355486" cy="1510826"/>
            </a:xfrm>
          </p:grpSpPr>
          <p:grpSp>
            <p:nvGrpSpPr>
              <p:cNvPr id="580" name="Google Shape;580;p42"/>
              <p:cNvGrpSpPr/>
              <p:nvPr/>
            </p:nvGrpSpPr>
            <p:grpSpPr>
              <a:xfrm>
                <a:off x="7410211" y="1555307"/>
                <a:ext cx="2355486" cy="1510826"/>
                <a:chOff x="761258" y="2062484"/>
                <a:chExt cx="1646502" cy="1056078"/>
              </a:xfrm>
            </p:grpSpPr>
            <p:sp>
              <p:nvSpPr>
                <p:cNvPr id="581" name="Google Shape;581;p4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4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4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4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4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4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87" name="Google Shape;587;p4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4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4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42"/>
          <p:cNvGrpSpPr/>
          <p:nvPr/>
        </p:nvGrpSpPr>
        <p:grpSpPr>
          <a:xfrm rot="615299" flipH="1">
            <a:off x="279423" y="1059091"/>
            <a:ext cx="1651645" cy="1499648"/>
            <a:chOff x="7844079" y="226727"/>
            <a:chExt cx="1373382" cy="1246993"/>
          </a:xfrm>
        </p:grpSpPr>
        <p:sp>
          <p:nvSpPr>
            <p:cNvPr id="591" name="Google Shape;591;p42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2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2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2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2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2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2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2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2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2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2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2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2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2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42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606" name="Google Shape;606;p4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4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4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4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4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FBF-235F-424E-8EF8-31A5CAD91AB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8BD-02A8-47DB-A31E-5499832DAD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6511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FBF-235F-424E-8EF8-31A5CAD91AB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8BD-02A8-47DB-A31E-5499832DAD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424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FBF-235F-424E-8EF8-31A5CAD91AB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8BD-02A8-47DB-A31E-5499832DAD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89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FBF-235F-424E-8EF8-31A5CAD91AB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8BD-02A8-47DB-A31E-5499832DAD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269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FBF-235F-424E-8EF8-31A5CAD91AB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8BD-02A8-47DB-A31E-5499832DAD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5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FBF-235F-424E-8EF8-31A5CAD91AB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8BD-02A8-47DB-A31E-5499832DAD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211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FBF-235F-424E-8EF8-31A5CAD91AB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8BD-02A8-47DB-A31E-5499832DAD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4579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FBF-235F-424E-8EF8-31A5CAD91AB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8BD-02A8-47DB-A31E-5499832DAD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312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FBF-235F-424E-8EF8-31A5CAD91AB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8BD-02A8-47DB-A31E-5499832DAD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345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grpSp>
        <p:nvGrpSpPr>
          <p:cNvPr id="38" name="Google Shape;38;p30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39" name="Google Shape;39;p30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0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0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0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0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44;p30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45" name="Google Shape;45;p30"/>
            <p:cNvGrpSpPr/>
            <p:nvPr/>
          </p:nvGrpSpPr>
          <p:grpSpPr>
            <a:xfrm>
              <a:off x="855987" y="2204128"/>
              <a:ext cx="1146638" cy="962421"/>
              <a:chOff x="958238" y="2157575"/>
              <a:chExt cx="1115190" cy="936025"/>
            </a:xfrm>
          </p:grpSpPr>
          <p:sp>
            <p:nvSpPr>
              <p:cNvPr id="46" name="Google Shape;46;p3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" name="Google Shape;52;p3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30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54" name="Google Shape;54;p30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5" name="Google Shape;55;p30"/>
              <p:cNvGrpSpPr/>
              <p:nvPr/>
            </p:nvGrpSpPr>
            <p:grpSpPr>
              <a:xfrm>
                <a:off x="3953250" y="571500"/>
                <a:ext cx="1383165" cy="669650"/>
                <a:chOff x="897088" y="2374675"/>
                <a:chExt cx="1383165" cy="669650"/>
              </a:xfrm>
            </p:grpSpPr>
            <p:sp>
              <p:nvSpPr>
                <p:cNvPr id="56" name="Google Shape;56;p30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7;p30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58;p30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59;p30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" name="Google Shape;60;p30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61;p30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30"/>
          <p:cNvGrpSpPr/>
          <p:nvPr/>
        </p:nvGrpSpPr>
        <p:grpSpPr>
          <a:xfrm>
            <a:off x="7251412" y="3717734"/>
            <a:ext cx="1015806" cy="1444636"/>
            <a:chOff x="-1047799" y="3300294"/>
            <a:chExt cx="413467" cy="588040"/>
          </a:xfrm>
        </p:grpSpPr>
        <p:sp>
          <p:nvSpPr>
            <p:cNvPr id="63" name="Google Shape;63;p3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30"/>
          <p:cNvGrpSpPr/>
          <p:nvPr/>
        </p:nvGrpSpPr>
        <p:grpSpPr>
          <a:xfrm rot="1386123">
            <a:off x="880040" y="3648934"/>
            <a:ext cx="1073209" cy="1808371"/>
            <a:chOff x="-653265" y="1899986"/>
            <a:chExt cx="171302" cy="288619"/>
          </a:xfrm>
        </p:grpSpPr>
        <p:sp>
          <p:nvSpPr>
            <p:cNvPr id="76" name="Google Shape;76;p30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0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0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0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0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0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30"/>
          <p:cNvGrpSpPr/>
          <p:nvPr/>
        </p:nvGrpSpPr>
        <p:grpSpPr>
          <a:xfrm rot="8903269">
            <a:off x="-62368" y="122447"/>
            <a:ext cx="1100970" cy="787624"/>
            <a:chOff x="1202177" y="4613417"/>
            <a:chExt cx="528376" cy="377939"/>
          </a:xfrm>
        </p:grpSpPr>
        <p:sp>
          <p:nvSpPr>
            <p:cNvPr id="83" name="Google Shape;83;p3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0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0"/>
          <p:cNvGrpSpPr/>
          <p:nvPr/>
        </p:nvGrpSpPr>
        <p:grpSpPr>
          <a:xfrm>
            <a:off x="7532342" y="1264400"/>
            <a:ext cx="2525880" cy="1610799"/>
            <a:chOff x="7239867" y="1514550"/>
            <a:chExt cx="2525880" cy="1610799"/>
          </a:xfrm>
        </p:grpSpPr>
        <p:grpSp>
          <p:nvGrpSpPr>
            <p:cNvPr id="90" name="Google Shape;90;p30"/>
            <p:cNvGrpSpPr/>
            <p:nvPr/>
          </p:nvGrpSpPr>
          <p:grpSpPr>
            <a:xfrm>
              <a:off x="7346663" y="1514550"/>
              <a:ext cx="2419084" cy="1551618"/>
              <a:chOff x="7410211" y="1555307"/>
              <a:chExt cx="2355486" cy="1510826"/>
            </a:xfrm>
          </p:grpSpPr>
          <p:grpSp>
            <p:nvGrpSpPr>
              <p:cNvPr id="91" name="Google Shape;91;p30"/>
              <p:cNvGrpSpPr/>
              <p:nvPr/>
            </p:nvGrpSpPr>
            <p:grpSpPr>
              <a:xfrm>
                <a:off x="7410211" y="1555307"/>
                <a:ext cx="2355486" cy="1510826"/>
                <a:chOff x="761258" y="2062484"/>
                <a:chExt cx="1646502" cy="1056078"/>
              </a:xfrm>
            </p:grpSpPr>
            <p:sp>
              <p:nvSpPr>
                <p:cNvPr id="92" name="Google Shape;92;p3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3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4;p3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3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3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97;p3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8" name="Google Shape;98;p3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" name="Google Shape;100;p3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30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0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0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0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0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0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0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FBF-235F-424E-8EF8-31A5CAD91AB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8BD-02A8-47DB-A31E-5499832DAD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242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FBF-235F-424E-8EF8-31A5CAD91AB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8BD-02A8-47DB-A31E-5499832DAD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3354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FBF-235F-424E-8EF8-31A5CAD91AB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8BD-02A8-47DB-A31E-5499832DAD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55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AutoNum type="alphaLcPeriod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AutoNum type="romanLcPeriod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AutoNum type="arabicPeriod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AutoNum type="alphaLcPeriod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AutoNum type="romanLcPeriod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AutoNum type="arabicPeriod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AutoNum type="alphaLcPeriod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AutoNum type="romanLcPeriod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1" name="Google Shape;111;p31"/>
          <p:cNvGrpSpPr/>
          <p:nvPr/>
        </p:nvGrpSpPr>
        <p:grpSpPr>
          <a:xfrm>
            <a:off x="7844079" y="226727"/>
            <a:ext cx="1373382" cy="1246993"/>
            <a:chOff x="7844079" y="226727"/>
            <a:chExt cx="1373382" cy="1246993"/>
          </a:xfrm>
        </p:grpSpPr>
        <p:sp>
          <p:nvSpPr>
            <p:cNvPr id="112" name="Google Shape;112;p3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1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7" name="Google Shape;127;p3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1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1"/>
          <p:cNvGrpSpPr/>
          <p:nvPr/>
        </p:nvGrpSpPr>
        <p:grpSpPr>
          <a:xfrm>
            <a:off x="8410820" y="4473980"/>
            <a:ext cx="537854" cy="555858"/>
            <a:chOff x="5294267" y="4624350"/>
            <a:chExt cx="383005" cy="395854"/>
          </a:xfrm>
        </p:grpSpPr>
        <p:sp>
          <p:nvSpPr>
            <p:cNvPr id="135" name="Google Shape;135;p31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1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1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1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1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1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1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1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31"/>
          <p:cNvGrpSpPr/>
          <p:nvPr/>
        </p:nvGrpSpPr>
        <p:grpSpPr>
          <a:xfrm>
            <a:off x="122843" y="125316"/>
            <a:ext cx="604647" cy="578038"/>
            <a:chOff x="122843" y="125316"/>
            <a:chExt cx="604647" cy="578038"/>
          </a:xfrm>
        </p:grpSpPr>
        <p:sp>
          <p:nvSpPr>
            <p:cNvPr id="145" name="Google Shape;145;p31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1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1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1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1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1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1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1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1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7" name="Google Shape;247;p34"/>
          <p:cNvGrpSpPr/>
          <p:nvPr/>
        </p:nvGrpSpPr>
        <p:grpSpPr>
          <a:xfrm rot="-1245393" flipH="1">
            <a:off x="-285811" y="202889"/>
            <a:ext cx="1373390" cy="1247000"/>
            <a:chOff x="7844079" y="226727"/>
            <a:chExt cx="1373382" cy="1246993"/>
          </a:xfrm>
        </p:grpSpPr>
        <p:sp>
          <p:nvSpPr>
            <p:cNvPr id="248" name="Google Shape;248;p3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34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62" name="Google Shape;262;p3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34"/>
          <p:cNvGrpSpPr/>
          <p:nvPr/>
        </p:nvGrpSpPr>
        <p:grpSpPr>
          <a:xfrm flipH="1">
            <a:off x="131948" y="4459555"/>
            <a:ext cx="537854" cy="555858"/>
            <a:chOff x="5294267" y="4624350"/>
            <a:chExt cx="383005" cy="395854"/>
          </a:xfrm>
        </p:grpSpPr>
        <p:sp>
          <p:nvSpPr>
            <p:cNvPr id="274" name="Google Shape;274;p3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34"/>
          <p:cNvGrpSpPr/>
          <p:nvPr/>
        </p:nvGrpSpPr>
        <p:grpSpPr>
          <a:xfrm rot="-7204672" flipH="1">
            <a:off x="8450532" y="285652"/>
            <a:ext cx="537852" cy="273046"/>
            <a:chOff x="5294267" y="4825749"/>
            <a:chExt cx="383005" cy="194455"/>
          </a:xfrm>
        </p:grpSpPr>
        <p:sp>
          <p:nvSpPr>
            <p:cNvPr id="284" name="Google Shape;284;p3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2" name="Google Shape;352;p37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353" name="Google Shape;353;p37"/>
          <p:cNvSpPr txBox="1">
            <a:spLocks noGrp="1"/>
          </p:cNvSpPr>
          <p:nvPr>
            <p:ph type="title" idx="2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grpSp>
        <p:nvGrpSpPr>
          <p:cNvPr id="354" name="Google Shape;354;p37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355" name="Google Shape;355;p37"/>
            <p:cNvGrpSpPr/>
            <p:nvPr/>
          </p:nvGrpSpPr>
          <p:grpSpPr>
            <a:xfrm>
              <a:off x="855987" y="2204128"/>
              <a:ext cx="1146638" cy="962421"/>
              <a:chOff x="958238" y="2157575"/>
              <a:chExt cx="1115190" cy="936025"/>
            </a:xfrm>
          </p:grpSpPr>
          <p:sp>
            <p:nvSpPr>
              <p:cNvPr id="356" name="Google Shape;356;p3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2" name="Google Shape;362;p3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37"/>
          <p:cNvGrpSpPr/>
          <p:nvPr/>
        </p:nvGrpSpPr>
        <p:grpSpPr>
          <a:xfrm>
            <a:off x="6118692" y="214687"/>
            <a:ext cx="2525880" cy="1610799"/>
            <a:chOff x="7239867" y="1514550"/>
            <a:chExt cx="2525880" cy="1610799"/>
          </a:xfrm>
        </p:grpSpPr>
        <p:grpSp>
          <p:nvGrpSpPr>
            <p:cNvPr id="364" name="Google Shape;364;p37"/>
            <p:cNvGrpSpPr/>
            <p:nvPr/>
          </p:nvGrpSpPr>
          <p:grpSpPr>
            <a:xfrm>
              <a:off x="7346663" y="1514550"/>
              <a:ext cx="2419084" cy="1551618"/>
              <a:chOff x="7410211" y="1555307"/>
              <a:chExt cx="2355486" cy="1510826"/>
            </a:xfrm>
          </p:grpSpPr>
          <p:grpSp>
            <p:nvGrpSpPr>
              <p:cNvPr id="365" name="Google Shape;365;p37"/>
              <p:cNvGrpSpPr/>
              <p:nvPr/>
            </p:nvGrpSpPr>
            <p:grpSpPr>
              <a:xfrm>
                <a:off x="7410211" y="1555307"/>
                <a:ext cx="2355486" cy="1510826"/>
                <a:chOff x="761258" y="2062484"/>
                <a:chExt cx="1646502" cy="1056078"/>
              </a:xfrm>
            </p:grpSpPr>
            <p:sp>
              <p:nvSpPr>
                <p:cNvPr id="366" name="Google Shape;366;p3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3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3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369;p3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3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3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2" name="Google Shape;372;p3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4" name="Google Shape;374;p3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37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8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 txBox="1">
            <a:spLocks noGrp="1"/>
          </p:cNvSpPr>
          <p:nvPr>
            <p:ph type="title" idx="2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grpSp>
        <p:nvGrpSpPr>
          <p:cNvPr id="380" name="Google Shape;380;p38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381" name="Google Shape;381;p38"/>
            <p:cNvGrpSpPr/>
            <p:nvPr/>
          </p:nvGrpSpPr>
          <p:grpSpPr>
            <a:xfrm>
              <a:off x="855987" y="2204128"/>
              <a:ext cx="1146638" cy="962421"/>
              <a:chOff x="958238" y="2157575"/>
              <a:chExt cx="1115190" cy="936025"/>
            </a:xfrm>
          </p:grpSpPr>
          <p:sp>
            <p:nvSpPr>
              <p:cNvPr id="382" name="Google Shape;382;p3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8" name="Google Shape;388;p3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38"/>
          <p:cNvGrpSpPr/>
          <p:nvPr/>
        </p:nvGrpSpPr>
        <p:grpSpPr>
          <a:xfrm flipH="1">
            <a:off x="3038809" y="103512"/>
            <a:ext cx="2525880" cy="1610799"/>
            <a:chOff x="7239867" y="1514550"/>
            <a:chExt cx="2525880" cy="1610799"/>
          </a:xfrm>
        </p:grpSpPr>
        <p:grpSp>
          <p:nvGrpSpPr>
            <p:cNvPr id="390" name="Google Shape;390;p38"/>
            <p:cNvGrpSpPr/>
            <p:nvPr/>
          </p:nvGrpSpPr>
          <p:grpSpPr>
            <a:xfrm>
              <a:off x="7346663" y="1514550"/>
              <a:ext cx="2419084" cy="1551618"/>
              <a:chOff x="7410211" y="1555307"/>
              <a:chExt cx="2355486" cy="1510826"/>
            </a:xfrm>
          </p:grpSpPr>
          <p:grpSp>
            <p:nvGrpSpPr>
              <p:cNvPr id="391" name="Google Shape;391;p38"/>
              <p:cNvGrpSpPr/>
              <p:nvPr/>
            </p:nvGrpSpPr>
            <p:grpSpPr>
              <a:xfrm>
                <a:off x="7410211" y="1555307"/>
                <a:ext cx="2355486" cy="1510826"/>
                <a:chOff x="761258" y="2062484"/>
                <a:chExt cx="1646502" cy="1056078"/>
              </a:xfrm>
            </p:grpSpPr>
            <p:sp>
              <p:nvSpPr>
                <p:cNvPr id="392" name="Google Shape;392;p3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Google Shape;393;p3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394;p3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395;p3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396;p3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p3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8" name="Google Shape;398;p3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0" name="Google Shape;400;p3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38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402" name="Google Shape;402;p3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38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8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8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" name="Google Shape;415;p38"/>
          <p:cNvGrpSpPr/>
          <p:nvPr/>
        </p:nvGrpSpPr>
        <p:grpSpPr>
          <a:xfrm flipH="1">
            <a:off x="7839534" y="12"/>
            <a:ext cx="2525880" cy="1610799"/>
            <a:chOff x="7239867" y="1514550"/>
            <a:chExt cx="2525880" cy="1610799"/>
          </a:xfrm>
        </p:grpSpPr>
        <p:grpSp>
          <p:nvGrpSpPr>
            <p:cNvPr id="416" name="Google Shape;416;p38"/>
            <p:cNvGrpSpPr/>
            <p:nvPr/>
          </p:nvGrpSpPr>
          <p:grpSpPr>
            <a:xfrm>
              <a:off x="7346663" y="1514550"/>
              <a:ext cx="2419084" cy="1551618"/>
              <a:chOff x="7410211" y="1555307"/>
              <a:chExt cx="2355486" cy="1510826"/>
            </a:xfrm>
          </p:grpSpPr>
          <p:grpSp>
            <p:nvGrpSpPr>
              <p:cNvPr id="417" name="Google Shape;417;p38"/>
              <p:cNvGrpSpPr/>
              <p:nvPr/>
            </p:nvGrpSpPr>
            <p:grpSpPr>
              <a:xfrm>
                <a:off x="7410211" y="1555307"/>
                <a:ext cx="2355486" cy="1510826"/>
                <a:chOff x="761258" y="2062484"/>
                <a:chExt cx="1646502" cy="1056078"/>
              </a:xfrm>
            </p:grpSpPr>
            <p:sp>
              <p:nvSpPr>
                <p:cNvPr id="418" name="Google Shape;418;p3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3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3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3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3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3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4" name="Google Shape;424;p3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6" name="Google Shape;426;p3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9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30" name="Google Shape;430;p39"/>
          <p:cNvSpPr txBox="1">
            <a:spLocks noGrp="1"/>
          </p:cNvSpPr>
          <p:nvPr>
            <p:ph type="title" idx="2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grpSp>
        <p:nvGrpSpPr>
          <p:cNvPr id="431" name="Google Shape;431;p39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432" name="Google Shape;432;p39"/>
            <p:cNvGrpSpPr/>
            <p:nvPr/>
          </p:nvGrpSpPr>
          <p:grpSpPr>
            <a:xfrm>
              <a:off x="855987" y="2204128"/>
              <a:ext cx="1146638" cy="962421"/>
              <a:chOff x="958238" y="2157575"/>
              <a:chExt cx="1115190" cy="936025"/>
            </a:xfrm>
          </p:grpSpPr>
          <p:sp>
            <p:nvSpPr>
              <p:cNvPr id="433" name="Google Shape;433;p3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9" name="Google Shape;439;p3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" name="Google Shape;440;p39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441" name="Google Shape;441;p3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442" name="Google Shape;442;p39"/>
              <p:cNvGrpSpPr/>
              <p:nvPr/>
            </p:nvGrpSpPr>
            <p:grpSpPr>
              <a:xfrm>
                <a:off x="3953250" y="571500"/>
                <a:ext cx="1383165" cy="669650"/>
                <a:chOff x="897088" y="2374675"/>
                <a:chExt cx="1383165" cy="669650"/>
              </a:xfrm>
            </p:grpSpPr>
            <p:sp>
              <p:nvSpPr>
                <p:cNvPr id="443" name="Google Shape;443;p3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3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3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3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7" name="Google Shape;447;p3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8" name="Google Shape;448;p3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39"/>
          <p:cNvGrpSpPr/>
          <p:nvPr/>
        </p:nvGrpSpPr>
        <p:grpSpPr>
          <a:xfrm rot="8903269">
            <a:off x="-62368" y="122447"/>
            <a:ext cx="1100970" cy="787624"/>
            <a:chOff x="1202177" y="4613417"/>
            <a:chExt cx="528376" cy="377939"/>
          </a:xfrm>
        </p:grpSpPr>
        <p:sp>
          <p:nvSpPr>
            <p:cNvPr id="450" name="Google Shape;450;p3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39"/>
          <p:cNvGrpSpPr/>
          <p:nvPr/>
        </p:nvGrpSpPr>
        <p:grpSpPr>
          <a:xfrm>
            <a:off x="7224067" y="2171125"/>
            <a:ext cx="2525880" cy="1610799"/>
            <a:chOff x="7239867" y="1514550"/>
            <a:chExt cx="2525880" cy="1610799"/>
          </a:xfrm>
        </p:grpSpPr>
        <p:grpSp>
          <p:nvGrpSpPr>
            <p:cNvPr id="457" name="Google Shape;457;p39"/>
            <p:cNvGrpSpPr/>
            <p:nvPr/>
          </p:nvGrpSpPr>
          <p:grpSpPr>
            <a:xfrm>
              <a:off x="7346663" y="1514550"/>
              <a:ext cx="2419084" cy="1551618"/>
              <a:chOff x="7410211" y="1555307"/>
              <a:chExt cx="2355486" cy="1510826"/>
            </a:xfrm>
          </p:grpSpPr>
          <p:grpSp>
            <p:nvGrpSpPr>
              <p:cNvPr id="458" name="Google Shape;458;p39"/>
              <p:cNvGrpSpPr/>
              <p:nvPr/>
            </p:nvGrpSpPr>
            <p:grpSpPr>
              <a:xfrm>
                <a:off x="7410211" y="1555307"/>
                <a:ext cx="2355486" cy="1510826"/>
                <a:chOff x="761258" y="2062484"/>
                <a:chExt cx="1646502" cy="1056078"/>
              </a:xfrm>
            </p:grpSpPr>
            <p:sp>
              <p:nvSpPr>
                <p:cNvPr id="459" name="Google Shape;459;p3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3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3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3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3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3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5" name="Google Shape;465;p3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7" name="Google Shape;467;p3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39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9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9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9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9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9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9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0"/>
          <p:cNvSpPr txBox="1">
            <a:spLocks noGrp="1"/>
          </p:cNvSpPr>
          <p:nvPr>
            <p:ph type="body" idx="1"/>
          </p:nvPr>
        </p:nvSpPr>
        <p:spPr>
          <a:xfrm>
            <a:off x="5105225" y="914400"/>
            <a:ext cx="31620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500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  <p:grpSp>
        <p:nvGrpSpPr>
          <p:cNvPr id="477" name="Google Shape;477;p40"/>
          <p:cNvGrpSpPr/>
          <p:nvPr/>
        </p:nvGrpSpPr>
        <p:grpSpPr>
          <a:xfrm rot="392454">
            <a:off x="2695026" y="2815227"/>
            <a:ext cx="1921986" cy="2500539"/>
            <a:chOff x="4318023" y="4113296"/>
            <a:chExt cx="716421" cy="932073"/>
          </a:xfrm>
        </p:grpSpPr>
        <p:sp>
          <p:nvSpPr>
            <p:cNvPr id="478" name="Google Shape;478;p4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40"/>
          <p:cNvGrpSpPr/>
          <p:nvPr/>
        </p:nvGrpSpPr>
        <p:grpSpPr>
          <a:xfrm>
            <a:off x="-748149" y="2117407"/>
            <a:ext cx="2037701" cy="1610804"/>
            <a:chOff x="855987" y="2204128"/>
            <a:chExt cx="1217483" cy="962421"/>
          </a:xfrm>
        </p:grpSpPr>
        <p:grpSp>
          <p:nvGrpSpPr>
            <p:cNvPr id="483" name="Google Shape;483;p40"/>
            <p:cNvGrpSpPr/>
            <p:nvPr/>
          </p:nvGrpSpPr>
          <p:grpSpPr>
            <a:xfrm>
              <a:off x="855987" y="2204128"/>
              <a:ext cx="1146638" cy="962421"/>
              <a:chOff x="958238" y="2157575"/>
              <a:chExt cx="1115190" cy="936025"/>
            </a:xfrm>
          </p:grpSpPr>
          <p:sp>
            <p:nvSpPr>
              <p:cNvPr id="484" name="Google Shape;484;p4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4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4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4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4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4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0" name="Google Shape;490;p4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7288617" y="2713912"/>
            <a:ext cx="2525880" cy="1610799"/>
            <a:chOff x="7239867" y="1514550"/>
            <a:chExt cx="2525880" cy="1610799"/>
          </a:xfrm>
        </p:grpSpPr>
        <p:grpSp>
          <p:nvGrpSpPr>
            <p:cNvPr id="492" name="Google Shape;492;p40"/>
            <p:cNvGrpSpPr/>
            <p:nvPr/>
          </p:nvGrpSpPr>
          <p:grpSpPr>
            <a:xfrm>
              <a:off x="7346663" y="1514550"/>
              <a:ext cx="2419084" cy="1551618"/>
              <a:chOff x="7410211" y="1555307"/>
              <a:chExt cx="2355486" cy="1510826"/>
            </a:xfrm>
          </p:grpSpPr>
          <p:grpSp>
            <p:nvGrpSpPr>
              <p:cNvPr id="493" name="Google Shape;493;p40"/>
              <p:cNvGrpSpPr/>
              <p:nvPr/>
            </p:nvGrpSpPr>
            <p:grpSpPr>
              <a:xfrm>
                <a:off x="7410211" y="1555307"/>
                <a:ext cx="2355486" cy="1510826"/>
                <a:chOff x="761258" y="2062484"/>
                <a:chExt cx="1646502" cy="1056078"/>
              </a:xfrm>
            </p:grpSpPr>
            <p:sp>
              <p:nvSpPr>
                <p:cNvPr id="494" name="Google Shape;494;p4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4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4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4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4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4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0" name="Google Shape;500;p4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4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2" name="Google Shape;502;p4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40"/>
          <p:cNvGrpSpPr/>
          <p:nvPr/>
        </p:nvGrpSpPr>
        <p:grpSpPr>
          <a:xfrm>
            <a:off x="2770117" y="-738988"/>
            <a:ext cx="2525880" cy="1610799"/>
            <a:chOff x="7239867" y="1514550"/>
            <a:chExt cx="2525880" cy="1610799"/>
          </a:xfrm>
        </p:grpSpPr>
        <p:grpSp>
          <p:nvGrpSpPr>
            <p:cNvPr id="504" name="Google Shape;504;p40"/>
            <p:cNvGrpSpPr/>
            <p:nvPr/>
          </p:nvGrpSpPr>
          <p:grpSpPr>
            <a:xfrm>
              <a:off x="7346663" y="1514550"/>
              <a:ext cx="2419084" cy="1551618"/>
              <a:chOff x="7410211" y="1555307"/>
              <a:chExt cx="2355486" cy="1510826"/>
            </a:xfrm>
          </p:grpSpPr>
          <p:grpSp>
            <p:nvGrpSpPr>
              <p:cNvPr id="505" name="Google Shape;505;p40"/>
              <p:cNvGrpSpPr/>
              <p:nvPr/>
            </p:nvGrpSpPr>
            <p:grpSpPr>
              <a:xfrm>
                <a:off x="7410211" y="1555307"/>
                <a:ext cx="2355486" cy="1510826"/>
                <a:chOff x="761258" y="2062484"/>
                <a:chExt cx="1646502" cy="1056078"/>
              </a:xfrm>
            </p:grpSpPr>
            <p:sp>
              <p:nvSpPr>
                <p:cNvPr id="506" name="Google Shape;506;p4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4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4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4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4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4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12" name="Google Shape;512;p4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4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4" name="Google Shape;514;p4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1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41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518" name="Google Shape;518;p41"/>
            <p:cNvGrpSpPr/>
            <p:nvPr/>
          </p:nvGrpSpPr>
          <p:grpSpPr>
            <a:xfrm>
              <a:off x="855987" y="2204128"/>
              <a:ext cx="1146638" cy="962421"/>
              <a:chOff x="958238" y="2157575"/>
              <a:chExt cx="1115190" cy="936025"/>
            </a:xfrm>
          </p:grpSpPr>
          <p:sp>
            <p:nvSpPr>
              <p:cNvPr id="519" name="Google Shape;519;p4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4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4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4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4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4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5" name="Google Shape;525;p4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41"/>
          <p:cNvGrpSpPr/>
          <p:nvPr/>
        </p:nvGrpSpPr>
        <p:grpSpPr>
          <a:xfrm rot="-3617422" flipH="1">
            <a:off x="8490996" y="4604956"/>
            <a:ext cx="639248" cy="382015"/>
            <a:chOff x="1202177" y="4613417"/>
            <a:chExt cx="528376" cy="315758"/>
          </a:xfrm>
        </p:grpSpPr>
        <p:sp>
          <p:nvSpPr>
            <p:cNvPr id="527" name="Google Shape;527;p41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41"/>
          <p:cNvGrpSpPr/>
          <p:nvPr/>
        </p:nvGrpSpPr>
        <p:grpSpPr>
          <a:xfrm flipH="1">
            <a:off x="62660" y="4194779"/>
            <a:ext cx="666114" cy="973447"/>
            <a:chOff x="-1047799" y="3300294"/>
            <a:chExt cx="439013" cy="641607"/>
          </a:xfrm>
        </p:grpSpPr>
        <p:sp>
          <p:nvSpPr>
            <p:cNvPr id="534" name="Google Shape;534;p41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41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548" name="Google Shape;548;p4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49" name="Google Shape;549;p41"/>
              <p:cNvGrpSpPr/>
              <p:nvPr/>
            </p:nvGrpSpPr>
            <p:grpSpPr>
              <a:xfrm>
                <a:off x="3953250" y="571500"/>
                <a:ext cx="1383165" cy="669650"/>
                <a:chOff x="897088" y="2374675"/>
                <a:chExt cx="1383165" cy="669650"/>
              </a:xfrm>
            </p:grpSpPr>
            <p:sp>
              <p:nvSpPr>
                <p:cNvPr id="550" name="Google Shape;550;p4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4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4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4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54" name="Google Shape;554;p4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5" name="Google Shape;555;p4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6" name="Google Shape;556;p41"/>
          <p:cNvGrpSpPr/>
          <p:nvPr/>
        </p:nvGrpSpPr>
        <p:grpSpPr>
          <a:xfrm rot="2839265">
            <a:off x="571315" y="-170366"/>
            <a:ext cx="799289" cy="1039885"/>
            <a:chOff x="4318023" y="4113296"/>
            <a:chExt cx="716421" cy="932073"/>
          </a:xfrm>
        </p:grpSpPr>
        <p:sp>
          <p:nvSpPr>
            <p:cNvPr id="557" name="Google Shape;557;p41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9FBF-235F-424E-8EF8-31A5CAD91AB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28BD-02A8-47DB-A31E-5499832DAD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93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"/>
          <p:cNvSpPr txBox="1">
            <a:spLocks noGrp="1"/>
          </p:cNvSpPr>
          <p:nvPr>
            <p:ph type="title"/>
          </p:nvPr>
        </p:nvSpPr>
        <p:spPr>
          <a:xfrm>
            <a:off x="3869355" y="1299181"/>
            <a:ext cx="4658627" cy="254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fr-FR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Chào mừng các em</a:t>
            </a:r>
            <a:br>
              <a:rPr lang="fr-FR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đến với bài học</a:t>
            </a:r>
            <a:br>
              <a:rPr lang="fr-FR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hôm nay!</a:t>
            </a: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4" name="Google Shape;624;p1"/>
          <p:cNvGrpSpPr/>
          <p:nvPr/>
        </p:nvGrpSpPr>
        <p:grpSpPr>
          <a:xfrm>
            <a:off x="984958" y="1389758"/>
            <a:ext cx="2723182" cy="3320193"/>
            <a:chOff x="984958" y="1389758"/>
            <a:chExt cx="2723182" cy="3320193"/>
          </a:xfrm>
        </p:grpSpPr>
        <p:sp>
          <p:nvSpPr>
            <p:cNvPr id="625" name="Google Shape;625;p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17493" y="364009"/>
            <a:ext cx="253146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3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tình nguyện</a:t>
            </a:r>
            <a:endParaRPr lang="vi-VN" sz="21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7134" y="381273"/>
            <a:ext cx="190148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8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tình nghĩa</a:t>
            </a:r>
            <a:endParaRPr lang="vi-VN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962" y="379999"/>
            <a:ext cx="17828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8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tình cảnh</a:t>
            </a:r>
            <a:endParaRPr lang="vi-VN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8231" y="364009"/>
            <a:ext cx="148309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8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tình tiết</a:t>
            </a:r>
            <a:endParaRPr lang="vi-VN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896" y="1162942"/>
            <a:ext cx="8237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......: Sự việc nhỏ trong quá trình diễn biến của</a:t>
            </a:r>
          </a:p>
          <a:p>
            <a:pPr defTabSz="685800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         sự kiện, tâm trạng.</a:t>
            </a:r>
            <a:endParaRPr lang="vi-VN" sz="12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897" y="2155522"/>
            <a:ext cx="8237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......: Tự mình nhận lấy trách nhiệm để là không   </a:t>
            </a:r>
          </a:p>
          <a:p>
            <a:pPr defTabSz="685800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         phải do bắt buộc.</a:t>
            </a:r>
            <a:endParaRPr lang="vi-VN" sz="12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897" y="3148101"/>
            <a:ext cx="8089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......: Tình cảm thủy chung hợp với lẽ phải, với</a:t>
            </a:r>
          </a:p>
          <a:p>
            <a:pPr defTabSz="685800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         đạo lí làm người.</a:t>
            </a:r>
            <a:endParaRPr lang="vi-VN" sz="12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984" y="4140679"/>
            <a:ext cx="7314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......: Cảnh ngộ và tình hình đang phải chịu đựng.</a:t>
            </a:r>
            <a:endParaRPr lang="vi-VN" sz="12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92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18" descr="Cau ho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250"/>
            <a:ext cx="852488" cy="6393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C23ABF-FAA6-4FE2-AB16-09B7D6270CDA}"/>
              </a:ext>
            </a:extLst>
          </p:cNvPr>
          <p:cNvSpPr/>
          <p:nvPr/>
        </p:nvSpPr>
        <p:spPr>
          <a:xfrm>
            <a:off x="953930" y="206060"/>
            <a:ext cx="8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spcBef>
                <a:spcPct val="20000"/>
              </a:spcBef>
              <a:buClrTx/>
            </a:pPr>
            <a:r>
              <a:rPr lang="en-US" altLang="en-US" sz="2000" b="1" kern="12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IV. Từ nhiều nghĩa và hiện tượng chuyển nghĩa của từ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3CDA27-832D-4CF7-9F2E-99ED1F8E0AAC}"/>
              </a:ext>
            </a:extLst>
          </p:cNvPr>
          <p:cNvSpPr/>
          <p:nvPr/>
        </p:nvSpPr>
        <p:spPr>
          <a:xfrm>
            <a:off x="953930" y="857250"/>
            <a:ext cx="2967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1. 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Ôn lại khái niệm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endParaRPr lang="vi-VN" sz="16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588CD8-4496-4766-8ACB-111395D99A9B}"/>
              </a:ext>
            </a:extLst>
          </p:cNvPr>
          <p:cNvSpPr/>
          <p:nvPr/>
        </p:nvSpPr>
        <p:spPr>
          <a:xfrm>
            <a:off x="953930" y="1645665"/>
            <a:ext cx="7306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  <a:defRPr/>
            </a:pPr>
            <a:r>
              <a:rPr lang="vi-VN" sz="24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- </a:t>
            </a:r>
            <a:r>
              <a:rPr lang="vi-VN" sz="2400" b="1" i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Từ nhiều nghĩa</a:t>
            </a:r>
            <a:r>
              <a:rPr lang="vi-VN" sz="24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là từ có nhiều nghĩa khác nhau, gồm một nghĩa gốc và nhiều nghĩa chuyển. </a:t>
            </a:r>
            <a:endParaRPr lang="vi-VN" sz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844" y="115407"/>
            <a:ext cx="852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spcBef>
                <a:spcPct val="20000"/>
              </a:spcBef>
              <a:buClrTx/>
            </a:pPr>
            <a:r>
              <a:rPr lang="en-US" altLang="en-US" sz="36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IV. Từ nhiều nghĩa và hiện tượng chuyển nghĩa của từ :</a:t>
            </a:r>
          </a:p>
        </p:txBody>
      </p:sp>
      <p:sp>
        <p:nvSpPr>
          <p:cNvPr id="5" name="Rectangle 4"/>
          <p:cNvSpPr/>
          <p:nvPr/>
        </p:nvSpPr>
        <p:spPr>
          <a:xfrm>
            <a:off x="738069" y="1455108"/>
            <a:ext cx="405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defRPr/>
            </a:pPr>
            <a:r>
              <a:rPr lang="en-US" alt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Ôn lại khái niệm</a:t>
            </a:r>
            <a:r>
              <a:rPr lang="en-US" alt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vi-VN" sz="2100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070" y="2240811"/>
            <a:ext cx="730633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  <a:defRPr/>
            </a:pPr>
            <a:r>
              <a:rPr lang="vi-VN" sz="33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vi-VN" sz="3300" b="1" i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Từ nhiều nghĩa</a:t>
            </a:r>
            <a:r>
              <a:rPr lang="vi-VN" sz="33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vi-VN" sz="33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là từ có nhiều nghĩa khác nhau, gồm một nghĩa gốc và nhiều nghĩa chuyển. </a:t>
            </a:r>
            <a:endParaRPr lang="vi-VN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1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406240"/>
              </p:ext>
            </p:extLst>
          </p:nvPr>
        </p:nvGraphicFramePr>
        <p:xfrm>
          <a:off x="275230" y="315685"/>
          <a:ext cx="8770799" cy="482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01353" y="315685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800" b="1" u="sng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en-US" sz="2800" b="1" u="sng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lang="en-US" sz="2800" b="1" u="sng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endParaRPr lang="vi-VN" u="sng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097" y="183309"/>
            <a:ext cx="7843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  <a:defRPr/>
            </a:pPr>
            <a:r>
              <a:rPr lang="vi-VN" sz="28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vi-VN" sz="2800" b="1" i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Chuyển nghĩa</a:t>
            </a:r>
            <a:r>
              <a:rPr lang="vi-VN" sz="28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là từ nghĩa gốc tạo ra từ có nhiều nghĩa mới. 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889" y="1285322"/>
            <a:ext cx="4685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 từ nhiều</a:t>
            </a: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nghĩa có:</a:t>
            </a:r>
            <a:endParaRPr lang="vi-VN" sz="1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321" y="1873945"/>
            <a:ext cx="7406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Nghĩa gốc: 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là nghĩa chính, xuất hiện từ đầu, làm cơ sở để tạo thành các nghĩa khác.</a:t>
            </a:r>
            <a:endParaRPr lang="vi-VN" sz="1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8581" y="2946731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(ví dụ: nghĩa 1 trong từ </a:t>
            </a:r>
            <a:r>
              <a:rPr lang="vi-VN" sz="2400" b="1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thịt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vi-VN" sz="2400" b="1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vi-VN" sz="1200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321" y="3518415"/>
            <a:ext cx="7406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Nghĩa chuyển: 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là nghĩa được sinh ra trên cơ sở nghĩa gốc.</a:t>
            </a:r>
            <a:endParaRPr lang="vi-VN" sz="1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8582" y="4568702"/>
            <a:ext cx="5543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(ví dụ: nghĩa 2, nghĩa 3 trong từ </a:t>
            </a:r>
            <a:r>
              <a:rPr lang="vi-VN" sz="2400" b="1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thịt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vi-VN" sz="2400" b="1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vi-VN" sz="1200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318" y="160719"/>
            <a:ext cx="82893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sz="27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lang="vi-VN" sz="27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 hai câu thơ sau, từ </a:t>
            </a:r>
            <a:r>
              <a:rPr lang="vi-VN" sz="2700" b="1" i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lang="vi-VN" sz="27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trong </a:t>
            </a:r>
            <a:r>
              <a:rPr lang="vi-VN" sz="2700" b="1" i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thềm hoa</a:t>
            </a:r>
            <a:r>
              <a:rPr lang="vi-VN" sz="27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vi-VN" sz="2700" b="1" i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lệ hoa </a:t>
            </a:r>
            <a:r>
              <a:rPr lang="vi-VN" sz="27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 dùng theo nghĩa gốc hay nghĩa chuyển? Có thể coi đây là hiện tượng chuyển nghĩa làm xuất hiện từ nhiều nghĩa được không? Vì sao?</a:t>
            </a:r>
          </a:p>
          <a:p>
            <a:pPr algn="ctr" defTabSz="685800">
              <a:buClrTx/>
            </a:pPr>
            <a:r>
              <a:rPr lang="vi-VN" sz="27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     </a:t>
            </a:r>
            <a:endParaRPr lang="en-US" sz="2700" b="1" kern="120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685800">
              <a:buClrTx/>
            </a:pPr>
            <a:r>
              <a:rPr lang="vi-VN" sz="27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 </a:t>
            </a:r>
            <a:r>
              <a:rPr lang="vi-VN" sz="2700" b="1" i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Nỗi mình thêm tức nỗi nhà,</a:t>
            </a:r>
            <a:endParaRPr lang="vi-VN" sz="2700" b="1" kern="120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685800">
              <a:buClrTx/>
            </a:pPr>
            <a:r>
              <a:rPr lang="vi-VN" sz="2700" b="1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Thềm hoa </a:t>
            </a:r>
            <a:r>
              <a:rPr lang="vi-VN" sz="2700" b="1" i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 bước </a:t>
            </a:r>
            <a:r>
              <a:rPr lang="vi-VN" sz="2700" b="1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lệ hoa </a:t>
            </a:r>
            <a:r>
              <a:rPr lang="vi-VN" sz="2700" b="1" i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mấy hàng!</a:t>
            </a:r>
            <a:endParaRPr lang="vi-VN" sz="2700" b="1" kern="120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685800">
              <a:buClrTx/>
            </a:pPr>
            <a:r>
              <a:rPr lang="vi-VN" sz="27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                                                   (</a:t>
            </a:r>
            <a:r>
              <a:rPr lang="vi-VN" sz="21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Nguyễn Du, </a:t>
            </a:r>
            <a:r>
              <a:rPr lang="vi-VN" sz="2100" b="1" i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Truyện Kiều</a:t>
            </a:r>
            <a:r>
              <a:rPr lang="vi-VN" sz="21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5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229" y="190090"/>
            <a:ext cx="6588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Nghĩa của từ </a:t>
            </a:r>
            <a:r>
              <a:rPr lang="vi-VN" sz="2400" b="1" i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lang="vi-VN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trong </a:t>
            </a:r>
            <a:r>
              <a:rPr lang="vi-VN" sz="2400" b="1" i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thềm hoa</a:t>
            </a:r>
            <a:r>
              <a:rPr lang="vi-VN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vi-VN" sz="2400" b="1" i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lệ hoa.</a:t>
            </a:r>
            <a:r>
              <a:rPr lang="vi-VN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vi-VN" sz="120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338" y="721004"/>
            <a:ext cx="7371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vi-VN" sz="2400" b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</a:t>
            </a:r>
            <a:r>
              <a:rPr lang="vi-VN" sz="2400" b="1" i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Nỗi mình thêm tức nỗi nhà,</a:t>
            </a:r>
            <a:endParaRPr lang="vi-VN" sz="2400" b="1" kern="1200" dirty="0">
              <a:solidFill>
                <a:srgbClr val="0E0E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lang="vi-VN" sz="2400" b="1" i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Thềm hoa </a:t>
            </a:r>
            <a:r>
              <a:rPr lang="vi-VN" sz="2400" b="1" i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bước </a:t>
            </a:r>
            <a:r>
              <a:rPr lang="vi-VN" sz="2400" b="1" i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lệ hoa </a:t>
            </a:r>
            <a:r>
              <a:rPr lang="vi-VN" sz="2400" b="1" i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 hàng!</a:t>
            </a:r>
            <a:endParaRPr lang="vi-VN" sz="2400" b="1" kern="1200" dirty="0">
              <a:solidFill>
                <a:srgbClr val="0E0E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lang="vi-VN" sz="2400" b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                                         (</a:t>
            </a:r>
            <a:r>
              <a:rPr lang="vi-VN" sz="1800" b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 Du, </a:t>
            </a:r>
            <a:r>
              <a:rPr lang="vi-VN" sz="1800" b="1" i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Truyện Kiều</a:t>
            </a:r>
            <a:r>
              <a:rPr lang="vi-VN" sz="1800" b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7797" y="2256040"/>
            <a:ext cx="7751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20000"/>
              </a:spcBef>
              <a:buClrTx/>
            </a:pPr>
            <a:r>
              <a:rPr lang="vi-VN" sz="2400" b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 </a:t>
            </a:r>
            <a:r>
              <a:rPr lang="vi-VN" sz="2400" b="1" i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lang="vi-VN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2400" b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 </a:t>
            </a:r>
            <a:r>
              <a:rPr lang="vi-VN" sz="2400" b="1" i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thềm hoa </a:t>
            </a:r>
            <a:r>
              <a:rPr lang="vi-VN" sz="2400" b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 </a:t>
            </a:r>
            <a:r>
              <a:rPr lang="vi-VN" sz="2400" b="1" i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lệ hoa </a:t>
            </a:r>
            <a:r>
              <a:rPr lang="vi-VN" sz="2400" b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 dùng theo nghĩa chuy</a:t>
            </a:r>
            <a:r>
              <a:rPr lang="en-US" sz="2400" b="1" kern="1200" dirty="0" err="1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ển</a:t>
            </a:r>
            <a:r>
              <a:rPr lang="en-US" sz="2400" b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915" y="3335008"/>
            <a:ext cx="7878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20000"/>
              </a:spcBef>
              <a:buClrTx/>
            </a:pPr>
            <a:r>
              <a:rPr lang="vi-VN" sz="2000" b="1" i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lang="vi-VN" sz="2000" b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đây là đẹp</a:t>
            </a:r>
            <a:r>
              <a:rPr lang="en-US" sz="2000" b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sang trọng, tinh khiết (</a:t>
            </a:r>
            <a:r>
              <a:rPr lang="en-US" sz="2000" b="1" kern="1200" dirty="0" err="1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ẩn</a:t>
            </a:r>
            <a:r>
              <a:rPr lang="en-US" sz="2000" b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dụ).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7796" y="4004421"/>
            <a:ext cx="8053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sz="1800" b="1" i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1800" b="1" i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lang="vi-VN" sz="1800" b="1" i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hoa </a:t>
            </a:r>
            <a:r>
              <a:rPr lang="vi-VN" sz="1800" b="1" i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 phải là hiện tượng chuyển nghĩa làm xuất hiện từ nhiều nghĩa</a:t>
            </a:r>
            <a:r>
              <a:rPr lang="en-US" sz="1800" b="1" i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V</a:t>
            </a:r>
            <a:r>
              <a:rPr lang="vi-VN" sz="1800" b="1" i="1" kern="1200" dirty="0">
                <a:solidFill>
                  <a:srgbClr val="0E0E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ì nó không được giải thích trong từ điển.</a:t>
            </a:r>
            <a:endParaRPr lang="en-US" sz="1800" b="1" i="1" kern="1200" dirty="0">
              <a:solidFill>
                <a:srgbClr val="0E0E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508" y="2608342"/>
            <a:ext cx="2954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altLang="en-US" sz="2400" b="1" kern="1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Nghĩa chuyển: </a:t>
            </a:r>
            <a:endParaRPr lang="vi-VN" sz="1100" kern="120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508" y="1357048"/>
            <a:ext cx="7476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altLang="en-US" sz="2400" b="1" kern="1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Nghĩa</a:t>
            </a:r>
            <a:r>
              <a:rPr lang="en-US" altLang="en-US" sz="2400" b="1" kern="1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gốc</a:t>
            </a:r>
            <a:r>
              <a:rPr lang="en-US" altLang="en-US" sz="2400" b="1" kern="1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thức</a:t>
            </a: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ăn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vào</a:t>
            </a: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miệng</a:t>
            </a: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nhai và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nuốt</a:t>
            </a: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vi-VN" sz="11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6963" y="562124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85800">
              <a:buClrTx/>
              <a:defRPr/>
            </a:pP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ăn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lang="en-US" altLang="en-US" sz="24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06" y="2002531"/>
            <a:ext cx="4596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ăn cơm, ăn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bánh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,…</a:t>
            </a:r>
            <a:endParaRPr lang="vi-VN" sz="1100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06" y="3186814"/>
            <a:ext cx="7288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ăn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bài</a:t>
            </a: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ăn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ảnh</a:t>
            </a: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ăm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bám</a:t>
            </a: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ăn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bẩn</a:t>
            </a: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ăn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bớt</a:t>
            </a: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ăn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cắp</a:t>
            </a: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ăn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cướp</a:t>
            </a: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ăn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tết</a:t>
            </a:r>
            <a:r>
              <a:rPr lang="en-US" alt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ăn vạ, ăn ý,…</a:t>
            </a:r>
            <a:endParaRPr lang="vi-VN" sz="11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4006" y="4301845"/>
            <a:ext cx="6553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altLang="en-US" sz="24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lang="en-US" altLang="en-US" sz="2400" b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Tìm</a:t>
            </a:r>
            <a:r>
              <a:rPr lang="en-US" altLang="en-US" sz="24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400" b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nghĩa</a:t>
            </a:r>
            <a:r>
              <a:rPr lang="en-US" altLang="en-US" sz="24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400" b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gốc</a:t>
            </a:r>
            <a:r>
              <a:rPr lang="en-US" altLang="en-US" sz="24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altLang="en-US" sz="2400" b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nghĩa</a:t>
            </a:r>
            <a:r>
              <a:rPr lang="en-US" altLang="en-US" sz="24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400" b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chuyển</a:t>
            </a:r>
            <a:r>
              <a:rPr lang="en-US" altLang="en-US" sz="24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400" b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của</a:t>
            </a:r>
            <a:r>
              <a:rPr lang="en-US" altLang="en-US" sz="24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từ </a:t>
            </a:r>
            <a:r>
              <a:rPr lang="en-US" altLang="en-US" sz="2400" b="1" i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đánh</a:t>
            </a:r>
            <a:r>
              <a:rPr lang="en-US" altLang="en-US" sz="2400" b="1" i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vi-VN" sz="1100" i="1" kern="1200" dirty="0">
              <a:solidFill>
                <a:srgbClr val="6600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oogle Shape;957;p19"/>
          <p:cNvGrpSpPr/>
          <p:nvPr/>
        </p:nvGrpSpPr>
        <p:grpSpPr>
          <a:xfrm>
            <a:off x="1" y="132964"/>
            <a:ext cx="3848986" cy="4291453"/>
            <a:chOff x="822530" y="2379920"/>
            <a:chExt cx="7709165" cy="4291453"/>
          </a:xfrm>
        </p:grpSpPr>
        <p:grpSp>
          <p:nvGrpSpPr>
            <p:cNvPr id="958" name="Google Shape;958;p19"/>
            <p:cNvGrpSpPr/>
            <p:nvPr/>
          </p:nvGrpSpPr>
          <p:grpSpPr>
            <a:xfrm>
              <a:off x="822530" y="4600350"/>
              <a:ext cx="2378064" cy="2071023"/>
              <a:chOff x="727286" y="3003368"/>
              <a:chExt cx="2378064" cy="2071023"/>
            </a:xfrm>
          </p:grpSpPr>
          <p:sp>
            <p:nvSpPr>
              <p:cNvPr id="959" name="Google Shape;959;p19"/>
              <p:cNvSpPr/>
              <p:nvPr/>
            </p:nvSpPr>
            <p:spPr>
              <a:xfrm>
                <a:off x="774961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solidFill>
                <a:srgbClr val="F3C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9"/>
              <p:cNvSpPr/>
              <p:nvPr/>
            </p:nvSpPr>
            <p:spPr>
              <a:xfrm>
                <a:off x="774961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9"/>
              <p:cNvSpPr/>
              <p:nvPr/>
            </p:nvSpPr>
            <p:spPr>
              <a:xfrm>
                <a:off x="727286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9"/>
              <p:cNvSpPr/>
              <p:nvPr/>
            </p:nvSpPr>
            <p:spPr>
              <a:xfrm>
                <a:off x="2181445" y="4125333"/>
                <a:ext cx="923905" cy="831130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6047" extrusionOk="0">
                    <a:moveTo>
                      <a:pt x="833" y="1"/>
                    </a:moveTo>
                    <a:cubicBezTo>
                      <a:pt x="693" y="1"/>
                      <a:pt x="552" y="11"/>
                      <a:pt x="413" y="32"/>
                    </a:cubicBezTo>
                    <a:lnTo>
                      <a:pt x="413" y="97"/>
                    </a:lnTo>
                    <a:cubicBezTo>
                      <a:pt x="88" y="1940"/>
                      <a:pt x="1" y="3805"/>
                      <a:pt x="196" y="5648"/>
                    </a:cubicBezTo>
                    <a:lnTo>
                      <a:pt x="2212" y="5648"/>
                    </a:lnTo>
                    <a:cubicBezTo>
                      <a:pt x="2305" y="5653"/>
                      <a:pt x="2397" y="5656"/>
                      <a:pt x="2487" y="5656"/>
                    </a:cubicBezTo>
                    <a:cubicBezTo>
                      <a:pt x="2735" y="5656"/>
                      <a:pt x="2977" y="5636"/>
                      <a:pt x="3231" y="5604"/>
                    </a:cubicBezTo>
                    <a:lnTo>
                      <a:pt x="3296" y="5582"/>
                    </a:lnTo>
                    <a:cubicBezTo>
                      <a:pt x="3405" y="5626"/>
                      <a:pt x="3513" y="5669"/>
                      <a:pt x="3600" y="5691"/>
                    </a:cubicBezTo>
                    <a:cubicBezTo>
                      <a:pt x="4307" y="5933"/>
                      <a:pt x="5030" y="6047"/>
                      <a:pt x="5770" y="6047"/>
                    </a:cubicBezTo>
                    <a:cubicBezTo>
                      <a:pt x="5892" y="6047"/>
                      <a:pt x="6014" y="6044"/>
                      <a:pt x="6136" y="6038"/>
                    </a:cubicBezTo>
                    <a:cubicBezTo>
                      <a:pt x="6201" y="6016"/>
                      <a:pt x="6288" y="6016"/>
                      <a:pt x="6353" y="5994"/>
                    </a:cubicBezTo>
                    <a:cubicBezTo>
                      <a:pt x="6462" y="5973"/>
                      <a:pt x="6570" y="5908"/>
                      <a:pt x="6657" y="5821"/>
                    </a:cubicBezTo>
                    <a:cubicBezTo>
                      <a:pt x="6678" y="5799"/>
                      <a:pt x="6700" y="5778"/>
                      <a:pt x="6700" y="5734"/>
                    </a:cubicBezTo>
                    <a:cubicBezTo>
                      <a:pt x="6700" y="5713"/>
                      <a:pt x="6700" y="5691"/>
                      <a:pt x="6700" y="5691"/>
                    </a:cubicBezTo>
                    <a:cubicBezTo>
                      <a:pt x="6722" y="5474"/>
                      <a:pt x="6570" y="5322"/>
                      <a:pt x="6440" y="5214"/>
                    </a:cubicBezTo>
                    <a:cubicBezTo>
                      <a:pt x="5963" y="4802"/>
                      <a:pt x="5529" y="4347"/>
                      <a:pt x="5139" y="3848"/>
                    </a:cubicBezTo>
                    <a:cubicBezTo>
                      <a:pt x="4705" y="3284"/>
                      <a:pt x="4337" y="2677"/>
                      <a:pt x="3925" y="2070"/>
                    </a:cubicBezTo>
                    <a:cubicBezTo>
                      <a:pt x="3535" y="1463"/>
                      <a:pt x="3036" y="943"/>
                      <a:pt x="2451" y="509"/>
                    </a:cubicBezTo>
                    <a:cubicBezTo>
                      <a:pt x="1980" y="178"/>
                      <a:pt x="1410" y="1"/>
                      <a:pt x="833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9"/>
              <p:cNvSpPr/>
              <p:nvPr/>
            </p:nvSpPr>
            <p:spPr>
              <a:xfrm>
                <a:off x="739225" y="3900198"/>
                <a:ext cx="1630098" cy="1059289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7707" extrusionOk="0">
                    <a:moveTo>
                      <a:pt x="3296" y="1"/>
                    </a:moveTo>
                    <a:cubicBezTo>
                      <a:pt x="629" y="1627"/>
                      <a:pt x="0" y="5226"/>
                      <a:pt x="1952" y="7654"/>
                    </a:cubicBezTo>
                    <a:cubicBezTo>
                      <a:pt x="1973" y="7654"/>
                      <a:pt x="2038" y="7697"/>
                      <a:pt x="2060" y="7697"/>
                    </a:cubicBezTo>
                    <a:lnTo>
                      <a:pt x="10689" y="7697"/>
                    </a:lnTo>
                    <a:cubicBezTo>
                      <a:pt x="10721" y="7704"/>
                      <a:pt x="10751" y="7706"/>
                      <a:pt x="10780" y="7706"/>
                    </a:cubicBezTo>
                    <a:cubicBezTo>
                      <a:pt x="10850" y="7706"/>
                      <a:pt x="10916" y="7691"/>
                      <a:pt x="10992" y="7676"/>
                    </a:cubicBezTo>
                    <a:cubicBezTo>
                      <a:pt x="11057" y="7654"/>
                      <a:pt x="11123" y="7611"/>
                      <a:pt x="11188" y="7567"/>
                    </a:cubicBezTo>
                    <a:cubicBezTo>
                      <a:pt x="11296" y="7481"/>
                      <a:pt x="11383" y="7372"/>
                      <a:pt x="11448" y="7264"/>
                    </a:cubicBezTo>
                    <a:cubicBezTo>
                      <a:pt x="11534" y="7090"/>
                      <a:pt x="11578" y="6895"/>
                      <a:pt x="11665" y="6722"/>
                    </a:cubicBezTo>
                    <a:cubicBezTo>
                      <a:pt x="11751" y="6483"/>
                      <a:pt x="11816" y="6223"/>
                      <a:pt x="11838" y="5963"/>
                    </a:cubicBezTo>
                    <a:cubicBezTo>
                      <a:pt x="11860" y="5725"/>
                      <a:pt x="11860" y="5464"/>
                      <a:pt x="11860" y="5226"/>
                    </a:cubicBezTo>
                    <a:cubicBezTo>
                      <a:pt x="11816" y="3990"/>
                      <a:pt x="11491" y="2798"/>
                      <a:pt x="10906" y="1714"/>
                    </a:cubicBezTo>
                    <a:cubicBezTo>
                      <a:pt x="10841" y="1627"/>
                      <a:pt x="10776" y="1518"/>
                      <a:pt x="10732" y="1410"/>
                    </a:cubicBezTo>
                    <a:cubicBezTo>
                      <a:pt x="8347" y="478"/>
                      <a:pt x="5832" y="1"/>
                      <a:pt x="3296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9"/>
              <p:cNvSpPr/>
              <p:nvPr/>
            </p:nvSpPr>
            <p:spPr>
              <a:xfrm>
                <a:off x="1263719" y="3999295"/>
                <a:ext cx="1037023" cy="300317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2185" extrusionOk="0">
                    <a:moveTo>
                      <a:pt x="2889" y="0"/>
                    </a:moveTo>
                    <a:cubicBezTo>
                      <a:pt x="1918" y="0"/>
                      <a:pt x="942" y="156"/>
                      <a:pt x="0" y="472"/>
                    </a:cubicBezTo>
                    <a:cubicBezTo>
                      <a:pt x="1019" y="1340"/>
                      <a:pt x="2298" y="2055"/>
                      <a:pt x="3643" y="2163"/>
                    </a:cubicBezTo>
                    <a:cubicBezTo>
                      <a:pt x="3823" y="2178"/>
                      <a:pt x="4003" y="2185"/>
                      <a:pt x="4183" y="2185"/>
                    </a:cubicBezTo>
                    <a:cubicBezTo>
                      <a:pt x="5366" y="2185"/>
                      <a:pt x="6529" y="1877"/>
                      <a:pt x="7545" y="1274"/>
                    </a:cubicBezTo>
                    <a:cubicBezTo>
                      <a:pt x="6121" y="434"/>
                      <a:pt x="4511" y="0"/>
                      <a:pt x="2889" y="0"/>
                    </a:cubicBezTo>
                    <a:close/>
                  </a:path>
                </a:pathLst>
              </a:custGeom>
              <a:solidFill>
                <a:srgbClr val="FFC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9"/>
              <p:cNvSpPr/>
              <p:nvPr/>
            </p:nvSpPr>
            <p:spPr>
              <a:xfrm>
                <a:off x="2086195" y="3161980"/>
                <a:ext cx="438175" cy="601322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4375" extrusionOk="0">
                    <a:moveTo>
                      <a:pt x="2342" y="1"/>
                    </a:moveTo>
                    <a:cubicBezTo>
                      <a:pt x="2222" y="1"/>
                      <a:pt x="2103" y="28"/>
                      <a:pt x="1995" y="82"/>
                    </a:cubicBezTo>
                    <a:cubicBezTo>
                      <a:pt x="1236" y="342"/>
                      <a:pt x="607" y="884"/>
                      <a:pt x="0" y="1404"/>
                    </a:cubicBezTo>
                    <a:cubicBezTo>
                      <a:pt x="455" y="2683"/>
                      <a:pt x="1409" y="3876"/>
                      <a:pt x="2688" y="4375"/>
                    </a:cubicBezTo>
                    <a:cubicBezTo>
                      <a:pt x="2710" y="4288"/>
                      <a:pt x="2732" y="4223"/>
                      <a:pt x="2753" y="4136"/>
                    </a:cubicBezTo>
                    <a:cubicBezTo>
                      <a:pt x="3079" y="3052"/>
                      <a:pt x="3187" y="1881"/>
                      <a:pt x="3014" y="754"/>
                    </a:cubicBezTo>
                    <a:cubicBezTo>
                      <a:pt x="2992" y="559"/>
                      <a:pt x="2927" y="364"/>
                      <a:pt x="2818" y="190"/>
                    </a:cubicBezTo>
                    <a:cubicBezTo>
                      <a:pt x="2775" y="147"/>
                      <a:pt x="2732" y="103"/>
                      <a:pt x="2688" y="82"/>
                    </a:cubicBezTo>
                    <a:cubicBezTo>
                      <a:pt x="2580" y="28"/>
                      <a:pt x="2461" y="1"/>
                      <a:pt x="2342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9"/>
              <p:cNvSpPr/>
              <p:nvPr/>
            </p:nvSpPr>
            <p:spPr>
              <a:xfrm>
                <a:off x="2157667" y="3187544"/>
                <a:ext cx="366703" cy="54304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51" extrusionOk="0">
                    <a:moveTo>
                      <a:pt x="2223" y="0"/>
                    </a:moveTo>
                    <a:cubicBezTo>
                      <a:pt x="2049" y="0"/>
                      <a:pt x="1867" y="64"/>
                      <a:pt x="1735" y="178"/>
                    </a:cubicBezTo>
                    <a:cubicBezTo>
                      <a:pt x="1214" y="503"/>
                      <a:pt x="0" y="1175"/>
                      <a:pt x="87" y="1912"/>
                    </a:cubicBezTo>
                    <a:cubicBezTo>
                      <a:pt x="130" y="2324"/>
                      <a:pt x="564" y="2649"/>
                      <a:pt x="824" y="2931"/>
                    </a:cubicBezTo>
                    <a:cubicBezTo>
                      <a:pt x="1149" y="3213"/>
                      <a:pt x="1496" y="3495"/>
                      <a:pt x="1843" y="3755"/>
                    </a:cubicBezTo>
                    <a:cubicBezTo>
                      <a:pt x="1952" y="3863"/>
                      <a:pt x="2082" y="3928"/>
                      <a:pt x="2233" y="3950"/>
                    </a:cubicBezTo>
                    <a:cubicBezTo>
                      <a:pt x="2580" y="2866"/>
                      <a:pt x="2667" y="1695"/>
                      <a:pt x="2494" y="568"/>
                    </a:cubicBezTo>
                    <a:cubicBezTo>
                      <a:pt x="2472" y="373"/>
                      <a:pt x="2407" y="178"/>
                      <a:pt x="2298" y="4"/>
                    </a:cubicBezTo>
                    <a:cubicBezTo>
                      <a:pt x="2274" y="1"/>
                      <a:pt x="2249" y="0"/>
                      <a:pt x="2223" y="0"/>
                    </a:cubicBezTo>
                    <a:close/>
                  </a:path>
                </a:pathLst>
              </a:custGeom>
              <a:solidFill>
                <a:srgbClr val="D991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1159397" y="3027146"/>
                <a:ext cx="551429" cy="685438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4987" extrusionOk="0">
                    <a:moveTo>
                      <a:pt x="2233" y="0"/>
                    </a:moveTo>
                    <a:cubicBezTo>
                      <a:pt x="1930" y="44"/>
                      <a:pt x="1691" y="196"/>
                      <a:pt x="1540" y="456"/>
                    </a:cubicBezTo>
                    <a:cubicBezTo>
                      <a:pt x="521" y="1735"/>
                      <a:pt x="0" y="3339"/>
                      <a:pt x="87" y="4987"/>
                    </a:cubicBezTo>
                    <a:cubicBezTo>
                      <a:pt x="1605" y="4380"/>
                      <a:pt x="2949" y="3404"/>
                      <a:pt x="3990" y="2125"/>
                    </a:cubicBezTo>
                    <a:lnTo>
                      <a:pt x="4011" y="2103"/>
                    </a:lnTo>
                    <a:cubicBezTo>
                      <a:pt x="3751" y="1453"/>
                      <a:pt x="3361" y="846"/>
                      <a:pt x="2862" y="347"/>
                    </a:cubicBezTo>
                    <a:cubicBezTo>
                      <a:pt x="2819" y="304"/>
                      <a:pt x="2775" y="261"/>
                      <a:pt x="2710" y="196"/>
                    </a:cubicBezTo>
                    <a:cubicBezTo>
                      <a:pt x="2580" y="87"/>
                      <a:pt x="2407" y="0"/>
                      <a:pt x="2233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1326256" y="3056971"/>
                <a:ext cx="384571" cy="450132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3275" extrusionOk="0">
                    <a:moveTo>
                      <a:pt x="1496" y="0"/>
                    </a:moveTo>
                    <a:cubicBezTo>
                      <a:pt x="1475" y="0"/>
                      <a:pt x="1431" y="0"/>
                      <a:pt x="1410" y="22"/>
                    </a:cubicBezTo>
                    <a:cubicBezTo>
                      <a:pt x="1171" y="130"/>
                      <a:pt x="954" y="325"/>
                      <a:pt x="846" y="564"/>
                    </a:cubicBezTo>
                    <a:cubicBezTo>
                      <a:pt x="629" y="954"/>
                      <a:pt x="456" y="1366"/>
                      <a:pt x="304" y="1800"/>
                    </a:cubicBezTo>
                    <a:cubicBezTo>
                      <a:pt x="239" y="2017"/>
                      <a:pt x="174" y="2255"/>
                      <a:pt x="131" y="2472"/>
                    </a:cubicBezTo>
                    <a:cubicBezTo>
                      <a:pt x="44" y="2689"/>
                      <a:pt x="0" y="2927"/>
                      <a:pt x="0" y="3166"/>
                    </a:cubicBezTo>
                    <a:cubicBezTo>
                      <a:pt x="15" y="3245"/>
                      <a:pt x="51" y="3274"/>
                      <a:pt x="99" y="3274"/>
                    </a:cubicBezTo>
                    <a:cubicBezTo>
                      <a:pt x="196" y="3274"/>
                      <a:pt x="340" y="3158"/>
                      <a:pt x="456" y="3101"/>
                    </a:cubicBezTo>
                    <a:lnTo>
                      <a:pt x="1171" y="2754"/>
                    </a:lnTo>
                    <a:lnTo>
                      <a:pt x="2559" y="2038"/>
                    </a:lnTo>
                    <a:cubicBezTo>
                      <a:pt x="2645" y="2017"/>
                      <a:pt x="2711" y="1973"/>
                      <a:pt x="2776" y="1908"/>
                    </a:cubicBezTo>
                    <a:lnTo>
                      <a:pt x="2797" y="1886"/>
                    </a:lnTo>
                    <a:cubicBezTo>
                      <a:pt x="2537" y="1236"/>
                      <a:pt x="2147" y="629"/>
                      <a:pt x="1648" y="130"/>
                    </a:cubicBezTo>
                    <a:cubicBezTo>
                      <a:pt x="1605" y="87"/>
                      <a:pt x="1561" y="44"/>
                      <a:pt x="1496" y="0"/>
                    </a:cubicBezTo>
                    <a:close/>
                  </a:path>
                </a:pathLst>
              </a:custGeom>
              <a:solidFill>
                <a:srgbClr val="D991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1102769" y="3259291"/>
                <a:ext cx="1418570" cy="1049393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7635" extrusionOk="0">
                    <a:moveTo>
                      <a:pt x="5077" y="0"/>
                    </a:moveTo>
                    <a:cubicBezTo>
                      <a:pt x="1358" y="0"/>
                      <a:pt x="185" y="3310"/>
                      <a:pt x="22" y="3818"/>
                    </a:cubicBezTo>
                    <a:cubicBezTo>
                      <a:pt x="0" y="3862"/>
                      <a:pt x="0" y="3905"/>
                      <a:pt x="22" y="3948"/>
                    </a:cubicBezTo>
                    <a:cubicBezTo>
                      <a:pt x="152" y="4447"/>
                      <a:pt x="1171" y="7634"/>
                      <a:pt x="5074" y="7634"/>
                    </a:cubicBezTo>
                    <a:cubicBezTo>
                      <a:pt x="7762" y="7634"/>
                      <a:pt x="9150" y="6442"/>
                      <a:pt x="9822" y="5596"/>
                    </a:cubicBezTo>
                    <a:cubicBezTo>
                      <a:pt x="10017" y="5336"/>
                      <a:pt x="10169" y="5054"/>
                      <a:pt x="10299" y="4772"/>
                    </a:cubicBezTo>
                    <a:cubicBezTo>
                      <a:pt x="10320" y="4729"/>
                      <a:pt x="10320" y="4686"/>
                      <a:pt x="10320" y="4642"/>
                    </a:cubicBezTo>
                    <a:cubicBezTo>
                      <a:pt x="10212" y="3970"/>
                      <a:pt x="9995" y="3298"/>
                      <a:pt x="9670" y="2691"/>
                    </a:cubicBezTo>
                    <a:cubicBezTo>
                      <a:pt x="8955" y="1195"/>
                      <a:pt x="7502" y="198"/>
                      <a:pt x="5854" y="46"/>
                    </a:cubicBezTo>
                    <a:cubicBezTo>
                      <a:pt x="5584" y="15"/>
                      <a:pt x="5325" y="0"/>
                      <a:pt x="5077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>
                <a:off x="1263719" y="3999295"/>
                <a:ext cx="1037023" cy="300317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2185" extrusionOk="0">
                    <a:moveTo>
                      <a:pt x="2889" y="0"/>
                    </a:moveTo>
                    <a:cubicBezTo>
                      <a:pt x="1918" y="0"/>
                      <a:pt x="942" y="156"/>
                      <a:pt x="0" y="472"/>
                    </a:cubicBezTo>
                    <a:cubicBezTo>
                      <a:pt x="1019" y="1340"/>
                      <a:pt x="2298" y="2055"/>
                      <a:pt x="3643" y="2163"/>
                    </a:cubicBezTo>
                    <a:cubicBezTo>
                      <a:pt x="3823" y="2178"/>
                      <a:pt x="4003" y="2185"/>
                      <a:pt x="4183" y="2185"/>
                    </a:cubicBezTo>
                    <a:cubicBezTo>
                      <a:pt x="5366" y="2185"/>
                      <a:pt x="6529" y="1877"/>
                      <a:pt x="7545" y="1274"/>
                    </a:cubicBezTo>
                    <a:cubicBezTo>
                      <a:pt x="6121" y="434"/>
                      <a:pt x="4511" y="0"/>
                      <a:pt x="2889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>
                <a:off x="1564588" y="3474118"/>
                <a:ext cx="173043" cy="1507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97" extrusionOk="0">
                    <a:moveTo>
                      <a:pt x="716" y="1"/>
                    </a:moveTo>
                    <a:cubicBezTo>
                      <a:pt x="239" y="1"/>
                      <a:pt x="1" y="586"/>
                      <a:pt x="348" y="933"/>
                    </a:cubicBezTo>
                    <a:cubicBezTo>
                      <a:pt x="454" y="1046"/>
                      <a:pt x="587" y="1097"/>
                      <a:pt x="719" y="1097"/>
                    </a:cubicBezTo>
                    <a:cubicBezTo>
                      <a:pt x="992" y="1097"/>
                      <a:pt x="1258" y="879"/>
                      <a:pt x="1258" y="543"/>
                    </a:cubicBezTo>
                    <a:cubicBezTo>
                      <a:pt x="1258" y="239"/>
                      <a:pt x="1020" y="1"/>
                      <a:pt x="7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>
                <a:off x="2115883" y="3530745"/>
                <a:ext cx="149128" cy="14610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63" extrusionOk="0">
                    <a:moveTo>
                      <a:pt x="543" y="0"/>
                    </a:moveTo>
                    <a:cubicBezTo>
                      <a:pt x="239" y="0"/>
                      <a:pt x="1" y="239"/>
                      <a:pt x="1" y="542"/>
                    </a:cubicBezTo>
                    <a:cubicBezTo>
                      <a:pt x="1" y="824"/>
                      <a:pt x="239" y="1063"/>
                      <a:pt x="543" y="1063"/>
                    </a:cubicBezTo>
                    <a:cubicBezTo>
                      <a:pt x="846" y="1063"/>
                      <a:pt x="1085" y="824"/>
                      <a:pt x="1085" y="542"/>
                    </a:cubicBezTo>
                    <a:cubicBezTo>
                      <a:pt x="1085" y="239"/>
                      <a:pt x="846" y="0"/>
                      <a:pt x="5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>
                <a:off x="1883462" y="3632042"/>
                <a:ext cx="125350" cy="7160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521" extrusionOk="0">
                    <a:moveTo>
                      <a:pt x="326" y="1"/>
                    </a:moveTo>
                    <a:cubicBezTo>
                      <a:pt x="261" y="22"/>
                      <a:pt x="218" y="22"/>
                      <a:pt x="174" y="22"/>
                    </a:cubicBezTo>
                    <a:cubicBezTo>
                      <a:pt x="131" y="44"/>
                      <a:pt x="87" y="44"/>
                      <a:pt x="44" y="66"/>
                    </a:cubicBezTo>
                    <a:cubicBezTo>
                      <a:pt x="22" y="87"/>
                      <a:pt x="1" y="109"/>
                      <a:pt x="1" y="131"/>
                    </a:cubicBezTo>
                    <a:cubicBezTo>
                      <a:pt x="1" y="152"/>
                      <a:pt x="1" y="174"/>
                      <a:pt x="22" y="217"/>
                    </a:cubicBezTo>
                    <a:cubicBezTo>
                      <a:pt x="44" y="239"/>
                      <a:pt x="66" y="261"/>
                      <a:pt x="87" y="282"/>
                    </a:cubicBezTo>
                    <a:cubicBezTo>
                      <a:pt x="174" y="348"/>
                      <a:pt x="283" y="413"/>
                      <a:pt x="369" y="499"/>
                    </a:cubicBezTo>
                    <a:cubicBezTo>
                      <a:pt x="391" y="499"/>
                      <a:pt x="413" y="521"/>
                      <a:pt x="434" y="521"/>
                    </a:cubicBezTo>
                    <a:lnTo>
                      <a:pt x="478" y="499"/>
                    </a:lnTo>
                    <a:lnTo>
                      <a:pt x="521" y="478"/>
                    </a:lnTo>
                    <a:lnTo>
                      <a:pt x="608" y="413"/>
                    </a:lnTo>
                    <a:cubicBezTo>
                      <a:pt x="695" y="391"/>
                      <a:pt x="781" y="348"/>
                      <a:pt x="846" y="282"/>
                    </a:cubicBezTo>
                    <a:cubicBezTo>
                      <a:pt x="868" y="282"/>
                      <a:pt x="890" y="261"/>
                      <a:pt x="890" y="239"/>
                    </a:cubicBezTo>
                    <a:cubicBezTo>
                      <a:pt x="911" y="239"/>
                      <a:pt x="911" y="217"/>
                      <a:pt x="890" y="196"/>
                    </a:cubicBezTo>
                    <a:cubicBezTo>
                      <a:pt x="890" y="174"/>
                      <a:pt x="846" y="152"/>
                      <a:pt x="825" y="131"/>
                    </a:cubicBezTo>
                    <a:lnTo>
                      <a:pt x="738" y="66"/>
                    </a:lnTo>
                    <a:cubicBezTo>
                      <a:pt x="695" y="66"/>
                      <a:pt x="651" y="44"/>
                      <a:pt x="608" y="22"/>
                    </a:cubicBezTo>
                    <a:lnTo>
                      <a:pt x="5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>
                <a:off x="1820924" y="3691693"/>
                <a:ext cx="128236" cy="81367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92" extrusionOk="0">
                    <a:moveTo>
                      <a:pt x="911" y="0"/>
                    </a:moveTo>
                    <a:cubicBezTo>
                      <a:pt x="889" y="0"/>
                      <a:pt x="868" y="0"/>
                      <a:pt x="846" y="22"/>
                    </a:cubicBezTo>
                    <a:cubicBezTo>
                      <a:pt x="846" y="44"/>
                      <a:pt x="824" y="65"/>
                      <a:pt x="824" y="87"/>
                    </a:cubicBezTo>
                    <a:cubicBezTo>
                      <a:pt x="759" y="217"/>
                      <a:pt x="673" y="325"/>
                      <a:pt x="586" y="434"/>
                    </a:cubicBezTo>
                    <a:cubicBezTo>
                      <a:pt x="532" y="487"/>
                      <a:pt x="449" y="526"/>
                      <a:pt x="361" y="526"/>
                    </a:cubicBezTo>
                    <a:cubicBezTo>
                      <a:pt x="342" y="526"/>
                      <a:pt x="323" y="524"/>
                      <a:pt x="304" y="521"/>
                    </a:cubicBezTo>
                    <a:cubicBezTo>
                      <a:pt x="217" y="499"/>
                      <a:pt x="174" y="456"/>
                      <a:pt x="131" y="369"/>
                    </a:cubicBezTo>
                    <a:cubicBezTo>
                      <a:pt x="109" y="282"/>
                      <a:pt x="196" y="195"/>
                      <a:pt x="261" y="130"/>
                    </a:cubicBezTo>
                    <a:cubicBezTo>
                      <a:pt x="282" y="130"/>
                      <a:pt x="282" y="109"/>
                      <a:pt x="261" y="87"/>
                    </a:cubicBezTo>
                    <a:lnTo>
                      <a:pt x="217" y="87"/>
                    </a:lnTo>
                    <a:cubicBezTo>
                      <a:pt x="152" y="130"/>
                      <a:pt x="0" y="260"/>
                      <a:pt x="65" y="412"/>
                    </a:cubicBezTo>
                    <a:cubicBezTo>
                      <a:pt x="87" y="499"/>
                      <a:pt x="174" y="564"/>
                      <a:pt x="282" y="586"/>
                    </a:cubicBezTo>
                    <a:lnTo>
                      <a:pt x="326" y="586"/>
                    </a:lnTo>
                    <a:cubicBezTo>
                      <a:pt x="344" y="589"/>
                      <a:pt x="363" y="591"/>
                      <a:pt x="383" y="591"/>
                    </a:cubicBezTo>
                    <a:cubicBezTo>
                      <a:pt x="477" y="591"/>
                      <a:pt x="579" y="549"/>
                      <a:pt x="651" y="477"/>
                    </a:cubicBezTo>
                    <a:cubicBezTo>
                      <a:pt x="738" y="369"/>
                      <a:pt x="824" y="260"/>
                      <a:pt x="868" y="130"/>
                    </a:cubicBezTo>
                    <a:lnTo>
                      <a:pt x="911" y="65"/>
                    </a:lnTo>
                    <a:cubicBezTo>
                      <a:pt x="933" y="44"/>
                      <a:pt x="911" y="22"/>
                      <a:pt x="9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>
                <a:off x="1934180" y="3693343"/>
                <a:ext cx="116278" cy="87827"/>
              </a:xfrm>
              <a:custGeom>
                <a:avLst/>
                <a:gdLst/>
                <a:ahLst/>
                <a:cxnLst/>
                <a:rect l="l" t="t" r="r" b="b"/>
                <a:pathLst>
                  <a:path w="846" h="639" extrusionOk="0">
                    <a:moveTo>
                      <a:pt x="42" y="1"/>
                    </a:moveTo>
                    <a:cubicBezTo>
                      <a:pt x="22" y="1"/>
                      <a:pt x="0" y="16"/>
                      <a:pt x="0" y="32"/>
                    </a:cubicBezTo>
                    <a:cubicBezTo>
                      <a:pt x="22" y="75"/>
                      <a:pt x="22" y="118"/>
                      <a:pt x="44" y="162"/>
                    </a:cubicBezTo>
                    <a:cubicBezTo>
                      <a:pt x="65" y="292"/>
                      <a:pt x="130" y="422"/>
                      <a:pt x="239" y="530"/>
                    </a:cubicBezTo>
                    <a:cubicBezTo>
                      <a:pt x="282" y="595"/>
                      <a:pt x="369" y="639"/>
                      <a:pt x="477" y="639"/>
                    </a:cubicBezTo>
                    <a:lnTo>
                      <a:pt x="542" y="639"/>
                    </a:lnTo>
                    <a:cubicBezTo>
                      <a:pt x="629" y="639"/>
                      <a:pt x="716" y="574"/>
                      <a:pt x="759" y="509"/>
                    </a:cubicBezTo>
                    <a:cubicBezTo>
                      <a:pt x="846" y="357"/>
                      <a:pt x="716" y="227"/>
                      <a:pt x="651" y="183"/>
                    </a:cubicBezTo>
                    <a:cubicBezTo>
                      <a:pt x="651" y="173"/>
                      <a:pt x="645" y="167"/>
                      <a:pt x="637" y="167"/>
                    </a:cubicBezTo>
                    <a:cubicBezTo>
                      <a:pt x="629" y="167"/>
                      <a:pt x="618" y="173"/>
                      <a:pt x="607" y="183"/>
                    </a:cubicBezTo>
                    <a:cubicBezTo>
                      <a:pt x="607" y="183"/>
                      <a:pt x="607" y="205"/>
                      <a:pt x="607" y="227"/>
                    </a:cubicBezTo>
                    <a:cubicBezTo>
                      <a:pt x="672" y="292"/>
                      <a:pt x="737" y="378"/>
                      <a:pt x="694" y="465"/>
                    </a:cubicBezTo>
                    <a:cubicBezTo>
                      <a:pt x="651" y="530"/>
                      <a:pt x="586" y="574"/>
                      <a:pt x="521" y="574"/>
                    </a:cubicBezTo>
                    <a:cubicBezTo>
                      <a:pt x="434" y="574"/>
                      <a:pt x="347" y="552"/>
                      <a:pt x="282" y="487"/>
                    </a:cubicBezTo>
                    <a:cubicBezTo>
                      <a:pt x="195" y="378"/>
                      <a:pt x="130" y="248"/>
                      <a:pt x="109" y="140"/>
                    </a:cubicBezTo>
                    <a:cubicBezTo>
                      <a:pt x="87" y="97"/>
                      <a:pt x="87" y="53"/>
                      <a:pt x="65" y="10"/>
                    </a:cubicBezTo>
                    <a:cubicBezTo>
                      <a:pt x="59" y="4"/>
                      <a:pt x="51" y="1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>
                <a:off x="1123661" y="3557547"/>
                <a:ext cx="336878" cy="119302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868" fill="none" extrusionOk="0">
                    <a:moveTo>
                      <a:pt x="2450" y="868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>
                <a:off x="1105793" y="3670802"/>
                <a:ext cx="357632" cy="5085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70" fill="none" extrusionOk="0">
                    <a:moveTo>
                      <a:pt x="2602" y="369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1138505" y="3769075"/>
                <a:ext cx="322034" cy="1800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31" fill="none" extrusionOk="0">
                    <a:moveTo>
                      <a:pt x="2342" y="1"/>
                    </a:moveTo>
                    <a:lnTo>
                      <a:pt x="1" y="13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2297724" y="3685646"/>
                <a:ext cx="348698" cy="6872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500" fill="none" extrusionOk="0">
                    <a:moveTo>
                      <a:pt x="0" y="500"/>
                    </a:moveTo>
                    <a:lnTo>
                      <a:pt x="2537" y="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2285766" y="3798900"/>
                <a:ext cx="360656" cy="3161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3" fill="none" extrusionOk="0">
                    <a:moveTo>
                      <a:pt x="1" y="1"/>
                    </a:moveTo>
                    <a:lnTo>
                      <a:pt x="2624" y="22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2282742" y="3846594"/>
                <a:ext cx="316124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456" fill="none" extrusionOk="0">
                    <a:moveTo>
                      <a:pt x="1" y="1"/>
                    </a:moveTo>
                    <a:lnTo>
                      <a:pt x="2299" y="456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1141529" y="3924113"/>
                <a:ext cx="664684" cy="372613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711" fill="none" extrusionOk="0">
                    <a:moveTo>
                      <a:pt x="0" y="0"/>
                    </a:moveTo>
                    <a:cubicBezTo>
                      <a:pt x="1041" y="1670"/>
                      <a:pt x="2862" y="2689"/>
                      <a:pt x="4835" y="2710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1972939" y="4129731"/>
                <a:ext cx="390481" cy="166996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215" fill="none" extrusionOk="0">
                    <a:moveTo>
                      <a:pt x="0" y="1214"/>
                    </a:moveTo>
                    <a:cubicBezTo>
                      <a:pt x="1019" y="1041"/>
                      <a:pt x="1995" y="629"/>
                      <a:pt x="2840" y="0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1382884" y="4383867"/>
                <a:ext cx="748113" cy="580293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222" extrusionOk="0">
                    <a:moveTo>
                      <a:pt x="2840" y="1"/>
                    </a:moveTo>
                    <a:cubicBezTo>
                      <a:pt x="2160" y="1"/>
                      <a:pt x="1504" y="226"/>
                      <a:pt x="976" y="666"/>
                    </a:cubicBezTo>
                    <a:cubicBezTo>
                      <a:pt x="326" y="1208"/>
                      <a:pt x="0" y="2054"/>
                      <a:pt x="130" y="2878"/>
                    </a:cubicBezTo>
                    <a:cubicBezTo>
                      <a:pt x="279" y="2848"/>
                      <a:pt x="429" y="2833"/>
                      <a:pt x="578" y="2833"/>
                    </a:cubicBezTo>
                    <a:cubicBezTo>
                      <a:pt x="973" y="2833"/>
                      <a:pt x="1361" y="2939"/>
                      <a:pt x="1691" y="3159"/>
                    </a:cubicBezTo>
                    <a:cubicBezTo>
                      <a:pt x="2082" y="3398"/>
                      <a:pt x="2364" y="3767"/>
                      <a:pt x="2515" y="4200"/>
                    </a:cubicBezTo>
                    <a:lnTo>
                      <a:pt x="2645" y="4200"/>
                    </a:lnTo>
                    <a:cubicBezTo>
                      <a:pt x="2689" y="4200"/>
                      <a:pt x="2645" y="4222"/>
                      <a:pt x="2689" y="4222"/>
                    </a:cubicBezTo>
                    <a:lnTo>
                      <a:pt x="3534" y="4222"/>
                    </a:lnTo>
                    <a:cubicBezTo>
                      <a:pt x="3578" y="3788"/>
                      <a:pt x="3773" y="3376"/>
                      <a:pt x="4076" y="3051"/>
                    </a:cubicBezTo>
                    <a:cubicBezTo>
                      <a:pt x="4402" y="2704"/>
                      <a:pt x="4857" y="2466"/>
                      <a:pt x="5334" y="2401"/>
                    </a:cubicBezTo>
                    <a:cubicBezTo>
                      <a:pt x="5442" y="1815"/>
                      <a:pt x="5247" y="1208"/>
                      <a:pt x="4835" y="796"/>
                    </a:cubicBezTo>
                    <a:cubicBezTo>
                      <a:pt x="4423" y="384"/>
                      <a:pt x="3881" y="103"/>
                      <a:pt x="3318" y="37"/>
                    </a:cubicBezTo>
                    <a:cubicBezTo>
                      <a:pt x="3158" y="13"/>
                      <a:pt x="2999" y="1"/>
                      <a:pt x="28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1874528" y="4710712"/>
                <a:ext cx="250425" cy="25344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44" extrusionOk="0">
                    <a:moveTo>
                      <a:pt x="1757" y="1"/>
                    </a:moveTo>
                    <a:cubicBezTo>
                      <a:pt x="1302" y="44"/>
                      <a:pt x="868" y="239"/>
                      <a:pt x="543" y="565"/>
                    </a:cubicBezTo>
                    <a:cubicBezTo>
                      <a:pt x="217" y="912"/>
                      <a:pt x="44" y="1345"/>
                      <a:pt x="1" y="1800"/>
                    </a:cubicBezTo>
                    <a:cubicBezTo>
                      <a:pt x="1" y="1822"/>
                      <a:pt x="22" y="1844"/>
                      <a:pt x="44" y="1844"/>
                    </a:cubicBezTo>
                    <a:cubicBezTo>
                      <a:pt x="66" y="1844"/>
                      <a:pt x="87" y="1822"/>
                      <a:pt x="87" y="1800"/>
                    </a:cubicBezTo>
                    <a:cubicBezTo>
                      <a:pt x="152" y="890"/>
                      <a:pt x="868" y="153"/>
                      <a:pt x="1779" y="88"/>
                    </a:cubicBezTo>
                    <a:cubicBezTo>
                      <a:pt x="1800" y="88"/>
                      <a:pt x="1822" y="66"/>
                      <a:pt x="1822" y="44"/>
                    </a:cubicBezTo>
                    <a:cubicBezTo>
                      <a:pt x="1800" y="23"/>
                      <a:pt x="1779" y="1"/>
                      <a:pt x="17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19"/>
              <p:cNvSpPr/>
              <p:nvPr/>
            </p:nvSpPr>
            <p:spPr>
              <a:xfrm>
                <a:off x="2247007" y="4434997"/>
                <a:ext cx="119302" cy="529163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850" extrusionOk="0">
                    <a:moveTo>
                      <a:pt x="554" y="1"/>
                    </a:moveTo>
                    <a:cubicBezTo>
                      <a:pt x="524" y="1"/>
                      <a:pt x="486" y="28"/>
                      <a:pt x="499" y="56"/>
                    </a:cubicBezTo>
                    <a:cubicBezTo>
                      <a:pt x="673" y="706"/>
                      <a:pt x="781" y="1378"/>
                      <a:pt x="781" y="2050"/>
                    </a:cubicBezTo>
                    <a:cubicBezTo>
                      <a:pt x="781" y="2701"/>
                      <a:pt x="499" y="3308"/>
                      <a:pt x="22" y="3763"/>
                    </a:cubicBezTo>
                    <a:cubicBezTo>
                      <a:pt x="1" y="3785"/>
                      <a:pt x="1" y="3806"/>
                      <a:pt x="22" y="3828"/>
                    </a:cubicBezTo>
                    <a:cubicBezTo>
                      <a:pt x="44" y="3828"/>
                      <a:pt x="44" y="3850"/>
                      <a:pt x="66" y="3850"/>
                    </a:cubicBezTo>
                    <a:cubicBezTo>
                      <a:pt x="66" y="3850"/>
                      <a:pt x="87" y="3828"/>
                      <a:pt x="87" y="3828"/>
                    </a:cubicBezTo>
                    <a:cubicBezTo>
                      <a:pt x="586" y="3373"/>
                      <a:pt x="868" y="2722"/>
                      <a:pt x="868" y="2050"/>
                    </a:cubicBezTo>
                    <a:cubicBezTo>
                      <a:pt x="868" y="1378"/>
                      <a:pt x="781" y="684"/>
                      <a:pt x="586" y="34"/>
                    </a:cubicBezTo>
                    <a:cubicBezTo>
                      <a:pt x="586" y="10"/>
                      <a:pt x="571" y="1"/>
                      <a:pt x="5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9"/>
              <p:cNvSpPr/>
              <p:nvPr/>
            </p:nvSpPr>
            <p:spPr>
              <a:xfrm>
                <a:off x="1934180" y="4862726"/>
                <a:ext cx="38897" cy="10143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38" extrusionOk="0">
                    <a:moveTo>
                      <a:pt x="239" y="1"/>
                    </a:moveTo>
                    <a:cubicBezTo>
                      <a:pt x="217" y="1"/>
                      <a:pt x="195" y="1"/>
                      <a:pt x="174" y="22"/>
                    </a:cubicBezTo>
                    <a:cubicBezTo>
                      <a:pt x="65" y="239"/>
                      <a:pt x="0" y="478"/>
                      <a:pt x="22" y="738"/>
                    </a:cubicBezTo>
                    <a:lnTo>
                      <a:pt x="109" y="738"/>
                    </a:lnTo>
                    <a:cubicBezTo>
                      <a:pt x="87" y="499"/>
                      <a:pt x="152" y="283"/>
                      <a:pt x="260" y="66"/>
                    </a:cubicBezTo>
                    <a:cubicBezTo>
                      <a:pt x="282" y="44"/>
                      <a:pt x="260" y="22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9"/>
              <p:cNvSpPr/>
              <p:nvPr/>
            </p:nvSpPr>
            <p:spPr>
              <a:xfrm>
                <a:off x="2011562" y="4868774"/>
                <a:ext cx="32987" cy="95387"/>
              </a:xfrm>
              <a:custGeom>
                <a:avLst/>
                <a:gdLst/>
                <a:ahLst/>
                <a:cxnLst/>
                <a:rect l="l" t="t" r="r" b="b"/>
                <a:pathLst>
                  <a:path w="240" h="694" extrusionOk="0">
                    <a:moveTo>
                      <a:pt x="218" y="0"/>
                    </a:moveTo>
                    <a:cubicBezTo>
                      <a:pt x="196" y="0"/>
                      <a:pt x="174" y="0"/>
                      <a:pt x="153" y="22"/>
                    </a:cubicBezTo>
                    <a:cubicBezTo>
                      <a:pt x="44" y="239"/>
                      <a:pt x="1" y="455"/>
                      <a:pt x="23" y="694"/>
                    </a:cubicBezTo>
                    <a:lnTo>
                      <a:pt x="131" y="694"/>
                    </a:lnTo>
                    <a:cubicBezTo>
                      <a:pt x="109" y="477"/>
                      <a:pt x="153" y="260"/>
                      <a:pt x="239" y="65"/>
                    </a:cubicBezTo>
                    <a:cubicBezTo>
                      <a:pt x="239" y="43"/>
                      <a:pt x="239" y="22"/>
                      <a:pt x="2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9"/>
              <p:cNvSpPr/>
              <p:nvPr/>
            </p:nvSpPr>
            <p:spPr>
              <a:xfrm>
                <a:off x="1156373" y="4588660"/>
                <a:ext cx="584279" cy="375500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2732" extrusionOk="0">
                    <a:moveTo>
                      <a:pt x="66" y="0"/>
                    </a:moveTo>
                    <a:cubicBezTo>
                      <a:pt x="44" y="0"/>
                      <a:pt x="22" y="0"/>
                      <a:pt x="22" y="43"/>
                    </a:cubicBezTo>
                    <a:cubicBezTo>
                      <a:pt x="1" y="65"/>
                      <a:pt x="22" y="87"/>
                      <a:pt x="44" y="87"/>
                    </a:cubicBezTo>
                    <a:cubicBezTo>
                      <a:pt x="738" y="347"/>
                      <a:pt x="1323" y="846"/>
                      <a:pt x="1713" y="1496"/>
                    </a:cubicBezTo>
                    <a:cubicBezTo>
                      <a:pt x="1713" y="1496"/>
                      <a:pt x="1735" y="1518"/>
                      <a:pt x="1757" y="1518"/>
                    </a:cubicBezTo>
                    <a:cubicBezTo>
                      <a:pt x="1936" y="1469"/>
                      <a:pt x="2118" y="1445"/>
                      <a:pt x="2298" y="1445"/>
                    </a:cubicBezTo>
                    <a:cubicBezTo>
                      <a:pt x="2599" y="1445"/>
                      <a:pt x="2895" y="1512"/>
                      <a:pt x="3166" y="1648"/>
                    </a:cubicBezTo>
                    <a:cubicBezTo>
                      <a:pt x="3621" y="1865"/>
                      <a:pt x="3968" y="2255"/>
                      <a:pt x="4163" y="2710"/>
                    </a:cubicBezTo>
                    <a:cubicBezTo>
                      <a:pt x="4163" y="2732"/>
                      <a:pt x="4185" y="2732"/>
                      <a:pt x="4207" y="2732"/>
                    </a:cubicBezTo>
                    <a:cubicBezTo>
                      <a:pt x="4228" y="2710"/>
                      <a:pt x="4250" y="2688"/>
                      <a:pt x="4228" y="2667"/>
                    </a:cubicBezTo>
                    <a:cubicBezTo>
                      <a:pt x="4033" y="2190"/>
                      <a:pt x="3665" y="1800"/>
                      <a:pt x="3209" y="1561"/>
                    </a:cubicBezTo>
                    <a:cubicBezTo>
                      <a:pt x="2913" y="1420"/>
                      <a:pt x="2598" y="1352"/>
                      <a:pt x="2282" y="1352"/>
                    </a:cubicBezTo>
                    <a:cubicBezTo>
                      <a:pt x="2114" y="1352"/>
                      <a:pt x="1945" y="1372"/>
                      <a:pt x="1778" y="1409"/>
                    </a:cubicBezTo>
                    <a:cubicBezTo>
                      <a:pt x="1388" y="759"/>
                      <a:pt x="781" y="260"/>
                      <a:pt x="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9"/>
              <p:cNvSpPr/>
              <p:nvPr/>
            </p:nvSpPr>
            <p:spPr>
              <a:xfrm>
                <a:off x="1531876" y="4907396"/>
                <a:ext cx="65699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92" extrusionOk="0">
                    <a:moveTo>
                      <a:pt x="65" y="1"/>
                    </a:moveTo>
                    <a:cubicBezTo>
                      <a:pt x="44" y="1"/>
                      <a:pt x="22" y="1"/>
                      <a:pt x="0" y="23"/>
                    </a:cubicBezTo>
                    <a:cubicBezTo>
                      <a:pt x="0" y="44"/>
                      <a:pt x="0" y="66"/>
                      <a:pt x="22" y="88"/>
                    </a:cubicBezTo>
                    <a:cubicBezTo>
                      <a:pt x="152" y="153"/>
                      <a:pt x="282" y="261"/>
                      <a:pt x="369" y="391"/>
                    </a:cubicBezTo>
                    <a:lnTo>
                      <a:pt x="477" y="391"/>
                    </a:lnTo>
                    <a:cubicBezTo>
                      <a:pt x="391" y="218"/>
                      <a:pt x="239" y="88"/>
                      <a:pt x="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9"/>
              <p:cNvSpPr/>
              <p:nvPr/>
            </p:nvSpPr>
            <p:spPr>
              <a:xfrm>
                <a:off x="1621215" y="4895575"/>
                <a:ext cx="65699" cy="6569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88" y="0"/>
                    </a:moveTo>
                    <a:cubicBezTo>
                      <a:pt x="66" y="0"/>
                      <a:pt x="23" y="0"/>
                      <a:pt x="23" y="22"/>
                    </a:cubicBezTo>
                    <a:cubicBezTo>
                      <a:pt x="1" y="44"/>
                      <a:pt x="1" y="65"/>
                      <a:pt x="23" y="87"/>
                    </a:cubicBezTo>
                    <a:cubicBezTo>
                      <a:pt x="174" y="174"/>
                      <a:pt x="304" y="304"/>
                      <a:pt x="369" y="477"/>
                    </a:cubicBezTo>
                    <a:lnTo>
                      <a:pt x="478" y="477"/>
                    </a:lnTo>
                    <a:cubicBezTo>
                      <a:pt x="391" y="282"/>
                      <a:pt x="261" y="109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9"/>
              <p:cNvSpPr/>
              <p:nvPr/>
            </p:nvSpPr>
            <p:spPr>
              <a:xfrm>
                <a:off x="2375244" y="4473344"/>
                <a:ext cx="304028" cy="434189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3159" extrusionOk="0">
                    <a:moveTo>
                      <a:pt x="444" y="1"/>
                    </a:moveTo>
                    <a:cubicBezTo>
                      <a:pt x="433" y="1"/>
                      <a:pt x="422" y="5"/>
                      <a:pt x="412" y="15"/>
                    </a:cubicBezTo>
                    <a:cubicBezTo>
                      <a:pt x="0" y="622"/>
                      <a:pt x="0" y="1424"/>
                      <a:pt x="434" y="2010"/>
                    </a:cubicBezTo>
                    <a:cubicBezTo>
                      <a:pt x="781" y="2508"/>
                      <a:pt x="1279" y="2855"/>
                      <a:pt x="1821" y="3050"/>
                    </a:cubicBezTo>
                    <a:lnTo>
                      <a:pt x="1908" y="3029"/>
                    </a:lnTo>
                    <a:cubicBezTo>
                      <a:pt x="1995" y="3072"/>
                      <a:pt x="2103" y="3116"/>
                      <a:pt x="2211" y="3159"/>
                    </a:cubicBezTo>
                    <a:cubicBezTo>
                      <a:pt x="2211" y="3137"/>
                      <a:pt x="2211" y="3137"/>
                      <a:pt x="2211" y="3137"/>
                    </a:cubicBezTo>
                    <a:cubicBezTo>
                      <a:pt x="2211" y="3116"/>
                      <a:pt x="2190" y="3094"/>
                      <a:pt x="2190" y="3094"/>
                    </a:cubicBezTo>
                    <a:cubicBezTo>
                      <a:pt x="1518" y="2920"/>
                      <a:pt x="932" y="2530"/>
                      <a:pt x="499" y="1988"/>
                    </a:cubicBezTo>
                    <a:cubicBezTo>
                      <a:pt x="152" y="1446"/>
                      <a:pt x="43" y="644"/>
                      <a:pt x="477" y="80"/>
                    </a:cubicBezTo>
                    <a:cubicBezTo>
                      <a:pt x="510" y="47"/>
                      <a:pt x="480" y="1"/>
                      <a:pt x="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9"/>
              <p:cNvSpPr/>
              <p:nvPr/>
            </p:nvSpPr>
            <p:spPr>
              <a:xfrm>
                <a:off x="2956227" y="4911107"/>
                <a:ext cx="95524" cy="4123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300" extrusionOk="0">
                    <a:moveTo>
                      <a:pt x="47" y="1"/>
                    </a:moveTo>
                    <a:cubicBezTo>
                      <a:pt x="33" y="1"/>
                      <a:pt x="22" y="6"/>
                      <a:pt x="22" y="17"/>
                    </a:cubicBezTo>
                    <a:cubicBezTo>
                      <a:pt x="1" y="39"/>
                      <a:pt x="22" y="82"/>
                      <a:pt x="44" y="82"/>
                    </a:cubicBezTo>
                    <a:cubicBezTo>
                      <a:pt x="174" y="169"/>
                      <a:pt x="326" y="234"/>
                      <a:pt x="478" y="299"/>
                    </a:cubicBezTo>
                    <a:cubicBezTo>
                      <a:pt x="543" y="299"/>
                      <a:pt x="629" y="277"/>
                      <a:pt x="695" y="277"/>
                    </a:cubicBezTo>
                    <a:cubicBezTo>
                      <a:pt x="478" y="212"/>
                      <a:pt x="283" y="126"/>
                      <a:pt x="87" y="17"/>
                    </a:cubicBezTo>
                    <a:cubicBezTo>
                      <a:pt x="77" y="6"/>
                      <a:pt x="60" y="1"/>
                      <a:pt x="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9"/>
              <p:cNvSpPr/>
              <p:nvPr/>
            </p:nvSpPr>
            <p:spPr>
              <a:xfrm>
                <a:off x="2998011" y="4873447"/>
                <a:ext cx="104458" cy="519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78" extrusionOk="0">
                    <a:moveTo>
                      <a:pt x="46" y="0"/>
                    </a:moveTo>
                    <a:cubicBezTo>
                      <a:pt x="31" y="0"/>
                      <a:pt x="16" y="16"/>
                      <a:pt x="0" y="31"/>
                    </a:cubicBezTo>
                    <a:cubicBezTo>
                      <a:pt x="0" y="53"/>
                      <a:pt x="0" y="74"/>
                      <a:pt x="22" y="74"/>
                    </a:cubicBezTo>
                    <a:cubicBezTo>
                      <a:pt x="239" y="205"/>
                      <a:pt x="456" y="291"/>
                      <a:pt x="694" y="378"/>
                    </a:cubicBezTo>
                    <a:cubicBezTo>
                      <a:pt x="716" y="335"/>
                      <a:pt x="737" y="313"/>
                      <a:pt x="759" y="291"/>
                    </a:cubicBezTo>
                    <a:cubicBezTo>
                      <a:pt x="521" y="226"/>
                      <a:pt x="282" y="118"/>
                      <a:pt x="65" y="9"/>
                    </a:cubicBezTo>
                    <a:cubicBezTo>
                      <a:pt x="59" y="3"/>
                      <a:pt x="53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9"/>
              <p:cNvSpPr/>
              <p:nvPr/>
            </p:nvSpPr>
            <p:spPr>
              <a:xfrm>
                <a:off x="763003" y="4904509"/>
                <a:ext cx="685576" cy="169882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1236" fill="none" extrusionOk="0">
                    <a:moveTo>
                      <a:pt x="738" y="0"/>
                    </a:moveTo>
                    <a:cubicBezTo>
                      <a:pt x="434" y="87"/>
                      <a:pt x="66" y="260"/>
                      <a:pt x="23" y="586"/>
                    </a:cubicBezTo>
                    <a:cubicBezTo>
                      <a:pt x="1" y="889"/>
                      <a:pt x="348" y="1149"/>
                      <a:pt x="695" y="1193"/>
                    </a:cubicBezTo>
                    <a:cubicBezTo>
                      <a:pt x="1410" y="1236"/>
                      <a:pt x="2039" y="651"/>
                      <a:pt x="2776" y="672"/>
                    </a:cubicBezTo>
                    <a:cubicBezTo>
                      <a:pt x="3166" y="737"/>
                      <a:pt x="3535" y="824"/>
                      <a:pt x="3903" y="976"/>
                    </a:cubicBezTo>
                    <a:cubicBezTo>
                      <a:pt x="4272" y="1063"/>
                      <a:pt x="4727" y="1063"/>
                      <a:pt x="4987" y="781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9"/>
              <p:cNvSpPr/>
              <p:nvPr/>
            </p:nvSpPr>
            <p:spPr>
              <a:xfrm>
                <a:off x="769051" y="4698891"/>
                <a:ext cx="739042" cy="271316"/>
              </a:xfrm>
              <a:custGeom>
                <a:avLst/>
                <a:gdLst/>
                <a:ahLst/>
                <a:cxnLst/>
                <a:rect l="l" t="t" r="r" b="b"/>
                <a:pathLst>
                  <a:path w="5377" h="1974" extrusionOk="0">
                    <a:moveTo>
                      <a:pt x="2710" y="0"/>
                    </a:moveTo>
                    <a:cubicBezTo>
                      <a:pt x="1496" y="22"/>
                      <a:pt x="412" y="781"/>
                      <a:pt x="0" y="1908"/>
                    </a:cubicBezTo>
                    <a:lnTo>
                      <a:pt x="1149" y="1908"/>
                    </a:lnTo>
                    <a:lnTo>
                      <a:pt x="2428" y="1930"/>
                    </a:lnTo>
                    <a:lnTo>
                      <a:pt x="3751" y="1951"/>
                    </a:lnTo>
                    <a:lnTo>
                      <a:pt x="4835" y="1973"/>
                    </a:lnTo>
                    <a:lnTo>
                      <a:pt x="5312" y="1973"/>
                    </a:lnTo>
                    <a:cubicBezTo>
                      <a:pt x="5334" y="1973"/>
                      <a:pt x="5377" y="1973"/>
                      <a:pt x="5377" y="1930"/>
                    </a:cubicBezTo>
                    <a:cubicBezTo>
                      <a:pt x="5377" y="1930"/>
                      <a:pt x="5377" y="1908"/>
                      <a:pt x="5377" y="1908"/>
                    </a:cubicBezTo>
                    <a:cubicBezTo>
                      <a:pt x="5355" y="1865"/>
                      <a:pt x="5334" y="1843"/>
                      <a:pt x="5334" y="1800"/>
                    </a:cubicBezTo>
                    <a:cubicBezTo>
                      <a:pt x="5247" y="1605"/>
                      <a:pt x="5138" y="1388"/>
                      <a:pt x="5008" y="1214"/>
                    </a:cubicBezTo>
                    <a:cubicBezTo>
                      <a:pt x="4835" y="998"/>
                      <a:pt x="4662" y="802"/>
                      <a:pt x="4466" y="651"/>
                    </a:cubicBezTo>
                    <a:cubicBezTo>
                      <a:pt x="3968" y="239"/>
                      <a:pt x="3339" y="22"/>
                      <a:pt x="2710" y="0"/>
                    </a:cubicBezTo>
                    <a:close/>
                  </a:path>
                </a:pathLst>
              </a:custGeom>
              <a:solidFill>
                <a:srgbClr val="F6D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9"/>
              <p:cNvSpPr/>
              <p:nvPr/>
            </p:nvSpPr>
            <p:spPr>
              <a:xfrm>
                <a:off x="1361992" y="4844858"/>
                <a:ext cx="41921" cy="4192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2" y="1"/>
                    </a:moveTo>
                    <a:cubicBezTo>
                      <a:pt x="66" y="1"/>
                      <a:pt x="1" y="66"/>
                      <a:pt x="1" y="152"/>
                    </a:cubicBezTo>
                    <a:cubicBezTo>
                      <a:pt x="1" y="239"/>
                      <a:pt x="66" y="304"/>
                      <a:pt x="152" y="304"/>
                    </a:cubicBezTo>
                    <a:cubicBezTo>
                      <a:pt x="217" y="304"/>
                      <a:pt x="304" y="239"/>
                      <a:pt x="304" y="152"/>
                    </a:cubicBezTo>
                    <a:cubicBezTo>
                      <a:pt x="304" y="66"/>
                      <a:pt x="217" y="1"/>
                      <a:pt x="1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9"/>
              <p:cNvSpPr/>
              <p:nvPr/>
            </p:nvSpPr>
            <p:spPr>
              <a:xfrm>
                <a:off x="1087925" y="4524748"/>
                <a:ext cx="244377" cy="239842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745" extrusionOk="0">
                    <a:moveTo>
                      <a:pt x="805" y="0"/>
                    </a:moveTo>
                    <a:cubicBezTo>
                      <a:pt x="617" y="0"/>
                      <a:pt x="429" y="63"/>
                      <a:pt x="282" y="183"/>
                    </a:cubicBezTo>
                    <a:cubicBezTo>
                      <a:pt x="87" y="400"/>
                      <a:pt x="0" y="704"/>
                      <a:pt x="65" y="1007"/>
                    </a:cubicBezTo>
                    <a:cubicBezTo>
                      <a:pt x="152" y="1289"/>
                      <a:pt x="304" y="1549"/>
                      <a:pt x="542" y="1744"/>
                    </a:cubicBezTo>
                    <a:cubicBezTo>
                      <a:pt x="932" y="1701"/>
                      <a:pt x="1301" y="1701"/>
                      <a:pt x="1691" y="1657"/>
                    </a:cubicBezTo>
                    <a:cubicBezTo>
                      <a:pt x="1778" y="1376"/>
                      <a:pt x="1778" y="1072"/>
                      <a:pt x="1713" y="769"/>
                    </a:cubicBezTo>
                    <a:cubicBezTo>
                      <a:pt x="1626" y="465"/>
                      <a:pt x="1431" y="227"/>
                      <a:pt x="1149" y="75"/>
                    </a:cubicBezTo>
                    <a:cubicBezTo>
                      <a:pt x="1041" y="25"/>
                      <a:pt x="923" y="0"/>
                      <a:pt x="805" y="0"/>
                    </a:cubicBezTo>
                    <a:close/>
                  </a:path>
                </a:pathLst>
              </a:custGeom>
              <a:solidFill>
                <a:srgbClr val="F6D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9"/>
              <p:cNvSpPr/>
              <p:nvPr/>
            </p:nvSpPr>
            <p:spPr>
              <a:xfrm>
                <a:off x="1478272" y="4942857"/>
                <a:ext cx="29826" cy="27352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9" extrusionOk="0">
                    <a:moveTo>
                      <a:pt x="151" y="0"/>
                    </a:moveTo>
                    <a:cubicBezTo>
                      <a:pt x="72" y="0"/>
                      <a:pt x="0" y="99"/>
                      <a:pt x="0" y="198"/>
                    </a:cubicBezTo>
                    <a:lnTo>
                      <a:pt x="152" y="198"/>
                    </a:lnTo>
                    <a:cubicBezTo>
                      <a:pt x="174" y="198"/>
                      <a:pt x="217" y="198"/>
                      <a:pt x="217" y="155"/>
                    </a:cubicBezTo>
                    <a:cubicBezTo>
                      <a:pt x="217" y="133"/>
                      <a:pt x="217" y="111"/>
                      <a:pt x="217" y="111"/>
                    </a:cubicBezTo>
                    <a:cubicBezTo>
                      <a:pt x="195" y="68"/>
                      <a:pt x="174" y="46"/>
                      <a:pt x="174" y="3"/>
                    </a:cubicBezTo>
                    <a:cubicBezTo>
                      <a:pt x="166" y="1"/>
                      <a:pt x="159" y="0"/>
                      <a:pt x="1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9"/>
              <p:cNvSpPr/>
              <p:nvPr/>
            </p:nvSpPr>
            <p:spPr>
              <a:xfrm>
                <a:off x="1111703" y="4543853"/>
                <a:ext cx="170019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129" fill="none" extrusionOk="0">
                    <a:moveTo>
                      <a:pt x="174" y="1128"/>
                    </a:moveTo>
                    <a:cubicBezTo>
                      <a:pt x="44" y="911"/>
                      <a:pt x="0" y="651"/>
                      <a:pt x="87" y="413"/>
                    </a:cubicBezTo>
                    <a:cubicBezTo>
                      <a:pt x="196" y="174"/>
                      <a:pt x="412" y="23"/>
                      <a:pt x="651" y="1"/>
                    </a:cubicBezTo>
                    <a:cubicBezTo>
                      <a:pt x="911" y="1"/>
                      <a:pt x="1150" y="153"/>
                      <a:pt x="1236" y="391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1" name="Google Shape;1001;p19"/>
            <p:cNvSpPr/>
            <p:nvPr/>
          </p:nvSpPr>
          <p:spPr>
            <a:xfrm>
              <a:off x="1569115" y="2379920"/>
              <a:ext cx="6962580" cy="2884907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lt1"/>
            </a:solidFill>
            <a:ln w="25400" cap="flat" cmpd="sng">
              <a:solidFill>
                <a:srgbClr val="6187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2" name="Google Shape;1002;p19"/>
          <p:cNvSpPr/>
          <p:nvPr/>
        </p:nvSpPr>
        <p:spPr>
          <a:xfrm>
            <a:off x="726025" y="868926"/>
            <a:ext cx="267827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-Thế nào là từ nhiều nghĩa? 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 Hiện tượng chuyển nghĩa của từ là gì?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19"/>
          <p:cNvSpPr/>
          <p:nvPr/>
        </p:nvSpPr>
        <p:spPr>
          <a:xfrm>
            <a:off x="3955310" y="254826"/>
            <a:ext cx="5103629" cy="47089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nhiều nghĩa </a:t>
            </a: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 từ có từ 2 nghĩa trở lên.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 VD: mắt người, mắt na, mắt dứa, mắt tre,…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Hiện tượng chuyển nghĩa của từ </a:t>
            </a: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 quá trình mở rộng của từ, hiện tượng đổi nghĩa từ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Nghĩa đen- nghĩa bóng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-&gt; nghĩa gốc, nghĩa chuyển)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Trong từ nhiều nghĩa, nghĩa gốc là nghĩa xuất hiện từ đầu làm cơ sở để hình thành các nghĩa khác.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Nghĩa chuyển được hình thành trên cơ sở của nghĩa gốc, có quan hệ với nghĩa gốc.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0"/>
          <p:cNvSpPr/>
          <p:nvPr/>
        </p:nvSpPr>
        <p:spPr>
          <a:xfrm>
            <a:off x="334926" y="1512481"/>
            <a:ext cx="4267200" cy="20002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lang="fr-F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Nghĩa gốc 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20"/>
          <p:cNvSpPr/>
          <p:nvPr/>
        </p:nvSpPr>
        <p:spPr>
          <a:xfrm>
            <a:off x="4846674" y="1536404"/>
            <a:ext cx="4038600" cy="20002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lang="fr-F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Nghĩa chuyển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0" name="Google Shape;1010;p20"/>
          <p:cNvCxnSpPr/>
          <p:nvPr/>
        </p:nvCxnSpPr>
        <p:spPr>
          <a:xfrm flipH="1">
            <a:off x="2438400" y="902438"/>
            <a:ext cx="2286000" cy="51435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1" name="Google Shape;1011;p20"/>
          <p:cNvCxnSpPr/>
          <p:nvPr/>
        </p:nvCxnSpPr>
        <p:spPr>
          <a:xfrm>
            <a:off x="4686300" y="902438"/>
            <a:ext cx="2057400" cy="51435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2" name="Google Shape;1012;p20"/>
          <p:cNvSpPr txBox="1"/>
          <p:nvPr/>
        </p:nvSpPr>
        <p:spPr>
          <a:xfrm>
            <a:off x="388974" y="2037464"/>
            <a:ext cx="41148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 nghĩa xuất hiện từ đầu, làm cơ sở để hình thành các nghĩa khác.</a:t>
            </a:r>
            <a:endParaRPr/>
          </a:p>
        </p:txBody>
      </p:sp>
      <p:sp>
        <p:nvSpPr>
          <p:cNvPr id="1013" name="Google Shape;1013;p20"/>
          <p:cNvSpPr txBox="1"/>
          <p:nvPr/>
        </p:nvSpPr>
        <p:spPr>
          <a:xfrm>
            <a:off x="4968948" y="2170185"/>
            <a:ext cx="38241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 nghĩa được hình thành trên cơ sở của nghĩa gốc.</a:t>
            </a:r>
            <a:endParaRPr/>
          </a:p>
        </p:txBody>
      </p:sp>
      <p:sp>
        <p:nvSpPr>
          <p:cNvPr id="1014" name="Google Shape;1014;p20"/>
          <p:cNvSpPr/>
          <p:nvPr/>
        </p:nvSpPr>
        <p:spPr>
          <a:xfrm>
            <a:off x="2239926" y="313660"/>
            <a:ext cx="4724400" cy="457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fr-FR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Từ nhiều nghĩa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22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822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822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22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"/>
          <p:cNvSpPr txBox="1">
            <a:spLocks noGrp="1"/>
          </p:cNvSpPr>
          <p:nvPr>
            <p:ph type="subTitle" idx="1"/>
          </p:nvPr>
        </p:nvSpPr>
        <p:spPr>
          <a:xfrm>
            <a:off x="2322000" y="3563724"/>
            <a:ext cx="4500000" cy="9505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GV: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Trường: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fr-FR" sz="2800" b="1" dirty="0" err="1"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fr-FR" sz="2800" b="1" dirty="0">
                <a:latin typeface="Arial"/>
                <a:ea typeface="Arial"/>
                <a:cs typeface="Arial"/>
                <a:sym typeface="Arial"/>
              </a:rPr>
              <a:t> :</a:t>
            </a:r>
            <a:br>
              <a:rPr lang="fr-FR" sz="2800" b="1" dirty="0">
                <a:latin typeface="Arial"/>
                <a:ea typeface="Arial"/>
                <a:cs typeface="Arial"/>
                <a:sym typeface="Arial"/>
              </a:rPr>
            </a:br>
            <a:r>
              <a:rPr lang="fr-FR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TỔNG KẾT TỪ VỰNG</a:t>
            </a:r>
            <a:endParaRPr sz="4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1"/>
          <p:cNvSpPr txBox="1">
            <a:spLocks noGrp="1"/>
          </p:cNvSpPr>
          <p:nvPr>
            <p:ph type="title"/>
          </p:nvPr>
        </p:nvSpPr>
        <p:spPr>
          <a:xfrm>
            <a:off x="3683052" y="1570150"/>
            <a:ext cx="4724308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-FR" sz="4000" b="1">
                <a:latin typeface="Arial"/>
                <a:ea typeface="Arial"/>
                <a:cs typeface="Arial"/>
                <a:sym typeface="Arial"/>
              </a:rPr>
              <a:t>V. Luyện tập</a:t>
            </a:r>
            <a:endParaRPr sz="4000" b="1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0" name="Google Shape;1020;p21"/>
          <p:cNvGrpSpPr/>
          <p:nvPr/>
        </p:nvGrpSpPr>
        <p:grpSpPr>
          <a:xfrm>
            <a:off x="1947327" y="2753606"/>
            <a:ext cx="3025037" cy="2042219"/>
            <a:chOff x="3061675" y="1092775"/>
            <a:chExt cx="2624078" cy="1771530"/>
          </a:xfrm>
        </p:grpSpPr>
        <p:sp>
          <p:nvSpPr>
            <p:cNvPr id="1021" name="Google Shape;1021;p21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2"/>
          <p:cNvSpPr txBox="1">
            <a:spLocks noGrp="1"/>
          </p:cNvSpPr>
          <p:nvPr>
            <p:ph type="title"/>
          </p:nvPr>
        </p:nvSpPr>
        <p:spPr>
          <a:xfrm>
            <a:off x="158402" y="1432149"/>
            <a:ext cx="2276454" cy="286536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fr-FR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?1: Trong những từ sau, từ nào là từ ghép, từ nào là từ láy?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2"/>
          <p:cNvSpPr/>
          <p:nvPr/>
        </p:nvSpPr>
        <p:spPr>
          <a:xfrm>
            <a:off x="2594343" y="130490"/>
            <a:ext cx="6411433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Từ láy: </a:t>
            </a: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nho nhỏ, gật gù, lạnh lùng, xa xôi, lấp lánh.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Từ ghép: </a:t>
            </a: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những từ còn lại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Từ láy có tiếng gốc và tiếng láy phần âm thanh của tiếng gốc.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Ví dụ: “bằng lăng, bằng bằng, bằng bặn…”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Chỉ có từ </a:t>
            </a:r>
            <a:r>
              <a:rPr lang="fr-FR" sz="2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“bằng bặn” </a:t>
            </a: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 từ láy;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fr-FR" sz="2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“Bằng lăng” </a:t>
            </a: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 từ đơn đa âm ( nhiều âm mới ghép thành 1 từ có nghĩa)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fr-FR" sz="2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“Bằng bằng” </a:t>
            </a: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không phải là dạng láy đích thực mà là láy lặp, láy hoàn toàn.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3"/>
          <p:cNvSpPr txBox="1">
            <a:spLocks noGrp="1"/>
          </p:cNvSpPr>
          <p:nvPr>
            <p:ph type="title"/>
          </p:nvPr>
        </p:nvSpPr>
        <p:spPr>
          <a:xfrm>
            <a:off x="317888" y="762297"/>
            <a:ext cx="2850613" cy="379906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fr-FR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?2: Trong những từ láy sau đây, từ láy nào có sự “giảm nghĩa” và từ láy nào có sự “tăng nghĩa” so với nghĩa của yếu tố gốc?</a:t>
            </a: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3"/>
          <p:cNvSpPr/>
          <p:nvPr/>
        </p:nvSpPr>
        <p:spPr>
          <a:xfrm>
            <a:off x="3444948" y="777655"/>
            <a:ext cx="4572000" cy="255454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Giảm nghĩa: Trăng trắng, đèm đẹp, nho nhỏ, lành lạnh, xôm xốp.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Tăng nghĩa: Sạch sành sanh, Sát sàn sạt, nhấp nhô</a:t>
            </a: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3"/>
          <p:cNvGrpSpPr/>
          <p:nvPr/>
        </p:nvGrpSpPr>
        <p:grpSpPr>
          <a:xfrm>
            <a:off x="5870740" y="3529810"/>
            <a:ext cx="1970815" cy="1348696"/>
            <a:chOff x="3061675" y="1092775"/>
            <a:chExt cx="2624078" cy="1771530"/>
          </a:xfrm>
        </p:grpSpPr>
        <p:sp>
          <p:nvSpPr>
            <p:cNvPr id="1061" name="Google Shape;1061;p2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952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24"/>
          <p:cNvSpPr txBox="1">
            <a:spLocks noGrp="1"/>
          </p:cNvSpPr>
          <p:nvPr>
            <p:ph type="title"/>
          </p:nvPr>
        </p:nvSpPr>
        <p:spPr>
          <a:xfrm>
            <a:off x="317889" y="762297"/>
            <a:ext cx="2159498" cy="379906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fr-FR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?3: Tìm hai dẫn chứng về việc sử dụng thành ngữ trong văn chương?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24"/>
          <p:cNvSpPr/>
          <p:nvPr/>
        </p:nvSpPr>
        <p:spPr>
          <a:xfrm>
            <a:off x="2638079" y="171599"/>
            <a:ext cx="6410227" cy="47089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 chậu chim lồng</a:t>
            </a: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Cảnh tù túng, bó buộc, mất tự do.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Ví dụ:     Một đời được mấy anh hùng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Bõ chi cá chậu chim lồng mà chơi.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( Truyện Kiều- Nguyễn Du 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Cửa các buồng khuê</a:t>
            </a: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Nơi ở của con gái nhà giàu sang thời xưa, chỉ người con gái khuê các.                        * Ví dụ:      Xót mình cửa các buồng khuê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Vỡ lòng học lấy những nghề nghiệp hay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( Truyện Kiều- Nguyễn Du 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Bảy nổi ba chìm</a:t>
            </a: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Sống lênh đênh, gian truân, lận đận.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Ví dụ:       Thân em vừa trắng lại vừa tròn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Bảy nổi ba chìm với nước non.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( Bánh trôi nước- Hồ xuân Hương)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5"/>
          <p:cNvSpPr txBox="1">
            <a:spLocks noGrp="1"/>
          </p:cNvSpPr>
          <p:nvPr>
            <p:ph type="title"/>
          </p:nvPr>
        </p:nvSpPr>
        <p:spPr>
          <a:xfrm>
            <a:off x="85059" y="124343"/>
            <a:ext cx="4391248" cy="48835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fr-FR" sz="17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?4: Chọn cách hiểu đúng trong những cách hiểu sau:</a:t>
            </a:r>
            <a:br>
              <a:rPr lang="fr-FR" sz="17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Nghĩa của từ “mẹ” là “người phụ nữ, có con, nói trng quan hệ với con”.</a:t>
            </a:r>
            <a:br>
              <a:rPr lang="fr-FR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Nghĩa của từ “mẹ” khác với nghĩa của từ “bố” ở phần nghĩa “người phụ nữ, có con”.</a:t>
            </a:r>
            <a:br>
              <a:rPr lang="fr-FR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Nghĩa của từ “mẹ” không thay đổi trong hai câu: “Mẹ em rất hiền” và “Thất bại là mẹ thành công”.</a:t>
            </a:r>
            <a:br>
              <a:rPr lang="fr-FR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Nghĩa của từ “mẹ” không có phần nào chung với nghĩa của từ “bà”.</a:t>
            </a:r>
            <a:br>
              <a:rPr lang="fr-FR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25"/>
          <p:cNvSpPr/>
          <p:nvPr/>
        </p:nvSpPr>
        <p:spPr>
          <a:xfrm>
            <a:off x="4561367" y="129069"/>
            <a:ext cx="4486937" cy="47089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Chọn cách hiểu </a:t>
            </a: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giải thích đầy đủ nội dung mà từ biểu thị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Không chọn </a:t>
            </a:r>
            <a:r>
              <a:rPr lang="fr-FR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nghĩa của từ “mẹ” chỉ khác “bố” ở từ “người phụ nữ”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Không chọn </a:t>
            </a:r>
            <a:r>
              <a:rPr lang="fr-FR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nghĩa của từ “mẹ”có sự thay đổi: mẹ em rất hiền -&gt; gốc là mẹ thành công-&gt; nghĩa chuyển.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Không chọn </a:t>
            </a:r>
            <a:r>
              <a:rPr lang="fr-FR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nghĩa của từ “mẹ-bà”: có nghĩa chung là chỉ người phụ nữ.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26"/>
          <p:cNvSpPr txBox="1">
            <a:spLocks noGrp="1"/>
          </p:cNvSpPr>
          <p:nvPr>
            <p:ph type="ctrTitle"/>
          </p:nvPr>
        </p:nvSpPr>
        <p:spPr>
          <a:xfrm>
            <a:off x="1324143" y="162705"/>
            <a:ext cx="4019636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Hướng dẫn về nhà</a:t>
            </a:r>
            <a:endParaRPr sz="32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5" name="Google Shape;1105;p26"/>
          <p:cNvGrpSpPr/>
          <p:nvPr/>
        </p:nvGrpSpPr>
        <p:grpSpPr>
          <a:xfrm>
            <a:off x="2632023" y="2771880"/>
            <a:ext cx="3531147" cy="2444776"/>
            <a:chOff x="2775176" y="3037175"/>
            <a:chExt cx="2941151" cy="2036295"/>
          </a:xfrm>
        </p:grpSpPr>
        <p:sp>
          <p:nvSpPr>
            <p:cNvPr id="1106" name="Google Shape;1106;p26"/>
            <p:cNvSpPr/>
            <p:nvPr/>
          </p:nvSpPr>
          <p:spPr>
            <a:xfrm rot="-432543">
              <a:off x="2871279" y="3202919"/>
              <a:ext cx="2748946" cy="1704807"/>
            </a:xfrm>
            <a:custGeom>
              <a:avLst/>
              <a:gdLst/>
              <a:ahLst/>
              <a:cxnLst/>
              <a:rect l="l" t="t" r="r" b="b"/>
              <a:pathLst>
                <a:path w="76489" h="47436" extrusionOk="0">
                  <a:moveTo>
                    <a:pt x="72018" y="5817"/>
                  </a:moveTo>
                  <a:cubicBezTo>
                    <a:pt x="72085" y="5850"/>
                    <a:pt x="72118" y="5917"/>
                    <a:pt x="72118" y="5984"/>
                  </a:cubicBezTo>
                  <a:cubicBezTo>
                    <a:pt x="72085" y="6151"/>
                    <a:pt x="72018" y="6317"/>
                    <a:pt x="71985" y="6484"/>
                  </a:cubicBezTo>
                  <a:cubicBezTo>
                    <a:pt x="71796" y="6987"/>
                    <a:pt x="72171" y="7490"/>
                    <a:pt x="72662" y="7490"/>
                  </a:cubicBezTo>
                  <a:cubicBezTo>
                    <a:pt x="72691" y="7490"/>
                    <a:pt x="72722" y="7489"/>
                    <a:pt x="72752" y="7485"/>
                  </a:cubicBezTo>
                  <a:cubicBezTo>
                    <a:pt x="72885" y="7485"/>
                    <a:pt x="73019" y="7485"/>
                    <a:pt x="73152" y="7451"/>
                  </a:cubicBezTo>
                  <a:cubicBezTo>
                    <a:pt x="73177" y="7443"/>
                    <a:pt x="73204" y="7439"/>
                    <a:pt x="73232" y="7439"/>
                  </a:cubicBezTo>
                  <a:cubicBezTo>
                    <a:pt x="73315" y="7439"/>
                    <a:pt x="73403" y="7476"/>
                    <a:pt x="73453" y="7552"/>
                  </a:cubicBezTo>
                  <a:cubicBezTo>
                    <a:pt x="73553" y="7618"/>
                    <a:pt x="73553" y="7752"/>
                    <a:pt x="73453" y="7818"/>
                  </a:cubicBezTo>
                  <a:cubicBezTo>
                    <a:pt x="73252" y="7985"/>
                    <a:pt x="72986" y="8052"/>
                    <a:pt x="72719" y="8052"/>
                  </a:cubicBezTo>
                  <a:cubicBezTo>
                    <a:pt x="72698" y="8053"/>
                    <a:pt x="72677" y="8053"/>
                    <a:pt x="72657" y="8053"/>
                  </a:cubicBezTo>
                  <a:cubicBezTo>
                    <a:pt x="71985" y="8053"/>
                    <a:pt x="71450" y="7532"/>
                    <a:pt x="71418" y="6884"/>
                  </a:cubicBezTo>
                  <a:cubicBezTo>
                    <a:pt x="71384" y="6451"/>
                    <a:pt x="71551" y="6050"/>
                    <a:pt x="71885" y="5817"/>
                  </a:cubicBezTo>
                  <a:close/>
                  <a:moveTo>
                    <a:pt x="67198" y="1"/>
                  </a:moveTo>
                  <a:cubicBezTo>
                    <a:pt x="67082" y="1"/>
                    <a:pt x="66966" y="5"/>
                    <a:pt x="66848" y="13"/>
                  </a:cubicBezTo>
                  <a:cubicBezTo>
                    <a:pt x="64413" y="346"/>
                    <a:pt x="62211" y="1614"/>
                    <a:pt x="60677" y="3549"/>
                  </a:cubicBezTo>
                  <a:cubicBezTo>
                    <a:pt x="59609" y="4850"/>
                    <a:pt x="58809" y="6351"/>
                    <a:pt x="58208" y="7918"/>
                  </a:cubicBezTo>
                  <a:cubicBezTo>
                    <a:pt x="57641" y="9420"/>
                    <a:pt x="57341" y="11021"/>
                    <a:pt x="57374" y="12622"/>
                  </a:cubicBezTo>
                  <a:lnTo>
                    <a:pt x="57374" y="13156"/>
                  </a:lnTo>
                  <a:cubicBezTo>
                    <a:pt x="57374" y="14290"/>
                    <a:pt x="57541" y="15424"/>
                    <a:pt x="57875" y="16525"/>
                  </a:cubicBezTo>
                  <a:cubicBezTo>
                    <a:pt x="58408" y="18526"/>
                    <a:pt x="59276" y="20427"/>
                    <a:pt x="60410" y="22195"/>
                  </a:cubicBezTo>
                  <a:cubicBezTo>
                    <a:pt x="61110" y="23296"/>
                    <a:pt x="61844" y="24364"/>
                    <a:pt x="62545" y="25464"/>
                  </a:cubicBezTo>
                  <a:cubicBezTo>
                    <a:pt x="63179" y="26398"/>
                    <a:pt x="63612" y="27466"/>
                    <a:pt x="63779" y="28600"/>
                  </a:cubicBezTo>
                  <a:cubicBezTo>
                    <a:pt x="63879" y="29300"/>
                    <a:pt x="63746" y="30001"/>
                    <a:pt x="63379" y="30601"/>
                  </a:cubicBezTo>
                  <a:cubicBezTo>
                    <a:pt x="63121" y="31139"/>
                    <a:pt x="62585" y="31431"/>
                    <a:pt x="62035" y="31431"/>
                  </a:cubicBezTo>
                  <a:cubicBezTo>
                    <a:pt x="61800" y="31431"/>
                    <a:pt x="61563" y="31378"/>
                    <a:pt x="61344" y="31269"/>
                  </a:cubicBezTo>
                  <a:cubicBezTo>
                    <a:pt x="60710" y="30968"/>
                    <a:pt x="60143" y="30535"/>
                    <a:pt x="59676" y="30034"/>
                  </a:cubicBezTo>
                  <a:cubicBezTo>
                    <a:pt x="58575" y="28900"/>
                    <a:pt x="57575" y="27666"/>
                    <a:pt x="56707" y="26332"/>
                  </a:cubicBezTo>
                  <a:cubicBezTo>
                    <a:pt x="55006" y="23730"/>
                    <a:pt x="53438" y="21028"/>
                    <a:pt x="51804" y="18393"/>
                  </a:cubicBezTo>
                  <a:cubicBezTo>
                    <a:pt x="50770" y="16725"/>
                    <a:pt x="49736" y="15057"/>
                    <a:pt x="48568" y="13489"/>
                  </a:cubicBezTo>
                  <a:cubicBezTo>
                    <a:pt x="48001" y="12722"/>
                    <a:pt x="47434" y="11988"/>
                    <a:pt x="46800" y="11321"/>
                  </a:cubicBezTo>
                  <a:cubicBezTo>
                    <a:pt x="46300" y="10821"/>
                    <a:pt x="45799" y="10287"/>
                    <a:pt x="45366" y="9720"/>
                  </a:cubicBezTo>
                  <a:cubicBezTo>
                    <a:pt x="45299" y="9653"/>
                    <a:pt x="45199" y="9553"/>
                    <a:pt x="45099" y="9486"/>
                  </a:cubicBezTo>
                  <a:cubicBezTo>
                    <a:pt x="44565" y="9019"/>
                    <a:pt x="43998" y="8519"/>
                    <a:pt x="43431" y="8052"/>
                  </a:cubicBezTo>
                  <a:cubicBezTo>
                    <a:pt x="42230" y="7018"/>
                    <a:pt x="40963" y="6084"/>
                    <a:pt x="39595" y="5283"/>
                  </a:cubicBezTo>
                  <a:cubicBezTo>
                    <a:pt x="38661" y="4716"/>
                    <a:pt x="37660" y="4283"/>
                    <a:pt x="36660" y="3816"/>
                  </a:cubicBezTo>
                  <a:cubicBezTo>
                    <a:pt x="34958" y="3015"/>
                    <a:pt x="33190" y="2314"/>
                    <a:pt x="31389" y="1714"/>
                  </a:cubicBezTo>
                  <a:cubicBezTo>
                    <a:pt x="29309" y="1011"/>
                    <a:pt x="27089" y="672"/>
                    <a:pt x="24883" y="672"/>
                  </a:cubicBezTo>
                  <a:cubicBezTo>
                    <a:pt x="24683" y="672"/>
                    <a:pt x="24484" y="674"/>
                    <a:pt x="24284" y="680"/>
                  </a:cubicBezTo>
                  <a:cubicBezTo>
                    <a:pt x="23917" y="713"/>
                    <a:pt x="23517" y="747"/>
                    <a:pt x="23150" y="847"/>
                  </a:cubicBezTo>
                  <a:cubicBezTo>
                    <a:pt x="22950" y="880"/>
                    <a:pt x="22750" y="980"/>
                    <a:pt x="22550" y="1114"/>
                  </a:cubicBezTo>
                  <a:cubicBezTo>
                    <a:pt x="22249" y="1214"/>
                    <a:pt x="22116" y="1614"/>
                    <a:pt x="22283" y="1881"/>
                  </a:cubicBezTo>
                  <a:cubicBezTo>
                    <a:pt x="22383" y="2081"/>
                    <a:pt x="22516" y="2281"/>
                    <a:pt x="22650" y="2448"/>
                  </a:cubicBezTo>
                  <a:cubicBezTo>
                    <a:pt x="22983" y="2748"/>
                    <a:pt x="23350" y="3015"/>
                    <a:pt x="23750" y="3215"/>
                  </a:cubicBezTo>
                  <a:cubicBezTo>
                    <a:pt x="25418" y="4082"/>
                    <a:pt x="27186" y="4750"/>
                    <a:pt x="29021" y="5150"/>
                  </a:cubicBezTo>
                  <a:cubicBezTo>
                    <a:pt x="29154" y="5183"/>
                    <a:pt x="29254" y="5250"/>
                    <a:pt x="29388" y="5317"/>
                  </a:cubicBezTo>
                  <a:cubicBezTo>
                    <a:pt x="29421" y="5350"/>
                    <a:pt x="29454" y="5417"/>
                    <a:pt x="29421" y="5483"/>
                  </a:cubicBezTo>
                  <a:cubicBezTo>
                    <a:pt x="29421" y="5517"/>
                    <a:pt x="29388" y="5550"/>
                    <a:pt x="29321" y="5583"/>
                  </a:cubicBezTo>
                  <a:cubicBezTo>
                    <a:pt x="29221" y="5617"/>
                    <a:pt x="29113" y="5633"/>
                    <a:pt x="29004" y="5633"/>
                  </a:cubicBezTo>
                  <a:cubicBezTo>
                    <a:pt x="28896" y="5633"/>
                    <a:pt x="28787" y="5617"/>
                    <a:pt x="28687" y="5583"/>
                  </a:cubicBezTo>
                  <a:cubicBezTo>
                    <a:pt x="27787" y="5450"/>
                    <a:pt x="26919" y="5317"/>
                    <a:pt x="26052" y="5183"/>
                  </a:cubicBezTo>
                  <a:cubicBezTo>
                    <a:pt x="24704" y="4919"/>
                    <a:pt x="23381" y="4810"/>
                    <a:pt x="22039" y="4810"/>
                  </a:cubicBezTo>
                  <a:cubicBezTo>
                    <a:pt x="21854" y="4810"/>
                    <a:pt x="21668" y="4812"/>
                    <a:pt x="21482" y="4816"/>
                  </a:cubicBezTo>
                  <a:cubicBezTo>
                    <a:pt x="21305" y="4811"/>
                    <a:pt x="21127" y="4808"/>
                    <a:pt x="20950" y="4808"/>
                  </a:cubicBezTo>
                  <a:cubicBezTo>
                    <a:pt x="20093" y="4808"/>
                    <a:pt x="19237" y="4872"/>
                    <a:pt x="18380" y="4983"/>
                  </a:cubicBezTo>
                  <a:cubicBezTo>
                    <a:pt x="17779" y="5050"/>
                    <a:pt x="17212" y="5183"/>
                    <a:pt x="16645" y="5350"/>
                  </a:cubicBezTo>
                  <a:cubicBezTo>
                    <a:pt x="16445" y="5417"/>
                    <a:pt x="16278" y="5483"/>
                    <a:pt x="16145" y="5583"/>
                  </a:cubicBezTo>
                  <a:cubicBezTo>
                    <a:pt x="15611" y="5850"/>
                    <a:pt x="15545" y="6184"/>
                    <a:pt x="16012" y="6618"/>
                  </a:cubicBezTo>
                  <a:cubicBezTo>
                    <a:pt x="16212" y="6784"/>
                    <a:pt x="16445" y="6951"/>
                    <a:pt x="16679" y="7051"/>
                  </a:cubicBezTo>
                  <a:cubicBezTo>
                    <a:pt x="17446" y="7451"/>
                    <a:pt x="18213" y="7752"/>
                    <a:pt x="19047" y="7985"/>
                  </a:cubicBezTo>
                  <a:cubicBezTo>
                    <a:pt x="20048" y="8252"/>
                    <a:pt x="21082" y="8486"/>
                    <a:pt x="22116" y="8686"/>
                  </a:cubicBezTo>
                  <a:cubicBezTo>
                    <a:pt x="23517" y="8953"/>
                    <a:pt x="24951" y="9153"/>
                    <a:pt x="26386" y="9319"/>
                  </a:cubicBezTo>
                  <a:cubicBezTo>
                    <a:pt x="26786" y="9353"/>
                    <a:pt x="27153" y="9420"/>
                    <a:pt x="27520" y="9486"/>
                  </a:cubicBezTo>
                  <a:cubicBezTo>
                    <a:pt x="27620" y="9486"/>
                    <a:pt x="27687" y="9553"/>
                    <a:pt x="27687" y="9653"/>
                  </a:cubicBezTo>
                  <a:cubicBezTo>
                    <a:pt x="27720" y="9786"/>
                    <a:pt x="27620" y="9887"/>
                    <a:pt x="27520" y="9887"/>
                  </a:cubicBezTo>
                  <a:cubicBezTo>
                    <a:pt x="27453" y="9903"/>
                    <a:pt x="27386" y="9912"/>
                    <a:pt x="27320" y="9912"/>
                  </a:cubicBezTo>
                  <a:cubicBezTo>
                    <a:pt x="27253" y="9912"/>
                    <a:pt x="27186" y="9903"/>
                    <a:pt x="27119" y="9887"/>
                  </a:cubicBezTo>
                  <a:cubicBezTo>
                    <a:pt x="26352" y="9786"/>
                    <a:pt x="25552" y="9720"/>
                    <a:pt x="24784" y="9686"/>
                  </a:cubicBezTo>
                  <a:cubicBezTo>
                    <a:pt x="23617" y="9586"/>
                    <a:pt x="22483" y="9520"/>
                    <a:pt x="21315" y="9520"/>
                  </a:cubicBezTo>
                  <a:lnTo>
                    <a:pt x="21115" y="9520"/>
                  </a:lnTo>
                  <a:cubicBezTo>
                    <a:pt x="20114" y="9520"/>
                    <a:pt x="19114" y="9586"/>
                    <a:pt x="18113" y="9720"/>
                  </a:cubicBezTo>
                  <a:cubicBezTo>
                    <a:pt x="17646" y="9753"/>
                    <a:pt x="17179" y="9853"/>
                    <a:pt x="16745" y="9987"/>
                  </a:cubicBezTo>
                  <a:cubicBezTo>
                    <a:pt x="16512" y="10053"/>
                    <a:pt x="16212" y="10153"/>
                    <a:pt x="16212" y="10420"/>
                  </a:cubicBezTo>
                  <a:cubicBezTo>
                    <a:pt x="16212" y="10687"/>
                    <a:pt x="16412" y="10854"/>
                    <a:pt x="16612" y="10987"/>
                  </a:cubicBezTo>
                  <a:cubicBezTo>
                    <a:pt x="17112" y="11354"/>
                    <a:pt x="17646" y="11621"/>
                    <a:pt x="18213" y="11821"/>
                  </a:cubicBezTo>
                  <a:cubicBezTo>
                    <a:pt x="19114" y="12155"/>
                    <a:pt x="20014" y="12422"/>
                    <a:pt x="20948" y="12655"/>
                  </a:cubicBezTo>
                  <a:cubicBezTo>
                    <a:pt x="22383" y="12989"/>
                    <a:pt x="23817" y="13222"/>
                    <a:pt x="25251" y="13422"/>
                  </a:cubicBezTo>
                  <a:cubicBezTo>
                    <a:pt x="25819" y="13522"/>
                    <a:pt x="26419" y="13623"/>
                    <a:pt x="27019" y="13723"/>
                  </a:cubicBezTo>
                  <a:cubicBezTo>
                    <a:pt x="27220" y="13756"/>
                    <a:pt x="27453" y="13823"/>
                    <a:pt x="27653" y="13889"/>
                  </a:cubicBezTo>
                  <a:cubicBezTo>
                    <a:pt x="27720" y="13923"/>
                    <a:pt x="27787" y="13956"/>
                    <a:pt x="27787" y="14023"/>
                  </a:cubicBezTo>
                  <a:cubicBezTo>
                    <a:pt x="27787" y="14123"/>
                    <a:pt x="27720" y="14190"/>
                    <a:pt x="27620" y="14190"/>
                  </a:cubicBezTo>
                  <a:cubicBezTo>
                    <a:pt x="27586" y="14223"/>
                    <a:pt x="27520" y="14223"/>
                    <a:pt x="27486" y="14223"/>
                  </a:cubicBezTo>
                  <a:cubicBezTo>
                    <a:pt x="26919" y="14223"/>
                    <a:pt x="26319" y="14223"/>
                    <a:pt x="25752" y="14156"/>
                  </a:cubicBezTo>
                  <a:cubicBezTo>
                    <a:pt x="24951" y="14056"/>
                    <a:pt x="24117" y="14023"/>
                    <a:pt x="23283" y="13989"/>
                  </a:cubicBezTo>
                  <a:cubicBezTo>
                    <a:pt x="22810" y="13950"/>
                    <a:pt x="22336" y="13931"/>
                    <a:pt x="21862" y="13931"/>
                  </a:cubicBezTo>
                  <a:cubicBezTo>
                    <a:pt x="21135" y="13931"/>
                    <a:pt x="20408" y="13975"/>
                    <a:pt x="19681" y="14056"/>
                  </a:cubicBezTo>
                  <a:cubicBezTo>
                    <a:pt x="19247" y="14123"/>
                    <a:pt x="18814" y="14223"/>
                    <a:pt x="18380" y="14356"/>
                  </a:cubicBezTo>
                  <a:cubicBezTo>
                    <a:pt x="17913" y="14523"/>
                    <a:pt x="17880" y="14823"/>
                    <a:pt x="18213" y="15190"/>
                  </a:cubicBezTo>
                  <a:cubicBezTo>
                    <a:pt x="18313" y="15290"/>
                    <a:pt x="18413" y="15357"/>
                    <a:pt x="18513" y="15424"/>
                  </a:cubicBezTo>
                  <a:cubicBezTo>
                    <a:pt x="19414" y="16091"/>
                    <a:pt x="20415" y="16625"/>
                    <a:pt x="21449" y="17058"/>
                  </a:cubicBezTo>
                  <a:cubicBezTo>
                    <a:pt x="23183" y="17792"/>
                    <a:pt x="24985" y="18259"/>
                    <a:pt x="26853" y="18526"/>
                  </a:cubicBezTo>
                  <a:cubicBezTo>
                    <a:pt x="27820" y="18659"/>
                    <a:pt x="28754" y="18860"/>
                    <a:pt x="29688" y="19093"/>
                  </a:cubicBezTo>
                  <a:cubicBezTo>
                    <a:pt x="29855" y="19126"/>
                    <a:pt x="30022" y="19193"/>
                    <a:pt x="30155" y="19293"/>
                  </a:cubicBezTo>
                  <a:cubicBezTo>
                    <a:pt x="30188" y="19327"/>
                    <a:pt x="30222" y="19360"/>
                    <a:pt x="30222" y="19393"/>
                  </a:cubicBezTo>
                  <a:cubicBezTo>
                    <a:pt x="30222" y="19460"/>
                    <a:pt x="30188" y="19493"/>
                    <a:pt x="30155" y="19493"/>
                  </a:cubicBezTo>
                  <a:cubicBezTo>
                    <a:pt x="30055" y="19560"/>
                    <a:pt x="29988" y="19560"/>
                    <a:pt x="29888" y="19560"/>
                  </a:cubicBezTo>
                  <a:cubicBezTo>
                    <a:pt x="29388" y="19560"/>
                    <a:pt x="28887" y="19560"/>
                    <a:pt x="28354" y="19527"/>
                  </a:cubicBezTo>
                  <a:cubicBezTo>
                    <a:pt x="27486" y="19460"/>
                    <a:pt x="26652" y="19393"/>
                    <a:pt x="25819" y="19327"/>
                  </a:cubicBezTo>
                  <a:cubicBezTo>
                    <a:pt x="25718" y="19317"/>
                    <a:pt x="25618" y="19313"/>
                    <a:pt x="25518" y="19313"/>
                  </a:cubicBezTo>
                  <a:cubicBezTo>
                    <a:pt x="24917" y="19313"/>
                    <a:pt x="24313" y="19460"/>
                    <a:pt x="23684" y="19460"/>
                  </a:cubicBezTo>
                  <a:cubicBezTo>
                    <a:pt x="23417" y="19460"/>
                    <a:pt x="23117" y="19560"/>
                    <a:pt x="22850" y="19694"/>
                  </a:cubicBezTo>
                  <a:cubicBezTo>
                    <a:pt x="22550" y="19860"/>
                    <a:pt x="22516" y="20094"/>
                    <a:pt x="22716" y="20327"/>
                  </a:cubicBezTo>
                  <a:cubicBezTo>
                    <a:pt x="22816" y="20461"/>
                    <a:pt x="22950" y="20561"/>
                    <a:pt x="23083" y="20661"/>
                  </a:cubicBezTo>
                  <a:cubicBezTo>
                    <a:pt x="23951" y="21295"/>
                    <a:pt x="24918" y="21828"/>
                    <a:pt x="25919" y="22262"/>
                  </a:cubicBezTo>
                  <a:cubicBezTo>
                    <a:pt x="27620" y="22929"/>
                    <a:pt x="29388" y="23363"/>
                    <a:pt x="31189" y="23496"/>
                  </a:cubicBezTo>
                  <a:cubicBezTo>
                    <a:pt x="31423" y="23530"/>
                    <a:pt x="31656" y="23596"/>
                    <a:pt x="31890" y="23630"/>
                  </a:cubicBezTo>
                  <a:cubicBezTo>
                    <a:pt x="31990" y="23663"/>
                    <a:pt x="32090" y="23663"/>
                    <a:pt x="32090" y="23796"/>
                  </a:cubicBezTo>
                  <a:cubicBezTo>
                    <a:pt x="32090" y="23930"/>
                    <a:pt x="31956" y="23997"/>
                    <a:pt x="31856" y="23997"/>
                  </a:cubicBezTo>
                  <a:lnTo>
                    <a:pt x="31723" y="23997"/>
                  </a:lnTo>
                  <a:cubicBezTo>
                    <a:pt x="30922" y="23997"/>
                    <a:pt x="30122" y="23997"/>
                    <a:pt x="29321" y="24063"/>
                  </a:cubicBezTo>
                  <a:cubicBezTo>
                    <a:pt x="28654" y="24130"/>
                    <a:pt x="27987" y="24163"/>
                    <a:pt x="27320" y="24263"/>
                  </a:cubicBezTo>
                  <a:cubicBezTo>
                    <a:pt x="26986" y="24297"/>
                    <a:pt x="26652" y="24397"/>
                    <a:pt x="26386" y="24564"/>
                  </a:cubicBezTo>
                  <a:cubicBezTo>
                    <a:pt x="26085" y="24664"/>
                    <a:pt x="25985" y="25031"/>
                    <a:pt x="26185" y="25298"/>
                  </a:cubicBezTo>
                  <a:cubicBezTo>
                    <a:pt x="26319" y="25564"/>
                    <a:pt x="26552" y="25798"/>
                    <a:pt x="26786" y="25998"/>
                  </a:cubicBezTo>
                  <a:cubicBezTo>
                    <a:pt x="27887" y="26932"/>
                    <a:pt x="29088" y="27733"/>
                    <a:pt x="30355" y="28433"/>
                  </a:cubicBezTo>
                  <a:cubicBezTo>
                    <a:pt x="33357" y="30101"/>
                    <a:pt x="36593" y="30968"/>
                    <a:pt x="39929" y="31635"/>
                  </a:cubicBezTo>
                  <a:cubicBezTo>
                    <a:pt x="41430" y="31902"/>
                    <a:pt x="42964" y="32069"/>
                    <a:pt x="44499" y="32136"/>
                  </a:cubicBezTo>
                  <a:cubicBezTo>
                    <a:pt x="44890" y="32178"/>
                    <a:pt x="45281" y="32196"/>
                    <a:pt x="45672" y="32196"/>
                  </a:cubicBezTo>
                  <a:cubicBezTo>
                    <a:pt x="46215" y="32196"/>
                    <a:pt x="46758" y="32161"/>
                    <a:pt x="47301" y="32102"/>
                  </a:cubicBezTo>
                  <a:cubicBezTo>
                    <a:pt x="47367" y="32102"/>
                    <a:pt x="47434" y="32102"/>
                    <a:pt x="47467" y="32169"/>
                  </a:cubicBezTo>
                  <a:cubicBezTo>
                    <a:pt x="47534" y="32236"/>
                    <a:pt x="47467" y="32303"/>
                    <a:pt x="47401" y="32336"/>
                  </a:cubicBezTo>
                  <a:cubicBezTo>
                    <a:pt x="47067" y="32536"/>
                    <a:pt x="46700" y="32703"/>
                    <a:pt x="46300" y="32770"/>
                  </a:cubicBezTo>
                  <a:cubicBezTo>
                    <a:pt x="45701" y="32898"/>
                    <a:pt x="45089" y="32958"/>
                    <a:pt x="44471" y="32958"/>
                  </a:cubicBezTo>
                  <a:cubicBezTo>
                    <a:pt x="44125" y="32958"/>
                    <a:pt x="43778" y="32939"/>
                    <a:pt x="43431" y="32903"/>
                  </a:cubicBezTo>
                  <a:cubicBezTo>
                    <a:pt x="42464" y="32803"/>
                    <a:pt x="41530" y="32836"/>
                    <a:pt x="40562" y="32703"/>
                  </a:cubicBezTo>
                  <a:cubicBezTo>
                    <a:pt x="39695" y="32569"/>
                    <a:pt x="38794" y="32503"/>
                    <a:pt x="37927" y="32336"/>
                  </a:cubicBezTo>
                  <a:cubicBezTo>
                    <a:pt x="36259" y="32036"/>
                    <a:pt x="34591" y="31602"/>
                    <a:pt x="33024" y="31002"/>
                  </a:cubicBezTo>
                  <a:cubicBezTo>
                    <a:pt x="31256" y="30401"/>
                    <a:pt x="29588" y="29601"/>
                    <a:pt x="28020" y="28633"/>
                  </a:cubicBezTo>
                  <a:cubicBezTo>
                    <a:pt x="27286" y="28166"/>
                    <a:pt x="26619" y="27633"/>
                    <a:pt x="26085" y="26999"/>
                  </a:cubicBezTo>
                  <a:cubicBezTo>
                    <a:pt x="25752" y="26665"/>
                    <a:pt x="25485" y="26232"/>
                    <a:pt x="25352" y="25798"/>
                  </a:cubicBezTo>
                  <a:cubicBezTo>
                    <a:pt x="25085" y="25198"/>
                    <a:pt x="25318" y="24497"/>
                    <a:pt x="25885" y="24163"/>
                  </a:cubicBezTo>
                  <a:cubicBezTo>
                    <a:pt x="25985" y="24097"/>
                    <a:pt x="26085" y="24063"/>
                    <a:pt x="26185" y="23997"/>
                  </a:cubicBezTo>
                  <a:cubicBezTo>
                    <a:pt x="26286" y="23963"/>
                    <a:pt x="26386" y="23897"/>
                    <a:pt x="26352" y="23763"/>
                  </a:cubicBezTo>
                  <a:cubicBezTo>
                    <a:pt x="26352" y="23630"/>
                    <a:pt x="26219" y="23596"/>
                    <a:pt x="26119" y="23530"/>
                  </a:cubicBezTo>
                  <a:lnTo>
                    <a:pt x="25718" y="23363"/>
                  </a:lnTo>
                  <a:cubicBezTo>
                    <a:pt x="25452" y="23196"/>
                    <a:pt x="25151" y="23063"/>
                    <a:pt x="24851" y="22996"/>
                  </a:cubicBezTo>
                  <a:cubicBezTo>
                    <a:pt x="24518" y="22996"/>
                    <a:pt x="24184" y="23063"/>
                    <a:pt x="23884" y="23163"/>
                  </a:cubicBezTo>
                  <a:cubicBezTo>
                    <a:pt x="22950" y="23363"/>
                    <a:pt x="21982" y="23530"/>
                    <a:pt x="21048" y="23596"/>
                  </a:cubicBezTo>
                  <a:cubicBezTo>
                    <a:pt x="20114" y="23663"/>
                    <a:pt x="19180" y="23796"/>
                    <a:pt x="18246" y="23796"/>
                  </a:cubicBezTo>
                  <a:cubicBezTo>
                    <a:pt x="17389" y="23810"/>
                    <a:pt x="16531" y="23824"/>
                    <a:pt x="15675" y="23824"/>
                  </a:cubicBezTo>
                  <a:cubicBezTo>
                    <a:pt x="14435" y="23824"/>
                    <a:pt x="13199" y="23795"/>
                    <a:pt x="11975" y="23696"/>
                  </a:cubicBezTo>
                  <a:cubicBezTo>
                    <a:pt x="11892" y="23689"/>
                    <a:pt x="11809" y="23686"/>
                    <a:pt x="11726" y="23686"/>
                  </a:cubicBezTo>
                  <a:cubicBezTo>
                    <a:pt x="11579" y="23686"/>
                    <a:pt x="11432" y="23694"/>
                    <a:pt x="11290" y="23694"/>
                  </a:cubicBezTo>
                  <a:cubicBezTo>
                    <a:pt x="11159" y="23694"/>
                    <a:pt x="11031" y="23688"/>
                    <a:pt x="10908" y="23663"/>
                  </a:cubicBezTo>
                  <a:cubicBezTo>
                    <a:pt x="10041" y="23530"/>
                    <a:pt x="9207" y="23530"/>
                    <a:pt x="8373" y="23463"/>
                  </a:cubicBezTo>
                  <a:cubicBezTo>
                    <a:pt x="7305" y="23363"/>
                    <a:pt x="6238" y="23263"/>
                    <a:pt x="5170" y="23129"/>
                  </a:cubicBezTo>
                  <a:cubicBezTo>
                    <a:pt x="3769" y="22929"/>
                    <a:pt x="2335" y="22696"/>
                    <a:pt x="967" y="22395"/>
                  </a:cubicBezTo>
                  <a:cubicBezTo>
                    <a:pt x="701" y="22329"/>
                    <a:pt x="467" y="22295"/>
                    <a:pt x="234" y="22262"/>
                  </a:cubicBezTo>
                  <a:cubicBezTo>
                    <a:pt x="100" y="22262"/>
                    <a:pt x="0" y="22429"/>
                    <a:pt x="33" y="22562"/>
                  </a:cubicBezTo>
                  <a:cubicBezTo>
                    <a:pt x="100" y="22696"/>
                    <a:pt x="167" y="22829"/>
                    <a:pt x="300" y="22929"/>
                  </a:cubicBezTo>
                  <a:cubicBezTo>
                    <a:pt x="1334" y="23963"/>
                    <a:pt x="2302" y="25064"/>
                    <a:pt x="3403" y="26065"/>
                  </a:cubicBezTo>
                  <a:cubicBezTo>
                    <a:pt x="4437" y="26999"/>
                    <a:pt x="5537" y="27833"/>
                    <a:pt x="6672" y="28633"/>
                  </a:cubicBezTo>
                  <a:cubicBezTo>
                    <a:pt x="7939" y="29567"/>
                    <a:pt x="9273" y="30435"/>
                    <a:pt x="10641" y="31202"/>
                  </a:cubicBezTo>
                  <a:cubicBezTo>
                    <a:pt x="12009" y="31936"/>
                    <a:pt x="13410" y="32569"/>
                    <a:pt x="14877" y="33070"/>
                  </a:cubicBezTo>
                  <a:cubicBezTo>
                    <a:pt x="15044" y="33103"/>
                    <a:pt x="15244" y="33137"/>
                    <a:pt x="15344" y="33270"/>
                  </a:cubicBezTo>
                  <a:cubicBezTo>
                    <a:pt x="15378" y="33337"/>
                    <a:pt x="15411" y="33403"/>
                    <a:pt x="15411" y="33470"/>
                  </a:cubicBezTo>
                  <a:cubicBezTo>
                    <a:pt x="15411" y="33537"/>
                    <a:pt x="15344" y="33570"/>
                    <a:pt x="15278" y="33570"/>
                  </a:cubicBezTo>
                  <a:cubicBezTo>
                    <a:pt x="15214" y="33596"/>
                    <a:pt x="15145" y="33607"/>
                    <a:pt x="15076" y="33607"/>
                  </a:cubicBezTo>
                  <a:cubicBezTo>
                    <a:pt x="14963" y="33607"/>
                    <a:pt x="14847" y="33578"/>
                    <a:pt x="14744" y="33537"/>
                  </a:cubicBezTo>
                  <a:cubicBezTo>
                    <a:pt x="13109" y="33070"/>
                    <a:pt x="11475" y="32603"/>
                    <a:pt x="9807" y="32136"/>
                  </a:cubicBezTo>
                  <a:cubicBezTo>
                    <a:pt x="8206" y="31669"/>
                    <a:pt x="6571" y="31269"/>
                    <a:pt x="4904" y="30968"/>
                  </a:cubicBezTo>
                  <a:cubicBezTo>
                    <a:pt x="4591" y="30929"/>
                    <a:pt x="4278" y="30913"/>
                    <a:pt x="3966" y="30913"/>
                  </a:cubicBezTo>
                  <a:cubicBezTo>
                    <a:pt x="3745" y="30913"/>
                    <a:pt x="3524" y="30921"/>
                    <a:pt x="3302" y="30935"/>
                  </a:cubicBezTo>
                  <a:cubicBezTo>
                    <a:pt x="2969" y="30935"/>
                    <a:pt x="2835" y="31168"/>
                    <a:pt x="2969" y="31469"/>
                  </a:cubicBezTo>
                  <a:cubicBezTo>
                    <a:pt x="3002" y="31635"/>
                    <a:pt x="3102" y="31802"/>
                    <a:pt x="3202" y="31969"/>
                  </a:cubicBezTo>
                  <a:cubicBezTo>
                    <a:pt x="3636" y="32670"/>
                    <a:pt x="4136" y="33337"/>
                    <a:pt x="4703" y="33904"/>
                  </a:cubicBezTo>
                  <a:cubicBezTo>
                    <a:pt x="5637" y="34838"/>
                    <a:pt x="6638" y="35705"/>
                    <a:pt x="7739" y="36439"/>
                  </a:cubicBezTo>
                  <a:cubicBezTo>
                    <a:pt x="9207" y="37540"/>
                    <a:pt x="10708" y="38540"/>
                    <a:pt x="12309" y="39441"/>
                  </a:cubicBezTo>
                  <a:cubicBezTo>
                    <a:pt x="14744" y="40842"/>
                    <a:pt x="17246" y="42076"/>
                    <a:pt x="19814" y="43177"/>
                  </a:cubicBezTo>
                  <a:cubicBezTo>
                    <a:pt x="23283" y="44645"/>
                    <a:pt x="26919" y="45712"/>
                    <a:pt x="30622" y="46379"/>
                  </a:cubicBezTo>
                  <a:cubicBezTo>
                    <a:pt x="32523" y="46746"/>
                    <a:pt x="34458" y="47013"/>
                    <a:pt x="36393" y="47180"/>
                  </a:cubicBezTo>
                  <a:cubicBezTo>
                    <a:pt x="37794" y="47313"/>
                    <a:pt x="39128" y="47380"/>
                    <a:pt x="40596" y="47413"/>
                  </a:cubicBezTo>
                  <a:cubicBezTo>
                    <a:pt x="40929" y="47429"/>
                    <a:pt x="41264" y="47435"/>
                    <a:pt x="41600" y="47435"/>
                  </a:cubicBezTo>
                  <a:cubicBezTo>
                    <a:pt x="42711" y="47435"/>
                    <a:pt x="43831" y="47365"/>
                    <a:pt x="44932" y="47313"/>
                  </a:cubicBezTo>
                  <a:cubicBezTo>
                    <a:pt x="46300" y="47213"/>
                    <a:pt x="47634" y="47080"/>
                    <a:pt x="49002" y="46913"/>
                  </a:cubicBezTo>
                  <a:cubicBezTo>
                    <a:pt x="50703" y="46713"/>
                    <a:pt x="52438" y="46446"/>
                    <a:pt x="54139" y="46046"/>
                  </a:cubicBezTo>
                  <a:cubicBezTo>
                    <a:pt x="56941" y="45379"/>
                    <a:pt x="59709" y="44445"/>
                    <a:pt x="62311" y="43177"/>
                  </a:cubicBezTo>
                  <a:cubicBezTo>
                    <a:pt x="65213" y="41876"/>
                    <a:pt x="67815" y="40041"/>
                    <a:pt x="69983" y="37773"/>
                  </a:cubicBezTo>
                  <a:cubicBezTo>
                    <a:pt x="70417" y="37306"/>
                    <a:pt x="70784" y="36806"/>
                    <a:pt x="71151" y="36305"/>
                  </a:cubicBezTo>
                  <a:cubicBezTo>
                    <a:pt x="71851" y="35371"/>
                    <a:pt x="72052" y="34271"/>
                    <a:pt x="72152" y="33170"/>
                  </a:cubicBezTo>
                  <a:cubicBezTo>
                    <a:pt x="72252" y="31769"/>
                    <a:pt x="72052" y="30368"/>
                    <a:pt x="71585" y="29067"/>
                  </a:cubicBezTo>
                  <a:cubicBezTo>
                    <a:pt x="70851" y="27032"/>
                    <a:pt x="69917" y="25031"/>
                    <a:pt x="68783" y="23163"/>
                  </a:cubicBezTo>
                  <a:cubicBezTo>
                    <a:pt x="67882" y="21662"/>
                    <a:pt x="66848" y="20261"/>
                    <a:pt x="66014" y="18726"/>
                  </a:cubicBezTo>
                  <a:cubicBezTo>
                    <a:pt x="65447" y="17725"/>
                    <a:pt x="64980" y="16658"/>
                    <a:pt x="64613" y="15557"/>
                  </a:cubicBezTo>
                  <a:cubicBezTo>
                    <a:pt x="64279" y="14323"/>
                    <a:pt x="63979" y="13089"/>
                    <a:pt x="64279" y="11788"/>
                  </a:cubicBezTo>
                  <a:cubicBezTo>
                    <a:pt x="64446" y="10587"/>
                    <a:pt x="65080" y="9453"/>
                    <a:pt x="66014" y="8652"/>
                  </a:cubicBezTo>
                  <a:cubicBezTo>
                    <a:pt x="66181" y="8519"/>
                    <a:pt x="66281" y="8319"/>
                    <a:pt x="66281" y="8085"/>
                  </a:cubicBezTo>
                  <a:cubicBezTo>
                    <a:pt x="66247" y="7618"/>
                    <a:pt x="66281" y="7151"/>
                    <a:pt x="66314" y="6684"/>
                  </a:cubicBezTo>
                  <a:cubicBezTo>
                    <a:pt x="66314" y="6451"/>
                    <a:pt x="66381" y="6251"/>
                    <a:pt x="66514" y="6050"/>
                  </a:cubicBezTo>
                  <a:cubicBezTo>
                    <a:pt x="66748" y="6251"/>
                    <a:pt x="66614" y="6451"/>
                    <a:pt x="66614" y="6651"/>
                  </a:cubicBezTo>
                  <a:cubicBezTo>
                    <a:pt x="66648" y="6951"/>
                    <a:pt x="66648" y="7251"/>
                    <a:pt x="66614" y="7518"/>
                  </a:cubicBezTo>
                  <a:cubicBezTo>
                    <a:pt x="66614" y="8052"/>
                    <a:pt x="66648" y="8586"/>
                    <a:pt x="66748" y="9119"/>
                  </a:cubicBezTo>
                  <a:cubicBezTo>
                    <a:pt x="66981" y="10120"/>
                    <a:pt x="67415" y="11021"/>
                    <a:pt x="68049" y="11788"/>
                  </a:cubicBezTo>
                  <a:cubicBezTo>
                    <a:pt x="68416" y="12222"/>
                    <a:pt x="68816" y="12555"/>
                    <a:pt x="69316" y="12789"/>
                  </a:cubicBezTo>
                  <a:cubicBezTo>
                    <a:pt x="69427" y="12852"/>
                    <a:pt x="69552" y="12885"/>
                    <a:pt x="69678" y="12885"/>
                  </a:cubicBezTo>
                  <a:cubicBezTo>
                    <a:pt x="69818" y="12885"/>
                    <a:pt x="69960" y="12843"/>
                    <a:pt x="70083" y="12755"/>
                  </a:cubicBezTo>
                  <a:cubicBezTo>
                    <a:pt x="70317" y="12588"/>
                    <a:pt x="70550" y="12388"/>
                    <a:pt x="70751" y="12222"/>
                  </a:cubicBezTo>
                  <a:cubicBezTo>
                    <a:pt x="71184" y="11821"/>
                    <a:pt x="71551" y="11354"/>
                    <a:pt x="71885" y="10887"/>
                  </a:cubicBezTo>
                  <a:cubicBezTo>
                    <a:pt x="72252" y="10420"/>
                    <a:pt x="72485" y="9887"/>
                    <a:pt x="72819" y="9420"/>
                  </a:cubicBezTo>
                  <a:cubicBezTo>
                    <a:pt x="72895" y="9267"/>
                    <a:pt x="72993" y="9169"/>
                    <a:pt x="73119" y="9169"/>
                  </a:cubicBezTo>
                  <a:cubicBezTo>
                    <a:pt x="73214" y="9169"/>
                    <a:pt x="73324" y="9224"/>
                    <a:pt x="73453" y="9353"/>
                  </a:cubicBezTo>
                  <a:cubicBezTo>
                    <a:pt x="73519" y="9453"/>
                    <a:pt x="73586" y="9553"/>
                    <a:pt x="73653" y="9620"/>
                  </a:cubicBezTo>
                  <a:cubicBezTo>
                    <a:pt x="73920" y="10053"/>
                    <a:pt x="74220" y="10420"/>
                    <a:pt x="74620" y="10754"/>
                  </a:cubicBezTo>
                  <a:cubicBezTo>
                    <a:pt x="74854" y="10954"/>
                    <a:pt x="75087" y="11154"/>
                    <a:pt x="75354" y="11321"/>
                  </a:cubicBezTo>
                  <a:cubicBezTo>
                    <a:pt x="75432" y="11365"/>
                    <a:pt x="75502" y="11388"/>
                    <a:pt x="75566" y="11388"/>
                  </a:cubicBezTo>
                  <a:cubicBezTo>
                    <a:pt x="75695" y="11388"/>
                    <a:pt x="75799" y="11299"/>
                    <a:pt x="75888" y="11121"/>
                  </a:cubicBezTo>
                  <a:cubicBezTo>
                    <a:pt x="75921" y="11021"/>
                    <a:pt x="75954" y="10921"/>
                    <a:pt x="75988" y="10821"/>
                  </a:cubicBezTo>
                  <a:cubicBezTo>
                    <a:pt x="76154" y="10253"/>
                    <a:pt x="76288" y="9686"/>
                    <a:pt x="76355" y="9119"/>
                  </a:cubicBezTo>
                  <a:cubicBezTo>
                    <a:pt x="76488" y="8285"/>
                    <a:pt x="76421" y="7418"/>
                    <a:pt x="76121" y="6618"/>
                  </a:cubicBezTo>
                  <a:cubicBezTo>
                    <a:pt x="75854" y="5817"/>
                    <a:pt x="75487" y="5050"/>
                    <a:pt x="75054" y="4316"/>
                  </a:cubicBezTo>
                  <a:cubicBezTo>
                    <a:pt x="74653" y="3682"/>
                    <a:pt x="74153" y="3082"/>
                    <a:pt x="73586" y="2581"/>
                  </a:cubicBezTo>
                  <a:cubicBezTo>
                    <a:pt x="72085" y="1314"/>
                    <a:pt x="70250" y="480"/>
                    <a:pt x="68316" y="146"/>
                  </a:cubicBezTo>
                  <a:cubicBezTo>
                    <a:pt x="67933" y="44"/>
                    <a:pt x="67571" y="1"/>
                    <a:pt x="67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6"/>
            <p:cNvSpPr/>
            <p:nvPr/>
          </p:nvSpPr>
          <p:spPr>
            <a:xfrm rot="-432543">
              <a:off x="3887541" y="3520259"/>
              <a:ext cx="806833" cy="676913"/>
            </a:xfrm>
            <a:custGeom>
              <a:avLst/>
              <a:gdLst/>
              <a:ahLst/>
              <a:cxnLst/>
              <a:rect l="l" t="t" r="r" b="b"/>
              <a:pathLst>
                <a:path w="22450" h="18835" extrusionOk="0">
                  <a:moveTo>
                    <a:pt x="1306" y="0"/>
                  </a:moveTo>
                  <a:cubicBezTo>
                    <a:pt x="1019" y="0"/>
                    <a:pt x="745" y="96"/>
                    <a:pt x="534" y="254"/>
                  </a:cubicBezTo>
                  <a:cubicBezTo>
                    <a:pt x="134" y="488"/>
                    <a:pt x="0" y="955"/>
                    <a:pt x="167" y="1355"/>
                  </a:cubicBezTo>
                  <a:cubicBezTo>
                    <a:pt x="267" y="1588"/>
                    <a:pt x="400" y="1755"/>
                    <a:pt x="601" y="1889"/>
                  </a:cubicBezTo>
                  <a:cubicBezTo>
                    <a:pt x="834" y="2089"/>
                    <a:pt x="1101" y="2256"/>
                    <a:pt x="1401" y="2356"/>
                  </a:cubicBezTo>
                  <a:cubicBezTo>
                    <a:pt x="2168" y="2656"/>
                    <a:pt x="2936" y="2923"/>
                    <a:pt x="3703" y="3290"/>
                  </a:cubicBezTo>
                  <a:cubicBezTo>
                    <a:pt x="5170" y="3990"/>
                    <a:pt x="6571" y="4791"/>
                    <a:pt x="7939" y="5691"/>
                  </a:cubicBezTo>
                  <a:cubicBezTo>
                    <a:pt x="9173" y="6592"/>
                    <a:pt x="10441" y="7459"/>
                    <a:pt x="11642" y="8460"/>
                  </a:cubicBezTo>
                  <a:cubicBezTo>
                    <a:pt x="13143" y="9728"/>
                    <a:pt x="14611" y="11028"/>
                    <a:pt x="16012" y="12396"/>
                  </a:cubicBezTo>
                  <a:cubicBezTo>
                    <a:pt x="16879" y="13230"/>
                    <a:pt x="17713" y="14064"/>
                    <a:pt x="18547" y="14998"/>
                  </a:cubicBezTo>
                  <a:cubicBezTo>
                    <a:pt x="19347" y="15899"/>
                    <a:pt x="20215" y="16833"/>
                    <a:pt x="20982" y="17833"/>
                  </a:cubicBezTo>
                  <a:cubicBezTo>
                    <a:pt x="21182" y="18134"/>
                    <a:pt x="21449" y="18400"/>
                    <a:pt x="21716" y="18701"/>
                  </a:cubicBezTo>
                  <a:cubicBezTo>
                    <a:pt x="21782" y="18790"/>
                    <a:pt x="21894" y="18834"/>
                    <a:pt x="22010" y="18834"/>
                  </a:cubicBezTo>
                  <a:cubicBezTo>
                    <a:pt x="22068" y="18834"/>
                    <a:pt x="22127" y="18823"/>
                    <a:pt x="22183" y="18801"/>
                  </a:cubicBezTo>
                  <a:cubicBezTo>
                    <a:pt x="22383" y="18734"/>
                    <a:pt x="22449" y="18567"/>
                    <a:pt x="22449" y="18167"/>
                  </a:cubicBezTo>
                  <a:cubicBezTo>
                    <a:pt x="22416" y="17933"/>
                    <a:pt x="22316" y="17700"/>
                    <a:pt x="22183" y="17500"/>
                  </a:cubicBezTo>
                  <a:cubicBezTo>
                    <a:pt x="21782" y="16833"/>
                    <a:pt x="21349" y="16166"/>
                    <a:pt x="20915" y="15532"/>
                  </a:cubicBezTo>
                  <a:cubicBezTo>
                    <a:pt x="19514" y="13530"/>
                    <a:pt x="17946" y="11629"/>
                    <a:pt x="16212" y="9861"/>
                  </a:cubicBezTo>
                  <a:cubicBezTo>
                    <a:pt x="15511" y="9094"/>
                    <a:pt x="14744" y="8393"/>
                    <a:pt x="13943" y="7693"/>
                  </a:cubicBezTo>
                  <a:cubicBezTo>
                    <a:pt x="13410" y="7259"/>
                    <a:pt x="12909" y="6725"/>
                    <a:pt x="12342" y="6292"/>
                  </a:cubicBezTo>
                  <a:cubicBezTo>
                    <a:pt x="10574" y="4891"/>
                    <a:pt x="8740" y="3590"/>
                    <a:pt x="6772" y="2456"/>
                  </a:cubicBezTo>
                  <a:cubicBezTo>
                    <a:pt x="5704" y="1855"/>
                    <a:pt x="4637" y="1155"/>
                    <a:pt x="3503" y="654"/>
                  </a:cubicBezTo>
                  <a:cubicBezTo>
                    <a:pt x="2869" y="354"/>
                    <a:pt x="2202" y="121"/>
                    <a:pt x="1535" y="21"/>
                  </a:cubicBezTo>
                  <a:cubicBezTo>
                    <a:pt x="1458" y="7"/>
                    <a:pt x="1381" y="0"/>
                    <a:pt x="1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6"/>
            <p:cNvSpPr/>
            <p:nvPr/>
          </p:nvSpPr>
          <p:spPr>
            <a:xfrm rot="-432543">
              <a:off x="3942909" y="3361105"/>
              <a:ext cx="800867" cy="763382"/>
            </a:xfrm>
            <a:custGeom>
              <a:avLst/>
              <a:gdLst/>
              <a:ahLst/>
              <a:cxnLst/>
              <a:rect l="l" t="t" r="r" b="b"/>
              <a:pathLst>
                <a:path w="22284" h="21241" extrusionOk="0">
                  <a:moveTo>
                    <a:pt x="1440" y="1"/>
                  </a:moveTo>
                  <a:cubicBezTo>
                    <a:pt x="1035" y="1"/>
                    <a:pt x="615" y="195"/>
                    <a:pt x="368" y="505"/>
                  </a:cubicBezTo>
                  <a:cubicBezTo>
                    <a:pt x="1" y="905"/>
                    <a:pt x="34" y="1539"/>
                    <a:pt x="501" y="1839"/>
                  </a:cubicBezTo>
                  <a:cubicBezTo>
                    <a:pt x="668" y="1939"/>
                    <a:pt x="835" y="2039"/>
                    <a:pt x="1035" y="2106"/>
                  </a:cubicBezTo>
                  <a:cubicBezTo>
                    <a:pt x="3170" y="3040"/>
                    <a:pt x="5238" y="4141"/>
                    <a:pt x="7173" y="5441"/>
                  </a:cubicBezTo>
                  <a:cubicBezTo>
                    <a:pt x="8740" y="6476"/>
                    <a:pt x="10208" y="7576"/>
                    <a:pt x="11609" y="8777"/>
                  </a:cubicBezTo>
                  <a:cubicBezTo>
                    <a:pt x="12777" y="9745"/>
                    <a:pt x="13877" y="10779"/>
                    <a:pt x="14945" y="11879"/>
                  </a:cubicBezTo>
                  <a:cubicBezTo>
                    <a:pt x="15345" y="12280"/>
                    <a:pt x="15712" y="12680"/>
                    <a:pt x="16079" y="13114"/>
                  </a:cubicBezTo>
                  <a:cubicBezTo>
                    <a:pt x="16846" y="13881"/>
                    <a:pt x="17547" y="14715"/>
                    <a:pt x="18214" y="15615"/>
                  </a:cubicBezTo>
                  <a:cubicBezTo>
                    <a:pt x="19381" y="17116"/>
                    <a:pt x="20415" y="18751"/>
                    <a:pt x="21249" y="20486"/>
                  </a:cubicBezTo>
                  <a:cubicBezTo>
                    <a:pt x="21349" y="20686"/>
                    <a:pt x="21449" y="20886"/>
                    <a:pt x="21583" y="21053"/>
                  </a:cubicBezTo>
                  <a:cubicBezTo>
                    <a:pt x="21687" y="21157"/>
                    <a:pt x="21791" y="21241"/>
                    <a:pt x="21911" y="21241"/>
                  </a:cubicBezTo>
                  <a:cubicBezTo>
                    <a:pt x="21945" y="21241"/>
                    <a:pt x="21980" y="21234"/>
                    <a:pt x="22017" y="21219"/>
                  </a:cubicBezTo>
                  <a:cubicBezTo>
                    <a:pt x="22150" y="21153"/>
                    <a:pt x="22250" y="20986"/>
                    <a:pt x="22250" y="20853"/>
                  </a:cubicBezTo>
                  <a:cubicBezTo>
                    <a:pt x="22283" y="20619"/>
                    <a:pt x="22250" y="20386"/>
                    <a:pt x="22183" y="20185"/>
                  </a:cubicBezTo>
                  <a:cubicBezTo>
                    <a:pt x="21616" y="18384"/>
                    <a:pt x="20749" y="16649"/>
                    <a:pt x="19648" y="15115"/>
                  </a:cubicBezTo>
                  <a:cubicBezTo>
                    <a:pt x="19048" y="14248"/>
                    <a:pt x="18414" y="13414"/>
                    <a:pt x="17747" y="12613"/>
                  </a:cubicBezTo>
                  <a:cubicBezTo>
                    <a:pt x="16846" y="11546"/>
                    <a:pt x="15946" y="10445"/>
                    <a:pt x="14945" y="9444"/>
                  </a:cubicBezTo>
                  <a:cubicBezTo>
                    <a:pt x="13510" y="8010"/>
                    <a:pt x="12076" y="6509"/>
                    <a:pt x="10508" y="5175"/>
                  </a:cubicBezTo>
                  <a:cubicBezTo>
                    <a:pt x="10041" y="4774"/>
                    <a:pt x="9574" y="4341"/>
                    <a:pt x="9074" y="3974"/>
                  </a:cubicBezTo>
                  <a:cubicBezTo>
                    <a:pt x="7640" y="2906"/>
                    <a:pt x="6105" y="1906"/>
                    <a:pt x="4537" y="1038"/>
                  </a:cubicBezTo>
                  <a:cubicBezTo>
                    <a:pt x="3770" y="638"/>
                    <a:pt x="2936" y="338"/>
                    <a:pt x="2102" y="104"/>
                  </a:cubicBezTo>
                  <a:cubicBezTo>
                    <a:pt x="1936" y="38"/>
                    <a:pt x="1735" y="4"/>
                    <a:pt x="1535" y="4"/>
                  </a:cubicBezTo>
                  <a:cubicBezTo>
                    <a:pt x="1504" y="2"/>
                    <a:pt x="1472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6"/>
            <p:cNvSpPr/>
            <p:nvPr/>
          </p:nvSpPr>
          <p:spPr>
            <a:xfrm rot="-432543">
              <a:off x="3928848" y="3723348"/>
              <a:ext cx="706131" cy="529167"/>
            </a:xfrm>
            <a:custGeom>
              <a:avLst/>
              <a:gdLst/>
              <a:ahLst/>
              <a:cxnLst/>
              <a:rect l="l" t="t" r="r" b="b"/>
              <a:pathLst>
                <a:path w="19648" h="14724" extrusionOk="0">
                  <a:moveTo>
                    <a:pt x="1026" y="0"/>
                  </a:moveTo>
                  <a:cubicBezTo>
                    <a:pt x="838" y="0"/>
                    <a:pt x="646" y="45"/>
                    <a:pt x="468" y="134"/>
                  </a:cubicBezTo>
                  <a:cubicBezTo>
                    <a:pt x="201" y="267"/>
                    <a:pt x="1" y="567"/>
                    <a:pt x="1" y="868"/>
                  </a:cubicBezTo>
                  <a:cubicBezTo>
                    <a:pt x="1" y="1168"/>
                    <a:pt x="101" y="1435"/>
                    <a:pt x="301" y="1668"/>
                  </a:cubicBezTo>
                  <a:cubicBezTo>
                    <a:pt x="434" y="1835"/>
                    <a:pt x="601" y="1968"/>
                    <a:pt x="801" y="2068"/>
                  </a:cubicBezTo>
                  <a:cubicBezTo>
                    <a:pt x="1302" y="2369"/>
                    <a:pt x="1769" y="2669"/>
                    <a:pt x="2302" y="2936"/>
                  </a:cubicBezTo>
                  <a:cubicBezTo>
                    <a:pt x="3637" y="3603"/>
                    <a:pt x="4971" y="4270"/>
                    <a:pt x="6238" y="5037"/>
                  </a:cubicBezTo>
                  <a:cubicBezTo>
                    <a:pt x="8040" y="6105"/>
                    <a:pt x="9808" y="7239"/>
                    <a:pt x="11509" y="8473"/>
                  </a:cubicBezTo>
                  <a:cubicBezTo>
                    <a:pt x="12776" y="9407"/>
                    <a:pt x="14044" y="10374"/>
                    <a:pt x="15245" y="11408"/>
                  </a:cubicBezTo>
                  <a:cubicBezTo>
                    <a:pt x="16012" y="12042"/>
                    <a:pt x="16813" y="12676"/>
                    <a:pt x="17513" y="13377"/>
                  </a:cubicBezTo>
                  <a:cubicBezTo>
                    <a:pt x="17880" y="13710"/>
                    <a:pt x="18247" y="14044"/>
                    <a:pt x="18614" y="14377"/>
                  </a:cubicBezTo>
                  <a:cubicBezTo>
                    <a:pt x="18747" y="14477"/>
                    <a:pt x="18881" y="14577"/>
                    <a:pt x="19014" y="14677"/>
                  </a:cubicBezTo>
                  <a:cubicBezTo>
                    <a:pt x="19074" y="14707"/>
                    <a:pt x="19141" y="14724"/>
                    <a:pt x="19208" y="14724"/>
                  </a:cubicBezTo>
                  <a:cubicBezTo>
                    <a:pt x="19291" y="14724"/>
                    <a:pt x="19374" y="14699"/>
                    <a:pt x="19448" y="14644"/>
                  </a:cubicBezTo>
                  <a:cubicBezTo>
                    <a:pt x="19581" y="14511"/>
                    <a:pt x="19648" y="14311"/>
                    <a:pt x="19548" y="14144"/>
                  </a:cubicBezTo>
                  <a:cubicBezTo>
                    <a:pt x="19448" y="13977"/>
                    <a:pt x="19348" y="13810"/>
                    <a:pt x="19214" y="13643"/>
                  </a:cubicBezTo>
                  <a:cubicBezTo>
                    <a:pt x="18881" y="13243"/>
                    <a:pt x="18547" y="12809"/>
                    <a:pt x="18180" y="12443"/>
                  </a:cubicBezTo>
                  <a:cubicBezTo>
                    <a:pt x="16979" y="11208"/>
                    <a:pt x="15779" y="9974"/>
                    <a:pt x="14511" y="8840"/>
                  </a:cubicBezTo>
                  <a:cubicBezTo>
                    <a:pt x="13077" y="7572"/>
                    <a:pt x="11609" y="6338"/>
                    <a:pt x="10074" y="5171"/>
                  </a:cubicBezTo>
                  <a:cubicBezTo>
                    <a:pt x="7973" y="3503"/>
                    <a:pt x="5738" y="2035"/>
                    <a:pt x="3370" y="801"/>
                  </a:cubicBezTo>
                  <a:cubicBezTo>
                    <a:pt x="2703" y="434"/>
                    <a:pt x="2035" y="167"/>
                    <a:pt x="1302" y="34"/>
                  </a:cubicBezTo>
                  <a:cubicBezTo>
                    <a:pt x="1213" y="11"/>
                    <a:pt x="1120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6"/>
            <p:cNvSpPr/>
            <p:nvPr/>
          </p:nvSpPr>
          <p:spPr>
            <a:xfrm rot="-432543">
              <a:off x="4063129" y="4021548"/>
              <a:ext cx="462788" cy="256030"/>
            </a:xfrm>
            <a:custGeom>
              <a:avLst/>
              <a:gdLst/>
              <a:ahLst/>
              <a:cxnLst/>
              <a:rect l="l" t="t" r="r" b="b"/>
              <a:pathLst>
                <a:path w="12877" h="7124" extrusionOk="0">
                  <a:moveTo>
                    <a:pt x="1201" y="0"/>
                  </a:moveTo>
                  <a:cubicBezTo>
                    <a:pt x="1001" y="0"/>
                    <a:pt x="834" y="34"/>
                    <a:pt x="634" y="100"/>
                  </a:cubicBezTo>
                  <a:cubicBezTo>
                    <a:pt x="201" y="234"/>
                    <a:pt x="1" y="734"/>
                    <a:pt x="201" y="1134"/>
                  </a:cubicBezTo>
                  <a:cubicBezTo>
                    <a:pt x="334" y="1368"/>
                    <a:pt x="501" y="1535"/>
                    <a:pt x="734" y="1635"/>
                  </a:cubicBezTo>
                  <a:cubicBezTo>
                    <a:pt x="1301" y="1935"/>
                    <a:pt x="1902" y="2168"/>
                    <a:pt x="2536" y="2369"/>
                  </a:cubicBezTo>
                  <a:cubicBezTo>
                    <a:pt x="3403" y="2669"/>
                    <a:pt x="4304" y="3002"/>
                    <a:pt x="5171" y="3336"/>
                  </a:cubicBezTo>
                  <a:cubicBezTo>
                    <a:pt x="6739" y="3970"/>
                    <a:pt x="8273" y="4670"/>
                    <a:pt x="9741" y="5504"/>
                  </a:cubicBezTo>
                  <a:cubicBezTo>
                    <a:pt x="10575" y="5971"/>
                    <a:pt x="11342" y="6472"/>
                    <a:pt x="12143" y="7005"/>
                  </a:cubicBezTo>
                  <a:cubicBezTo>
                    <a:pt x="12255" y="7080"/>
                    <a:pt x="12346" y="7124"/>
                    <a:pt x="12428" y="7124"/>
                  </a:cubicBezTo>
                  <a:cubicBezTo>
                    <a:pt x="12493" y="7124"/>
                    <a:pt x="12551" y="7097"/>
                    <a:pt x="12610" y="7039"/>
                  </a:cubicBezTo>
                  <a:cubicBezTo>
                    <a:pt x="12810" y="6905"/>
                    <a:pt x="12876" y="6672"/>
                    <a:pt x="12776" y="6472"/>
                  </a:cubicBezTo>
                  <a:cubicBezTo>
                    <a:pt x="12710" y="6338"/>
                    <a:pt x="12610" y="6238"/>
                    <a:pt x="12543" y="6138"/>
                  </a:cubicBezTo>
                  <a:cubicBezTo>
                    <a:pt x="12243" y="5838"/>
                    <a:pt x="11909" y="5538"/>
                    <a:pt x="11575" y="5304"/>
                  </a:cubicBezTo>
                  <a:cubicBezTo>
                    <a:pt x="9974" y="4070"/>
                    <a:pt x="8306" y="2969"/>
                    <a:pt x="6572" y="2002"/>
                  </a:cubicBezTo>
                  <a:cubicBezTo>
                    <a:pt x="5271" y="1268"/>
                    <a:pt x="3870" y="667"/>
                    <a:pt x="2469" y="234"/>
                  </a:cubicBezTo>
                  <a:cubicBezTo>
                    <a:pt x="2035" y="134"/>
                    <a:pt x="1635" y="34"/>
                    <a:pt x="1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6"/>
            <p:cNvSpPr/>
            <p:nvPr/>
          </p:nvSpPr>
          <p:spPr>
            <a:xfrm rot="-432543">
              <a:off x="5061572" y="4310253"/>
              <a:ext cx="337684" cy="169309"/>
            </a:xfrm>
            <a:custGeom>
              <a:avLst/>
              <a:gdLst/>
              <a:ahLst/>
              <a:cxnLst/>
              <a:rect l="l" t="t" r="r" b="b"/>
              <a:pathLst>
                <a:path w="9396" h="4711" extrusionOk="0">
                  <a:moveTo>
                    <a:pt x="1146" y="1"/>
                  </a:moveTo>
                  <a:cubicBezTo>
                    <a:pt x="1098" y="1"/>
                    <a:pt x="1049" y="9"/>
                    <a:pt x="1001" y="27"/>
                  </a:cubicBezTo>
                  <a:cubicBezTo>
                    <a:pt x="901" y="127"/>
                    <a:pt x="801" y="194"/>
                    <a:pt x="701" y="294"/>
                  </a:cubicBezTo>
                  <a:cubicBezTo>
                    <a:pt x="101" y="928"/>
                    <a:pt x="1" y="1895"/>
                    <a:pt x="468" y="2662"/>
                  </a:cubicBezTo>
                  <a:cubicBezTo>
                    <a:pt x="673" y="3098"/>
                    <a:pt x="1094" y="3376"/>
                    <a:pt x="1550" y="3376"/>
                  </a:cubicBezTo>
                  <a:cubicBezTo>
                    <a:pt x="1688" y="3376"/>
                    <a:pt x="1829" y="3350"/>
                    <a:pt x="1969" y="3296"/>
                  </a:cubicBezTo>
                  <a:cubicBezTo>
                    <a:pt x="2135" y="3263"/>
                    <a:pt x="2269" y="3196"/>
                    <a:pt x="2402" y="3129"/>
                  </a:cubicBezTo>
                  <a:cubicBezTo>
                    <a:pt x="2587" y="3068"/>
                    <a:pt x="2715" y="2892"/>
                    <a:pt x="2892" y="2892"/>
                  </a:cubicBezTo>
                  <a:cubicBezTo>
                    <a:pt x="2906" y="2892"/>
                    <a:pt x="2921" y="2893"/>
                    <a:pt x="2936" y="2896"/>
                  </a:cubicBezTo>
                  <a:cubicBezTo>
                    <a:pt x="3170" y="2962"/>
                    <a:pt x="3103" y="3229"/>
                    <a:pt x="3203" y="3429"/>
                  </a:cubicBezTo>
                  <a:cubicBezTo>
                    <a:pt x="3303" y="3696"/>
                    <a:pt x="3503" y="3963"/>
                    <a:pt x="3737" y="4163"/>
                  </a:cubicBezTo>
                  <a:cubicBezTo>
                    <a:pt x="3939" y="4325"/>
                    <a:pt x="4190" y="4413"/>
                    <a:pt x="4445" y="4413"/>
                  </a:cubicBezTo>
                  <a:cubicBezTo>
                    <a:pt x="4611" y="4413"/>
                    <a:pt x="4780" y="4376"/>
                    <a:pt x="4937" y="4297"/>
                  </a:cubicBezTo>
                  <a:cubicBezTo>
                    <a:pt x="5038" y="4230"/>
                    <a:pt x="5171" y="4163"/>
                    <a:pt x="5271" y="4097"/>
                  </a:cubicBezTo>
                  <a:cubicBezTo>
                    <a:pt x="5438" y="3996"/>
                    <a:pt x="5638" y="3763"/>
                    <a:pt x="5805" y="3763"/>
                  </a:cubicBezTo>
                  <a:cubicBezTo>
                    <a:pt x="5817" y="3761"/>
                    <a:pt x="5829" y="3761"/>
                    <a:pt x="5841" y="3761"/>
                  </a:cubicBezTo>
                  <a:cubicBezTo>
                    <a:pt x="6078" y="3761"/>
                    <a:pt x="6146" y="4071"/>
                    <a:pt x="6305" y="4230"/>
                  </a:cubicBezTo>
                  <a:cubicBezTo>
                    <a:pt x="6544" y="4469"/>
                    <a:pt x="6782" y="4707"/>
                    <a:pt x="7117" y="4707"/>
                  </a:cubicBezTo>
                  <a:cubicBezTo>
                    <a:pt x="7156" y="4707"/>
                    <a:pt x="7197" y="4704"/>
                    <a:pt x="7239" y="4697"/>
                  </a:cubicBezTo>
                  <a:cubicBezTo>
                    <a:pt x="7293" y="4706"/>
                    <a:pt x="7346" y="4710"/>
                    <a:pt x="7399" y="4710"/>
                  </a:cubicBezTo>
                  <a:cubicBezTo>
                    <a:pt x="7544" y="4710"/>
                    <a:pt x="7684" y="4679"/>
                    <a:pt x="7806" y="4630"/>
                  </a:cubicBezTo>
                  <a:cubicBezTo>
                    <a:pt x="8373" y="4363"/>
                    <a:pt x="8840" y="3996"/>
                    <a:pt x="9207" y="3496"/>
                  </a:cubicBezTo>
                  <a:cubicBezTo>
                    <a:pt x="9241" y="3396"/>
                    <a:pt x="9307" y="3296"/>
                    <a:pt x="9307" y="3196"/>
                  </a:cubicBezTo>
                  <a:cubicBezTo>
                    <a:pt x="9395" y="2903"/>
                    <a:pt x="9175" y="2611"/>
                    <a:pt x="8894" y="2611"/>
                  </a:cubicBezTo>
                  <a:cubicBezTo>
                    <a:pt x="8855" y="2611"/>
                    <a:pt x="8815" y="2617"/>
                    <a:pt x="8774" y="2629"/>
                  </a:cubicBezTo>
                  <a:cubicBezTo>
                    <a:pt x="8573" y="2662"/>
                    <a:pt x="8407" y="2762"/>
                    <a:pt x="8273" y="2862"/>
                  </a:cubicBezTo>
                  <a:cubicBezTo>
                    <a:pt x="8073" y="3029"/>
                    <a:pt x="7873" y="3196"/>
                    <a:pt x="7673" y="3363"/>
                  </a:cubicBezTo>
                  <a:cubicBezTo>
                    <a:pt x="7590" y="3434"/>
                    <a:pt x="7491" y="3467"/>
                    <a:pt x="7395" y="3467"/>
                  </a:cubicBezTo>
                  <a:cubicBezTo>
                    <a:pt x="7221" y="3467"/>
                    <a:pt x="7061" y="3356"/>
                    <a:pt x="7039" y="3163"/>
                  </a:cubicBezTo>
                  <a:cubicBezTo>
                    <a:pt x="6939" y="2962"/>
                    <a:pt x="6939" y="2729"/>
                    <a:pt x="6872" y="2495"/>
                  </a:cubicBezTo>
                  <a:cubicBezTo>
                    <a:pt x="6807" y="2172"/>
                    <a:pt x="6519" y="1973"/>
                    <a:pt x="6224" y="1973"/>
                  </a:cubicBezTo>
                  <a:cubicBezTo>
                    <a:pt x="6064" y="1973"/>
                    <a:pt x="5901" y="2032"/>
                    <a:pt x="5771" y="2162"/>
                  </a:cubicBezTo>
                  <a:cubicBezTo>
                    <a:pt x="5571" y="2362"/>
                    <a:pt x="5404" y="2562"/>
                    <a:pt x="5204" y="2729"/>
                  </a:cubicBezTo>
                  <a:cubicBezTo>
                    <a:pt x="5038" y="2896"/>
                    <a:pt x="4837" y="3062"/>
                    <a:pt x="4637" y="3196"/>
                  </a:cubicBezTo>
                  <a:cubicBezTo>
                    <a:pt x="4593" y="3218"/>
                    <a:pt x="4545" y="3229"/>
                    <a:pt x="4499" y="3229"/>
                  </a:cubicBezTo>
                  <a:cubicBezTo>
                    <a:pt x="4407" y="3229"/>
                    <a:pt x="4326" y="3185"/>
                    <a:pt x="4304" y="3096"/>
                  </a:cubicBezTo>
                  <a:cubicBezTo>
                    <a:pt x="4204" y="2896"/>
                    <a:pt x="4170" y="2696"/>
                    <a:pt x="4204" y="2495"/>
                  </a:cubicBezTo>
                  <a:cubicBezTo>
                    <a:pt x="4204" y="2229"/>
                    <a:pt x="4137" y="1962"/>
                    <a:pt x="4037" y="1728"/>
                  </a:cubicBezTo>
                  <a:cubicBezTo>
                    <a:pt x="3914" y="1458"/>
                    <a:pt x="3665" y="1296"/>
                    <a:pt x="3409" y="1296"/>
                  </a:cubicBezTo>
                  <a:cubicBezTo>
                    <a:pt x="3317" y="1296"/>
                    <a:pt x="3224" y="1317"/>
                    <a:pt x="3136" y="1361"/>
                  </a:cubicBezTo>
                  <a:cubicBezTo>
                    <a:pt x="3003" y="1461"/>
                    <a:pt x="2836" y="1528"/>
                    <a:pt x="2703" y="1595"/>
                  </a:cubicBezTo>
                  <a:lnTo>
                    <a:pt x="1702" y="2128"/>
                  </a:lnTo>
                  <a:cubicBezTo>
                    <a:pt x="1659" y="2161"/>
                    <a:pt x="1620" y="2175"/>
                    <a:pt x="1584" y="2175"/>
                  </a:cubicBezTo>
                  <a:cubicBezTo>
                    <a:pt x="1508" y="2175"/>
                    <a:pt x="1447" y="2108"/>
                    <a:pt x="1402" y="1995"/>
                  </a:cubicBezTo>
                  <a:cubicBezTo>
                    <a:pt x="1235" y="1661"/>
                    <a:pt x="1235" y="1261"/>
                    <a:pt x="1402" y="894"/>
                  </a:cubicBezTo>
                  <a:cubicBezTo>
                    <a:pt x="1468" y="761"/>
                    <a:pt x="1502" y="594"/>
                    <a:pt x="1568" y="394"/>
                  </a:cubicBezTo>
                  <a:cubicBezTo>
                    <a:pt x="1568" y="175"/>
                    <a:pt x="1366" y="1"/>
                    <a:pt x="1146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6"/>
            <p:cNvSpPr/>
            <p:nvPr/>
          </p:nvSpPr>
          <p:spPr>
            <a:xfrm rot="-432543">
              <a:off x="3153970" y="4234252"/>
              <a:ext cx="344081" cy="193424"/>
            </a:xfrm>
            <a:custGeom>
              <a:avLst/>
              <a:gdLst/>
              <a:ahLst/>
              <a:cxnLst/>
              <a:rect l="l" t="t" r="r" b="b"/>
              <a:pathLst>
                <a:path w="9574" h="5382" extrusionOk="0">
                  <a:moveTo>
                    <a:pt x="688" y="1"/>
                  </a:moveTo>
                  <a:cubicBezTo>
                    <a:pt x="486" y="1"/>
                    <a:pt x="290" y="100"/>
                    <a:pt x="167" y="273"/>
                  </a:cubicBezTo>
                  <a:cubicBezTo>
                    <a:pt x="0" y="473"/>
                    <a:pt x="34" y="807"/>
                    <a:pt x="267" y="973"/>
                  </a:cubicBezTo>
                  <a:cubicBezTo>
                    <a:pt x="467" y="1207"/>
                    <a:pt x="701" y="1407"/>
                    <a:pt x="968" y="1574"/>
                  </a:cubicBezTo>
                  <a:cubicBezTo>
                    <a:pt x="1968" y="2241"/>
                    <a:pt x="2969" y="2875"/>
                    <a:pt x="4003" y="3442"/>
                  </a:cubicBezTo>
                  <a:cubicBezTo>
                    <a:pt x="5304" y="4142"/>
                    <a:pt x="6672" y="4743"/>
                    <a:pt x="8106" y="5210"/>
                  </a:cubicBezTo>
                  <a:cubicBezTo>
                    <a:pt x="8373" y="5276"/>
                    <a:pt x="8673" y="5343"/>
                    <a:pt x="8873" y="5377"/>
                  </a:cubicBezTo>
                  <a:cubicBezTo>
                    <a:pt x="8911" y="5380"/>
                    <a:pt x="8947" y="5382"/>
                    <a:pt x="8981" y="5382"/>
                  </a:cubicBezTo>
                  <a:cubicBezTo>
                    <a:pt x="9274" y="5382"/>
                    <a:pt x="9417" y="5256"/>
                    <a:pt x="9507" y="5076"/>
                  </a:cubicBezTo>
                  <a:cubicBezTo>
                    <a:pt x="9574" y="4843"/>
                    <a:pt x="9474" y="4609"/>
                    <a:pt x="9273" y="4509"/>
                  </a:cubicBezTo>
                  <a:cubicBezTo>
                    <a:pt x="9173" y="4443"/>
                    <a:pt x="9107" y="4409"/>
                    <a:pt x="9040" y="4376"/>
                  </a:cubicBezTo>
                  <a:lnTo>
                    <a:pt x="7739" y="3809"/>
                  </a:lnTo>
                  <a:cubicBezTo>
                    <a:pt x="5971" y="3042"/>
                    <a:pt x="4270" y="2141"/>
                    <a:pt x="2669" y="1107"/>
                  </a:cubicBezTo>
                  <a:cubicBezTo>
                    <a:pt x="2168" y="807"/>
                    <a:pt x="1668" y="506"/>
                    <a:pt x="1201" y="206"/>
                  </a:cubicBezTo>
                  <a:cubicBezTo>
                    <a:pt x="1101" y="139"/>
                    <a:pt x="1001" y="106"/>
                    <a:pt x="901" y="39"/>
                  </a:cubicBezTo>
                  <a:cubicBezTo>
                    <a:pt x="831" y="13"/>
                    <a:pt x="759" y="1"/>
                    <a:pt x="68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6"/>
            <p:cNvSpPr/>
            <p:nvPr/>
          </p:nvSpPr>
          <p:spPr>
            <a:xfrm rot="-432543">
              <a:off x="3368467" y="4599989"/>
              <a:ext cx="345303" cy="197845"/>
            </a:xfrm>
            <a:custGeom>
              <a:avLst/>
              <a:gdLst/>
              <a:ahLst/>
              <a:cxnLst/>
              <a:rect l="l" t="t" r="r" b="b"/>
              <a:pathLst>
                <a:path w="9608" h="5505" extrusionOk="0">
                  <a:moveTo>
                    <a:pt x="668" y="0"/>
                  </a:moveTo>
                  <a:cubicBezTo>
                    <a:pt x="234" y="0"/>
                    <a:pt x="1" y="367"/>
                    <a:pt x="268" y="734"/>
                  </a:cubicBezTo>
                  <a:cubicBezTo>
                    <a:pt x="401" y="967"/>
                    <a:pt x="568" y="1134"/>
                    <a:pt x="801" y="1301"/>
                  </a:cubicBezTo>
                  <a:cubicBezTo>
                    <a:pt x="1469" y="1801"/>
                    <a:pt x="2169" y="2202"/>
                    <a:pt x="2870" y="2635"/>
                  </a:cubicBezTo>
                  <a:cubicBezTo>
                    <a:pt x="4037" y="3302"/>
                    <a:pt x="5271" y="3903"/>
                    <a:pt x="6505" y="4503"/>
                  </a:cubicBezTo>
                  <a:cubicBezTo>
                    <a:pt x="7239" y="4870"/>
                    <a:pt x="8007" y="5170"/>
                    <a:pt x="8774" y="5404"/>
                  </a:cubicBezTo>
                  <a:cubicBezTo>
                    <a:pt x="8907" y="5437"/>
                    <a:pt x="9007" y="5471"/>
                    <a:pt x="9107" y="5504"/>
                  </a:cubicBezTo>
                  <a:cubicBezTo>
                    <a:pt x="9307" y="5504"/>
                    <a:pt x="9474" y="5437"/>
                    <a:pt x="9541" y="5271"/>
                  </a:cubicBezTo>
                  <a:cubicBezTo>
                    <a:pt x="9608" y="5104"/>
                    <a:pt x="9574" y="4937"/>
                    <a:pt x="9474" y="4837"/>
                  </a:cubicBezTo>
                  <a:cubicBezTo>
                    <a:pt x="9274" y="4637"/>
                    <a:pt x="9007" y="4470"/>
                    <a:pt x="8740" y="4337"/>
                  </a:cubicBezTo>
                  <a:cubicBezTo>
                    <a:pt x="8007" y="3970"/>
                    <a:pt x="7239" y="3569"/>
                    <a:pt x="6505" y="3202"/>
                  </a:cubicBezTo>
                  <a:cubicBezTo>
                    <a:pt x="6038" y="2969"/>
                    <a:pt x="5605" y="2702"/>
                    <a:pt x="5138" y="2469"/>
                  </a:cubicBezTo>
                  <a:cubicBezTo>
                    <a:pt x="4404" y="2068"/>
                    <a:pt x="3703" y="1668"/>
                    <a:pt x="3003" y="1234"/>
                  </a:cubicBezTo>
                  <a:cubicBezTo>
                    <a:pt x="2436" y="867"/>
                    <a:pt x="1869" y="534"/>
                    <a:pt x="1302" y="200"/>
                  </a:cubicBezTo>
                  <a:cubicBezTo>
                    <a:pt x="1102" y="67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6"/>
            <p:cNvSpPr/>
            <p:nvPr/>
          </p:nvSpPr>
          <p:spPr>
            <a:xfrm rot="-432543">
              <a:off x="5234190" y="4174312"/>
              <a:ext cx="229004" cy="101097"/>
            </a:xfrm>
            <a:custGeom>
              <a:avLst/>
              <a:gdLst/>
              <a:ahLst/>
              <a:cxnLst/>
              <a:rect l="l" t="t" r="r" b="b"/>
              <a:pathLst>
                <a:path w="6372" h="2813" extrusionOk="0">
                  <a:moveTo>
                    <a:pt x="513" y="1"/>
                  </a:moveTo>
                  <a:cubicBezTo>
                    <a:pt x="374" y="1"/>
                    <a:pt x="240" y="77"/>
                    <a:pt x="167" y="223"/>
                  </a:cubicBezTo>
                  <a:cubicBezTo>
                    <a:pt x="67" y="323"/>
                    <a:pt x="0" y="490"/>
                    <a:pt x="33" y="657"/>
                  </a:cubicBezTo>
                  <a:cubicBezTo>
                    <a:pt x="33" y="1291"/>
                    <a:pt x="234" y="1891"/>
                    <a:pt x="634" y="2392"/>
                  </a:cubicBezTo>
                  <a:cubicBezTo>
                    <a:pt x="874" y="2668"/>
                    <a:pt x="1226" y="2813"/>
                    <a:pt x="1578" y="2813"/>
                  </a:cubicBezTo>
                  <a:cubicBezTo>
                    <a:pt x="1862" y="2813"/>
                    <a:pt x="2145" y="2719"/>
                    <a:pt x="2368" y="2525"/>
                  </a:cubicBezTo>
                  <a:cubicBezTo>
                    <a:pt x="2569" y="2358"/>
                    <a:pt x="2735" y="2125"/>
                    <a:pt x="2902" y="1891"/>
                  </a:cubicBezTo>
                  <a:cubicBezTo>
                    <a:pt x="2919" y="1858"/>
                    <a:pt x="2952" y="1841"/>
                    <a:pt x="2990" y="1841"/>
                  </a:cubicBezTo>
                  <a:cubicBezTo>
                    <a:pt x="3027" y="1841"/>
                    <a:pt x="3069" y="1858"/>
                    <a:pt x="3102" y="1891"/>
                  </a:cubicBezTo>
                  <a:cubicBezTo>
                    <a:pt x="3369" y="2158"/>
                    <a:pt x="3669" y="2392"/>
                    <a:pt x="4003" y="2592"/>
                  </a:cubicBezTo>
                  <a:cubicBezTo>
                    <a:pt x="4170" y="2731"/>
                    <a:pt x="4383" y="2800"/>
                    <a:pt x="4623" y="2800"/>
                  </a:cubicBezTo>
                  <a:cubicBezTo>
                    <a:pt x="4671" y="2800"/>
                    <a:pt x="4720" y="2797"/>
                    <a:pt x="4770" y="2792"/>
                  </a:cubicBezTo>
                  <a:cubicBezTo>
                    <a:pt x="4804" y="2792"/>
                    <a:pt x="4837" y="2759"/>
                    <a:pt x="4904" y="2759"/>
                  </a:cubicBezTo>
                  <a:cubicBezTo>
                    <a:pt x="5571" y="2625"/>
                    <a:pt x="6371" y="1524"/>
                    <a:pt x="6305" y="824"/>
                  </a:cubicBezTo>
                  <a:cubicBezTo>
                    <a:pt x="6280" y="556"/>
                    <a:pt x="6044" y="378"/>
                    <a:pt x="5801" y="378"/>
                  </a:cubicBezTo>
                  <a:cubicBezTo>
                    <a:pt x="5710" y="378"/>
                    <a:pt x="5619" y="403"/>
                    <a:pt x="5537" y="457"/>
                  </a:cubicBezTo>
                  <a:cubicBezTo>
                    <a:pt x="5371" y="524"/>
                    <a:pt x="5271" y="657"/>
                    <a:pt x="5170" y="824"/>
                  </a:cubicBezTo>
                  <a:cubicBezTo>
                    <a:pt x="5070" y="991"/>
                    <a:pt x="4970" y="1191"/>
                    <a:pt x="4870" y="1358"/>
                  </a:cubicBezTo>
                  <a:cubicBezTo>
                    <a:pt x="4831" y="1455"/>
                    <a:pt x="4736" y="1507"/>
                    <a:pt x="4637" y="1507"/>
                  </a:cubicBezTo>
                  <a:cubicBezTo>
                    <a:pt x="4565" y="1507"/>
                    <a:pt x="4492" y="1480"/>
                    <a:pt x="4437" y="1424"/>
                  </a:cubicBezTo>
                  <a:cubicBezTo>
                    <a:pt x="4170" y="1257"/>
                    <a:pt x="3970" y="1057"/>
                    <a:pt x="3803" y="824"/>
                  </a:cubicBezTo>
                  <a:cubicBezTo>
                    <a:pt x="3703" y="690"/>
                    <a:pt x="3569" y="524"/>
                    <a:pt x="3469" y="424"/>
                  </a:cubicBezTo>
                  <a:cubicBezTo>
                    <a:pt x="3326" y="251"/>
                    <a:pt x="3132" y="171"/>
                    <a:pt x="2943" y="171"/>
                  </a:cubicBezTo>
                  <a:cubicBezTo>
                    <a:pt x="2693" y="171"/>
                    <a:pt x="2449" y="310"/>
                    <a:pt x="2335" y="557"/>
                  </a:cubicBezTo>
                  <a:cubicBezTo>
                    <a:pt x="2302" y="724"/>
                    <a:pt x="2202" y="857"/>
                    <a:pt x="2135" y="991"/>
                  </a:cubicBezTo>
                  <a:cubicBezTo>
                    <a:pt x="2002" y="1191"/>
                    <a:pt x="1901" y="1358"/>
                    <a:pt x="1735" y="1524"/>
                  </a:cubicBezTo>
                  <a:cubicBezTo>
                    <a:pt x="1704" y="1586"/>
                    <a:pt x="1658" y="1612"/>
                    <a:pt x="1612" y="1612"/>
                  </a:cubicBezTo>
                  <a:cubicBezTo>
                    <a:pt x="1558" y="1612"/>
                    <a:pt x="1504" y="1578"/>
                    <a:pt x="1468" y="1524"/>
                  </a:cubicBezTo>
                  <a:cubicBezTo>
                    <a:pt x="1301" y="1324"/>
                    <a:pt x="1234" y="1091"/>
                    <a:pt x="1201" y="857"/>
                  </a:cubicBezTo>
                  <a:cubicBezTo>
                    <a:pt x="1134" y="590"/>
                    <a:pt x="1001" y="357"/>
                    <a:pt x="834" y="157"/>
                  </a:cubicBezTo>
                  <a:cubicBezTo>
                    <a:pt x="744" y="52"/>
                    <a:pt x="627" y="1"/>
                    <a:pt x="513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6"/>
            <p:cNvSpPr/>
            <p:nvPr/>
          </p:nvSpPr>
          <p:spPr>
            <a:xfrm rot="-432543">
              <a:off x="5203260" y="3976555"/>
              <a:ext cx="173873" cy="106775"/>
            </a:xfrm>
            <a:custGeom>
              <a:avLst/>
              <a:gdLst/>
              <a:ahLst/>
              <a:cxnLst/>
              <a:rect l="l" t="t" r="r" b="b"/>
              <a:pathLst>
                <a:path w="4838" h="2971" extrusionOk="0">
                  <a:moveTo>
                    <a:pt x="386" y="0"/>
                  </a:moveTo>
                  <a:cubicBezTo>
                    <a:pt x="246" y="0"/>
                    <a:pt x="107" y="88"/>
                    <a:pt x="67" y="250"/>
                  </a:cubicBezTo>
                  <a:cubicBezTo>
                    <a:pt x="34" y="383"/>
                    <a:pt x="0" y="484"/>
                    <a:pt x="0" y="617"/>
                  </a:cubicBezTo>
                  <a:cubicBezTo>
                    <a:pt x="0" y="1317"/>
                    <a:pt x="267" y="1985"/>
                    <a:pt x="701" y="2552"/>
                  </a:cubicBezTo>
                  <a:cubicBezTo>
                    <a:pt x="879" y="2834"/>
                    <a:pt x="1176" y="2971"/>
                    <a:pt x="1475" y="2971"/>
                  </a:cubicBezTo>
                  <a:cubicBezTo>
                    <a:pt x="1847" y="2971"/>
                    <a:pt x="2221" y="2759"/>
                    <a:pt x="2369" y="2352"/>
                  </a:cubicBezTo>
                  <a:cubicBezTo>
                    <a:pt x="2402" y="2251"/>
                    <a:pt x="2435" y="2151"/>
                    <a:pt x="2469" y="2051"/>
                  </a:cubicBezTo>
                  <a:cubicBezTo>
                    <a:pt x="2505" y="1941"/>
                    <a:pt x="2522" y="1892"/>
                    <a:pt x="2563" y="1892"/>
                  </a:cubicBezTo>
                  <a:cubicBezTo>
                    <a:pt x="2596" y="1892"/>
                    <a:pt x="2646" y="1925"/>
                    <a:pt x="2736" y="1985"/>
                  </a:cubicBezTo>
                  <a:cubicBezTo>
                    <a:pt x="2969" y="2151"/>
                    <a:pt x="3203" y="2285"/>
                    <a:pt x="3503" y="2385"/>
                  </a:cubicBezTo>
                  <a:cubicBezTo>
                    <a:pt x="3600" y="2424"/>
                    <a:pt x="3703" y="2443"/>
                    <a:pt x="3805" y="2443"/>
                  </a:cubicBezTo>
                  <a:cubicBezTo>
                    <a:pt x="4053" y="2443"/>
                    <a:pt x="4295" y="2331"/>
                    <a:pt x="4437" y="2118"/>
                  </a:cubicBezTo>
                  <a:cubicBezTo>
                    <a:pt x="4737" y="1718"/>
                    <a:pt x="4837" y="1151"/>
                    <a:pt x="4637" y="684"/>
                  </a:cubicBezTo>
                  <a:cubicBezTo>
                    <a:pt x="4570" y="584"/>
                    <a:pt x="4504" y="484"/>
                    <a:pt x="4437" y="417"/>
                  </a:cubicBezTo>
                  <a:cubicBezTo>
                    <a:pt x="4362" y="357"/>
                    <a:pt x="4273" y="324"/>
                    <a:pt x="4187" y="324"/>
                  </a:cubicBezTo>
                  <a:cubicBezTo>
                    <a:pt x="4080" y="324"/>
                    <a:pt x="3977" y="373"/>
                    <a:pt x="3903" y="484"/>
                  </a:cubicBezTo>
                  <a:cubicBezTo>
                    <a:pt x="3803" y="617"/>
                    <a:pt x="3736" y="784"/>
                    <a:pt x="3670" y="951"/>
                  </a:cubicBezTo>
                  <a:cubicBezTo>
                    <a:pt x="3628" y="1055"/>
                    <a:pt x="3573" y="1107"/>
                    <a:pt x="3505" y="1107"/>
                  </a:cubicBezTo>
                  <a:cubicBezTo>
                    <a:pt x="3465" y="1107"/>
                    <a:pt x="3419" y="1088"/>
                    <a:pt x="3369" y="1051"/>
                  </a:cubicBezTo>
                  <a:cubicBezTo>
                    <a:pt x="3103" y="817"/>
                    <a:pt x="2902" y="584"/>
                    <a:pt x="2636" y="350"/>
                  </a:cubicBezTo>
                  <a:cubicBezTo>
                    <a:pt x="2470" y="210"/>
                    <a:pt x="2310" y="143"/>
                    <a:pt x="2163" y="143"/>
                  </a:cubicBezTo>
                  <a:cubicBezTo>
                    <a:pt x="1926" y="143"/>
                    <a:pt x="1725" y="320"/>
                    <a:pt x="1601" y="650"/>
                  </a:cubicBezTo>
                  <a:cubicBezTo>
                    <a:pt x="1535" y="951"/>
                    <a:pt x="1501" y="1284"/>
                    <a:pt x="1468" y="1584"/>
                  </a:cubicBezTo>
                  <a:cubicBezTo>
                    <a:pt x="1468" y="1651"/>
                    <a:pt x="1501" y="1718"/>
                    <a:pt x="1401" y="1718"/>
                  </a:cubicBezTo>
                  <a:cubicBezTo>
                    <a:pt x="1335" y="1718"/>
                    <a:pt x="1301" y="1684"/>
                    <a:pt x="1301" y="1651"/>
                  </a:cubicBezTo>
                  <a:cubicBezTo>
                    <a:pt x="1101" y="1317"/>
                    <a:pt x="968" y="951"/>
                    <a:pt x="868" y="584"/>
                  </a:cubicBezTo>
                  <a:cubicBezTo>
                    <a:pt x="834" y="417"/>
                    <a:pt x="768" y="250"/>
                    <a:pt x="634" y="117"/>
                  </a:cubicBezTo>
                  <a:cubicBezTo>
                    <a:pt x="568" y="38"/>
                    <a:pt x="477" y="0"/>
                    <a:pt x="386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6"/>
            <p:cNvSpPr/>
            <p:nvPr/>
          </p:nvSpPr>
          <p:spPr>
            <a:xfrm rot="-432543">
              <a:off x="4937136" y="3212234"/>
              <a:ext cx="130711" cy="143900"/>
            </a:xfrm>
            <a:custGeom>
              <a:avLst/>
              <a:gdLst/>
              <a:ahLst/>
              <a:cxnLst/>
              <a:rect l="l" t="t" r="r" b="b"/>
              <a:pathLst>
                <a:path w="3637" h="4004" extrusionOk="0">
                  <a:moveTo>
                    <a:pt x="3100" y="0"/>
                  </a:moveTo>
                  <a:cubicBezTo>
                    <a:pt x="2935" y="0"/>
                    <a:pt x="2774" y="65"/>
                    <a:pt x="2636" y="175"/>
                  </a:cubicBezTo>
                  <a:cubicBezTo>
                    <a:pt x="1468" y="843"/>
                    <a:pt x="768" y="1943"/>
                    <a:pt x="134" y="3111"/>
                  </a:cubicBezTo>
                  <a:cubicBezTo>
                    <a:pt x="134" y="3178"/>
                    <a:pt x="101" y="3244"/>
                    <a:pt x="67" y="3311"/>
                  </a:cubicBezTo>
                  <a:cubicBezTo>
                    <a:pt x="1" y="3578"/>
                    <a:pt x="134" y="3845"/>
                    <a:pt x="401" y="3978"/>
                  </a:cubicBezTo>
                  <a:cubicBezTo>
                    <a:pt x="453" y="3995"/>
                    <a:pt x="504" y="4004"/>
                    <a:pt x="555" y="4004"/>
                  </a:cubicBezTo>
                  <a:cubicBezTo>
                    <a:pt x="700" y="4004"/>
                    <a:pt x="836" y="3935"/>
                    <a:pt x="935" y="3811"/>
                  </a:cubicBezTo>
                  <a:cubicBezTo>
                    <a:pt x="1068" y="3645"/>
                    <a:pt x="1168" y="3478"/>
                    <a:pt x="1268" y="3311"/>
                  </a:cubicBezTo>
                  <a:cubicBezTo>
                    <a:pt x="1769" y="2377"/>
                    <a:pt x="2436" y="1576"/>
                    <a:pt x="3236" y="876"/>
                  </a:cubicBezTo>
                  <a:cubicBezTo>
                    <a:pt x="3370" y="776"/>
                    <a:pt x="3470" y="676"/>
                    <a:pt x="3536" y="542"/>
                  </a:cubicBezTo>
                  <a:cubicBezTo>
                    <a:pt x="3637" y="276"/>
                    <a:pt x="3470" y="9"/>
                    <a:pt x="3203" y="9"/>
                  </a:cubicBezTo>
                  <a:cubicBezTo>
                    <a:pt x="3169" y="3"/>
                    <a:pt x="3134" y="0"/>
                    <a:pt x="3100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6"/>
            <p:cNvSpPr/>
            <p:nvPr/>
          </p:nvSpPr>
          <p:spPr>
            <a:xfrm rot="-432543">
              <a:off x="3548426" y="4598124"/>
              <a:ext cx="125931" cy="80108"/>
            </a:xfrm>
            <a:custGeom>
              <a:avLst/>
              <a:gdLst/>
              <a:ahLst/>
              <a:cxnLst/>
              <a:rect l="l" t="t" r="r" b="b"/>
              <a:pathLst>
                <a:path w="3504" h="2229" extrusionOk="0">
                  <a:moveTo>
                    <a:pt x="608" y="0"/>
                  </a:moveTo>
                  <a:cubicBezTo>
                    <a:pt x="433" y="0"/>
                    <a:pt x="260" y="98"/>
                    <a:pt x="167" y="260"/>
                  </a:cubicBezTo>
                  <a:cubicBezTo>
                    <a:pt x="1" y="494"/>
                    <a:pt x="67" y="760"/>
                    <a:pt x="267" y="927"/>
                  </a:cubicBezTo>
                  <a:cubicBezTo>
                    <a:pt x="334" y="1027"/>
                    <a:pt x="434" y="1094"/>
                    <a:pt x="501" y="1161"/>
                  </a:cubicBezTo>
                  <a:cubicBezTo>
                    <a:pt x="1201" y="1528"/>
                    <a:pt x="1902" y="1861"/>
                    <a:pt x="2636" y="2128"/>
                  </a:cubicBezTo>
                  <a:cubicBezTo>
                    <a:pt x="2769" y="2161"/>
                    <a:pt x="2903" y="2195"/>
                    <a:pt x="3036" y="2228"/>
                  </a:cubicBezTo>
                  <a:cubicBezTo>
                    <a:pt x="3270" y="2195"/>
                    <a:pt x="3470" y="1995"/>
                    <a:pt x="3503" y="1761"/>
                  </a:cubicBezTo>
                  <a:cubicBezTo>
                    <a:pt x="3470" y="1628"/>
                    <a:pt x="3436" y="1528"/>
                    <a:pt x="3336" y="1461"/>
                  </a:cubicBezTo>
                  <a:cubicBezTo>
                    <a:pt x="3103" y="1227"/>
                    <a:pt x="2836" y="1027"/>
                    <a:pt x="2502" y="894"/>
                  </a:cubicBezTo>
                  <a:cubicBezTo>
                    <a:pt x="2002" y="560"/>
                    <a:pt x="1435" y="293"/>
                    <a:pt x="834" y="60"/>
                  </a:cubicBezTo>
                  <a:cubicBezTo>
                    <a:pt x="763" y="19"/>
                    <a:pt x="685" y="0"/>
                    <a:pt x="60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6"/>
            <p:cNvSpPr/>
            <p:nvPr/>
          </p:nvSpPr>
          <p:spPr>
            <a:xfrm rot="-432543">
              <a:off x="3364276" y="4251542"/>
              <a:ext cx="118707" cy="78275"/>
            </a:xfrm>
            <a:custGeom>
              <a:avLst/>
              <a:gdLst/>
              <a:ahLst/>
              <a:cxnLst/>
              <a:rect l="l" t="t" r="r" b="b"/>
              <a:pathLst>
                <a:path w="3303" h="2178" extrusionOk="0">
                  <a:moveTo>
                    <a:pt x="717" y="1"/>
                  </a:moveTo>
                  <a:cubicBezTo>
                    <a:pt x="678" y="1"/>
                    <a:pt x="639" y="3"/>
                    <a:pt x="601" y="9"/>
                  </a:cubicBezTo>
                  <a:lnTo>
                    <a:pt x="434" y="9"/>
                  </a:lnTo>
                  <a:cubicBezTo>
                    <a:pt x="267" y="42"/>
                    <a:pt x="100" y="142"/>
                    <a:pt x="67" y="343"/>
                  </a:cubicBezTo>
                  <a:cubicBezTo>
                    <a:pt x="0" y="476"/>
                    <a:pt x="67" y="643"/>
                    <a:pt x="200" y="743"/>
                  </a:cubicBezTo>
                  <a:cubicBezTo>
                    <a:pt x="267" y="843"/>
                    <a:pt x="367" y="943"/>
                    <a:pt x="500" y="1010"/>
                  </a:cubicBezTo>
                  <a:cubicBezTo>
                    <a:pt x="1134" y="1410"/>
                    <a:pt x="1801" y="1777"/>
                    <a:pt x="2469" y="2077"/>
                  </a:cubicBezTo>
                  <a:cubicBezTo>
                    <a:pt x="2602" y="2144"/>
                    <a:pt x="2735" y="2177"/>
                    <a:pt x="2869" y="2177"/>
                  </a:cubicBezTo>
                  <a:cubicBezTo>
                    <a:pt x="3036" y="2177"/>
                    <a:pt x="3169" y="2110"/>
                    <a:pt x="3236" y="1944"/>
                  </a:cubicBezTo>
                  <a:cubicBezTo>
                    <a:pt x="3302" y="1844"/>
                    <a:pt x="3302" y="1677"/>
                    <a:pt x="3202" y="1577"/>
                  </a:cubicBezTo>
                  <a:cubicBezTo>
                    <a:pt x="3102" y="1410"/>
                    <a:pt x="2936" y="1277"/>
                    <a:pt x="2802" y="1143"/>
                  </a:cubicBezTo>
                  <a:cubicBezTo>
                    <a:pt x="2302" y="810"/>
                    <a:pt x="1801" y="509"/>
                    <a:pt x="1268" y="209"/>
                  </a:cubicBezTo>
                  <a:cubicBezTo>
                    <a:pt x="1101" y="70"/>
                    <a:pt x="911" y="1"/>
                    <a:pt x="717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6"/>
            <p:cNvSpPr/>
            <p:nvPr/>
          </p:nvSpPr>
          <p:spPr>
            <a:xfrm rot="-432543">
              <a:off x="5012792" y="3277941"/>
              <a:ext cx="83954" cy="84421"/>
            </a:xfrm>
            <a:custGeom>
              <a:avLst/>
              <a:gdLst/>
              <a:ahLst/>
              <a:cxnLst/>
              <a:rect l="l" t="t" r="r" b="b"/>
              <a:pathLst>
                <a:path w="2336" h="2349" extrusionOk="0">
                  <a:moveTo>
                    <a:pt x="1878" y="1"/>
                  </a:moveTo>
                  <a:cubicBezTo>
                    <a:pt x="1853" y="1"/>
                    <a:pt x="1828" y="3"/>
                    <a:pt x="1802" y="7"/>
                  </a:cubicBezTo>
                  <a:cubicBezTo>
                    <a:pt x="1568" y="7"/>
                    <a:pt x="1368" y="107"/>
                    <a:pt x="1202" y="241"/>
                  </a:cubicBezTo>
                  <a:cubicBezTo>
                    <a:pt x="768" y="574"/>
                    <a:pt x="401" y="974"/>
                    <a:pt x="134" y="1441"/>
                  </a:cubicBezTo>
                  <a:cubicBezTo>
                    <a:pt x="67" y="1575"/>
                    <a:pt x="34" y="1708"/>
                    <a:pt x="34" y="1842"/>
                  </a:cubicBezTo>
                  <a:cubicBezTo>
                    <a:pt x="1" y="2075"/>
                    <a:pt x="201" y="2309"/>
                    <a:pt x="468" y="2342"/>
                  </a:cubicBezTo>
                  <a:cubicBezTo>
                    <a:pt x="490" y="2346"/>
                    <a:pt x="512" y="2349"/>
                    <a:pt x="535" y="2349"/>
                  </a:cubicBezTo>
                  <a:cubicBezTo>
                    <a:pt x="685" y="2349"/>
                    <a:pt x="848" y="2258"/>
                    <a:pt x="935" y="2142"/>
                  </a:cubicBezTo>
                  <a:cubicBezTo>
                    <a:pt x="1368" y="1675"/>
                    <a:pt x="1769" y="1175"/>
                    <a:pt x="2202" y="674"/>
                  </a:cubicBezTo>
                  <a:cubicBezTo>
                    <a:pt x="2302" y="574"/>
                    <a:pt x="2336" y="374"/>
                    <a:pt x="2236" y="241"/>
                  </a:cubicBezTo>
                  <a:cubicBezTo>
                    <a:pt x="2178" y="95"/>
                    <a:pt x="2044" y="1"/>
                    <a:pt x="187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6"/>
            <p:cNvSpPr/>
            <p:nvPr/>
          </p:nvSpPr>
          <p:spPr>
            <a:xfrm rot="-432543">
              <a:off x="5362984" y="3474392"/>
              <a:ext cx="181061" cy="235796"/>
            </a:xfrm>
            <a:custGeom>
              <a:avLst/>
              <a:gdLst/>
              <a:ahLst/>
              <a:cxnLst/>
              <a:rect l="l" t="t" r="r" b="b"/>
              <a:pathLst>
                <a:path w="5038" h="6561" extrusionOk="0">
                  <a:moveTo>
                    <a:pt x="3136" y="1347"/>
                  </a:moveTo>
                  <a:cubicBezTo>
                    <a:pt x="3237" y="1381"/>
                    <a:pt x="3303" y="1447"/>
                    <a:pt x="3303" y="1514"/>
                  </a:cubicBezTo>
                  <a:cubicBezTo>
                    <a:pt x="3337" y="1614"/>
                    <a:pt x="3337" y="1681"/>
                    <a:pt x="3337" y="1814"/>
                  </a:cubicBezTo>
                  <a:cubicBezTo>
                    <a:pt x="3303" y="2014"/>
                    <a:pt x="3237" y="2281"/>
                    <a:pt x="3170" y="2481"/>
                  </a:cubicBezTo>
                  <a:cubicBezTo>
                    <a:pt x="3136" y="2548"/>
                    <a:pt x="3103" y="2581"/>
                    <a:pt x="3036" y="2615"/>
                  </a:cubicBezTo>
                  <a:cubicBezTo>
                    <a:pt x="2936" y="2615"/>
                    <a:pt x="2870" y="2548"/>
                    <a:pt x="2836" y="2481"/>
                  </a:cubicBezTo>
                  <a:cubicBezTo>
                    <a:pt x="2669" y="2148"/>
                    <a:pt x="2736" y="1714"/>
                    <a:pt x="2970" y="1414"/>
                  </a:cubicBezTo>
                  <a:cubicBezTo>
                    <a:pt x="3003" y="1381"/>
                    <a:pt x="3070" y="1347"/>
                    <a:pt x="3136" y="1347"/>
                  </a:cubicBezTo>
                  <a:close/>
                  <a:moveTo>
                    <a:pt x="4276" y="0"/>
                  </a:moveTo>
                  <a:cubicBezTo>
                    <a:pt x="3887" y="0"/>
                    <a:pt x="3512" y="38"/>
                    <a:pt x="3136" y="113"/>
                  </a:cubicBezTo>
                  <a:cubicBezTo>
                    <a:pt x="2102" y="447"/>
                    <a:pt x="1102" y="914"/>
                    <a:pt x="234" y="1547"/>
                  </a:cubicBezTo>
                  <a:cubicBezTo>
                    <a:pt x="68" y="1614"/>
                    <a:pt x="1" y="1814"/>
                    <a:pt x="101" y="1948"/>
                  </a:cubicBezTo>
                  <a:cubicBezTo>
                    <a:pt x="134" y="2048"/>
                    <a:pt x="168" y="2114"/>
                    <a:pt x="201" y="2215"/>
                  </a:cubicBezTo>
                  <a:cubicBezTo>
                    <a:pt x="835" y="3249"/>
                    <a:pt x="1302" y="4383"/>
                    <a:pt x="1869" y="5450"/>
                  </a:cubicBezTo>
                  <a:lnTo>
                    <a:pt x="2269" y="6184"/>
                  </a:lnTo>
                  <a:cubicBezTo>
                    <a:pt x="2303" y="6284"/>
                    <a:pt x="2403" y="6384"/>
                    <a:pt x="2536" y="6451"/>
                  </a:cubicBezTo>
                  <a:cubicBezTo>
                    <a:pt x="2673" y="6528"/>
                    <a:pt x="2842" y="6561"/>
                    <a:pt x="3023" y="6561"/>
                  </a:cubicBezTo>
                  <a:cubicBezTo>
                    <a:pt x="3547" y="6561"/>
                    <a:pt x="4164" y="6282"/>
                    <a:pt x="4337" y="5984"/>
                  </a:cubicBezTo>
                  <a:cubicBezTo>
                    <a:pt x="4404" y="5817"/>
                    <a:pt x="4437" y="5650"/>
                    <a:pt x="4437" y="5484"/>
                  </a:cubicBezTo>
                  <a:lnTo>
                    <a:pt x="4437" y="4149"/>
                  </a:lnTo>
                  <a:cubicBezTo>
                    <a:pt x="4404" y="3415"/>
                    <a:pt x="4437" y="2648"/>
                    <a:pt x="4571" y="1948"/>
                  </a:cubicBezTo>
                  <a:cubicBezTo>
                    <a:pt x="4704" y="1447"/>
                    <a:pt x="4804" y="947"/>
                    <a:pt x="4938" y="447"/>
                  </a:cubicBezTo>
                  <a:cubicBezTo>
                    <a:pt x="5038" y="246"/>
                    <a:pt x="4871" y="13"/>
                    <a:pt x="4671" y="13"/>
                  </a:cubicBezTo>
                  <a:cubicBezTo>
                    <a:pt x="4537" y="5"/>
                    <a:pt x="4406" y="0"/>
                    <a:pt x="4276" y="0"/>
                  </a:cubicBez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6"/>
            <p:cNvSpPr/>
            <p:nvPr/>
          </p:nvSpPr>
          <p:spPr>
            <a:xfrm rot="-432543">
              <a:off x="5367124" y="3519730"/>
              <a:ext cx="158276" cy="192526"/>
            </a:xfrm>
            <a:custGeom>
              <a:avLst/>
              <a:gdLst/>
              <a:ahLst/>
              <a:cxnLst/>
              <a:rect l="l" t="t" r="r" b="b"/>
              <a:pathLst>
                <a:path w="4404" h="5357" extrusionOk="0">
                  <a:moveTo>
                    <a:pt x="830" y="1"/>
                  </a:moveTo>
                  <a:cubicBezTo>
                    <a:pt x="668" y="1"/>
                    <a:pt x="490" y="100"/>
                    <a:pt x="200" y="283"/>
                  </a:cubicBezTo>
                  <a:cubicBezTo>
                    <a:pt x="167" y="316"/>
                    <a:pt x="134" y="350"/>
                    <a:pt x="100" y="383"/>
                  </a:cubicBezTo>
                  <a:cubicBezTo>
                    <a:pt x="0" y="450"/>
                    <a:pt x="0" y="583"/>
                    <a:pt x="34" y="683"/>
                  </a:cubicBezTo>
                  <a:cubicBezTo>
                    <a:pt x="67" y="783"/>
                    <a:pt x="100" y="883"/>
                    <a:pt x="167" y="984"/>
                  </a:cubicBezTo>
                  <a:cubicBezTo>
                    <a:pt x="667" y="1817"/>
                    <a:pt x="1034" y="2685"/>
                    <a:pt x="1501" y="3519"/>
                  </a:cubicBezTo>
                  <a:cubicBezTo>
                    <a:pt x="1735" y="3986"/>
                    <a:pt x="1968" y="4453"/>
                    <a:pt x="2202" y="4920"/>
                  </a:cubicBezTo>
                  <a:cubicBezTo>
                    <a:pt x="2356" y="5167"/>
                    <a:pt x="2626" y="5357"/>
                    <a:pt x="2956" y="5357"/>
                  </a:cubicBezTo>
                  <a:cubicBezTo>
                    <a:pt x="2982" y="5357"/>
                    <a:pt x="3009" y="5356"/>
                    <a:pt x="3036" y="5353"/>
                  </a:cubicBezTo>
                  <a:cubicBezTo>
                    <a:pt x="3336" y="5320"/>
                    <a:pt x="3636" y="5220"/>
                    <a:pt x="3903" y="5120"/>
                  </a:cubicBezTo>
                  <a:cubicBezTo>
                    <a:pt x="4070" y="5020"/>
                    <a:pt x="4203" y="4886"/>
                    <a:pt x="4303" y="4753"/>
                  </a:cubicBezTo>
                  <a:cubicBezTo>
                    <a:pt x="4403" y="4586"/>
                    <a:pt x="4403" y="4419"/>
                    <a:pt x="4237" y="4353"/>
                  </a:cubicBezTo>
                  <a:cubicBezTo>
                    <a:pt x="3803" y="4119"/>
                    <a:pt x="3503" y="3752"/>
                    <a:pt x="3303" y="3319"/>
                  </a:cubicBezTo>
                  <a:cubicBezTo>
                    <a:pt x="3236" y="3218"/>
                    <a:pt x="3169" y="3085"/>
                    <a:pt x="3136" y="2985"/>
                  </a:cubicBezTo>
                  <a:cubicBezTo>
                    <a:pt x="2902" y="2551"/>
                    <a:pt x="2702" y="2151"/>
                    <a:pt x="2469" y="1717"/>
                  </a:cubicBezTo>
                  <a:cubicBezTo>
                    <a:pt x="2202" y="1250"/>
                    <a:pt x="1902" y="817"/>
                    <a:pt x="1501" y="450"/>
                  </a:cubicBezTo>
                  <a:cubicBezTo>
                    <a:pt x="1193" y="142"/>
                    <a:pt x="1023" y="1"/>
                    <a:pt x="830" y="1"/>
                  </a:cubicBezTo>
                  <a:close/>
                </a:path>
              </a:pathLst>
            </a:custGeom>
            <a:solidFill>
              <a:srgbClr val="D69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6"/>
            <p:cNvSpPr/>
            <p:nvPr/>
          </p:nvSpPr>
          <p:spPr>
            <a:xfrm rot="-432543">
              <a:off x="5322361" y="3251897"/>
              <a:ext cx="115221" cy="101169"/>
            </a:xfrm>
            <a:custGeom>
              <a:avLst/>
              <a:gdLst/>
              <a:ahLst/>
              <a:cxnLst/>
              <a:rect l="l" t="t" r="r" b="b"/>
              <a:pathLst>
                <a:path w="3206" h="2815" extrusionOk="0">
                  <a:moveTo>
                    <a:pt x="1389" y="0"/>
                  </a:moveTo>
                  <a:cubicBezTo>
                    <a:pt x="1253" y="0"/>
                    <a:pt x="1136" y="69"/>
                    <a:pt x="1037" y="193"/>
                  </a:cubicBezTo>
                  <a:cubicBezTo>
                    <a:pt x="1" y="1134"/>
                    <a:pt x="708" y="2815"/>
                    <a:pt x="2046" y="2815"/>
                  </a:cubicBezTo>
                  <a:cubicBezTo>
                    <a:pt x="2130" y="2815"/>
                    <a:pt x="2216" y="2808"/>
                    <a:pt x="2304" y="2794"/>
                  </a:cubicBezTo>
                  <a:cubicBezTo>
                    <a:pt x="2538" y="2794"/>
                    <a:pt x="2771" y="2694"/>
                    <a:pt x="2972" y="2561"/>
                  </a:cubicBezTo>
                  <a:cubicBezTo>
                    <a:pt x="3138" y="2461"/>
                    <a:pt x="3205" y="2261"/>
                    <a:pt x="3172" y="2094"/>
                  </a:cubicBezTo>
                  <a:cubicBezTo>
                    <a:pt x="3138" y="1894"/>
                    <a:pt x="2972" y="1760"/>
                    <a:pt x="2771" y="1727"/>
                  </a:cubicBezTo>
                  <a:lnTo>
                    <a:pt x="2138" y="1727"/>
                  </a:lnTo>
                  <a:cubicBezTo>
                    <a:pt x="1671" y="1727"/>
                    <a:pt x="1471" y="1493"/>
                    <a:pt x="1604" y="1060"/>
                  </a:cubicBezTo>
                  <a:cubicBezTo>
                    <a:pt x="1637" y="860"/>
                    <a:pt x="1737" y="693"/>
                    <a:pt x="1804" y="493"/>
                  </a:cubicBezTo>
                  <a:cubicBezTo>
                    <a:pt x="1837" y="293"/>
                    <a:pt x="1737" y="59"/>
                    <a:pt x="1537" y="26"/>
                  </a:cubicBezTo>
                  <a:cubicBezTo>
                    <a:pt x="1486" y="9"/>
                    <a:pt x="1436" y="0"/>
                    <a:pt x="1389" y="0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6"/>
            <p:cNvSpPr/>
            <p:nvPr/>
          </p:nvSpPr>
          <p:spPr>
            <a:xfrm rot="-432543">
              <a:off x="5446949" y="3512167"/>
              <a:ext cx="39605" cy="63684"/>
            </a:xfrm>
            <a:custGeom>
              <a:avLst/>
              <a:gdLst/>
              <a:ahLst/>
              <a:cxnLst/>
              <a:rect l="l" t="t" r="r" b="b"/>
              <a:pathLst>
                <a:path w="1102" h="1772" extrusionOk="0">
                  <a:moveTo>
                    <a:pt x="630" y="1"/>
                  </a:moveTo>
                  <a:cubicBezTo>
                    <a:pt x="422" y="1"/>
                    <a:pt x="227" y="130"/>
                    <a:pt x="167" y="339"/>
                  </a:cubicBezTo>
                  <a:cubicBezTo>
                    <a:pt x="67" y="539"/>
                    <a:pt x="34" y="773"/>
                    <a:pt x="34" y="1006"/>
                  </a:cubicBezTo>
                  <a:cubicBezTo>
                    <a:pt x="1" y="1240"/>
                    <a:pt x="67" y="1473"/>
                    <a:pt x="234" y="1640"/>
                  </a:cubicBezTo>
                  <a:cubicBezTo>
                    <a:pt x="323" y="1729"/>
                    <a:pt x="431" y="1772"/>
                    <a:pt x="536" y="1772"/>
                  </a:cubicBezTo>
                  <a:cubicBezTo>
                    <a:pt x="667" y="1772"/>
                    <a:pt x="794" y="1704"/>
                    <a:pt x="868" y="1574"/>
                  </a:cubicBezTo>
                  <a:cubicBezTo>
                    <a:pt x="1001" y="1207"/>
                    <a:pt x="1101" y="840"/>
                    <a:pt x="1101" y="473"/>
                  </a:cubicBezTo>
                  <a:cubicBezTo>
                    <a:pt x="1101" y="239"/>
                    <a:pt x="935" y="39"/>
                    <a:pt x="701" y="6"/>
                  </a:cubicBezTo>
                  <a:cubicBezTo>
                    <a:pt x="677" y="2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3865575" y="3524784"/>
              <a:ext cx="1002125" cy="596900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 rot="-620901">
              <a:off x="3837864" y="3724245"/>
              <a:ext cx="885348" cy="527344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 rot="-1166654">
              <a:off x="4087670" y="4085823"/>
              <a:ext cx="530731" cy="278081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7" name="Google Shape;1127;p2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2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2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2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26"/>
          <p:cNvSpPr/>
          <p:nvPr/>
        </p:nvSpPr>
        <p:spPr>
          <a:xfrm>
            <a:off x="1401229" y="879792"/>
            <a:ext cx="745569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 Hoàn chỉnh các bài tập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 Chuẩn bị: Tổng kết từ vựng tiết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(  Đọc và tìm hiểu kiến thức về từ đồng âm, từ đồng nghĩa, trái nghĩa, cấp độ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khái quát của từ ngữ ( lớp 7,8)Xem lại các đơn vị kiến thức, các bài tập trong mỗi phần)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27"/>
          <p:cNvSpPr txBox="1">
            <a:spLocks noGrp="1"/>
          </p:cNvSpPr>
          <p:nvPr>
            <p:ph type="body" idx="1"/>
          </p:nvPr>
        </p:nvSpPr>
        <p:spPr>
          <a:xfrm>
            <a:off x="1701210" y="1456660"/>
            <a:ext cx="6081823" cy="126460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Hẹn gặp lại các em!</a:t>
            </a:r>
            <a:endParaRPr sz="4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fr-FR" sz="2800" b="1">
                <a:latin typeface="Arial"/>
                <a:ea typeface="Arial"/>
                <a:cs typeface="Arial"/>
                <a:sym typeface="Arial"/>
              </a:rPr>
              <a:t>Nội dung bài học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2" name="Google Shape;682;p3"/>
          <p:cNvGrpSpPr/>
          <p:nvPr/>
        </p:nvGrpSpPr>
        <p:grpSpPr>
          <a:xfrm>
            <a:off x="939708" y="1850753"/>
            <a:ext cx="6609347" cy="1621080"/>
            <a:chOff x="0" y="1775659"/>
            <a:chExt cx="6609347" cy="1621080"/>
          </a:xfrm>
        </p:grpSpPr>
        <p:sp>
          <p:nvSpPr>
            <p:cNvPr id="691" name="Google Shape;691;p3"/>
            <p:cNvSpPr/>
            <p:nvPr/>
          </p:nvSpPr>
          <p:spPr>
            <a:xfrm>
              <a:off x="0" y="2056099"/>
              <a:ext cx="6609347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857B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 txBox="1"/>
            <p:nvPr/>
          </p:nvSpPr>
          <p:spPr>
            <a:xfrm>
              <a:off x="0" y="2056099"/>
              <a:ext cx="6609347" cy="4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2950" tIns="395725" rIns="512950" bIns="135125" anchor="t" anchorCtr="0">
              <a:noAutofit/>
            </a:bodyPr>
            <a:lstStyle/>
            <a:p>
              <a:pPr marL="171450" marR="0" lvl="1" indent="-50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330467" y="1775659"/>
              <a:ext cx="4626542" cy="560880"/>
            </a:xfrm>
            <a:prstGeom prst="roundRect">
              <a:avLst>
                <a:gd name="adj" fmla="val 16667"/>
              </a:avLst>
            </a:prstGeom>
            <a:solidFill>
              <a:srgbClr val="857BD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 txBox="1"/>
            <p:nvPr/>
          </p:nvSpPr>
          <p:spPr>
            <a:xfrm>
              <a:off x="357847" y="1803039"/>
              <a:ext cx="4571782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4850" tIns="0" rIns="174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III. NGHĨA CỦA TỪ</a:t>
              </a:r>
              <a:endPara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0" y="2917939"/>
              <a:ext cx="6609347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D89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30467" y="2637499"/>
              <a:ext cx="4626542" cy="560880"/>
            </a:xfrm>
            <a:prstGeom prst="roundRect">
              <a:avLst>
                <a:gd name="adj" fmla="val 16667"/>
              </a:avLst>
            </a:prstGeom>
            <a:solidFill>
              <a:srgbClr val="D8909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 txBox="1"/>
            <p:nvPr/>
          </p:nvSpPr>
          <p:spPr>
            <a:xfrm>
              <a:off x="357847" y="2664879"/>
              <a:ext cx="4571782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4850" tIns="0" rIns="174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IV. TỪ NHIỀU NGHĨA VÀ HIỆN TƯỢNG CHUYỂN NGHĨA CỦA TỪ</a:t>
              </a:r>
              <a:endParaRPr sz="1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5"/>
          <p:cNvSpPr txBox="1">
            <a:spLocks noGrp="1"/>
          </p:cNvSpPr>
          <p:nvPr>
            <p:ph type="title"/>
          </p:nvPr>
        </p:nvSpPr>
        <p:spPr>
          <a:xfrm>
            <a:off x="2685447" y="1511166"/>
            <a:ext cx="3909653" cy="164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-FR" sz="3200" b="1">
                <a:latin typeface="Arial"/>
                <a:ea typeface="Arial"/>
                <a:cs typeface="Arial"/>
                <a:sym typeface="Arial"/>
              </a:rPr>
              <a:t>III. NGHĨA CỦA TỪ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8" name="Google Shape;868;p15"/>
          <p:cNvGrpSpPr/>
          <p:nvPr/>
        </p:nvGrpSpPr>
        <p:grpSpPr>
          <a:xfrm flipH="1">
            <a:off x="6489880" y="2765046"/>
            <a:ext cx="2268805" cy="2334574"/>
            <a:chOff x="1120675" y="2678925"/>
            <a:chExt cx="2270175" cy="2334574"/>
          </a:xfrm>
        </p:grpSpPr>
        <p:sp>
          <p:nvSpPr>
            <p:cNvPr id="869" name="Google Shape;869;p15"/>
            <p:cNvSpPr/>
            <p:nvPr/>
          </p:nvSpPr>
          <p:spPr>
            <a:xfrm>
              <a:off x="2688384" y="4581033"/>
              <a:ext cx="393673" cy="432466"/>
            </a:xfrm>
            <a:custGeom>
              <a:avLst/>
              <a:gdLst/>
              <a:ahLst/>
              <a:cxnLst/>
              <a:rect l="l" t="t" r="r" b="b"/>
              <a:pathLst>
                <a:path w="2537" h="2787" extrusionOk="0">
                  <a:moveTo>
                    <a:pt x="1922" y="1"/>
                  </a:moveTo>
                  <a:cubicBezTo>
                    <a:pt x="1287" y="1"/>
                    <a:pt x="288" y="279"/>
                    <a:pt x="174" y="409"/>
                  </a:cubicBezTo>
                  <a:cubicBezTo>
                    <a:pt x="0" y="561"/>
                    <a:pt x="304" y="2317"/>
                    <a:pt x="542" y="2620"/>
                  </a:cubicBezTo>
                  <a:cubicBezTo>
                    <a:pt x="645" y="2742"/>
                    <a:pt x="927" y="2787"/>
                    <a:pt x="1237" y="2787"/>
                  </a:cubicBezTo>
                  <a:cubicBezTo>
                    <a:pt x="1648" y="2787"/>
                    <a:pt x="2107" y="2707"/>
                    <a:pt x="2255" y="2620"/>
                  </a:cubicBezTo>
                  <a:cubicBezTo>
                    <a:pt x="2537" y="2447"/>
                    <a:pt x="2342" y="2382"/>
                    <a:pt x="2233" y="2230"/>
                  </a:cubicBezTo>
                  <a:cubicBezTo>
                    <a:pt x="2125" y="2057"/>
                    <a:pt x="2385" y="106"/>
                    <a:pt x="2385" y="106"/>
                  </a:cubicBezTo>
                  <a:cubicBezTo>
                    <a:pt x="2299" y="31"/>
                    <a:pt x="2130" y="1"/>
                    <a:pt x="1922" y="1"/>
                  </a:cubicBezTo>
                  <a:close/>
                </a:path>
              </a:pathLst>
            </a:custGeom>
            <a:solidFill>
              <a:srgbClr val="F1B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2991125" y="4928931"/>
              <a:ext cx="67500" cy="52138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47" y="1"/>
                  </a:moveTo>
                  <a:cubicBezTo>
                    <a:pt x="33" y="1"/>
                    <a:pt x="22" y="16"/>
                    <a:pt x="22" y="32"/>
                  </a:cubicBezTo>
                  <a:cubicBezTo>
                    <a:pt x="1" y="53"/>
                    <a:pt x="22" y="75"/>
                    <a:pt x="44" y="97"/>
                  </a:cubicBezTo>
                  <a:cubicBezTo>
                    <a:pt x="152" y="118"/>
                    <a:pt x="369" y="205"/>
                    <a:pt x="369" y="292"/>
                  </a:cubicBezTo>
                  <a:cubicBezTo>
                    <a:pt x="369" y="313"/>
                    <a:pt x="369" y="335"/>
                    <a:pt x="412" y="335"/>
                  </a:cubicBezTo>
                  <a:lnTo>
                    <a:pt x="412" y="313"/>
                  </a:lnTo>
                  <a:cubicBezTo>
                    <a:pt x="434" y="313"/>
                    <a:pt x="434" y="292"/>
                    <a:pt x="434" y="270"/>
                  </a:cubicBezTo>
                  <a:cubicBezTo>
                    <a:pt x="434" y="118"/>
                    <a:pt x="109" y="10"/>
                    <a:pt x="66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2947987" y="4946776"/>
              <a:ext cx="80379" cy="54466"/>
            </a:xfrm>
            <a:custGeom>
              <a:avLst/>
              <a:gdLst/>
              <a:ahLst/>
              <a:cxnLst/>
              <a:rect l="l" t="t" r="r" b="b"/>
              <a:pathLst>
                <a:path w="518" h="351" extrusionOk="0">
                  <a:moveTo>
                    <a:pt x="72" y="0"/>
                  </a:moveTo>
                  <a:cubicBezTo>
                    <a:pt x="33" y="0"/>
                    <a:pt x="1" y="90"/>
                    <a:pt x="40" y="90"/>
                  </a:cubicBezTo>
                  <a:cubicBezTo>
                    <a:pt x="213" y="155"/>
                    <a:pt x="430" y="263"/>
                    <a:pt x="430" y="307"/>
                  </a:cubicBezTo>
                  <a:cubicBezTo>
                    <a:pt x="430" y="329"/>
                    <a:pt x="452" y="350"/>
                    <a:pt x="474" y="350"/>
                  </a:cubicBezTo>
                  <a:cubicBezTo>
                    <a:pt x="495" y="350"/>
                    <a:pt x="517" y="329"/>
                    <a:pt x="517" y="307"/>
                  </a:cubicBezTo>
                  <a:cubicBezTo>
                    <a:pt x="495" y="177"/>
                    <a:pt x="170" y="47"/>
                    <a:pt x="83" y="3"/>
                  </a:cubicBezTo>
                  <a:cubicBezTo>
                    <a:pt x="79" y="1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2176935" y="4581033"/>
              <a:ext cx="393828" cy="432466"/>
            </a:xfrm>
            <a:custGeom>
              <a:avLst/>
              <a:gdLst/>
              <a:ahLst/>
              <a:cxnLst/>
              <a:rect l="l" t="t" r="r" b="b"/>
              <a:pathLst>
                <a:path w="2538" h="2787" extrusionOk="0">
                  <a:moveTo>
                    <a:pt x="604" y="1"/>
                  </a:moveTo>
                  <a:cubicBezTo>
                    <a:pt x="398" y="1"/>
                    <a:pt x="233" y="31"/>
                    <a:pt x="153" y="106"/>
                  </a:cubicBezTo>
                  <a:cubicBezTo>
                    <a:pt x="153" y="106"/>
                    <a:pt x="391" y="2057"/>
                    <a:pt x="304" y="2230"/>
                  </a:cubicBezTo>
                  <a:cubicBezTo>
                    <a:pt x="196" y="2382"/>
                    <a:pt x="1" y="2447"/>
                    <a:pt x="261" y="2620"/>
                  </a:cubicBezTo>
                  <a:cubicBezTo>
                    <a:pt x="409" y="2707"/>
                    <a:pt x="875" y="2787"/>
                    <a:pt x="1293" y="2787"/>
                  </a:cubicBezTo>
                  <a:cubicBezTo>
                    <a:pt x="1607" y="2787"/>
                    <a:pt x="1893" y="2742"/>
                    <a:pt x="1995" y="2620"/>
                  </a:cubicBezTo>
                  <a:cubicBezTo>
                    <a:pt x="2212" y="2317"/>
                    <a:pt x="2537" y="561"/>
                    <a:pt x="2364" y="409"/>
                  </a:cubicBezTo>
                  <a:cubicBezTo>
                    <a:pt x="2233" y="279"/>
                    <a:pt x="1231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2197107" y="4930327"/>
              <a:ext cx="67500" cy="50741"/>
            </a:xfrm>
            <a:custGeom>
              <a:avLst/>
              <a:gdLst/>
              <a:ahLst/>
              <a:cxnLst/>
              <a:rect l="l" t="t" r="r" b="b"/>
              <a:pathLst>
                <a:path w="435" h="327" extrusionOk="0">
                  <a:moveTo>
                    <a:pt x="391" y="1"/>
                  </a:moveTo>
                  <a:cubicBezTo>
                    <a:pt x="348" y="1"/>
                    <a:pt x="1" y="109"/>
                    <a:pt x="1" y="283"/>
                  </a:cubicBezTo>
                  <a:cubicBezTo>
                    <a:pt x="1" y="304"/>
                    <a:pt x="23" y="326"/>
                    <a:pt x="44" y="326"/>
                  </a:cubicBezTo>
                  <a:cubicBezTo>
                    <a:pt x="66" y="326"/>
                    <a:pt x="88" y="304"/>
                    <a:pt x="88" y="304"/>
                  </a:cubicBezTo>
                  <a:cubicBezTo>
                    <a:pt x="88" y="196"/>
                    <a:pt x="304" y="109"/>
                    <a:pt x="413" y="88"/>
                  </a:cubicBezTo>
                  <a:cubicBezTo>
                    <a:pt x="435" y="88"/>
                    <a:pt x="435" y="66"/>
                    <a:pt x="435" y="44"/>
                  </a:cubicBezTo>
                  <a:cubicBezTo>
                    <a:pt x="435" y="2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2230780" y="4947241"/>
              <a:ext cx="77586" cy="54000"/>
            </a:xfrm>
            <a:custGeom>
              <a:avLst/>
              <a:gdLst/>
              <a:ahLst/>
              <a:cxnLst/>
              <a:rect l="l" t="t" r="r" b="b"/>
              <a:pathLst>
                <a:path w="500" h="348" extrusionOk="0">
                  <a:moveTo>
                    <a:pt x="434" y="0"/>
                  </a:moveTo>
                  <a:cubicBezTo>
                    <a:pt x="348" y="44"/>
                    <a:pt x="22" y="174"/>
                    <a:pt x="1" y="304"/>
                  </a:cubicBezTo>
                  <a:cubicBezTo>
                    <a:pt x="1" y="326"/>
                    <a:pt x="22" y="347"/>
                    <a:pt x="44" y="347"/>
                  </a:cubicBezTo>
                  <a:cubicBezTo>
                    <a:pt x="66" y="347"/>
                    <a:pt x="87" y="326"/>
                    <a:pt x="87" y="304"/>
                  </a:cubicBezTo>
                  <a:cubicBezTo>
                    <a:pt x="87" y="260"/>
                    <a:pt x="304" y="152"/>
                    <a:pt x="478" y="87"/>
                  </a:cubicBezTo>
                  <a:cubicBezTo>
                    <a:pt x="499" y="65"/>
                    <a:pt x="499" y="44"/>
                    <a:pt x="499" y="22"/>
                  </a:cubicBezTo>
                  <a:cubicBezTo>
                    <a:pt x="478" y="0"/>
                    <a:pt x="456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1211451" y="3636341"/>
              <a:ext cx="1032983" cy="1045552"/>
            </a:xfrm>
            <a:custGeom>
              <a:avLst/>
              <a:gdLst/>
              <a:ahLst/>
              <a:cxnLst/>
              <a:rect l="l" t="t" r="r" b="b"/>
              <a:pathLst>
                <a:path w="6657" h="6738" extrusionOk="0">
                  <a:moveTo>
                    <a:pt x="1639" y="1"/>
                  </a:moveTo>
                  <a:cubicBezTo>
                    <a:pt x="1080" y="1"/>
                    <a:pt x="520" y="128"/>
                    <a:pt x="1" y="383"/>
                  </a:cubicBezTo>
                  <a:cubicBezTo>
                    <a:pt x="911" y="600"/>
                    <a:pt x="911" y="6215"/>
                    <a:pt x="3751" y="6671"/>
                  </a:cubicBezTo>
                  <a:cubicBezTo>
                    <a:pt x="4035" y="6717"/>
                    <a:pt x="4291" y="6737"/>
                    <a:pt x="4523" y="6737"/>
                  </a:cubicBezTo>
                  <a:cubicBezTo>
                    <a:pt x="6466" y="6737"/>
                    <a:pt x="6656" y="5283"/>
                    <a:pt x="6656" y="5283"/>
                  </a:cubicBezTo>
                  <a:lnTo>
                    <a:pt x="6179" y="4719"/>
                  </a:lnTo>
                  <a:cubicBezTo>
                    <a:pt x="5858" y="5182"/>
                    <a:pt x="5662" y="5376"/>
                    <a:pt x="5537" y="5376"/>
                  </a:cubicBezTo>
                  <a:cubicBezTo>
                    <a:pt x="5013" y="5376"/>
                    <a:pt x="5739" y="1957"/>
                    <a:pt x="3708" y="643"/>
                  </a:cubicBezTo>
                  <a:cubicBezTo>
                    <a:pt x="3084" y="215"/>
                    <a:pt x="2363" y="1"/>
                    <a:pt x="1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1144106" y="3616324"/>
              <a:ext cx="717362" cy="568397"/>
            </a:xfrm>
            <a:custGeom>
              <a:avLst/>
              <a:gdLst/>
              <a:ahLst/>
              <a:cxnLst/>
              <a:rect l="l" t="t" r="r" b="b"/>
              <a:pathLst>
                <a:path w="4623" h="3663" extrusionOk="0">
                  <a:moveTo>
                    <a:pt x="2169" y="0"/>
                  </a:moveTo>
                  <a:cubicBezTo>
                    <a:pt x="1526" y="0"/>
                    <a:pt x="788" y="229"/>
                    <a:pt x="1" y="859"/>
                  </a:cubicBezTo>
                  <a:cubicBezTo>
                    <a:pt x="695" y="1336"/>
                    <a:pt x="1193" y="2051"/>
                    <a:pt x="1410" y="2854"/>
                  </a:cubicBezTo>
                  <a:cubicBezTo>
                    <a:pt x="1336" y="2909"/>
                    <a:pt x="1531" y="3663"/>
                    <a:pt x="2037" y="3663"/>
                  </a:cubicBezTo>
                  <a:cubicBezTo>
                    <a:pt x="2123" y="3663"/>
                    <a:pt x="2217" y="3641"/>
                    <a:pt x="2321" y="3591"/>
                  </a:cubicBezTo>
                  <a:cubicBezTo>
                    <a:pt x="2668" y="3417"/>
                    <a:pt x="2429" y="2442"/>
                    <a:pt x="2429" y="2442"/>
                  </a:cubicBezTo>
                  <a:lnTo>
                    <a:pt x="2429" y="2442"/>
                  </a:lnTo>
                  <a:cubicBezTo>
                    <a:pt x="2429" y="2442"/>
                    <a:pt x="3034" y="2824"/>
                    <a:pt x="3371" y="2824"/>
                  </a:cubicBezTo>
                  <a:cubicBezTo>
                    <a:pt x="3427" y="2824"/>
                    <a:pt x="3476" y="2813"/>
                    <a:pt x="3513" y="2789"/>
                  </a:cubicBezTo>
                  <a:cubicBezTo>
                    <a:pt x="3752" y="2637"/>
                    <a:pt x="3383" y="1748"/>
                    <a:pt x="3383" y="1748"/>
                  </a:cubicBezTo>
                  <a:lnTo>
                    <a:pt x="3383" y="1748"/>
                  </a:lnTo>
                  <a:cubicBezTo>
                    <a:pt x="3383" y="1748"/>
                    <a:pt x="3644" y="1810"/>
                    <a:pt x="3919" y="1810"/>
                  </a:cubicBezTo>
                  <a:cubicBezTo>
                    <a:pt x="4182" y="1810"/>
                    <a:pt x="4458" y="1754"/>
                    <a:pt x="4532" y="1531"/>
                  </a:cubicBezTo>
                  <a:cubicBezTo>
                    <a:pt x="4623" y="1214"/>
                    <a:pt x="3649" y="0"/>
                    <a:pt x="216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1120675" y="3604376"/>
              <a:ext cx="652811" cy="522155"/>
            </a:xfrm>
            <a:custGeom>
              <a:avLst/>
              <a:gdLst/>
              <a:ahLst/>
              <a:cxnLst/>
              <a:rect l="l" t="t" r="r" b="b"/>
              <a:pathLst>
                <a:path w="4207" h="3365" extrusionOk="0">
                  <a:moveTo>
                    <a:pt x="2279" y="1"/>
                  </a:moveTo>
                  <a:cubicBezTo>
                    <a:pt x="1583" y="1"/>
                    <a:pt x="781" y="224"/>
                    <a:pt x="22" y="958"/>
                  </a:cubicBezTo>
                  <a:cubicBezTo>
                    <a:pt x="0" y="958"/>
                    <a:pt x="0" y="979"/>
                    <a:pt x="0" y="1001"/>
                  </a:cubicBezTo>
                  <a:cubicBezTo>
                    <a:pt x="0" y="1001"/>
                    <a:pt x="22" y="1023"/>
                    <a:pt x="22" y="1023"/>
                  </a:cubicBezTo>
                  <a:cubicBezTo>
                    <a:pt x="43" y="1023"/>
                    <a:pt x="1106" y="1261"/>
                    <a:pt x="1539" y="3321"/>
                  </a:cubicBezTo>
                  <a:cubicBezTo>
                    <a:pt x="1539" y="3343"/>
                    <a:pt x="1561" y="3343"/>
                    <a:pt x="1583" y="3364"/>
                  </a:cubicBezTo>
                  <a:lnTo>
                    <a:pt x="1583" y="3343"/>
                  </a:lnTo>
                  <a:cubicBezTo>
                    <a:pt x="1604" y="3343"/>
                    <a:pt x="1604" y="3321"/>
                    <a:pt x="1604" y="3299"/>
                  </a:cubicBezTo>
                  <a:cubicBezTo>
                    <a:pt x="1214" y="1478"/>
                    <a:pt x="369" y="1044"/>
                    <a:pt x="109" y="958"/>
                  </a:cubicBezTo>
                  <a:cubicBezTo>
                    <a:pt x="839" y="286"/>
                    <a:pt x="1605" y="79"/>
                    <a:pt x="2271" y="79"/>
                  </a:cubicBezTo>
                  <a:cubicBezTo>
                    <a:pt x="3325" y="79"/>
                    <a:pt x="4128" y="598"/>
                    <a:pt x="4141" y="611"/>
                  </a:cubicBezTo>
                  <a:lnTo>
                    <a:pt x="4184" y="611"/>
                  </a:lnTo>
                  <a:cubicBezTo>
                    <a:pt x="4206" y="589"/>
                    <a:pt x="4206" y="567"/>
                    <a:pt x="4184" y="546"/>
                  </a:cubicBezTo>
                  <a:cubicBezTo>
                    <a:pt x="4171" y="533"/>
                    <a:pt x="3352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1922297" y="2908426"/>
              <a:ext cx="396155" cy="338276"/>
            </a:xfrm>
            <a:custGeom>
              <a:avLst/>
              <a:gdLst/>
              <a:ahLst/>
              <a:cxnLst/>
              <a:rect l="l" t="t" r="r" b="b"/>
              <a:pathLst>
                <a:path w="2553" h="2180" extrusionOk="0">
                  <a:moveTo>
                    <a:pt x="422" y="1"/>
                  </a:moveTo>
                  <a:cubicBezTo>
                    <a:pt x="161" y="1"/>
                    <a:pt x="1" y="95"/>
                    <a:pt x="81" y="370"/>
                  </a:cubicBezTo>
                  <a:cubicBezTo>
                    <a:pt x="252" y="922"/>
                    <a:pt x="525" y="2180"/>
                    <a:pt x="1030" y="2180"/>
                  </a:cubicBezTo>
                  <a:cubicBezTo>
                    <a:pt x="1100" y="2180"/>
                    <a:pt x="1173" y="2156"/>
                    <a:pt x="1252" y="2104"/>
                  </a:cubicBezTo>
                  <a:cubicBezTo>
                    <a:pt x="1902" y="1670"/>
                    <a:pt x="2552" y="586"/>
                    <a:pt x="2097" y="478"/>
                  </a:cubicBezTo>
                  <a:cubicBezTo>
                    <a:pt x="2097" y="478"/>
                    <a:pt x="1008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2237607" y="2678925"/>
              <a:ext cx="420517" cy="355966"/>
            </a:xfrm>
            <a:custGeom>
              <a:avLst/>
              <a:gdLst/>
              <a:ahLst/>
              <a:cxnLst/>
              <a:rect l="l" t="t" r="r" b="b"/>
              <a:pathLst>
                <a:path w="2710" h="2294" extrusionOk="0">
                  <a:moveTo>
                    <a:pt x="1228" y="1"/>
                  </a:moveTo>
                  <a:cubicBezTo>
                    <a:pt x="1137" y="1"/>
                    <a:pt x="1057" y="60"/>
                    <a:pt x="997" y="201"/>
                  </a:cubicBezTo>
                  <a:cubicBezTo>
                    <a:pt x="737" y="786"/>
                    <a:pt x="0" y="2195"/>
                    <a:pt x="759" y="2282"/>
                  </a:cubicBezTo>
                  <a:cubicBezTo>
                    <a:pt x="827" y="2290"/>
                    <a:pt x="899" y="2293"/>
                    <a:pt x="972" y="2293"/>
                  </a:cubicBezTo>
                  <a:cubicBezTo>
                    <a:pt x="1737" y="2293"/>
                    <a:pt x="2709" y="1903"/>
                    <a:pt x="2472" y="1567"/>
                  </a:cubicBezTo>
                  <a:cubicBezTo>
                    <a:pt x="2472" y="1567"/>
                    <a:pt x="1696" y="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2016486" y="2881581"/>
              <a:ext cx="1284363" cy="795414"/>
            </a:xfrm>
            <a:custGeom>
              <a:avLst/>
              <a:gdLst/>
              <a:ahLst/>
              <a:cxnLst/>
              <a:rect l="l" t="t" r="r" b="b"/>
              <a:pathLst>
                <a:path w="8277" h="5126" extrusionOk="0">
                  <a:moveTo>
                    <a:pt x="2581" y="1"/>
                  </a:moveTo>
                  <a:cubicBezTo>
                    <a:pt x="2372" y="1"/>
                    <a:pt x="2184" y="39"/>
                    <a:pt x="2032" y="131"/>
                  </a:cubicBezTo>
                  <a:cubicBezTo>
                    <a:pt x="189" y="1258"/>
                    <a:pt x="124" y="3426"/>
                    <a:pt x="124" y="3426"/>
                  </a:cubicBezTo>
                  <a:cubicBezTo>
                    <a:pt x="1" y="4601"/>
                    <a:pt x="803" y="5125"/>
                    <a:pt x="2452" y="5125"/>
                  </a:cubicBezTo>
                  <a:cubicBezTo>
                    <a:pt x="3116" y="5125"/>
                    <a:pt x="3917" y="5040"/>
                    <a:pt x="4851" y="4879"/>
                  </a:cubicBezTo>
                  <a:cubicBezTo>
                    <a:pt x="8081" y="4315"/>
                    <a:pt x="8276" y="2342"/>
                    <a:pt x="5523" y="1085"/>
                  </a:cubicBezTo>
                  <a:cubicBezTo>
                    <a:pt x="5022" y="852"/>
                    <a:pt x="3564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1874193" y="3402961"/>
              <a:ext cx="1483759" cy="1313070"/>
            </a:xfrm>
            <a:custGeom>
              <a:avLst/>
              <a:gdLst/>
              <a:ahLst/>
              <a:cxnLst/>
              <a:rect l="l" t="t" r="r" b="b"/>
              <a:pathLst>
                <a:path w="9562" h="8462" extrusionOk="0">
                  <a:moveTo>
                    <a:pt x="3188" y="1"/>
                  </a:moveTo>
                  <a:cubicBezTo>
                    <a:pt x="3188" y="1"/>
                    <a:pt x="1" y="7025"/>
                    <a:pt x="2450" y="8001"/>
                  </a:cubicBezTo>
                  <a:cubicBezTo>
                    <a:pt x="3212" y="8310"/>
                    <a:pt x="4115" y="8462"/>
                    <a:pt x="4989" y="8462"/>
                  </a:cubicBezTo>
                  <a:cubicBezTo>
                    <a:pt x="5831" y="8462"/>
                    <a:pt x="6647" y="8321"/>
                    <a:pt x="7285" y="8044"/>
                  </a:cubicBezTo>
                  <a:cubicBezTo>
                    <a:pt x="9562" y="7047"/>
                    <a:pt x="6266" y="1085"/>
                    <a:pt x="5334" y="651"/>
                  </a:cubicBezTo>
                  <a:cubicBezTo>
                    <a:pt x="4640" y="370"/>
                    <a:pt x="3925" y="153"/>
                    <a:pt x="3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2771401" y="3651859"/>
              <a:ext cx="619449" cy="358914"/>
            </a:xfrm>
            <a:custGeom>
              <a:avLst/>
              <a:gdLst/>
              <a:ahLst/>
              <a:cxnLst/>
              <a:rect l="l" t="t" r="r" b="b"/>
              <a:pathLst>
                <a:path w="3992" h="2313" extrusionOk="0">
                  <a:moveTo>
                    <a:pt x="3559" y="0"/>
                  </a:moveTo>
                  <a:cubicBezTo>
                    <a:pt x="3553" y="0"/>
                    <a:pt x="3547" y="1"/>
                    <a:pt x="3541" y="1"/>
                  </a:cubicBezTo>
                  <a:cubicBezTo>
                    <a:pt x="2457" y="131"/>
                    <a:pt x="1395" y="413"/>
                    <a:pt x="376" y="847"/>
                  </a:cubicBezTo>
                  <a:cubicBezTo>
                    <a:pt x="376" y="847"/>
                    <a:pt x="1" y="2312"/>
                    <a:pt x="1094" y="2312"/>
                  </a:cubicBezTo>
                  <a:cubicBezTo>
                    <a:pt x="1234" y="2312"/>
                    <a:pt x="1398" y="2289"/>
                    <a:pt x="1590" y="2234"/>
                  </a:cubicBezTo>
                  <a:cubicBezTo>
                    <a:pt x="3773" y="1614"/>
                    <a:pt x="3991" y="0"/>
                    <a:pt x="3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2341883" y="3223116"/>
              <a:ext cx="864156" cy="482742"/>
            </a:xfrm>
            <a:custGeom>
              <a:avLst/>
              <a:gdLst/>
              <a:ahLst/>
              <a:cxnLst/>
              <a:rect l="l" t="t" r="r" b="b"/>
              <a:pathLst>
                <a:path w="5569" h="3111" extrusionOk="0">
                  <a:moveTo>
                    <a:pt x="1141" y="1"/>
                  </a:moveTo>
                  <a:cubicBezTo>
                    <a:pt x="0" y="1"/>
                    <a:pt x="0" y="3068"/>
                    <a:pt x="0" y="3068"/>
                  </a:cubicBezTo>
                  <a:cubicBezTo>
                    <a:pt x="19" y="3098"/>
                    <a:pt x="100" y="3111"/>
                    <a:pt x="230" y="3111"/>
                  </a:cubicBezTo>
                  <a:cubicBezTo>
                    <a:pt x="853" y="3111"/>
                    <a:pt x="2588" y="2806"/>
                    <a:pt x="3773" y="2591"/>
                  </a:cubicBezTo>
                  <a:cubicBezTo>
                    <a:pt x="5568" y="2273"/>
                    <a:pt x="5427" y="373"/>
                    <a:pt x="5216" y="373"/>
                  </a:cubicBezTo>
                  <a:cubicBezTo>
                    <a:pt x="5182" y="373"/>
                    <a:pt x="5147" y="421"/>
                    <a:pt x="5117" y="531"/>
                  </a:cubicBezTo>
                  <a:cubicBezTo>
                    <a:pt x="5060" y="749"/>
                    <a:pt x="4851" y="832"/>
                    <a:pt x="4552" y="832"/>
                  </a:cubicBezTo>
                  <a:cubicBezTo>
                    <a:pt x="3719" y="832"/>
                    <a:pt x="2183" y="186"/>
                    <a:pt x="1258" y="11"/>
                  </a:cubicBezTo>
                  <a:cubicBezTo>
                    <a:pt x="1217" y="4"/>
                    <a:pt x="1178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2964281" y="3163530"/>
              <a:ext cx="328500" cy="322138"/>
            </a:xfrm>
            <a:custGeom>
              <a:avLst/>
              <a:gdLst/>
              <a:ahLst/>
              <a:cxnLst/>
              <a:rect l="l" t="t" r="r" b="b"/>
              <a:pathLst>
                <a:path w="2117" h="2076" extrusionOk="0">
                  <a:moveTo>
                    <a:pt x="831" y="1"/>
                  </a:moveTo>
                  <a:cubicBezTo>
                    <a:pt x="821" y="1"/>
                    <a:pt x="811" y="2"/>
                    <a:pt x="802" y="5"/>
                  </a:cubicBezTo>
                  <a:cubicBezTo>
                    <a:pt x="325" y="135"/>
                    <a:pt x="0" y="612"/>
                    <a:pt x="108" y="1110"/>
                  </a:cubicBezTo>
                  <a:cubicBezTo>
                    <a:pt x="11" y="1324"/>
                    <a:pt x="661" y="2076"/>
                    <a:pt x="1016" y="2076"/>
                  </a:cubicBezTo>
                  <a:cubicBezTo>
                    <a:pt x="1058" y="2076"/>
                    <a:pt x="1096" y="2065"/>
                    <a:pt x="1127" y="2043"/>
                  </a:cubicBezTo>
                  <a:cubicBezTo>
                    <a:pt x="2117" y="1369"/>
                    <a:pt x="1165" y="1"/>
                    <a:pt x="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2402401" y="3059564"/>
              <a:ext cx="121190" cy="131741"/>
            </a:xfrm>
            <a:custGeom>
              <a:avLst/>
              <a:gdLst/>
              <a:ahLst/>
              <a:cxnLst/>
              <a:rect l="l" t="t" r="r" b="b"/>
              <a:pathLst>
                <a:path w="781" h="849" extrusionOk="0">
                  <a:moveTo>
                    <a:pt x="591" y="1"/>
                  </a:moveTo>
                  <a:cubicBezTo>
                    <a:pt x="567" y="1"/>
                    <a:pt x="542" y="19"/>
                    <a:pt x="542" y="46"/>
                  </a:cubicBezTo>
                  <a:cubicBezTo>
                    <a:pt x="694" y="675"/>
                    <a:pt x="607" y="740"/>
                    <a:pt x="607" y="740"/>
                  </a:cubicBezTo>
                  <a:cubicBezTo>
                    <a:pt x="602" y="742"/>
                    <a:pt x="596" y="744"/>
                    <a:pt x="589" y="744"/>
                  </a:cubicBezTo>
                  <a:cubicBezTo>
                    <a:pt x="487" y="744"/>
                    <a:pt x="248" y="460"/>
                    <a:pt x="65" y="176"/>
                  </a:cubicBezTo>
                  <a:cubicBezTo>
                    <a:pt x="65" y="165"/>
                    <a:pt x="55" y="160"/>
                    <a:pt x="44" y="160"/>
                  </a:cubicBezTo>
                  <a:cubicBezTo>
                    <a:pt x="33" y="160"/>
                    <a:pt x="22" y="165"/>
                    <a:pt x="22" y="176"/>
                  </a:cubicBezTo>
                  <a:cubicBezTo>
                    <a:pt x="0" y="176"/>
                    <a:pt x="0" y="219"/>
                    <a:pt x="22" y="219"/>
                  </a:cubicBezTo>
                  <a:cubicBezTo>
                    <a:pt x="109" y="371"/>
                    <a:pt x="412" y="848"/>
                    <a:pt x="607" y="848"/>
                  </a:cubicBezTo>
                  <a:cubicBezTo>
                    <a:pt x="607" y="826"/>
                    <a:pt x="629" y="826"/>
                    <a:pt x="629" y="826"/>
                  </a:cubicBezTo>
                  <a:cubicBezTo>
                    <a:pt x="716" y="783"/>
                    <a:pt x="781" y="675"/>
                    <a:pt x="629" y="24"/>
                  </a:cubicBezTo>
                  <a:cubicBezTo>
                    <a:pt x="621" y="8"/>
                    <a:pt x="606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2594194" y="3016116"/>
              <a:ext cx="114517" cy="131431"/>
            </a:xfrm>
            <a:custGeom>
              <a:avLst/>
              <a:gdLst/>
              <a:ahLst/>
              <a:cxnLst/>
              <a:rect l="l" t="t" r="r" b="b"/>
              <a:pathLst>
                <a:path w="738" h="847" extrusionOk="0">
                  <a:moveTo>
                    <a:pt x="629" y="1"/>
                  </a:moveTo>
                  <a:cubicBezTo>
                    <a:pt x="607" y="22"/>
                    <a:pt x="586" y="22"/>
                    <a:pt x="586" y="66"/>
                  </a:cubicBezTo>
                  <a:cubicBezTo>
                    <a:pt x="629" y="369"/>
                    <a:pt x="607" y="738"/>
                    <a:pt x="521" y="760"/>
                  </a:cubicBezTo>
                  <a:cubicBezTo>
                    <a:pt x="517" y="763"/>
                    <a:pt x="513" y="765"/>
                    <a:pt x="506" y="765"/>
                  </a:cubicBezTo>
                  <a:cubicBezTo>
                    <a:pt x="464" y="765"/>
                    <a:pt x="347" y="685"/>
                    <a:pt x="87" y="239"/>
                  </a:cubicBezTo>
                  <a:cubicBezTo>
                    <a:pt x="72" y="224"/>
                    <a:pt x="56" y="209"/>
                    <a:pt x="41" y="209"/>
                  </a:cubicBezTo>
                  <a:cubicBezTo>
                    <a:pt x="35" y="209"/>
                    <a:pt x="28" y="211"/>
                    <a:pt x="22" y="218"/>
                  </a:cubicBezTo>
                  <a:cubicBezTo>
                    <a:pt x="0" y="218"/>
                    <a:pt x="0" y="261"/>
                    <a:pt x="0" y="283"/>
                  </a:cubicBezTo>
                  <a:cubicBezTo>
                    <a:pt x="239" y="673"/>
                    <a:pt x="390" y="846"/>
                    <a:pt x="521" y="846"/>
                  </a:cubicBezTo>
                  <a:lnTo>
                    <a:pt x="542" y="846"/>
                  </a:lnTo>
                  <a:cubicBezTo>
                    <a:pt x="737" y="781"/>
                    <a:pt x="672" y="174"/>
                    <a:pt x="672" y="44"/>
                  </a:cubicBezTo>
                  <a:cubicBezTo>
                    <a:pt x="672" y="22"/>
                    <a:pt x="651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2758987" y="3382789"/>
              <a:ext cx="128017" cy="195362"/>
            </a:xfrm>
            <a:custGeom>
              <a:avLst/>
              <a:gdLst/>
              <a:ahLst/>
              <a:cxnLst/>
              <a:rect l="l" t="t" r="r" b="b"/>
              <a:pathLst>
                <a:path w="825" h="1259" extrusionOk="0">
                  <a:moveTo>
                    <a:pt x="44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22" y="326"/>
                    <a:pt x="109" y="1237"/>
                    <a:pt x="326" y="1258"/>
                  </a:cubicBezTo>
                  <a:cubicBezTo>
                    <a:pt x="434" y="1258"/>
                    <a:pt x="586" y="1128"/>
                    <a:pt x="824" y="174"/>
                  </a:cubicBezTo>
                  <a:cubicBezTo>
                    <a:pt x="824" y="153"/>
                    <a:pt x="803" y="131"/>
                    <a:pt x="781" y="131"/>
                  </a:cubicBezTo>
                  <a:cubicBezTo>
                    <a:pt x="775" y="125"/>
                    <a:pt x="768" y="122"/>
                    <a:pt x="763" y="122"/>
                  </a:cubicBezTo>
                  <a:cubicBezTo>
                    <a:pt x="749" y="122"/>
                    <a:pt x="738" y="137"/>
                    <a:pt x="738" y="153"/>
                  </a:cubicBezTo>
                  <a:cubicBezTo>
                    <a:pt x="499" y="1150"/>
                    <a:pt x="369" y="1172"/>
                    <a:pt x="347" y="1172"/>
                  </a:cubicBezTo>
                  <a:cubicBezTo>
                    <a:pt x="217" y="1172"/>
                    <a:pt x="131" y="586"/>
                    <a:pt x="87" y="44"/>
                  </a:cubicBezTo>
                  <a:cubicBezTo>
                    <a:pt x="87" y="23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2351970" y="3627652"/>
              <a:ext cx="564362" cy="507104"/>
            </a:xfrm>
            <a:custGeom>
              <a:avLst/>
              <a:gdLst/>
              <a:ahLst/>
              <a:cxnLst/>
              <a:rect l="l" t="t" r="r" b="b"/>
              <a:pathLst>
                <a:path w="3637" h="3268" extrusionOk="0">
                  <a:moveTo>
                    <a:pt x="2441" y="0"/>
                  </a:moveTo>
                  <a:cubicBezTo>
                    <a:pt x="1761" y="0"/>
                    <a:pt x="695" y="121"/>
                    <a:pt x="759" y="266"/>
                  </a:cubicBezTo>
                  <a:cubicBezTo>
                    <a:pt x="759" y="266"/>
                    <a:pt x="0" y="2824"/>
                    <a:pt x="2450" y="3258"/>
                  </a:cubicBezTo>
                  <a:cubicBezTo>
                    <a:pt x="2489" y="3265"/>
                    <a:pt x="2526" y="3268"/>
                    <a:pt x="2561" y="3268"/>
                  </a:cubicBezTo>
                  <a:cubicBezTo>
                    <a:pt x="3637" y="3268"/>
                    <a:pt x="3222" y="175"/>
                    <a:pt x="2949" y="49"/>
                  </a:cubicBezTo>
                  <a:cubicBezTo>
                    <a:pt x="2870" y="15"/>
                    <a:pt x="2679" y="0"/>
                    <a:pt x="244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2698470" y="3354547"/>
              <a:ext cx="471104" cy="297621"/>
            </a:xfrm>
            <a:custGeom>
              <a:avLst/>
              <a:gdLst/>
              <a:ahLst/>
              <a:cxnLst/>
              <a:rect l="l" t="t" r="r" b="b"/>
              <a:pathLst>
                <a:path w="3036" h="1918" extrusionOk="0">
                  <a:moveTo>
                    <a:pt x="2903" y="0"/>
                  </a:moveTo>
                  <a:cubicBezTo>
                    <a:pt x="2897" y="0"/>
                    <a:pt x="2890" y="3"/>
                    <a:pt x="2884" y="9"/>
                  </a:cubicBezTo>
                  <a:cubicBezTo>
                    <a:pt x="2862" y="9"/>
                    <a:pt x="2862" y="31"/>
                    <a:pt x="2862" y="53"/>
                  </a:cubicBezTo>
                  <a:cubicBezTo>
                    <a:pt x="2949" y="378"/>
                    <a:pt x="2884" y="725"/>
                    <a:pt x="2710" y="985"/>
                  </a:cubicBezTo>
                  <a:cubicBezTo>
                    <a:pt x="2320" y="1527"/>
                    <a:pt x="1410" y="1831"/>
                    <a:pt x="44" y="1831"/>
                  </a:cubicBezTo>
                  <a:cubicBezTo>
                    <a:pt x="22" y="1831"/>
                    <a:pt x="0" y="1831"/>
                    <a:pt x="0" y="1874"/>
                  </a:cubicBezTo>
                  <a:cubicBezTo>
                    <a:pt x="0" y="1896"/>
                    <a:pt x="22" y="1896"/>
                    <a:pt x="44" y="1917"/>
                  </a:cubicBezTo>
                  <a:lnTo>
                    <a:pt x="65" y="1896"/>
                  </a:lnTo>
                  <a:cubicBezTo>
                    <a:pt x="1453" y="1896"/>
                    <a:pt x="2364" y="1592"/>
                    <a:pt x="2775" y="1028"/>
                  </a:cubicBezTo>
                  <a:cubicBezTo>
                    <a:pt x="2971" y="747"/>
                    <a:pt x="3036" y="378"/>
                    <a:pt x="2949" y="31"/>
                  </a:cubicBezTo>
                  <a:cubicBezTo>
                    <a:pt x="2934" y="16"/>
                    <a:pt x="2918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3219850" y="3649531"/>
              <a:ext cx="131431" cy="56483"/>
            </a:xfrm>
            <a:custGeom>
              <a:avLst/>
              <a:gdLst/>
              <a:ahLst/>
              <a:cxnLst/>
              <a:rect l="l" t="t" r="r" b="b"/>
              <a:pathLst>
                <a:path w="847" h="364" extrusionOk="0">
                  <a:moveTo>
                    <a:pt x="731" y="1"/>
                  </a:moveTo>
                  <a:cubicBezTo>
                    <a:pt x="529" y="1"/>
                    <a:pt x="118" y="241"/>
                    <a:pt x="22" y="298"/>
                  </a:cubicBezTo>
                  <a:cubicBezTo>
                    <a:pt x="1" y="298"/>
                    <a:pt x="1" y="320"/>
                    <a:pt x="1" y="342"/>
                  </a:cubicBezTo>
                  <a:cubicBezTo>
                    <a:pt x="22" y="363"/>
                    <a:pt x="22" y="363"/>
                    <a:pt x="44" y="363"/>
                  </a:cubicBezTo>
                  <a:lnTo>
                    <a:pt x="66" y="363"/>
                  </a:lnTo>
                  <a:cubicBezTo>
                    <a:pt x="279" y="228"/>
                    <a:pt x="596" y="75"/>
                    <a:pt x="738" y="75"/>
                  </a:cubicBezTo>
                  <a:cubicBezTo>
                    <a:pt x="755" y="75"/>
                    <a:pt x="770" y="77"/>
                    <a:pt x="781" y="81"/>
                  </a:cubicBezTo>
                  <a:cubicBezTo>
                    <a:pt x="781" y="92"/>
                    <a:pt x="792" y="98"/>
                    <a:pt x="803" y="98"/>
                  </a:cubicBezTo>
                  <a:cubicBezTo>
                    <a:pt x="814" y="98"/>
                    <a:pt x="825" y="92"/>
                    <a:pt x="825" y="81"/>
                  </a:cubicBezTo>
                  <a:cubicBezTo>
                    <a:pt x="846" y="60"/>
                    <a:pt x="825" y="16"/>
                    <a:pt x="803" y="16"/>
                  </a:cubicBezTo>
                  <a:cubicBezTo>
                    <a:pt x="784" y="6"/>
                    <a:pt x="760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3256936" y="3677462"/>
              <a:ext cx="90931" cy="68897"/>
            </a:xfrm>
            <a:custGeom>
              <a:avLst/>
              <a:gdLst/>
              <a:ahLst/>
              <a:cxnLst/>
              <a:rect l="l" t="t" r="r" b="b"/>
              <a:pathLst>
                <a:path w="586" h="444" extrusionOk="0">
                  <a:moveTo>
                    <a:pt x="561" y="1"/>
                  </a:moveTo>
                  <a:cubicBezTo>
                    <a:pt x="555" y="1"/>
                    <a:pt x="549" y="3"/>
                    <a:pt x="542" y="10"/>
                  </a:cubicBezTo>
                  <a:cubicBezTo>
                    <a:pt x="347" y="96"/>
                    <a:pt x="174" y="227"/>
                    <a:pt x="22" y="378"/>
                  </a:cubicBezTo>
                  <a:cubicBezTo>
                    <a:pt x="0" y="378"/>
                    <a:pt x="0" y="400"/>
                    <a:pt x="22" y="422"/>
                  </a:cubicBezTo>
                  <a:cubicBezTo>
                    <a:pt x="22" y="443"/>
                    <a:pt x="44" y="443"/>
                    <a:pt x="44" y="443"/>
                  </a:cubicBezTo>
                  <a:cubicBezTo>
                    <a:pt x="65" y="443"/>
                    <a:pt x="65" y="443"/>
                    <a:pt x="65" y="422"/>
                  </a:cubicBezTo>
                  <a:cubicBezTo>
                    <a:pt x="217" y="292"/>
                    <a:pt x="369" y="183"/>
                    <a:pt x="542" y="75"/>
                  </a:cubicBezTo>
                  <a:cubicBezTo>
                    <a:pt x="564" y="75"/>
                    <a:pt x="586" y="53"/>
                    <a:pt x="586" y="31"/>
                  </a:cubicBezTo>
                  <a:cubicBezTo>
                    <a:pt x="586" y="16"/>
                    <a:pt x="575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 rot="-1351930">
              <a:off x="1920535" y="3637439"/>
              <a:ext cx="497949" cy="341070"/>
            </a:xfrm>
            <a:custGeom>
              <a:avLst/>
              <a:gdLst/>
              <a:ahLst/>
              <a:cxnLst/>
              <a:rect l="l" t="t" r="r" b="b"/>
              <a:pathLst>
                <a:path w="3209" h="2198" extrusionOk="0">
                  <a:moveTo>
                    <a:pt x="2695" y="1"/>
                  </a:moveTo>
                  <a:cubicBezTo>
                    <a:pt x="2057" y="1"/>
                    <a:pt x="671" y="800"/>
                    <a:pt x="671" y="800"/>
                  </a:cubicBezTo>
                  <a:cubicBezTo>
                    <a:pt x="0" y="1451"/>
                    <a:pt x="436" y="2198"/>
                    <a:pt x="1424" y="2198"/>
                  </a:cubicBezTo>
                  <a:cubicBezTo>
                    <a:pt x="1489" y="2198"/>
                    <a:pt x="1556" y="2195"/>
                    <a:pt x="1625" y="2188"/>
                  </a:cubicBezTo>
                  <a:cubicBezTo>
                    <a:pt x="2753" y="2079"/>
                    <a:pt x="3208" y="714"/>
                    <a:pt x="2991" y="150"/>
                  </a:cubicBezTo>
                  <a:cubicBezTo>
                    <a:pt x="2950" y="44"/>
                    <a:pt x="2843" y="1"/>
                    <a:pt x="2695" y="1"/>
                  </a:cubicBezTo>
                  <a:close/>
                </a:path>
              </a:pathLst>
            </a:custGeom>
            <a:solidFill>
              <a:srgbClr val="F1B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 rot="-1351930">
              <a:off x="2190286" y="3601017"/>
              <a:ext cx="121190" cy="69207"/>
            </a:xfrm>
            <a:custGeom>
              <a:avLst/>
              <a:gdLst/>
              <a:ahLst/>
              <a:cxnLst/>
              <a:rect l="l" t="t" r="r" b="b"/>
              <a:pathLst>
                <a:path w="781" h="446" extrusionOk="0">
                  <a:moveTo>
                    <a:pt x="669" y="1"/>
                  </a:moveTo>
                  <a:cubicBezTo>
                    <a:pt x="362" y="1"/>
                    <a:pt x="20" y="361"/>
                    <a:pt x="0" y="381"/>
                  </a:cubicBezTo>
                  <a:cubicBezTo>
                    <a:pt x="0" y="402"/>
                    <a:pt x="0" y="424"/>
                    <a:pt x="0" y="446"/>
                  </a:cubicBezTo>
                  <a:lnTo>
                    <a:pt x="65" y="446"/>
                  </a:lnTo>
                  <a:cubicBezTo>
                    <a:pt x="65" y="446"/>
                    <a:pt x="400" y="92"/>
                    <a:pt x="674" y="92"/>
                  </a:cubicBezTo>
                  <a:cubicBezTo>
                    <a:pt x="695" y="92"/>
                    <a:pt x="717" y="94"/>
                    <a:pt x="737" y="99"/>
                  </a:cubicBezTo>
                  <a:cubicBezTo>
                    <a:pt x="759" y="99"/>
                    <a:pt x="781" y="99"/>
                    <a:pt x="781" y="77"/>
                  </a:cubicBezTo>
                  <a:cubicBezTo>
                    <a:pt x="781" y="56"/>
                    <a:pt x="781" y="12"/>
                    <a:pt x="759" y="12"/>
                  </a:cubicBezTo>
                  <a:cubicBezTo>
                    <a:pt x="729" y="4"/>
                    <a:pt x="699" y="1"/>
                    <a:pt x="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 rot="-1351930">
              <a:off x="2225647" y="3625681"/>
              <a:ext cx="124759" cy="67345"/>
            </a:xfrm>
            <a:custGeom>
              <a:avLst/>
              <a:gdLst/>
              <a:ahLst/>
              <a:cxnLst/>
              <a:rect l="l" t="t" r="r" b="b"/>
              <a:pathLst>
                <a:path w="804" h="434" extrusionOk="0">
                  <a:moveTo>
                    <a:pt x="675" y="0"/>
                  </a:moveTo>
                  <a:cubicBezTo>
                    <a:pt x="385" y="0"/>
                    <a:pt x="42" y="361"/>
                    <a:pt x="23" y="380"/>
                  </a:cubicBezTo>
                  <a:cubicBezTo>
                    <a:pt x="1" y="380"/>
                    <a:pt x="1" y="424"/>
                    <a:pt x="23" y="424"/>
                  </a:cubicBezTo>
                  <a:lnTo>
                    <a:pt x="44" y="424"/>
                  </a:lnTo>
                  <a:cubicBezTo>
                    <a:pt x="51" y="431"/>
                    <a:pt x="56" y="433"/>
                    <a:pt x="60" y="433"/>
                  </a:cubicBezTo>
                  <a:cubicBezTo>
                    <a:pt x="68" y="433"/>
                    <a:pt x="73" y="424"/>
                    <a:pt x="88" y="424"/>
                  </a:cubicBezTo>
                  <a:cubicBezTo>
                    <a:pt x="88" y="424"/>
                    <a:pt x="423" y="70"/>
                    <a:pt x="679" y="70"/>
                  </a:cubicBezTo>
                  <a:cubicBezTo>
                    <a:pt x="699" y="70"/>
                    <a:pt x="719" y="72"/>
                    <a:pt x="738" y="77"/>
                  </a:cubicBezTo>
                  <a:cubicBezTo>
                    <a:pt x="744" y="83"/>
                    <a:pt x="751" y="86"/>
                    <a:pt x="757" y="86"/>
                  </a:cubicBezTo>
                  <a:cubicBezTo>
                    <a:pt x="772" y="86"/>
                    <a:pt x="788" y="70"/>
                    <a:pt x="803" y="55"/>
                  </a:cubicBezTo>
                  <a:cubicBezTo>
                    <a:pt x="803" y="33"/>
                    <a:pt x="781" y="12"/>
                    <a:pt x="760" y="12"/>
                  </a:cubicBezTo>
                  <a:cubicBezTo>
                    <a:pt x="732" y="4"/>
                    <a:pt x="704" y="0"/>
                    <a:pt x="6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 rot="-1351930">
              <a:off x="2018640" y="3869016"/>
              <a:ext cx="276052" cy="132673"/>
            </a:xfrm>
            <a:custGeom>
              <a:avLst/>
              <a:gdLst/>
              <a:ahLst/>
              <a:cxnLst/>
              <a:rect l="l" t="t" r="r" b="b"/>
              <a:pathLst>
                <a:path w="1779" h="855" extrusionOk="0">
                  <a:moveTo>
                    <a:pt x="62" y="0"/>
                  </a:moveTo>
                  <a:cubicBezTo>
                    <a:pt x="57" y="0"/>
                    <a:pt x="50" y="3"/>
                    <a:pt x="44" y="9"/>
                  </a:cubicBezTo>
                  <a:cubicBezTo>
                    <a:pt x="22" y="9"/>
                    <a:pt x="1" y="31"/>
                    <a:pt x="1" y="53"/>
                  </a:cubicBezTo>
                  <a:cubicBezTo>
                    <a:pt x="44" y="356"/>
                    <a:pt x="217" y="616"/>
                    <a:pt x="499" y="768"/>
                  </a:cubicBezTo>
                  <a:cubicBezTo>
                    <a:pt x="629" y="812"/>
                    <a:pt x="759" y="855"/>
                    <a:pt x="911" y="855"/>
                  </a:cubicBezTo>
                  <a:cubicBezTo>
                    <a:pt x="1193" y="833"/>
                    <a:pt x="1475" y="747"/>
                    <a:pt x="1735" y="616"/>
                  </a:cubicBezTo>
                  <a:cubicBezTo>
                    <a:pt x="1757" y="616"/>
                    <a:pt x="1778" y="595"/>
                    <a:pt x="1757" y="573"/>
                  </a:cubicBezTo>
                  <a:cubicBezTo>
                    <a:pt x="1757" y="558"/>
                    <a:pt x="1746" y="542"/>
                    <a:pt x="1732" y="542"/>
                  </a:cubicBezTo>
                  <a:cubicBezTo>
                    <a:pt x="1726" y="542"/>
                    <a:pt x="1720" y="545"/>
                    <a:pt x="1713" y="551"/>
                  </a:cubicBezTo>
                  <a:cubicBezTo>
                    <a:pt x="1697" y="551"/>
                    <a:pt x="1309" y="762"/>
                    <a:pt x="906" y="762"/>
                  </a:cubicBezTo>
                  <a:cubicBezTo>
                    <a:pt x="775" y="762"/>
                    <a:pt x="643" y="740"/>
                    <a:pt x="521" y="681"/>
                  </a:cubicBezTo>
                  <a:cubicBezTo>
                    <a:pt x="282" y="551"/>
                    <a:pt x="109" y="313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2510090" y="4608344"/>
              <a:ext cx="461017" cy="120414"/>
            </a:xfrm>
            <a:custGeom>
              <a:avLst/>
              <a:gdLst/>
              <a:ahLst/>
              <a:cxnLst/>
              <a:rect l="l" t="t" r="r" b="b"/>
              <a:pathLst>
                <a:path w="2971" h="776" extrusionOk="0">
                  <a:moveTo>
                    <a:pt x="2919" y="0"/>
                  </a:moveTo>
                  <a:cubicBezTo>
                    <a:pt x="2911" y="0"/>
                    <a:pt x="2905" y="5"/>
                    <a:pt x="2905" y="16"/>
                  </a:cubicBezTo>
                  <a:cubicBezTo>
                    <a:pt x="2367" y="453"/>
                    <a:pt x="1701" y="684"/>
                    <a:pt x="1033" y="684"/>
                  </a:cubicBezTo>
                  <a:cubicBezTo>
                    <a:pt x="706" y="684"/>
                    <a:pt x="379" y="629"/>
                    <a:pt x="65" y="515"/>
                  </a:cubicBezTo>
                  <a:cubicBezTo>
                    <a:pt x="54" y="504"/>
                    <a:pt x="44" y="499"/>
                    <a:pt x="33" y="499"/>
                  </a:cubicBezTo>
                  <a:cubicBezTo>
                    <a:pt x="22" y="499"/>
                    <a:pt x="11" y="504"/>
                    <a:pt x="0" y="515"/>
                  </a:cubicBezTo>
                  <a:cubicBezTo>
                    <a:pt x="0" y="537"/>
                    <a:pt x="0" y="580"/>
                    <a:pt x="22" y="580"/>
                  </a:cubicBezTo>
                  <a:cubicBezTo>
                    <a:pt x="347" y="710"/>
                    <a:pt x="694" y="775"/>
                    <a:pt x="1041" y="775"/>
                  </a:cubicBezTo>
                  <a:cubicBezTo>
                    <a:pt x="1735" y="753"/>
                    <a:pt x="2407" y="515"/>
                    <a:pt x="2949" y="81"/>
                  </a:cubicBezTo>
                  <a:cubicBezTo>
                    <a:pt x="2970" y="60"/>
                    <a:pt x="2970" y="38"/>
                    <a:pt x="2949" y="16"/>
                  </a:cubicBezTo>
                  <a:cubicBezTo>
                    <a:pt x="2938" y="5"/>
                    <a:pt x="2927" y="0"/>
                    <a:pt x="2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2002055" y="2959012"/>
              <a:ext cx="173948" cy="185121"/>
            </a:xfrm>
            <a:custGeom>
              <a:avLst/>
              <a:gdLst/>
              <a:ahLst/>
              <a:cxnLst/>
              <a:rect l="l" t="t" r="r" b="b"/>
              <a:pathLst>
                <a:path w="1121" h="1193" extrusionOk="0">
                  <a:moveTo>
                    <a:pt x="196" y="0"/>
                  </a:moveTo>
                  <a:cubicBezTo>
                    <a:pt x="174" y="0"/>
                    <a:pt x="131" y="22"/>
                    <a:pt x="131" y="44"/>
                  </a:cubicBezTo>
                  <a:cubicBezTo>
                    <a:pt x="0" y="217"/>
                    <a:pt x="239" y="1019"/>
                    <a:pt x="282" y="1171"/>
                  </a:cubicBezTo>
                  <a:cubicBezTo>
                    <a:pt x="304" y="1193"/>
                    <a:pt x="304" y="1193"/>
                    <a:pt x="326" y="1193"/>
                  </a:cubicBezTo>
                  <a:lnTo>
                    <a:pt x="347" y="1193"/>
                  </a:lnTo>
                  <a:cubicBezTo>
                    <a:pt x="369" y="1193"/>
                    <a:pt x="391" y="1171"/>
                    <a:pt x="391" y="1149"/>
                  </a:cubicBezTo>
                  <a:cubicBezTo>
                    <a:pt x="261" y="759"/>
                    <a:pt x="131" y="195"/>
                    <a:pt x="196" y="87"/>
                  </a:cubicBezTo>
                  <a:lnTo>
                    <a:pt x="196" y="87"/>
                  </a:lnTo>
                  <a:cubicBezTo>
                    <a:pt x="477" y="130"/>
                    <a:pt x="781" y="217"/>
                    <a:pt x="1041" y="325"/>
                  </a:cubicBezTo>
                  <a:cubicBezTo>
                    <a:pt x="1048" y="333"/>
                    <a:pt x="1056" y="336"/>
                    <a:pt x="1062" y="336"/>
                  </a:cubicBezTo>
                  <a:cubicBezTo>
                    <a:pt x="1097" y="336"/>
                    <a:pt x="1121" y="260"/>
                    <a:pt x="1084" y="260"/>
                  </a:cubicBezTo>
                  <a:cubicBezTo>
                    <a:pt x="803" y="130"/>
                    <a:pt x="499" y="44"/>
                    <a:pt x="19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2395728" y="2757132"/>
              <a:ext cx="141362" cy="117931"/>
            </a:xfrm>
            <a:custGeom>
              <a:avLst/>
              <a:gdLst/>
              <a:ahLst/>
              <a:cxnLst/>
              <a:rect l="l" t="t" r="r" b="b"/>
              <a:pathLst>
                <a:path w="911" h="760" extrusionOk="0">
                  <a:moveTo>
                    <a:pt x="363" y="0"/>
                  </a:moveTo>
                  <a:cubicBezTo>
                    <a:pt x="333" y="0"/>
                    <a:pt x="241" y="19"/>
                    <a:pt x="0" y="521"/>
                  </a:cubicBezTo>
                  <a:cubicBezTo>
                    <a:pt x="0" y="542"/>
                    <a:pt x="0" y="564"/>
                    <a:pt x="22" y="564"/>
                  </a:cubicBezTo>
                  <a:cubicBezTo>
                    <a:pt x="28" y="570"/>
                    <a:pt x="34" y="573"/>
                    <a:pt x="41" y="573"/>
                  </a:cubicBezTo>
                  <a:cubicBezTo>
                    <a:pt x="56" y="573"/>
                    <a:pt x="71" y="558"/>
                    <a:pt x="87" y="542"/>
                  </a:cubicBezTo>
                  <a:cubicBezTo>
                    <a:pt x="152" y="391"/>
                    <a:pt x="239" y="217"/>
                    <a:pt x="347" y="87"/>
                  </a:cubicBezTo>
                  <a:cubicBezTo>
                    <a:pt x="520" y="282"/>
                    <a:pt x="672" y="521"/>
                    <a:pt x="802" y="737"/>
                  </a:cubicBezTo>
                  <a:cubicBezTo>
                    <a:pt x="824" y="759"/>
                    <a:pt x="824" y="759"/>
                    <a:pt x="846" y="759"/>
                  </a:cubicBezTo>
                  <a:lnTo>
                    <a:pt x="867" y="759"/>
                  </a:lnTo>
                  <a:cubicBezTo>
                    <a:pt x="889" y="737"/>
                    <a:pt x="911" y="716"/>
                    <a:pt x="889" y="694"/>
                  </a:cubicBezTo>
                  <a:cubicBezTo>
                    <a:pt x="737" y="456"/>
                    <a:pt x="585" y="217"/>
                    <a:pt x="369" y="0"/>
                  </a:cubicBezTo>
                  <a:cubicBezTo>
                    <a:pt x="367" y="0"/>
                    <a:pt x="365" y="0"/>
                    <a:pt x="36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2748901" y="3796635"/>
              <a:ext cx="27000" cy="60672"/>
            </a:xfrm>
            <a:custGeom>
              <a:avLst/>
              <a:gdLst/>
              <a:ahLst/>
              <a:cxnLst/>
              <a:rect l="l" t="t" r="r" b="b"/>
              <a:pathLst>
                <a:path w="174" h="391" extrusionOk="0">
                  <a:moveTo>
                    <a:pt x="66" y="1"/>
                  </a:moveTo>
                  <a:cubicBezTo>
                    <a:pt x="22" y="1"/>
                    <a:pt x="22" y="22"/>
                    <a:pt x="22" y="44"/>
                  </a:cubicBezTo>
                  <a:cubicBezTo>
                    <a:pt x="66" y="152"/>
                    <a:pt x="66" y="282"/>
                    <a:pt x="22" y="326"/>
                  </a:cubicBezTo>
                  <a:cubicBezTo>
                    <a:pt x="1" y="347"/>
                    <a:pt x="1" y="369"/>
                    <a:pt x="22" y="391"/>
                  </a:cubicBezTo>
                  <a:lnTo>
                    <a:pt x="66" y="391"/>
                  </a:lnTo>
                  <a:cubicBezTo>
                    <a:pt x="174" y="304"/>
                    <a:pt x="109" y="66"/>
                    <a:pt x="109" y="22"/>
                  </a:cubicBezTo>
                  <a:cubicBezTo>
                    <a:pt x="109" y="1"/>
                    <a:pt x="87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2782573" y="3736117"/>
              <a:ext cx="23741" cy="64086"/>
            </a:xfrm>
            <a:custGeom>
              <a:avLst/>
              <a:gdLst/>
              <a:ahLst/>
              <a:cxnLst/>
              <a:rect l="l" t="t" r="r" b="b"/>
              <a:pathLst>
                <a:path w="153" h="413" extrusionOk="0">
                  <a:moveTo>
                    <a:pt x="44" y="0"/>
                  </a:moveTo>
                  <a:cubicBezTo>
                    <a:pt x="22" y="22"/>
                    <a:pt x="0" y="44"/>
                    <a:pt x="0" y="65"/>
                  </a:cubicBezTo>
                  <a:cubicBezTo>
                    <a:pt x="44" y="130"/>
                    <a:pt x="65" y="282"/>
                    <a:pt x="0" y="326"/>
                  </a:cubicBezTo>
                  <a:cubicBezTo>
                    <a:pt x="0" y="347"/>
                    <a:pt x="0" y="369"/>
                    <a:pt x="0" y="391"/>
                  </a:cubicBezTo>
                  <a:cubicBezTo>
                    <a:pt x="22" y="391"/>
                    <a:pt x="22" y="412"/>
                    <a:pt x="44" y="412"/>
                  </a:cubicBezTo>
                  <a:cubicBezTo>
                    <a:pt x="44" y="391"/>
                    <a:pt x="44" y="391"/>
                    <a:pt x="65" y="391"/>
                  </a:cubicBezTo>
                  <a:cubicBezTo>
                    <a:pt x="152" y="304"/>
                    <a:pt x="87" y="65"/>
                    <a:pt x="87" y="44"/>
                  </a:cubicBezTo>
                  <a:cubicBezTo>
                    <a:pt x="87" y="22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2772487" y="3882756"/>
              <a:ext cx="23741" cy="62069"/>
            </a:xfrm>
            <a:custGeom>
              <a:avLst/>
              <a:gdLst/>
              <a:ahLst/>
              <a:cxnLst/>
              <a:rect l="l" t="t" r="r" b="b"/>
              <a:pathLst>
                <a:path w="153" h="400" extrusionOk="0">
                  <a:moveTo>
                    <a:pt x="62" y="0"/>
                  </a:moveTo>
                  <a:cubicBezTo>
                    <a:pt x="56" y="0"/>
                    <a:pt x="50" y="3"/>
                    <a:pt x="44" y="9"/>
                  </a:cubicBezTo>
                  <a:cubicBezTo>
                    <a:pt x="22" y="9"/>
                    <a:pt x="0" y="31"/>
                    <a:pt x="22" y="53"/>
                  </a:cubicBezTo>
                  <a:cubicBezTo>
                    <a:pt x="44" y="118"/>
                    <a:pt x="65" y="291"/>
                    <a:pt x="22" y="334"/>
                  </a:cubicBezTo>
                  <a:cubicBezTo>
                    <a:pt x="0" y="334"/>
                    <a:pt x="0" y="356"/>
                    <a:pt x="22" y="378"/>
                  </a:cubicBezTo>
                  <a:cubicBezTo>
                    <a:pt x="22" y="400"/>
                    <a:pt x="22" y="400"/>
                    <a:pt x="44" y="400"/>
                  </a:cubicBezTo>
                  <a:cubicBezTo>
                    <a:pt x="44" y="400"/>
                    <a:pt x="44" y="400"/>
                    <a:pt x="65" y="378"/>
                  </a:cubicBezTo>
                  <a:cubicBezTo>
                    <a:pt x="152" y="313"/>
                    <a:pt x="87" y="53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2701884" y="3906342"/>
              <a:ext cx="27000" cy="62069"/>
            </a:xfrm>
            <a:custGeom>
              <a:avLst/>
              <a:gdLst/>
              <a:ahLst/>
              <a:cxnLst/>
              <a:rect l="l" t="t" r="r" b="b"/>
              <a:pathLst>
                <a:path w="174" h="400" extrusionOk="0">
                  <a:moveTo>
                    <a:pt x="84" y="0"/>
                  </a:moveTo>
                  <a:cubicBezTo>
                    <a:pt x="78" y="0"/>
                    <a:pt x="71" y="3"/>
                    <a:pt x="65" y="9"/>
                  </a:cubicBezTo>
                  <a:cubicBezTo>
                    <a:pt x="43" y="9"/>
                    <a:pt x="22" y="31"/>
                    <a:pt x="22" y="52"/>
                  </a:cubicBezTo>
                  <a:cubicBezTo>
                    <a:pt x="65" y="139"/>
                    <a:pt x="65" y="291"/>
                    <a:pt x="22" y="313"/>
                  </a:cubicBezTo>
                  <a:cubicBezTo>
                    <a:pt x="0" y="334"/>
                    <a:pt x="0" y="356"/>
                    <a:pt x="22" y="378"/>
                  </a:cubicBezTo>
                  <a:cubicBezTo>
                    <a:pt x="43" y="399"/>
                    <a:pt x="43" y="399"/>
                    <a:pt x="65" y="399"/>
                  </a:cubicBezTo>
                  <a:cubicBezTo>
                    <a:pt x="65" y="399"/>
                    <a:pt x="65" y="378"/>
                    <a:pt x="65" y="378"/>
                  </a:cubicBezTo>
                  <a:cubicBezTo>
                    <a:pt x="173" y="291"/>
                    <a:pt x="108" y="52"/>
                    <a:pt x="108" y="31"/>
                  </a:cubicBezTo>
                  <a:cubicBezTo>
                    <a:pt x="108" y="15"/>
                    <a:pt x="98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2745487" y="3963446"/>
              <a:ext cx="27155" cy="62069"/>
            </a:xfrm>
            <a:custGeom>
              <a:avLst/>
              <a:gdLst/>
              <a:ahLst/>
              <a:cxnLst/>
              <a:rect l="l" t="t" r="r" b="b"/>
              <a:pathLst>
                <a:path w="175" h="400" extrusionOk="0">
                  <a:moveTo>
                    <a:pt x="63" y="1"/>
                  </a:moveTo>
                  <a:cubicBezTo>
                    <a:pt x="57" y="1"/>
                    <a:pt x="51" y="3"/>
                    <a:pt x="44" y="10"/>
                  </a:cubicBezTo>
                  <a:cubicBezTo>
                    <a:pt x="23" y="10"/>
                    <a:pt x="23" y="31"/>
                    <a:pt x="23" y="53"/>
                  </a:cubicBezTo>
                  <a:cubicBezTo>
                    <a:pt x="66" y="140"/>
                    <a:pt x="66" y="291"/>
                    <a:pt x="23" y="335"/>
                  </a:cubicBezTo>
                  <a:cubicBezTo>
                    <a:pt x="1" y="335"/>
                    <a:pt x="1" y="357"/>
                    <a:pt x="23" y="378"/>
                  </a:cubicBezTo>
                  <a:cubicBezTo>
                    <a:pt x="23" y="400"/>
                    <a:pt x="44" y="400"/>
                    <a:pt x="66" y="400"/>
                  </a:cubicBezTo>
                  <a:cubicBezTo>
                    <a:pt x="66" y="400"/>
                    <a:pt x="66" y="400"/>
                    <a:pt x="66" y="378"/>
                  </a:cubicBezTo>
                  <a:cubicBezTo>
                    <a:pt x="174" y="313"/>
                    <a:pt x="109" y="53"/>
                    <a:pt x="109" y="31"/>
                  </a:cubicBezTo>
                  <a:cubicBezTo>
                    <a:pt x="94" y="16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2705142" y="3813393"/>
              <a:ext cx="27155" cy="60828"/>
            </a:xfrm>
            <a:custGeom>
              <a:avLst/>
              <a:gdLst/>
              <a:ahLst/>
              <a:cxnLst/>
              <a:rect l="l" t="t" r="r" b="b"/>
              <a:pathLst>
                <a:path w="175" h="392" extrusionOk="0">
                  <a:moveTo>
                    <a:pt x="66" y="1"/>
                  </a:moveTo>
                  <a:cubicBezTo>
                    <a:pt x="22" y="23"/>
                    <a:pt x="22" y="44"/>
                    <a:pt x="22" y="66"/>
                  </a:cubicBezTo>
                  <a:cubicBezTo>
                    <a:pt x="66" y="153"/>
                    <a:pt x="66" y="305"/>
                    <a:pt x="22" y="326"/>
                  </a:cubicBezTo>
                  <a:cubicBezTo>
                    <a:pt x="1" y="348"/>
                    <a:pt x="1" y="370"/>
                    <a:pt x="22" y="391"/>
                  </a:cubicBezTo>
                  <a:lnTo>
                    <a:pt x="66" y="391"/>
                  </a:lnTo>
                  <a:cubicBezTo>
                    <a:pt x="174" y="305"/>
                    <a:pt x="109" y="66"/>
                    <a:pt x="109" y="44"/>
                  </a:cubicBezTo>
                  <a:cubicBezTo>
                    <a:pt x="109" y="23"/>
                    <a:pt x="87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2732142" y="3715945"/>
              <a:ext cx="27000" cy="60672"/>
            </a:xfrm>
            <a:custGeom>
              <a:avLst/>
              <a:gdLst/>
              <a:ahLst/>
              <a:cxnLst/>
              <a:rect l="l" t="t" r="r" b="b"/>
              <a:pathLst>
                <a:path w="174" h="391" extrusionOk="0">
                  <a:moveTo>
                    <a:pt x="43" y="0"/>
                  </a:moveTo>
                  <a:cubicBezTo>
                    <a:pt x="22" y="22"/>
                    <a:pt x="22" y="44"/>
                    <a:pt x="22" y="65"/>
                  </a:cubicBezTo>
                  <a:cubicBezTo>
                    <a:pt x="65" y="152"/>
                    <a:pt x="65" y="304"/>
                    <a:pt x="22" y="325"/>
                  </a:cubicBezTo>
                  <a:cubicBezTo>
                    <a:pt x="0" y="347"/>
                    <a:pt x="0" y="369"/>
                    <a:pt x="22" y="391"/>
                  </a:cubicBezTo>
                  <a:lnTo>
                    <a:pt x="65" y="391"/>
                  </a:lnTo>
                  <a:cubicBezTo>
                    <a:pt x="174" y="304"/>
                    <a:pt x="109" y="65"/>
                    <a:pt x="109" y="44"/>
                  </a:cubicBezTo>
                  <a:cubicBezTo>
                    <a:pt x="109" y="2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3019056" y="4254705"/>
              <a:ext cx="36155" cy="60207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61" y="1"/>
                  </a:moveTo>
                  <a:cubicBezTo>
                    <a:pt x="28" y="1"/>
                    <a:pt x="0" y="32"/>
                    <a:pt x="16" y="62"/>
                  </a:cubicBezTo>
                  <a:cubicBezTo>
                    <a:pt x="59" y="149"/>
                    <a:pt x="102" y="279"/>
                    <a:pt x="81" y="322"/>
                  </a:cubicBezTo>
                  <a:cubicBezTo>
                    <a:pt x="59" y="344"/>
                    <a:pt x="59" y="366"/>
                    <a:pt x="81" y="387"/>
                  </a:cubicBezTo>
                  <a:lnTo>
                    <a:pt x="102" y="387"/>
                  </a:lnTo>
                  <a:cubicBezTo>
                    <a:pt x="124" y="387"/>
                    <a:pt x="146" y="387"/>
                    <a:pt x="146" y="366"/>
                  </a:cubicBezTo>
                  <a:cubicBezTo>
                    <a:pt x="232" y="257"/>
                    <a:pt x="102" y="41"/>
                    <a:pt x="102" y="19"/>
                  </a:cubicBezTo>
                  <a:cubicBezTo>
                    <a:pt x="90" y="6"/>
                    <a:pt x="75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3034884" y="4190308"/>
              <a:ext cx="33828" cy="60672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44" y="0"/>
                  </a:moveTo>
                  <a:cubicBezTo>
                    <a:pt x="22" y="22"/>
                    <a:pt x="0" y="44"/>
                    <a:pt x="22" y="65"/>
                  </a:cubicBezTo>
                  <a:cubicBezTo>
                    <a:pt x="65" y="130"/>
                    <a:pt x="109" y="282"/>
                    <a:pt x="87" y="325"/>
                  </a:cubicBezTo>
                  <a:cubicBezTo>
                    <a:pt x="65" y="347"/>
                    <a:pt x="65" y="369"/>
                    <a:pt x="87" y="390"/>
                  </a:cubicBezTo>
                  <a:lnTo>
                    <a:pt x="109" y="390"/>
                  </a:lnTo>
                  <a:cubicBezTo>
                    <a:pt x="109" y="390"/>
                    <a:pt x="130" y="390"/>
                    <a:pt x="152" y="369"/>
                  </a:cubicBezTo>
                  <a:cubicBezTo>
                    <a:pt x="217" y="260"/>
                    <a:pt x="109" y="44"/>
                    <a:pt x="87" y="22"/>
                  </a:cubicBezTo>
                  <a:cubicBezTo>
                    <a:pt x="87" y="0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3058470" y="4333533"/>
              <a:ext cx="33672" cy="62069"/>
            </a:xfrm>
            <a:custGeom>
              <a:avLst/>
              <a:gdLst/>
              <a:ahLst/>
              <a:cxnLst/>
              <a:rect l="l" t="t" r="r" b="b"/>
              <a:pathLst>
                <a:path w="217" h="400" extrusionOk="0">
                  <a:moveTo>
                    <a:pt x="45" y="0"/>
                  </a:moveTo>
                  <a:cubicBezTo>
                    <a:pt x="36" y="0"/>
                    <a:pt x="28" y="3"/>
                    <a:pt x="22" y="9"/>
                  </a:cubicBezTo>
                  <a:cubicBezTo>
                    <a:pt x="22" y="9"/>
                    <a:pt x="0" y="53"/>
                    <a:pt x="22" y="75"/>
                  </a:cubicBezTo>
                  <a:cubicBezTo>
                    <a:pt x="44" y="140"/>
                    <a:pt x="109" y="291"/>
                    <a:pt x="65" y="335"/>
                  </a:cubicBezTo>
                  <a:cubicBezTo>
                    <a:pt x="65" y="356"/>
                    <a:pt x="65" y="378"/>
                    <a:pt x="65" y="400"/>
                  </a:cubicBezTo>
                  <a:lnTo>
                    <a:pt x="109" y="400"/>
                  </a:lnTo>
                  <a:cubicBezTo>
                    <a:pt x="109" y="400"/>
                    <a:pt x="130" y="400"/>
                    <a:pt x="152" y="378"/>
                  </a:cubicBezTo>
                  <a:cubicBezTo>
                    <a:pt x="217" y="270"/>
                    <a:pt x="87" y="53"/>
                    <a:pt x="87" y="31"/>
                  </a:cubicBezTo>
                  <a:cubicBezTo>
                    <a:pt x="87" y="16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3001212" y="4371860"/>
              <a:ext cx="33828" cy="60828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22" y="1"/>
                  </a:moveTo>
                  <a:cubicBezTo>
                    <a:pt x="1" y="23"/>
                    <a:pt x="1" y="44"/>
                    <a:pt x="22" y="66"/>
                  </a:cubicBezTo>
                  <a:cubicBezTo>
                    <a:pt x="44" y="131"/>
                    <a:pt x="109" y="283"/>
                    <a:pt x="66" y="348"/>
                  </a:cubicBezTo>
                  <a:cubicBezTo>
                    <a:pt x="44" y="348"/>
                    <a:pt x="44" y="370"/>
                    <a:pt x="66" y="391"/>
                  </a:cubicBezTo>
                  <a:lnTo>
                    <a:pt x="87" y="391"/>
                  </a:lnTo>
                  <a:cubicBezTo>
                    <a:pt x="109" y="391"/>
                    <a:pt x="131" y="391"/>
                    <a:pt x="131" y="370"/>
                  </a:cubicBezTo>
                  <a:cubicBezTo>
                    <a:pt x="217" y="261"/>
                    <a:pt x="87" y="44"/>
                    <a:pt x="87" y="23"/>
                  </a:cubicBezTo>
                  <a:cubicBezTo>
                    <a:pt x="66" y="1"/>
                    <a:pt x="44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3058470" y="4417636"/>
              <a:ext cx="33672" cy="62069"/>
            </a:xfrm>
            <a:custGeom>
              <a:avLst/>
              <a:gdLst/>
              <a:ahLst/>
              <a:cxnLst/>
              <a:rect l="l" t="t" r="r" b="b"/>
              <a:pathLst>
                <a:path w="217" h="400" extrusionOk="0">
                  <a:moveTo>
                    <a:pt x="45" y="1"/>
                  </a:moveTo>
                  <a:cubicBezTo>
                    <a:pt x="36" y="1"/>
                    <a:pt x="28" y="3"/>
                    <a:pt x="22" y="9"/>
                  </a:cubicBezTo>
                  <a:cubicBezTo>
                    <a:pt x="22" y="9"/>
                    <a:pt x="0" y="53"/>
                    <a:pt x="22" y="75"/>
                  </a:cubicBezTo>
                  <a:cubicBezTo>
                    <a:pt x="65" y="161"/>
                    <a:pt x="109" y="291"/>
                    <a:pt x="65" y="335"/>
                  </a:cubicBezTo>
                  <a:cubicBezTo>
                    <a:pt x="65" y="356"/>
                    <a:pt x="65" y="378"/>
                    <a:pt x="65" y="400"/>
                  </a:cubicBezTo>
                  <a:lnTo>
                    <a:pt x="109" y="400"/>
                  </a:lnTo>
                  <a:cubicBezTo>
                    <a:pt x="109" y="400"/>
                    <a:pt x="130" y="378"/>
                    <a:pt x="152" y="378"/>
                  </a:cubicBezTo>
                  <a:cubicBezTo>
                    <a:pt x="217" y="270"/>
                    <a:pt x="87" y="53"/>
                    <a:pt x="87" y="31"/>
                  </a:cubicBezTo>
                  <a:cubicBezTo>
                    <a:pt x="87" y="16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2981039" y="4281084"/>
              <a:ext cx="33828" cy="60672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44" y="1"/>
                  </a:moveTo>
                  <a:cubicBezTo>
                    <a:pt x="22" y="22"/>
                    <a:pt x="0" y="44"/>
                    <a:pt x="22" y="66"/>
                  </a:cubicBezTo>
                  <a:cubicBezTo>
                    <a:pt x="44" y="131"/>
                    <a:pt x="109" y="282"/>
                    <a:pt x="66" y="347"/>
                  </a:cubicBezTo>
                  <a:cubicBezTo>
                    <a:pt x="66" y="347"/>
                    <a:pt x="66" y="369"/>
                    <a:pt x="66" y="391"/>
                  </a:cubicBezTo>
                  <a:lnTo>
                    <a:pt x="109" y="391"/>
                  </a:lnTo>
                  <a:cubicBezTo>
                    <a:pt x="109" y="391"/>
                    <a:pt x="131" y="391"/>
                    <a:pt x="131" y="369"/>
                  </a:cubicBezTo>
                  <a:cubicBezTo>
                    <a:pt x="217" y="261"/>
                    <a:pt x="87" y="44"/>
                    <a:pt x="87" y="22"/>
                  </a:cubicBezTo>
                  <a:cubicBezTo>
                    <a:pt x="87" y="1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2984453" y="4180222"/>
              <a:ext cx="33672" cy="60672"/>
            </a:xfrm>
            <a:custGeom>
              <a:avLst/>
              <a:gdLst/>
              <a:ahLst/>
              <a:cxnLst/>
              <a:rect l="l" t="t" r="r" b="b"/>
              <a:pathLst>
                <a:path w="217" h="391" extrusionOk="0">
                  <a:moveTo>
                    <a:pt x="22" y="0"/>
                  </a:moveTo>
                  <a:cubicBezTo>
                    <a:pt x="0" y="22"/>
                    <a:pt x="0" y="44"/>
                    <a:pt x="0" y="65"/>
                  </a:cubicBezTo>
                  <a:cubicBezTo>
                    <a:pt x="44" y="130"/>
                    <a:pt x="109" y="282"/>
                    <a:pt x="65" y="325"/>
                  </a:cubicBezTo>
                  <a:cubicBezTo>
                    <a:pt x="44" y="347"/>
                    <a:pt x="44" y="369"/>
                    <a:pt x="65" y="390"/>
                  </a:cubicBezTo>
                  <a:lnTo>
                    <a:pt x="87" y="390"/>
                  </a:lnTo>
                  <a:cubicBezTo>
                    <a:pt x="109" y="390"/>
                    <a:pt x="130" y="390"/>
                    <a:pt x="130" y="369"/>
                  </a:cubicBezTo>
                  <a:cubicBezTo>
                    <a:pt x="217" y="260"/>
                    <a:pt x="87" y="44"/>
                    <a:pt x="87" y="22"/>
                  </a:cubicBezTo>
                  <a:cubicBezTo>
                    <a:pt x="65" y="0"/>
                    <a:pt x="4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1887693" y="4096894"/>
              <a:ext cx="40500" cy="59897"/>
            </a:xfrm>
            <a:custGeom>
              <a:avLst/>
              <a:gdLst/>
              <a:ahLst/>
              <a:cxnLst/>
              <a:rect l="l" t="t" r="r" b="b"/>
              <a:pathLst>
                <a:path w="261" h="386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87" y="147"/>
                    <a:pt x="152" y="277"/>
                    <a:pt x="130" y="320"/>
                  </a:cubicBezTo>
                  <a:cubicBezTo>
                    <a:pt x="130" y="342"/>
                    <a:pt x="130" y="364"/>
                    <a:pt x="152" y="385"/>
                  </a:cubicBezTo>
                  <a:lnTo>
                    <a:pt x="174" y="385"/>
                  </a:lnTo>
                  <a:cubicBezTo>
                    <a:pt x="174" y="364"/>
                    <a:pt x="195" y="364"/>
                    <a:pt x="195" y="364"/>
                  </a:cubicBezTo>
                  <a:cubicBezTo>
                    <a:pt x="260" y="234"/>
                    <a:pt x="109" y="39"/>
                    <a:pt x="87" y="17"/>
                  </a:cubicBezTo>
                  <a:cubicBezTo>
                    <a:pt x="76" y="6"/>
                    <a:pt x="65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1890952" y="4029549"/>
              <a:ext cx="40655" cy="59897"/>
            </a:xfrm>
            <a:custGeom>
              <a:avLst/>
              <a:gdLst/>
              <a:ahLst/>
              <a:cxnLst/>
              <a:rect l="l" t="t" r="r" b="b"/>
              <a:pathLst>
                <a:path w="262" h="386" extrusionOk="0">
                  <a:moveTo>
                    <a:pt x="55" y="1"/>
                  </a:moveTo>
                  <a:cubicBezTo>
                    <a:pt x="44" y="1"/>
                    <a:pt x="34" y="6"/>
                    <a:pt x="23" y="17"/>
                  </a:cubicBezTo>
                  <a:cubicBezTo>
                    <a:pt x="1" y="39"/>
                    <a:pt x="1" y="61"/>
                    <a:pt x="23" y="82"/>
                  </a:cubicBezTo>
                  <a:cubicBezTo>
                    <a:pt x="88" y="147"/>
                    <a:pt x="153" y="277"/>
                    <a:pt x="131" y="321"/>
                  </a:cubicBezTo>
                  <a:cubicBezTo>
                    <a:pt x="131" y="342"/>
                    <a:pt x="131" y="364"/>
                    <a:pt x="153" y="386"/>
                  </a:cubicBezTo>
                  <a:lnTo>
                    <a:pt x="174" y="386"/>
                  </a:lnTo>
                  <a:cubicBezTo>
                    <a:pt x="174" y="386"/>
                    <a:pt x="196" y="364"/>
                    <a:pt x="196" y="364"/>
                  </a:cubicBezTo>
                  <a:cubicBezTo>
                    <a:pt x="261" y="234"/>
                    <a:pt x="109" y="39"/>
                    <a:pt x="88" y="17"/>
                  </a:cubicBezTo>
                  <a:cubicBezTo>
                    <a:pt x="77" y="6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1944797" y="4167498"/>
              <a:ext cx="37241" cy="56638"/>
            </a:xfrm>
            <a:custGeom>
              <a:avLst/>
              <a:gdLst/>
              <a:ahLst/>
              <a:cxnLst/>
              <a:rect l="l" t="t" r="r" b="b"/>
              <a:pathLst>
                <a:path w="240" h="365" extrusionOk="0">
                  <a:moveTo>
                    <a:pt x="36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17"/>
                    <a:pt x="1" y="39"/>
                    <a:pt x="23" y="60"/>
                  </a:cubicBezTo>
                  <a:cubicBezTo>
                    <a:pt x="66" y="126"/>
                    <a:pt x="153" y="256"/>
                    <a:pt x="109" y="321"/>
                  </a:cubicBezTo>
                  <a:cubicBezTo>
                    <a:pt x="109" y="321"/>
                    <a:pt x="109" y="364"/>
                    <a:pt x="131" y="364"/>
                  </a:cubicBezTo>
                  <a:lnTo>
                    <a:pt x="153" y="364"/>
                  </a:lnTo>
                  <a:cubicBezTo>
                    <a:pt x="174" y="364"/>
                    <a:pt x="174" y="342"/>
                    <a:pt x="196" y="342"/>
                  </a:cubicBezTo>
                  <a:cubicBezTo>
                    <a:pt x="239" y="212"/>
                    <a:pt x="88" y="39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1894366" y="4214670"/>
              <a:ext cx="37241" cy="59897"/>
            </a:xfrm>
            <a:custGeom>
              <a:avLst/>
              <a:gdLst/>
              <a:ahLst/>
              <a:cxnLst/>
              <a:rect l="l" t="t" r="r" b="b"/>
              <a:pathLst>
                <a:path w="240" h="386" extrusionOk="0">
                  <a:moveTo>
                    <a:pt x="33" y="0"/>
                  </a:moveTo>
                  <a:cubicBezTo>
                    <a:pt x="22" y="0"/>
                    <a:pt x="12" y="6"/>
                    <a:pt x="1" y="17"/>
                  </a:cubicBezTo>
                  <a:cubicBezTo>
                    <a:pt x="1" y="38"/>
                    <a:pt x="1" y="60"/>
                    <a:pt x="1" y="82"/>
                  </a:cubicBezTo>
                  <a:cubicBezTo>
                    <a:pt x="66" y="147"/>
                    <a:pt x="131" y="277"/>
                    <a:pt x="109" y="320"/>
                  </a:cubicBezTo>
                  <a:cubicBezTo>
                    <a:pt x="109" y="342"/>
                    <a:pt x="109" y="364"/>
                    <a:pt x="131" y="385"/>
                  </a:cubicBezTo>
                  <a:lnTo>
                    <a:pt x="152" y="385"/>
                  </a:lnTo>
                  <a:cubicBezTo>
                    <a:pt x="174" y="364"/>
                    <a:pt x="174" y="364"/>
                    <a:pt x="196" y="364"/>
                  </a:cubicBezTo>
                  <a:cubicBezTo>
                    <a:pt x="239" y="233"/>
                    <a:pt x="87" y="38"/>
                    <a:pt x="66" y="17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1958297" y="4250826"/>
              <a:ext cx="40500" cy="57414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22" y="0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66" y="109"/>
                    <a:pt x="152" y="261"/>
                    <a:pt x="131" y="304"/>
                  </a:cubicBezTo>
                  <a:cubicBezTo>
                    <a:pt x="109" y="326"/>
                    <a:pt x="131" y="347"/>
                    <a:pt x="152" y="369"/>
                  </a:cubicBezTo>
                  <a:cubicBezTo>
                    <a:pt x="152" y="369"/>
                    <a:pt x="196" y="369"/>
                    <a:pt x="196" y="347"/>
                  </a:cubicBezTo>
                  <a:cubicBezTo>
                    <a:pt x="261" y="217"/>
                    <a:pt x="87" y="22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1857434" y="4130567"/>
              <a:ext cx="37086" cy="59897"/>
            </a:xfrm>
            <a:custGeom>
              <a:avLst/>
              <a:gdLst/>
              <a:ahLst/>
              <a:cxnLst/>
              <a:rect l="l" t="t" r="r" b="b"/>
              <a:pathLst>
                <a:path w="239" h="386" extrusionOk="0">
                  <a:moveTo>
                    <a:pt x="35" y="0"/>
                  </a:moveTo>
                  <a:cubicBezTo>
                    <a:pt x="27" y="0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65" y="125"/>
                    <a:pt x="152" y="255"/>
                    <a:pt x="109" y="320"/>
                  </a:cubicBezTo>
                  <a:cubicBezTo>
                    <a:pt x="109" y="342"/>
                    <a:pt x="109" y="364"/>
                    <a:pt x="130" y="385"/>
                  </a:cubicBezTo>
                  <a:lnTo>
                    <a:pt x="152" y="385"/>
                  </a:lnTo>
                  <a:cubicBezTo>
                    <a:pt x="174" y="364"/>
                    <a:pt x="174" y="364"/>
                    <a:pt x="195" y="342"/>
                  </a:cubicBezTo>
                  <a:cubicBezTo>
                    <a:pt x="239" y="233"/>
                    <a:pt x="87" y="38"/>
                    <a:pt x="65" y="17"/>
                  </a:cubicBezTo>
                  <a:cubicBezTo>
                    <a:pt x="54" y="6"/>
                    <a:pt x="4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1840521" y="4032187"/>
              <a:ext cx="37241" cy="57259"/>
            </a:xfrm>
            <a:custGeom>
              <a:avLst/>
              <a:gdLst/>
              <a:ahLst/>
              <a:cxnLst/>
              <a:rect l="l" t="t" r="r" b="b"/>
              <a:pathLst>
                <a:path w="240" h="369" extrusionOk="0">
                  <a:moveTo>
                    <a:pt x="1" y="0"/>
                  </a:moveTo>
                  <a:cubicBezTo>
                    <a:pt x="1" y="22"/>
                    <a:pt x="1" y="44"/>
                    <a:pt x="1" y="65"/>
                  </a:cubicBezTo>
                  <a:cubicBezTo>
                    <a:pt x="44" y="130"/>
                    <a:pt x="131" y="260"/>
                    <a:pt x="109" y="304"/>
                  </a:cubicBezTo>
                  <a:cubicBezTo>
                    <a:pt x="109" y="325"/>
                    <a:pt x="109" y="347"/>
                    <a:pt x="131" y="369"/>
                  </a:cubicBezTo>
                  <a:lnTo>
                    <a:pt x="153" y="369"/>
                  </a:lnTo>
                  <a:cubicBezTo>
                    <a:pt x="174" y="369"/>
                    <a:pt x="174" y="347"/>
                    <a:pt x="174" y="347"/>
                  </a:cubicBezTo>
                  <a:cubicBezTo>
                    <a:pt x="239" y="217"/>
                    <a:pt x="87" y="2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2176935" y="2871494"/>
              <a:ext cx="373655" cy="208707"/>
            </a:xfrm>
            <a:custGeom>
              <a:avLst/>
              <a:gdLst/>
              <a:ahLst/>
              <a:cxnLst/>
              <a:rect l="l" t="t" r="r" b="b"/>
              <a:pathLst>
                <a:path w="2408" h="1345" extrusionOk="0">
                  <a:moveTo>
                    <a:pt x="1909" y="608"/>
                  </a:moveTo>
                  <a:cubicBezTo>
                    <a:pt x="1930" y="608"/>
                    <a:pt x="1952" y="629"/>
                    <a:pt x="1952" y="651"/>
                  </a:cubicBezTo>
                  <a:cubicBezTo>
                    <a:pt x="1952" y="694"/>
                    <a:pt x="1930" y="738"/>
                    <a:pt x="1887" y="759"/>
                  </a:cubicBezTo>
                  <a:cubicBezTo>
                    <a:pt x="1844" y="759"/>
                    <a:pt x="1800" y="738"/>
                    <a:pt x="1779" y="694"/>
                  </a:cubicBezTo>
                  <a:cubicBezTo>
                    <a:pt x="1779" y="673"/>
                    <a:pt x="1779" y="651"/>
                    <a:pt x="1779" y="651"/>
                  </a:cubicBezTo>
                  <a:cubicBezTo>
                    <a:pt x="1800" y="629"/>
                    <a:pt x="1844" y="608"/>
                    <a:pt x="1887" y="608"/>
                  </a:cubicBezTo>
                  <a:close/>
                  <a:moveTo>
                    <a:pt x="1258" y="846"/>
                  </a:moveTo>
                  <a:cubicBezTo>
                    <a:pt x="1323" y="868"/>
                    <a:pt x="1367" y="933"/>
                    <a:pt x="1367" y="1019"/>
                  </a:cubicBezTo>
                  <a:cubicBezTo>
                    <a:pt x="1349" y="1025"/>
                    <a:pt x="1330" y="1028"/>
                    <a:pt x="1311" y="1028"/>
                  </a:cubicBezTo>
                  <a:cubicBezTo>
                    <a:pt x="1257" y="1028"/>
                    <a:pt x="1198" y="1008"/>
                    <a:pt x="1150" y="976"/>
                  </a:cubicBezTo>
                  <a:cubicBezTo>
                    <a:pt x="1128" y="954"/>
                    <a:pt x="1128" y="911"/>
                    <a:pt x="1172" y="868"/>
                  </a:cubicBezTo>
                  <a:cubicBezTo>
                    <a:pt x="1172" y="846"/>
                    <a:pt x="1215" y="846"/>
                    <a:pt x="1237" y="846"/>
                  </a:cubicBezTo>
                  <a:close/>
                  <a:moveTo>
                    <a:pt x="586" y="868"/>
                  </a:moveTo>
                  <a:cubicBezTo>
                    <a:pt x="651" y="889"/>
                    <a:pt x="695" y="954"/>
                    <a:pt x="695" y="1019"/>
                  </a:cubicBezTo>
                  <a:cubicBezTo>
                    <a:pt x="695" y="1063"/>
                    <a:pt x="673" y="1106"/>
                    <a:pt x="651" y="1128"/>
                  </a:cubicBezTo>
                  <a:cubicBezTo>
                    <a:pt x="630" y="1128"/>
                    <a:pt x="608" y="1106"/>
                    <a:pt x="608" y="1084"/>
                  </a:cubicBezTo>
                  <a:cubicBezTo>
                    <a:pt x="543" y="1041"/>
                    <a:pt x="521" y="954"/>
                    <a:pt x="543" y="889"/>
                  </a:cubicBezTo>
                  <a:cubicBezTo>
                    <a:pt x="543" y="868"/>
                    <a:pt x="543" y="868"/>
                    <a:pt x="565" y="868"/>
                  </a:cubicBezTo>
                  <a:close/>
                  <a:moveTo>
                    <a:pt x="2017" y="0"/>
                  </a:moveTo>
                  <a:cubicBezTo>
                    <a:pt x="1995" y="0"/>
                    <a:pt x="1974" y="0"/>
                    <a:pt x="1952" y="22"/>
                  </a:cubicBezTo>
                  <a:cubicBezTo>
                    <a:pt x="1952" y="44"/>
                    <a:pt x="1952" y="65"/>
                    <a:pt x="1974" y="87"/>
                  </a:cubicBezTo>
                  <a:cubicBezTo>
                    <a:pt x="1974" y="87"/>
                    <a:pt x="2256" y="217"/>
                    <a:pt x="2299" y="391"/>
                  </a:cubicBezTo>
                  <a:cubicBezTo>
                    <a:pt x="2321" y="477"/>
                    <a:pt x="2299" y="564"/>
                    <a:pt x="2234" y="608"/>
                  </a:cubicBezTo>
                  <a:cubicBezTo>
                    <a:pt x="2169" y="694"/>
                    <a:pt x="2060" y="759"/>
                    <a:pt x="1974" y="781"/>
                  </a:cubicBezTo>
                  <a:cubicBezTo>
                    <a:pt x="1995" y="738"/>
                    <a:pt x="2017" y="694"/>
                    <a:pt x="1995" y="651"/>
                  </a:cubicBezTo>
                  <a:cubicBezTo>
                    <a:pt x="1995" y="586"/>
                    <a:pt x="1952" y="564"/>
                    <a:pt x="1909" y="542"/>
                  </a:cubicBezTo>
                  <a:cubicBezTo>
                    <a:pt x="1887" y="537"/>
                    <a:pt x="1867" y="534"/>
                    <a:pt x="1847" y="534"/>
                  </a:cubicBezTo>
                  <a:cubicBezTo>
                    <a:pt x="1789" y="534"/>
                    <a:pt x="1741" y="559"/>
                    <a:pt x="1692" y="608"/>
                  </a:cubicBezTo>
                  <a:cubicBezTo>
                    <a:pt x="1670" y="651"/>
                    <a:pt x="1649" y="694"/>
                    <a:pt x="1670" y="738"/>
                  </a:cubicBezTo>
                  <a:cubicBezTo>
                    <a:pt x="1692" y="781"/>
                    <a:pt x="1735" y="824"/>
                    <a:pt x="1779" y="846"/>
                  </a:cubicBezTo>
                  <a:lnTo>
                    <a:pt x="1735" y="868"/>
                  </a:lnTo>
                  <a:cubicBezTo>
                    <a:pt x="1649" y="954"/>
                    <a:pt x="1540" y="998"/>
                    <a:pt x="1432" y="1019"/>
                  </a:cubicBezTo>
                  <a:cubicBezTo>
                    <a:pt x="1432" y="911"/>
                    <a:pt x="1367" y="824"/>
                    <a:pt x="1280" y="781"/>
                  </a:cubicBezTo>
                  <a:cubicBezTo>
                    <a:pt x="1258" y="776"/>
                    <a:pt x="1238" y="773"/>
                    <a:pt x="1219" y="773"/>
                  </a:cubicBezTo>
                  <a:cubicBezTo>
                    <a:pt x="1162" y="773"/>
                    <a:pt x="1117" y="797"/>
                    <a:pt x="1085" y="846"/>
                  </a:cubicBezTo>
                  <a:cubicBezTo>
                    <a:pt x="998" y="954"/>
                    <a:pt x="1063" y="1019"/>
                    <a:pt x="1085" y="1063"/>
                  </a:cubicBezTo>
                  <a:cubicBezTo>
                    <a:pt x="1150" y="1106"/>
                    <a:pt x="1237" y="1128"/>
                    <a:pt x="1323" y="1128"/>
                  </a:cubicBezTo>
                  <a:cubicBezTo>
                    <a:pt x="1280" y="1193"/>
                    <a:pt x="1193" y="1258"/>
                    <a:pt x="1107" y="1258"/>
                  </a:cubicBezTo>
                  <a:cubicBezTo>
                    <a:pt x="1060" y="1273"/>
                    <a:pt x="1012" y="1280"/>
                    <a:pt x="962" y="1280"/>
                  </a:cubicBezTo>
                  <a:cubicBezTo>
                    <a:pt x="872" y="1280"/>
                    <a:pt x="779" y="1257"/>
                    <a:pt x="695" y="1215"/>
                  </a:cubicBezTo>
                  <a:cubicBezTo>
                    <a:pt x="738" y="1150"/>
                    <a:pt x="760" y="1106"/>
                    <a:pt x="760" y="1041"/>
                  </a:cubicBezTo>
                  <a:cubicBezTo>
                    <a:pt x="781" y="911"/>
                    <a:pt x="695" y="824"/>
                    <a:pt x="565" y="803"/>
                  </a:cubicBezTo>
                  <a:cubicBezTo>
                    <a:pt x="521" y="803"/>
                    <a:pt x="478" y="824"/>
                    <a:pt x="456" y="868"/>
                  </a:cubicBezTo>
                  <a:cubicBezTo>
                    <a:pt x="434" y="976"/>
                    <a:pt x="456" y="1063"/>
                    <a:pt x="521" y="1150"/>
                  </a:cubicBezTo>
                  <a:lnTo>
                    <a:pt x="586" y="1215"/>
                  </a:lnTo>
                  <a:cubicBezTo>
                    <a:pt x="543" y="1236"/>
                    <a:pt x="499" y="1258"/>
                    <a:pt x="456" y="1258"/>
                  </a:cubicBezTo>
                  <a:cubicBezTo>
                    <a:pt x="326" y="1258"/>
                    <a:pt x="196" y="1193"/>
                    <a:pt x="131" y="1084"/>
                  </a:cubicBezTo>
                  <a:cubicBezTo>
                    <a:pt x="88" y="976"/>
                    <a:pt x="109" y="868"/>
                    <a:pt x="174" y="781"/>
                  </a:cubicBezTo>
                  <a:cubicBezTo>
                    <a:pt x="196" y="781"/>
                    <a:pt x="196" y="738"/>
                    <a:pt x="174" y="738"/>
                  </a:cubicBezTo>
                  <a:cubicBezTo>
                    <a:pt x="174" y="727"/>
                    <a:pt x="163" y="721"/>
                    <a:pt x="153" y="721"/>
                  </a:cubicBezTo>
                  <a:cubicBezTo>
                    <a:pt x="142" y="721"/>
                    <a:pt x="131" y="727"/>
                    <a:pt x="131" y="738"/>
                  </a:cubicBezTo>
                  <a:cubicBezTo>
                    <a:pt x="23" y="846"/>
                    <a:pt x="1" y="998"/>
                    <a:pt x="66" y="1128"/>
                  </a:cubicBezTo>
                  <a:cubicBezTo>
                    <a:pt x="144" y="1244"/>
                    <a:pt x="274" y="1326"/>
                    <a:pt x="425" y="1326"/>
                  </a:cubicBezTo>
                  <a:cubicBezTo>
                    <a:pt x="442" y="1326"/>
                    <a:pt x="460" y="1325"/>
                    <a:pt x="478" y="1323"/>
                  </a:cubicBezTo>
                  <a:cubicBezTo>
                    <a:pt x="543" y="1323"/>
                    <a:pt x="608" y="1301"/>
                    <a:pt x="651" y="1258"/>
                  </a:cubicBezTo>
                  <a:cubicBezTo>
                    <a:pt x="760" y="1323"/>
                    <a:pt x="868" y="1345"/>
                    <a:pt x="976" y="1345"/>
                  </a:cubicBezTo>
                  <a:lnTo>
                    <a:pt x="1107" y="1345"/>
                  </a:lnTo>
                  <a:cubicBezTo>
                    <a:pt x="1302" y="1301"/>
                    <a:pt x="1388" y="1193"/>
                    <a:pt x="1410" y="1106"/>
                  </a:cubicBezTo>
                  <a:cubicBezTo>
                    <a:pt x="1540" y="1084"/>
                    <a:pt x="1670" y="1019"/>
                    <a:pt x="1779" y="933"/>
                  </a:cubicBezTo>
                  <a:cubicBezTo>
                    <a:pt x="1822" y="911"/>
                    <a:pt x="1844" y="889"/>
                    <a:pt x="1865" y="868"/>
                  </a:cubicBezTo>
                  <a:cubicBezTo>
                    <a:pt x="2039" y="868"/>
                    <a:pt x="2191" y="803"/>
                    <a:pt x="2299" y="673"/>
                  </a:cubicBezTo>
                  <a:cubicBezTo>
                    <a:pt x="2364" y="586"/>
                    <a:pt x="2407" y="477"/>
                    <a:pt x="2386" y="369"/>
                  </a:cubicBezTo>
                  <a:cubicBezTo>
                    <a:pt x="2342" y="152"/>
                    <a:pt x="2017" y="0"/>
                    <a:pt x="2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1" name="Google Shape;921;p15"/>
          <p:cNvGrpSpPr/>
          <p:nvPr/>
        </p:nvGrpSpPr>
        <p:grpSpPr>
          <a:xfrm rot="1253449">
            <a:off x="2278802" y="353538"/>
            <a:ext cx="1024639" cy="1333069"/>
            <a:chOff x="4318023" y="4113296"/>
            <a:chExt cx="716421" cy="932073"/>
          </a:xfrm>
        </p:grpSpPr>
        <p:sp>
          <p:nvSpPr>
            <p:cNvPr id="922" name="Google Shape;922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6"/>
          <p:cNvSpPr txBox="1"/>
          <p:nvPr/>
        </p:nvSpPr>
        <p:spPr>
          <a:xfrm>
            <a:off x="1008099" y="115740"/>
            <a:ext cx="55096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1, Khái niệm nghĩa của từ</a:t>
            </a:r>
            <a:endParaRPr sz="2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6"/>
          <p:cNvSpPr/>
          <p:nvPr/>
        </p:nvSpPr>
        <p:spPr>
          <a:xfrm>
            <a:off x="2667000" y="2400300"/>
            <a:ext cx="3429000" cy="1543050"/>
          </a:xfrm>
          <a:prstGeom prst="ellipse">
            <a:avLst/>
          </a:prstGeom>
          <a:solidFill>
            <a:srgbClr val="FFFF7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16"/>
          <p:cNvSpPr txBox="1"/>
          <p:nvPr/>
        </p:nvSpPr>
        <p:spPr>
          <a:xfrm>
            <a:off x="2971800" y="2628900"/>
            <a:ext cx="2819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 thức</a:t>
            </a:r>
            <a:endParaRPr/>
          </a:p>
        </p:txBody>
      </p:sp>
      <p:sp>
        <p:nvSpPr>
          <p:cNvPr id="933" name="Google Shape;933;p16"/>
          <p:cNvSpPr txBox="1"/>
          <p:nvPr/>
        </p:nvSpPr>
        <p:spPr>
          <a:xfrm>
            <a:off x="3124200" y="3314700"/>
            <a:ext cx="2324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fr-FR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Nội dung</a:t>
            </a:r>
            <a:endParaRPr/>
          </a:p>
        </p:txBody>
      </p:sp>
      <p:sp>
        <p:nvSpPr>
          <p:cNvPr id="934" name="Google Shape;934;p16"/>
          <p:cNvSpPr/>
          <p:nvPr/>
        </p:nvSpPr>
        <p:spPr>
          <a:xfrm>
            <a:off x="0" y="4118372"/>
            <a:ext cx="9005776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Nghĩa</a:t>
            </a:r>
            <a:r>
              <a:rPr lang="fr-FR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fr-FR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fr-FR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fr-F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dung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fr-F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sự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vật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chất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hệ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...) </a:t>
            </a:r>
            <a:r>
              <a:rPr lang="fr-F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thị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5" name="Google Shape;935;p16"/>
          <p:cNvCxnSpPr/>
          <p:nvPr/>
        </p:nvCxnSpPr>
        <p:spPr>
          <a:xfrm>
            <a:off x="2667000" y="3200400"/>
            <a:ext cx="34290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6" name="Google Shape;936;p16"/>
          <p:cNvSpPr/>
          <p:nvPr/>
        </p:nvSpPr>
        <p:spPr>
          <a:xfrm>
            <a:off x="1562985" y="790797"/>
            <a:ext cx="7442791" cy="1197492"/>
          </a:xfrm>
          <a:prstGeom prst="cloudCallout">
            <a:avLst>
              <a:gd name="adj1" fmla="val 44537"/>
              <a:gd name="adj2" fmla="val 127565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hiểu nghĩa của từ là gì?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4510380"/>
              </p:ext>
            </p:extLst>
          </p:nvPr>
        </p:nvGraphicFramePr>
        <p:xfrm>
          <a:off x="553871" y="484749"/>
          <a:ext cx="8481272" cy="465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5608" y="1"/>
            <a:ext cx="64144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vi-VN" sz="28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Có </a:t>
            </a:r>
            <a:r>
              <a:rPr lang="en-US" sz="28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2 cách</a:t>
            </a:r>
            <a:r>
              <a:rPr lang="vi-VN" sz="28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giải thích nghĩa của từ</a:t>
            </a:r>
            <a:r>
              <a:rPr lang="en-US" sz="28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584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27806-4AB4-4EA1-BF53-127501D6D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8327806-4AB4-4EA1-BF53-127501D6D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8327806-4AB4-4EA1-BF53-127501D6D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8327806-4AB4-4EA1-BF53-127501D6D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2D1822-20AA-4EC0-85A4-DBEE45BA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022D1822-20AA-4EC0-85A4-DBEE45BA6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22D1822-20AA-4EC0-85A4-DBEE45BA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22D1822-20AA-4EC0-85A4-DBEE45BA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177C1-A1B0-4BA2-8D6E-2F66506C1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757177C1-A1B0-4BA2-8D6E-2F66506C1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757177C1-A1B0-4BA2-8D6E-2F66506C1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57177C1-A1B0-4BA2-8D6E-2F66506C1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92370B-0E69-4406-A4E7-20226CEE4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9592370B-0E69-4406-A4E7-20226CEE4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9592370B-0E69-4406-A4E7-20226CEE4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9592370B-0E69-4406-A4E7-20226CEE4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8450" y="138911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85800">
              <a:spcBef>
                <a:spcPct val="20000"/>
              </a:spcBef>
              <a:buClrTx/>
              <a:defRPr/>
            </a:pP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+mn-lt"/>
                <a:ea typeface="+mn-ea"/>
                <a:cs typeface="Times New Roman" pitchFamily="18" charset="0"/>
              </a:rPr>
              <a:t>2. Chọn cách hiểu đúng:</a:t>
            </a:r>
          </a:p>
        </p:txBody>
      </p:sp>
      <p:sp>
        <p:nvSpPr>
          <p:cNvPr id="7" name="Rectangle 6"/>
          <p:cNvSpPr/>
          <p:nvPr/>
        </p:nvSpPr>
        <p:spPr>
          <a:xfrm>
            <a:off x="848450" y="808408"/>
            <a:ext cx="7436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20000"/>
              </a:spcBef>
              <a:buClrTx/>
              <a:defRPr/>
            </a:pPr>
            <a:r>
              <a:rPr lang="vi-VN" sz="2800" b="1" kern="1200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Cách (a)</a:t>
            </a:r>
            <a:r>
              <a:rPr lang="en-US" sz="2800" b="1" kern="1200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 : người phụ nữ, có con, nói trong quan hệ với con.</a:t>
            </a:r>
            <a:endParaRPr lang="vi-VN" sz="2800" b="1" kern="1200" dirty="0">
              <a:solidFill>
                <a:srgbClr val="0000FF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400" y="1844598"/>
            <a:ext cx="7621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srgbClr val="70AD47">
                    <a:lumMod val="50000"/>
                  </a:srgbClr>
                </a:solidFill>
                <a:latin typeface="+mn-lt"/>
                <a:ea typeface="+mn-ea"/>
                <a:cs typeface="Times New Roman" pitchFamily="18" charset="0"/>
              </a:rPr>
              <a:t>3. C</a:t>
            </a:r>
            <a:r>
              <a:rPr lang="vi-VN" sz="2400" b="1" kern="1200" dirty="0">
                <a:solidFill>
                  <a:srgbClr val="70AD47">
                    <a:lumMod val="50000"/>
                  </a:srgbClr>
                </a:solidFill>
                <a:latin typeface="+mn-lt"/>
                <a:ea typeface="+mn-ea"/>
                <a:cs typeface="Times New Roman" pitchFamily="18" charset="0"/>
              </a:rPr>
              <a:t>ách giải thích nào trong hai cách giải thích sau là đúng? Vì sao?</a:t>
            </a:r>
          </a:p>
        </p:txBody>
      </p:sp>
      <p:sp>
        <p:nvSpPr>
          <p:cNvPr id="9" name="Rectangle 8"/>
          <p:cNvSpPr/>
          <p:nvPr/>
        </p:nvSpPr>
        <p:spPr>
          <a:xfrm>
            <a:off x="779400" y="2787922"/>
            <a:ext cx="767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vi-VN" sz="2400" b="1" kern="1200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Độ lượng là:</a:t>
            </a:r>
          </a:p>
          <a:p>
            <a:pPr algn="just" defTabSz="685800">
              <a:buClrTx/>
            </a:pPr>
            <a:r>
              <a:rPr lang="vi-VN" sz="2400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   </a:t>
            </a: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a. đức tính rộng lượng, dễ thông cảm với người có sai lầm và dễ tha thứ.</a:t>
            </a:r>
          </a:p>
          <a:p>
            <a:pPr algn="just" defTabSz="685800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   b. rộng lượng, dễ thông cảm với người có sai lầm và dễ tha thứ.</a:t>
            </a:r>
          </a:p>
        </p:txBody>
      </p:sp>
    </p:spTree>
    <p:extLst>
      <p:ext uri="{BB962C8B-B14F-4D97-AF65-F5344CB8AC3E}">
        <p14:creationId xmlns:p14="http://schemas.microsoft.com/office/powerpoint/2010/main" val="42455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977" y="3438126"/>
            <a:ext cx="7345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vi-VN" sz="2800" b="1" kern="12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(b) là cách giải thích đúng là vì dùng các tính từ để giải thích cho một tính từ.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4979" y="164186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800" kern="1200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Độ lượng </a:t>
            </a:r>
            <a:endParaRPr lang="vi-VN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0518" y="164186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800" kern="1200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tính từ</a:t>
            </a:r>
            <a:endParaRPr lang="vi-VN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161" y="1070835"/>
            <a:ext cx="3381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800" kern="1200" dirty="0">
                <a:solidFill>
                  <a:srgbClr val="0E0EFF"/>
                </a:solidFill>
                <a:latin typeface="+mn-lt"/>
                <a:ea typeface="+mn-ea"/>
                <a:cs typeface="Times New Roman" pitchFamily="18" charset="0"/>
              </a:rPr>
              <a:t>đức tính rộng lượng</a:t>
            </a:r>
            <a:endParaRPr lang="vi-VN" sz="1800" kern="1200" dirty="0">
              <a:solidFill>
                <a:srgbClr val="0E0E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0517" y="1070834"/>
            <a:ext cx="2204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800" kern="1200" dirty="0">
                <a:solidFill>
                  <a:srgbClr val="0E0EFF"/>
                </a:solidFill>
                <a:latin typeface="+mn-lt"/>
                <a:ea typeface="+mn-ea"/>
                <a:cs typeface="Times New Roman" pitchFamily="18" charset="0"/>
              </a:rPr>
              <a:t>cụm danh từ</a:t>
            </a:r>
            <a:endParaRPr lang="vi-VN" sz="1800" kern="1200" dirty="0">
              <a:solidFill>
                <a:srgbClr val="0E0E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0583" y="60311"/>
            <a:ext cx="89051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vi-VN" sz="49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</a:t>
            </a:r>
            <a:endParaRPr lang="vi-VN" sz="49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0584" y="966959"/>
            <a:ext cx="80521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vi-VN" sz="49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</a:t>
            </a:r>
            <a:endParaRPr lang="vi-VN" sz="49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2292" y="1977482"/>
            <a:ext cx="6453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vi-VN" sz="2800" i="1" kern="1200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không thể lấy một cụm danh từ để giải thích cho một tính từ.</a:t>
            </a:r>
          </a:p>
        </p:txBody>
      </p:sp>
    </p:spTree>
    <p:extLst>
      <p:ext uri="{BB962C8B-B14F-4D97-AF65-F5344CB8AC3E}">
        <p14:creationId xmlns:p14="http://schemas.microsoft.com/office/powerpoint/2010/main" val="17614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9458" y="83758"/>
            <a:ext cx="6125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400" b="1" kern="1200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Điền các từ vào chỗ trống cho phù hợp: </a:t>
            </a:r>
            <a:endParaRPr lang="vi-VN" sz="12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1615" y="834859"/>
            <a:ext cx="163698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8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vòm trời</a:t>
            </a:r>
            <a:endParaRPr lang="vi-VN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9014" y="834859"/>
            <a:ext cx="17379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8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chân trời</a:t>
            </a:r>
            <a:endParaRPr lang="vi-VN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254" y="1675204"/>
            <a:ext cx="7106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......: Trạng thái thời tiết đang diễn ra ở một nơi.</a:t>
            </a:r>
            <a:endParaRPr lang="vi-VN" sz="12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254" y="2229202"/>
            <a:ext cx="811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......: Trạng thái của khí quyển ở một nơi vào một</a:t>
            </a:r>
            <a:r>
              <a:rPr lang="en-US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lúc nào đó.</a:t>
            </a:r>
            <a:endParaRPr lang="vi-VN" sz="12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255" y="3201124"/>
            <a:ext cx="811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......: Đường giới hạn của tầm mắt nơi tiếp giáp</a:t>
            </a:r>
          </a:p>
          <a:p>
            <a:pPr defTabSz="685800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        giữa bầu trời với mặt đất, mặt biển.</a:t>
            </a:r>
            <a:endParaRPr lang="vi-VN" sz="12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254" y="4193703"/>
            <a:ext cx="7042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......: Bầu trời có hình cong, khum và úp xuống.</a:t>
            </a:r>
            <a:endParaRPr lang="vi-VN" sz="12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254" y="838837"/>
            <a:ext cx="161775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8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thời tiết </a:t>
            </a:r>
            <a:endParaRPr lang="vi-VN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44384" y="838837"/>
            <a:ext cx="1537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800" b="1" kern="1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tiết trời </a:t>
            </a:r>
            <a:endParaRPr lang="vi-VN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741" y="83758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vi-VN" sz="2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Bài tập:</a:t>
            </a:r>
          </a:p>
        </p:txBody>
      </p:sp>
    </p:spTree>
    <p:extLst>
      <p:ext uri="{BB962C8B-B14F-4D97-AF65-F5344CB8AC3E}">
        <p14:creationId xmlns:p14="http://schemas.microsoft.com/office/powerpoint/2010/main" val="34521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  <p:bldP spid="10" grpId="0"/>
      <p:bldP spid="12" grpId="0"/>
      <p:bldP spid="13" grpId="0"/>
      <p:bldP spid="14" grpId="0" animBg="1"/>
      <p:bldP spid="15" grpId="0" animBg="1"/>
      <p:bldP spid="2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1727</Words>
  <PresentationFormat>On-screen Show (16:9)</PresentationFormat>
  <Paragraphs>143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Calibri Light</vt:lpstr>
      <vt:lpstr>Times New Roman</vt:lpstr>
      <vt:lpstr>Ubuntu</vt:lpstr>
      <vt:lpstr>Roboto Slab</vt:lpstr>
      <vt:lpstr>Fira Sans Extra Condensed Medium</vt:lpstr>
      <vt:lpstr>Arial</vt:lpstr>
      <vt:lpstr>Noto Sans Symbols</vt:lpstr>
      <vt:lpstr>Work Sans</vt:lpstr>
      <vt:lpstr>Vibur</vt:lpstr>
      <vt:lpstr>Comfortaa</vt:lpstr>
      <vt:lpstr>Calibri</vt:lpstr>
      <vt:lpstr>Catamaran</vt:lpstr>
      <vt:lpstr>Learning the Days of the Week by Slidesgo </vt:lpstr>
      <vt:lpstr>Office Theme</vt:lpstr>
      <vt:lpstr>Chào mừng các em đến với bài học hôm nay!</vt:lpstr>
      <vt:lpstr>Tiết : TỔNG KẾT TỪ VỰNG</vt:lpstr>
      <vt:lpstr>Nội dung bài học</vt:lpstr>
      <vt:lpstr>III. NGHĨA CỦA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Luyện tập</vt:lpstr>
      <vt:lpstr>?1: Trong những từ sau, từ nào là từ ghép, từ nào là từ láy?</vt:lpstr>
      <vt:lpstr>?2: Trong những từ láy sau đây, từ láy nào có sự “giảm nghĩa” và từ láy nào có sự “tăng nghĩa” so với nghĩa của yếu tố gốc?</vt:lpstr>
      <vt:lpstr>?3: Tìm hai dẫn chứng về việc sử dụng thành ngữ trong văn chương?</vt:lpstr>
      <vt:lpstr>?4: Chọn cách hiểu đúng trong những cách hiểu sau: a. Nghĩa của từ “mẹ” là “người phụ nữ, có con, nói trng quan hệ với con”. b. Nghĩa của từ “mẹ” khác với nghĩa của từ “bố” ở phần nghĩa “người phụ nữ, có con”. c. Nghĩa của từ “mẹ” không thay đổi trong hai câu: “Mẹ em rất hiền” và “Thất bại là mẹ thành công”. d. Nghĩa của từ “mẹ” không có phần nào chung với nghĩa của từ “bà”. 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2021-11-09T01:45:43Z</dcterms:modified>
</cp:coreProperties>
</file>