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5" r:id="rId6"/>
    <p:sldMasterId id="2147483657" r:id="rId7"/>
    <p:sldMasterId id="2147483659"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Lst>
  <p:sldSz cy="5143500" cx="9144000"/>
  <p:notesSz cx="6858000" cy="9144000"/>
  <p:embeddedFontLst>
    <p:embeddedFont>
      <p:font typeface="Proxima Nova"/>
      <p:regular r:id="rId35"/>
      <p:bold r:id="rId36"/>
      <p:italic r:id="rId37"/>
      <p:boldItalic r:id="rId38"/>
    </p:embeddedFont>
    <p:embeddedFont>
      <p:font typeface="Covered By Your Grace"/>
      <p:regular r:id="rId39"/>
    </p:embeddedFont>
    <p:embeddedFont>
      <p:font typeface="Cutive Mono"/>
      <p:regular r:id="rId40"/>
    </p:embeddedFont>
    <p:embeddedFont>
      <p:font typeface="Fira Sans Extra Condensed Medium"/>
      <p:regular r:id="rId41"/>
      <p:bold r:id="rId42"/>
      <p:italic r:id="rId43"/>
      <p:boldItalic r:id="rId44"/>
    </p:embeddedFont>
    <p:embeddedFont>
      <p:font typeface="Arvo"/>
      <p:regular r:id="rId45"/>
      <p:bold r:id="rId46"/>
      <p:italic r:id="rId47"/>
      <p:boldItalic r:id="rId48"/>
    </p:embeddedFont>
    <p:embeddedFont>
      <p:font typeface="Proxima Nova Semibold"/>
      <p:regular r:id="rId49"/>
      <p:bold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1099">
          <p15:clr>
            <a:srgbClr val="9AA0A6"/>
          </p15:clr>
        </p15:guide>
        <p15:guide id="2" orient="horz" pos="2891">
          <p15:clr>
            <a:srgbClr val="9AA0A6"/>
          </p15:clr>
        </p15:guide>
        <p15:guide id="3" pos="5216">
          <p15:clr>
            <a:srgbClr val="9AA0A6"/>
          </p15:clr>
        </p15:guide>
      </p15:sldGuideLst>
    </p:ext>
    <p:ext uri="http://customooxmlschemas.google.com/">
      <go:slidesCustomData xmlns:go="http://customooxmlschemas.google.com/" r:id="rId52" roundtripDataSignature="AMtx7mhR8N0k9yNYZPV10wvvxBtv/1Z7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1B955AF-F3CD-4925-8182-532F81676567}">
  <a:tblStyle styleId="{01B955AF-F3CD-4925-8182-532F81676567}" styleName="Table_0">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99"/>
        <p:guide pos="2891" orient="horz"/>
        <p:guide pos="521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utiveMono-regular.fntdata"/><Relationship Id="rId42" Type="http://schemas.openxmlformats.org/officeDocument/2006/relationships/font" Target="fonts/FiraSansExtraCondensedMedium-bold.fntdata"/><Relationship Id="rId41" Type="http://schemas.openxmlformats.org/officeDocument/2006/relationships/font" Target="fonts/FiraSansExtraCondensedMedium-regular.fntdata"/><Relationship Id="rId44" Type="http://schemas.openxmlformats.org/officeDocument/2006/relationships/font" Target="fonts/FiraSansExtraCondensedMedium-boldItalic.fntdata"/><Relationship Id="rId43" Type="http://schemas.openxmlformats.org/officeDocument/2006/relationships/font" Target="fonts/FiraSansExtraCondensedMedium-italic.fntdata"/><Relationship Id="rId46" Type="http://schemas.openxmlformats.org/officeDocument/2006/relationships/font" Target="fonts/Arvo-bold.fntdata"/><Relationship Id="rId45" Type="http://schemas.openxmlformats.org/officeDocument/2006/relationships/font" Target="fonts/Arvo-regular.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font" Target="fonts/Arvo-boldItalic.fntdata"/><Relationship Id="rId47" Type="http://schemas.openxmlformats.org/officeDocument/2006/relationships/font" Target="fonts/Arvo-italic.fntdata"/><Relationship Id="rId49" Type="http://schemas.openxmlformats.org/officeDocument/2006/relationships/font" Target="fonts/ProximaNovaSemibold-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font" Target="fonts/ProximaNova-regular.fntdata"/><Relationship Id="rId34" Type="http://schemas.openxmlformats.org/officeDocument/2006/relationships/slide" Target="slides/slide25.xml"/><Relationship Id="rId37" Type="http://schemas.openxmlformats.org/officeDocument/2006/relationships/font" Target="fonts/ProximaNova-italic.fntdata"/><Relationship Id="rId36" Type="http://schemas.openxmlformats.org/officeDocument/2006/relationships/font" Target="fonts/ProximaNova-bold.fntdata"/><Relationship Id="rId39" Type="http://schemas.openxmlformats.org/officeDocument/2006/relationships/font" Target="fonts/CoveredByYourGrace-regular.fntdata"/><Relationship Id="rId38" Type="http://schemas.openxmlformats.org/officeDocument/2006/relationships/font" Target="fonts/ProximaNova-boldItalic.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ProximaNovaSemibold-boldItalic.fntdata"/><Relationship Id="rId50" Type="http://schemas.openxmlformats.org/officeDocument/2006/relationships/font" Target="fonts/ProximaNovaSemibold-bold.fntdata"/><Relationship Id="rId52" Type="http://customschemas.google.com/relationships/presentationmetadata" Target="metadata"/><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8" name="Google Shape;59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9" name="Google Shape;65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6">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bg>
      <p:bgPr>
        <a:solidFill>
          <a:srgbClr val="FFFFFF"/>
        </a:solidFill>
      </p:bgPr>
    </p:bg>
    <p:spTree>
      <p:nvGrpSpPr>
        <p:cNvPr id="110" name="Shape 11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Opening slide">
    <p:spTree>
      <p:nvGrpSpPr>
        <p:cNvPr id="111" name="Shape 111"/>
        <p:cNvGrpSpPr/>
        <p:nvPr/>
      </p:nvGrpSpPr>
      <p:grpSpPr>
        <a:xfrm>
          <a:off x="0" y="0"/>
          <a:ext cx="0" cy="0"/>
          <a:chOff x="0" y="0"/>
          <a:chExt cx="0" cy="0"/>
        </a:xfrm>
      </p:grpSpPr>
      <p:cxnSp>
        <p:nvCxnSpPr>
          <p:cNvPr id="112" name="Google Shape;112;p40"/>
          <p:cNvCxnSpPr/>
          <p:nvPr/>
        </p:nvCxnSpPr>
        <p:spPr>
          <a:xfrm rot="10800000">
            <a:off x="4638348" y="1429100"/>
            <a:ext cx="0" cy="1770900"/>
          </a:xfrm>
          <a:prstGeom prst="straightConnector1">
            <a:avLst/>
          </a:prstGeom>
          <a:noFill/>
          <a:ln cap="flat" cmpd="sng" w="19050">
            <a:solidFill>
              <a:srgbClr val="FFFFFF"/>
            </a:solidFill>
            <a:prstDash val="solid"/>
            <a:round/>
            <a:headEnd len="sm" w="sm" type="none"/>
            <a:tailEnd len="sm" w="sm" type="none"/>
          </a:ln>
        </p:spPr>
      </p:cxnSp>
      <p:grpSp>
        <p:nvGrpSpPr>
          <p:cNvPr id="113" name="Google Shape;113;p40"/>
          <p:cNvGrpSpPr/>
          <p:nvPr/>
        </p:nvGrpSpPr>
        <p:grpSpPr>
          <a:xfrm>
            <a:off x="430366" y="610451"/>
            <a:ext cx="4267075" cy="4169336"/>
            <a:chOff x="430366" y="610451"/>
            <a:chExt cx="4267075" cy="4169336"/>
          </a:xfrm>
        </p:grpSpPr>
        <p:sp>
          <p:nvSpPr>
            <p:cNvPr id="114" name="Google Shape;114;p40"/>
            <p:cNvSpPr/>
            <p:nvPr/>
          </p:nvSpPr>
          <p:spPr>
            <a:xfrm flipH="1">
              <a:off x="4621241" y="610451"/>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5" name="Google Shape;115;p40"/>
            <p:cNvSpPr/>
            <p:nvPr/>
          </p:nvSpPr>
          <p:spPr>
            <a:xfrm flipH="1">
              <a:off x="3783066" y="610451"/>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6" name="Google Shape;116;p40"/>
            <p:cNvSpPr/>
            <p:nvPr/>
          </p:nvSpPr>
          <p:spPr>
            <a:xfrm flipH="1">
              <a:off x="2944891" y="610451"/>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7" name="Google Shape;117;p40"/>
            <p:cNvSpPr/>
            <p:nvPr/>
          </p:nvSpPr>
          <p:spPr>
            <a:xfrm flipH="1">
              <a:off x="2106716" y="610451"/>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8" name="Google Shape;118;p40"/>
            <p:cNvSpPr/>
            <p:nvPr/>
          </p:nvSpPr>
          <p:spPr>
            <a:xfrm flipH="1">
              <a:off x="1268541" y="610451"/>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9" name="Google Shape;119;p40"/>
            <p:cNvSpPr/>
            <p:nvPr/>
          </p:nvSpPr>
          <p:spPr>
            <a:xfrm flipH="1">
              <a:off x="430366" y="610451"/>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0" name="Google Shape;120;p40"/>
            <p:cNvSpPr/>
            <p:nvPr/>
          </p:nvSpPr>
          <p:spPr>
            <a:xfrm flipH="1">
              <a:off x="3783066" y="1429102"/>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1" name="Google Shape;121;p40"/>
            <p:cNvSpPr/>
            <p:nvPr/>
          </p:nvSpPr>
          <p:spPr>
            <a:xfrm flipH="1">
              <a:off x="2944891" y="1429102"/>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2" name="Google Shape;122;p40"/>
            <p:cNvSpPr/>
            <p:nvPr/>
          </p:nvSpPr>
          <p:spPr>
            <a:xfrm flipH="1">
              <a:off x="2106716" y="1429102"/>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3" name="Google Shape;123;p40"/>
            <p:cNvSpPr/>
            <p:nvPr/>
          </p:nvSpPr>
          <p:spPr>
            <a:xfrm flipH="1">
              <a:off x="1268541" y="1429102"/>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4" name="Google Shape;124;p40"/>
            <p:cNvSpPr/>
            <p:nvPr/>
          </p:nvSpPr>
          <p:spPr>
            <a:xfrm flipH="1">
              <a:off x="430366" y="1429102"/>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5" name="Google Shape;125;p40"/>
            <p:cNvSpPr/>
            <p:nvPr/>
          </p:nvSpPr>
          <p:spPr>
            <a:xfrm flipH="1">
              <a:off x="3783066" y="2247723"/>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6" name="Google Shape;126;p40"/>
            <p:cNvSpPr/>
            <p:nvPr/>
          </p:nvSpPr>
          <p:spPr>
            <a:xfrm flipH="1">
              <a:off x="2944891" y="2247723"/>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7" name="Google Shape;127;p40"/>
            <p:cNvSpPr/>
            <p:nvPr/>
          </p:nvSpPr>
          <p:spPr>
            <a:xfrm flipH="1">
              <a:off x="2106716" y="2247723"/>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8" name="Google Shape;128;p40"/>
            <p:cNvSpPr/>
            <p:nvPr/>
          </p:nvSpPr>
          <p:spPr>
            <a:xfrm flipH="1">
              <a:off x="1268541" y="2247723"/>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9" name="Google Shape;129;p40"/>
            <p:cNvSpPr/>
            <p:nvPr/>
          </p:nvSpPr>
          <p:spPr>
            <a:xfrm flipH="1">
              <a:off x="430366" y="2247723"/>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0" name="Google Shape;130;p40"/>
            <p:cNvSpPr/>
            <p:nvPr/>
          </p:nvSpPr>
          <p:spPr>
            <a:xfrm flipH="1">
              <a:off x="3783066" y="3066344"/>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1" name="Google Shape;131;p40"/>
            <p:cNvSpPr/>
            <p:nvPr/>
          </p:nvSpPr>
          <p:spPr>
            <a:xfrm flipH="1">
              <a:off x="2106716" y="3066344"/>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2" name="Google Shape;132;p40"/>
            <p:cNvSpPr/>
            <p:nvPr/>
          </p:nvSpPr>
          <p:spPr>
            <a:xfrm flipH="1">
              <a:off x="1268541" y="3066344"/>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3" name="Google Shape;133;p40"/>
            <p:cNvSpPr/>
            <p:nvPr/>
          </p:nvSpPr>
          <p:spPr>
            <a:xfrm flipH="1">
              <a:off x="430366" y="3066344"/>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4" name="Google Shape;134;p40"/>
            <p:cNvSpPr/>
            <p:nvPr/>
          </p:nvSpPr>
          <p:spPr>
            <a:xfrm flipH="1">
              <a:off x="3783066" y="3884966"/>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 name="Google Shape;135;p40"/>
            <p:cNvSpPr/>
            <p:nvPr/>
          </p:nvSpPr>
          <p:spPr>
            <a:xfrm flipH="1">
              <a:off x="1268541" y="3884966"/>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6" name="Google Shape;136;p40"/>
            <p:cNvSpPr/>
            <p:nvPr/>
          </p:nvSpPr>
          <p:spPr>
            <a:xfrm flipH="1">
              <a:off x="430366" y="3884966"/>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7" name="Google Shape;137;p40"/>
            <p:cNvSpPr/>
            <p:nvPr/>
          </p:nvSpPr>
          <p:spPr>
            <a:xfrm flipH="1">
              <a:off x="3783066" y="470358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8" name="Google Shape;138;p40"/>
            <p:cNvSpPr/>
            <p:nvPr/>
          </p:nvSpPr>
          <p:spPr>
            <a:xfrm flipH="1">
              <a:off x="2944891" y="470358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9" name="Google Shape;139;p40"/>
            <p:cNvSpPr/>
            <p:nvPr/>
          </p:nvSpPr>
          <p:spPr>
            <a:xfrm flipH="1">
              <a:off x="2106716" y="470358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0" name="Google Shape;140;p40"/>
            <p:cNvSpPr/>
            <p:nvPr/>
          </p:nvSpPr>
          <p:spPr>
            <a:xfrm flipH="1">
              <a:off x="1268541" y="470358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1" name="Google Shape;141;p40"/>
            <p:cNvSpPr/>
            <p:nvPr/>
          </p:nvSpPr>
          <p:spPr>
            <a:xfrm flipH="1">
              <a:off x="430366" y="470358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2" name="Google Shape;142;p40"/>
            <p:cNvSpPr/>
            <p:nvPr/>
          </p:nvSpPr>
          <p:spPr>
            <a:xfrm flipH="1">
              <a:off x="4621241" y="470357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3" name="Google Shape;143;p40"/>
            <p:cNvSpPr/>
            <p:nvPr/>
          </p:nvSpPr>
          <p:spPr>
            <a:xfrm flipH="1">
              <a:off x="4600241" y="3884966"/>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144" name="Google Shape;144;p40"/>
          <p:cNvSpPr txBox="1"/>
          <p:nvPr>
            <p:ph type="ctrTitle"/>
          </p:nvPr>
        </p:nvSpPr>
        <p:spPr>
          <a:xfrm flipH="1">
            <a:off x="5034925" y="2231011"/>
            <a:ext cx="4137600" cy="839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6000"/>
              <a:buNone/>
              <a:defRPr b="1" sz="6000">
                <a:solidFill>
                  <a:srgbClr val="FFFFFF"/>
                </a:solidFill>
              </a:defRPr>
            </a:lvl1pPr>
            <a:lvl2pPr lvl="1" algn="l">
              <a:lnSpc>
                <a:spcPct val="100000"/>
              </a:lnSpc>
              <a:spcBef>
                <a:spcPts val="0"/>
              </a:spcBef>
              <a:spcAft>
                <a:spcPts val="0"/>
              </a:spcAft>
              <a:buClr>
                <a:srgbClr val="E06666"/>
              </a:buClr>
              <a:buSzPts val="6000"/>
              <a:buNone/>
              <a:defRPr b="1" sz="6000">
                <a:solidFill>
                  <a:srgbClr val="E06666"/>
                </a:solidFill>
              </a:defRPr>
            </a:lvl2pPr>
            <a:lvl3pPr lvl="2" algn="l">
              <a:lnSpc>
                <a:spcPct val="100000"/>
              </a:lnSpc>
              <a:spcBef>
                <a:spcPts val="0"/>
              </a:spcBef>
              <a:spcAft>
                <a:spcPts val="0"/>
              </a:spcAft>
              <a:buClr>
                <a:srgbClr val="E06666"/>
              </a:buClr>
              <a:buSzPts val="6000"/>
              <a:buNone/>
              <a:defRPr b="1" sz="6000">
                <a:solidFill>
                  <a:srgbClr val="E06666"/>
                </a:solidFill>
              </a:defRPr>
            </a:lvl3pPr>
            <a:lvl4pPr lvl="3" algn="l">
              <a:lnSpc>
                <a:spcPct val="100000"/>
              </a:lnSpc>
              <a:spcBef>
                <a:spcPts val="0"/>
              </a:spcBef>
              <a:spcAft>
                <a:spcPts val="0"/>
              </a:spcAft>
              <a:buClr>
                <a:srgbClr val="E06666"/>
              </a:buClr>
              <a:buSzPts val="6000"/>
              <a:buNone/>
              <a:defRPr b="1" sz="6000">
                <a:solidFill>
                  <a:srgbClr val="E06666"/>
                </a:solidFill>
              </a:defRPr>
            </a:lvl4pPr>
            <a:lvl5pPr lvl="4" algn="l">
              <a:lnSpc>
                <a:spcPct val="100000"/>
              </a:lnSpc>
              <a:spcBef>
                <a:spcPts val="0"/>
              </a:spcBef>
              <a:spcAft>
                <a:spcPts val="0"/>
              </a:spcAft>
              <a:buClr>
                <a:srgbClr val="E06666"/>
              </a:buClr>
              <a:buSzPts val="6000"/>
              <a:buNone/>
              <a:defRPr b="1" sz="6000">
                <a:solidFill>
                  <a:srgbClr val="E06666"/>
                </a:solidFill>
              </a:defRPr>
            </a:lvl5pPr>
            <a:lvl6pPr lvl="5" algn="l">
              <a:lnSpc>
                <a:spcPct val="100000"/>
              </a:lnSpc>
              <a:spcBef>
                <a:spcPts val="0"/>
              </a:spcBef>
              <a:spcAft>
                <a:spcPts val="0"/>
              </a:spcAft>
              <a:buClr>
                <a:srgbClr val="E06666"/>
              </a:buClr>
              <a:buSzPts val="6000"/>
              <a:buNone/>
              <a:defRPr b="1" sz="6000">
                <a:solidFill>
                  <a:srgbClr val="E06666"/>
                </a:solidFill>
              </a:defRPr>
            </a:lvl6pPr>
            <a:lvl7pPr lvl="6" algn="l">
              <a:lnSpc>
                <a:spcPct val="100000"/>
              </a:lnSpc>
              <a:spcBef>
                <a:spcPts val="0"/>
              </a:spcBef>
              <a:spcAft>
                <a:spcPts val="0"/>
              </a:spcAft>
              <a:buClr>
                <a:srgbClr val="E06666"/>
              </a:buClr>
              <a:buSzPts val="6000"/>
              <a:buNone/>
              <a:defRPr b="1" sz="6000">
                <a:solidFill>
                  <a:srgbClr val="E06666"/>
                </a:solidFill>
              </a:defRPr>
            </a:lvl7pPr>
            <a:lvl8pPr lvl="7" algn="l">
              <a:lnSpc>
                <a:spcPct val="100000"/>
              </a:lnSpc>
              <a:spcBef>
                <a:spcPts val="0"/>
              </a:spcBef>
              <a:spcAft>
                <a:spcPts val="0"/>
              </a:spcAft>
              <a:buClr>
                <a:srgbClr val="E06666"/>
              </a:buClr>
              <a:buSzPts val="6000"/>
              <a:buNone/>
              <a:defRPr b="1" sz="6000">
                <a:solidFill>
                  <a:srgbClr val="E06666"/>
                </a:solidFill>
              </a:defRPr>
            </a:lvl8pPr>
            <a:lvl9pPr lvl="8" algn="l">
              <a:lnSpc>
                <a:spcPct val="100000"/>
              </a:lnSpc>
              <a:spcBef>
                <a:spcPts val="0"/>
              </a:spcBef>
              <a:spcAft>
                <a:spcPts val="0"/>
              </a:spcAft>
              <a:buClr>
                <a:srgbClr val="E06666"/>
              </a:buClr>
              <a:buSzPts val="6000"/>
              <a:buNone/>
              <a:defRPr b="1" sz="6000">
                <a:solidFill>
                  <a:srgbClr val="E06666"/>
                </a:solidFill>
              </a:defRPr>
            </a:lvl9pPr>
          </a:lstStyle>
          <a:p/>
        </p:txBody>
      </p:sp>
      <p:sp>
        <p:nvSpPr>
          <p:cNvPr id="145" name="Google Shape;145;p40"/>
          <p:cNvSpPr txBox="1"/>
          <p:nvPr>
            <p:ph idx="1" type="subTitle"/>
          </p:nvPr>
        </p:nvSpPr>
        <p:spPr>
          <a:xfrm flipH="1">
            <a:off x="5034925" y="2953960"/>
            <a:ext cx="3372000" cy="47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cxnSp>
        <p:nvCxnSpPr>
          <p:cNvPr id="146" name="Google Shape;146;p40"/>
          <p:cNvCxnSpPr/>
          <p:nvPr/>
        </p:nvCxnSpPr>
        <p:spPr>
          <a:xfrm rot="10800000">
            <a:off x="4638348" y="1429100"/>
            <a:ext cx="0" cy="1770900"/>
          </a:xfrm>
          <a:prstGeom prst="straightConnector1">
            <a:avLst/>
          </a:prstGeom>
          <a:noFill/>
          <a:ln cap="flat" cmpd="sng" w="19050">
            <a:solidFill>
              <a:srgbClr val="FFFFFF"/>
            </a:solidFill>
            <a:prstDash val="solid"/>
            <a:round/>
            <a:headEnd len="sm" w="sm" type="none"/>
            <a:tailEnd len="sm" w="sm" type="none"/>
          </a:ln>
        </p:spPr>
      </p:cxnSp>
      <p:sp>
        <p:nvSpPr>
          <p:cNvPr id="147" name="Google Shape;147;p40"/>
          <p:cNvSpPr/>
          <p:nvPr/>
        </p:nvSpPr>
        <p:spPr>
          <a:xfrm flipH="1">
            <a:off x="2944891" y="3066344"/>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8" name="Google Shape;148;p40"/>
          <p:cNvSpPr/>
          <p:nvPr/>
        </p:nvSpPr>
        <p:spPr>
          <a:xfrm flipH="1">
            <a:off x="2106716" y="388495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9" name="Google Shape;149;p40"/>
          <p:cNvSpPr/>
          <p:nvPr/>
        </p:nvSpPr>
        <p:spPr>
          <a:xfrm flipH="1">
            <a:off x="2944891" y="3884944"/>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p:cSld name="Table of contents ">
    <p:spTree>
      <p:nvGrpSpPr>
        <p:cNvPr id="150" name="Shape 150"/>
        <p:cNvGrpSpPr/>
        <p:nvPr/>
      </p:nvGrpSpPr>
      <p:grpSpPr>
        <a:xfrm>
          <a:off x="0" y="0"/>
          <a:ext cx="0" cy="0"/>
          <a:chOff x="0" y="0"/>
          <a:chExt cx="0" cy="0"/>
        </a:xfrm>
      </p:grpSpPr>
      <p:sp>
        <p:nvSpPr>
          <p:cNvPr id="151" name="Google Shape;151;p41"/>
          <p:cNvSpPr txBox="1"/>
          <p:nvPr>
            <p:ph type="title"/>
          </p:nvPr>
        </p:nvSpPr>
        <p:spPr>
          <a:xfrm rot="1302">
            <a:off x="4353228" y="1987725"/>
            <a:ext cx="1583700" cy="577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69B9B2"/>
              </a:buClr>
              <a:buSzPts val="9600"/>
              <a:buNone/>
              <a:defRPr sz="9600">
                <a:solidFill>
                  <a:srgbClr val="69B9B2"/>
                </a:solidFill>
              </a:defRPr>
            </a:lvl1pPr>
            <a:lvl2pPr lvl="1"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9pPr>
          </a:lstStyle>
          <a:p/>
        </p:txBody>
      </p:sp>
      <p:sp>
        <p:nvSpPr>
          <p:cNvPr id="152" name="Google Shape;152;p41"/>
          <p:cNvSpPr txBox="1"/>
          <p:nvPr>
            <p:ph idx="2" type="title"/>
          </p:nvPr>
        </p:nvSpPr>
        <p:spPr>
          <a:xfrm rot="1302">
            <a:off x="4353228" y="3523426"/>
            <a:ext cx="1583700" cy="577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69B9B2"/>
              </a:buClr>
              <a:buSzPts val="9600"/>
              <a:buNone/>
              <a:defRPr sz="9600">
                <a:solidFill>
                  <a:srgbClr val="69B9B2"/>
                </a:solidFill>
              </a:defRPr>
            </a:lvl1pPr>
            <a:lvl2pPr lvl="1"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9pPr>
          </a:lstStyle>
          <a:p/>
        </p:txBody>
      </p:sp>
      <p:sp>
        <p:nvSpPr>
          <p:cNvPr id="153" name="Google Shape;153;p41"/>
          <p:cNvSpPr txBox="1"/>
          <p:nvPr>
            <p:ph idx="3" type="title"/>
          </p:nvPr>
        </p:nvSpPr>
        <p:spPr>
          <a:xfrm rot="1424">
            <a:off x="774328" y="1987725"/>
            <a:ext cx="1448700" cy="577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69B9B2"/>
              </a:buClr>
              <a:buSzPts val="9600"/>
              <a:buNone/>
              <a:defRPr sz="9600">
                <a:solidFill>
                  <a:srgbClr val="69B9B2"/>
                </a:solidFill>
              </a:defRPr>
            </a:lvl1pPr>
            <a:lvl2pPr lvl="1"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9pPr>
          </a:lstStyle>
          <a:p/>
        </p:txBody>
      </p:sp>
      <p:sp>
        <p:nvSpPr>
          <p:cNvPr id="154" name="Google Shape;154;p41"/>
          <p:cNvSpPr txBox="1"/>
          <p:nvPr>
            <p:ph idx="4" type="ctrTitle"/>
          </p:nvPr>
        </p:nvSpPr>
        <p:spPr>
          <a:xfrm>
            <a:off x="1882998" y="1687125"/>
            <a:ext cx="24765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434343"/>
              </a:buClr>
              <a:buSzPts val="1800"/>
              <a:buNone/>
              <a:defRPr b="1" sz="1800">
                <a:solidFill>
                  <a:srgbClr val="434343"/>
                </a:solidFill>
              </a:defRPr>
            </a:lvl1pPr>
            <a:lvl2pPr lvl="1" algn="l">
              <a:lnSpc>
                <a:spcPct val="100000"/>
              </a:lnSpc>
              <a:spcBef>
                <a:spcPts val="0"/>
              </a:spcBef>
              <a:spcAft>
                <a:spcPts val="0"/>
              </a:spcAft>
              <a:buClr>
                <a:srgbClr val="434343"/>
              </a:buClr>
              <a:buSzPts val="1800"/>
              <a:buNone/>
              <a:defRPr b="1" sz="1800">
                <a:solidFill>
                  <a:srgbClr val="434343"/>
                </a:solidFill>
              </a:defRPr>
            </a:lvl2pPr>
            <a:lvl3pPr lvl="2" algn="l">
              <a:lnSpc>
                <a:spcPct val="100000"/>
              </a:lnSpc>
              <a:spcBef>
                <a:spcPts val="0"/>
              </a:spcBef>
              <a:spcAft>
                <a:spcPts val="0"/>
              </a:spcAft>
              <a:buClr>
                <a:srgbClr val="434343"/>
              </a:buClr>
              <a:buSzPts val="1800"/>
              <a:buNone/>
              <a:defRPr b="1" sz="1800">
                <a:solidFill>
                  <a:srgbClr val="434343"/>
                </a:solidFill>
              </a:defRPr>
            </a:lvl3pPr>
            <a:lvl4pPr lvl="3" algn="l">
              <a:lnSpc>
                <a:spcPct val="100000"/>
              </a:lnSpc>
              <a:spcBef>
                <a:spcPts val="0"/>
              </a:spcBef>
              <a:spcAft>
                <a:spcPts val="0"/>
              </a:spcAft>
              <a:buClr>
                <a:srgbClr val="434343"/>
              </a:buClr>
              <a:buSzPts val="1800"/>
              <a:buNone/>
              <a:defRPr b="1" sz="1800">
                <a:solidFill>
                  <a:srgbClr val="434343"/>
                </a:solidFill>
              </a:defRPr>
            </a:lvl4pPr>
            <a:lvl5pPr lvl="4" algn="l">
              <a:lnSpc>
                <a:spcPct val="100000"/>
              </a:lnSpc>
              <a:spcBef>
                <a:spcPts val="0"/>
              </a:spcBef>
              <a:spcAft>
                <a:spcPts val="0"/>
              </a:spcAft>
              <a:buClr>
                <a:srgbClr val="434343"/>
              </a:buClr>
              <a:buSzPts val="1800"/>
              <a:buNone/>
              <a:defRPr b="1" sz="1800">
                <a:solidFill>
                  <a:srgbClr val="434343"/>
                </a:solidFill>
              </a:defRPr>
            </a:lvl5pPr>
            <a:lvl6pPr lvl="5" algn="l">
              <a:lnSpc>
                <a:spcPct val="100000"/>
              </a:lnSpc>
              <a:spcBef>
                <a:spcPts val="0"/>
              </a:spcBef>
              <a:spcAft>
                <a:spcPts val="0"/>
              </a:spcAft>
              <a:buClr>
                <a:srgbClr val="434343"/>
              </a:buClr>
              <a:buSzPts val="1800"/>
              <a:buNone/>
              <a:defRPr b="1" sz="1800">
                <a:solidFill>
                  <a:srgbClr val="434343"/>
                </a:solidFill>
              </a:defRPr>
            </a:lvl6pPr>
            <a:lvl7pPr lvl="6" algn="l">
              <a:lnSpc>
                <a:spcPct val="100000"/>
              </a:lnSpc>
              <a:spcBef>
                <a:spcPts val="0"/>
              </a:spcBef>
              <a:spcAft>
                <a:spcPts val="0"/>
              </a:spcAft>
              <a:buClr>
                <a:srgbClr val="434343"/>
              </a:buClr>
              <a:buSzPts val="1800"/>
              <a:buNone/>
              <a:defRPr b="1" sz="1800">
                <a:solidFill>
                  <a:srgbClr val="434343"/>
                </a:solidFill>
              </a:defRPr>
            </a:lvl7pPr>
            <a:lvl8pPr lvl="7" algn="l">
              <a:lnSpc>
                <a:spcPct val="100000"/>
              </a:lnSpc>
              <a:spcBef>
                <a:spcPts val="0"/>
              </a:spcBef>
              <a:spcAft>
                <a:spcPts val="0"/>
              </a:spcAft>
              <a:buClr>
                <a:srgbClr val="434343"/>
              </a:buClr>
              <a:buSzPts val="1800"/>
              <a:buNone/>
              <a:defRPr b="1" sz="1800">
                <a:solidFill>
                  <a:srgbClr val="434343"/>
                </a:solidFill>
              </a:defRPr>
            </a:lvl8pPr>
            <a:lvl9pPr lvl="8" algn="l">
              <a:lnSpc>
                <a:spcPct val="100000"/>
              </a:lnSpc>
              <a:spcBef>
                <a:spcPts val="0"/>
              </a:spcBef>
              <a:spcAft>
                <a:spcPts val="0"/>
              </a:spcAft>
              <a:buClr>
                <a:srgbClr val="434343"/>
              </a:buClr>
              <a:buSzPts val="1800"/>
              <a:buNone/>
              <a:defRPr b="1" sz="1800">
                <a:solidFill>
                  <a:srgbClr val="434343"/>
                </a:solidFill>
              </a:defRPr>
            </a:lvl9pPr>
          </a:lstStyle>
          <a:p/>
        </p:txBody>
      </p:sp>
      <p:sp>
        <p:nvSpPr>
          <p:cNvPr id="155" name="Google Shape;155;p41"/>
          <p:cNvSpPr txBox="1"/>
          <p:nvPr>
            <p:ph idx="1" type="subTitle"/>
          </p:nvPr>
        </p:nvSpPr>
        <p:spPr>
          <a:xfrm>
            <a:off x="1882997" y="2108725"/>
            <a:ext cx="22167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1100"/>
              <a:buNone/>
              <a:defRPr sz="1100">
                <a:solidFill>
                  <a:srgbClr val="434343"/>
                </a:solidFill>
              </a:defRPr>
            </a:lvl1pPr>
            <a:lvl2pPr lvl="1" algn="l">
              <a:lnSpc>
                <a:spcPct val="100000"/>
              </a:lnSpc>
              <a:spcBef>
                <a:spcPts val="0"/>
              </a:spcBef>
              <a:spcAft>
                <a:spcPts val="0"/>
              </a:spcAft>
              <a:buClr>
                <a:srgbClr val="434343"/>
              </a:buClr>
              <a:buSzPts val="1100"/>
              <a:buNone/>
              <a:defRPr sz="1100">
                <a:solidFill>
                  <a:srgbClr val="434343"/>
                </a:solidFill>
              </a:defRPr>
            </a:lvl2pPr>
            <a:lvl3pPr lvl="2" algn="l">
              <a:lnSpc>
                <a:spcPct val="100000"/>
              </a:lnSpc>
              <a:spcBef>
                <a:spcPts val="0"/>
              </a:spcBef>
              <a:spcAft>
                <a:spcPts val="0"/>
              </a:spcAft>
              <a:buClr>
                <a:srgbClr val="434343"/>
              </a:buClr>
              <a:buSzPts val="1100"/>
              <a:buNone/>
              <a:defRPr sz="1100">
                <a:solidFill>
                  <a:srgbClr val="434343"/>
                </a:solidFill>
              </a:defRPr>
            </a:lvl3pPr>
            <a:lvl4pPr lvl="3" algn="l">
              <a:lnSpc>
                <a:spcPct val="100000"/>
              </a:lnSpc>
              <a:spcBef>
                <a:spcPts val="0"/>
              </a:spcBef>
              <a:spcAft>
                <a:spcPts val="0"/>
              </a:spcAft>
              <a:buClr>
                <a:srgbClr val="434343"/>
              </a:buClr>
              <a:buSzPts val="1100"/>
              <a:buNone/>
              <a:defRPr sz="1100">
                <a:solidFill>
                  <a:srgbClr val="434343"/>
                </a:solidFill>
              </a:defRPr>
            </a:lvl4pPr>
            <a:lvl5pPr lvl="4" algn="l">
              <a:lnSpc>
                <a:spcPct val="100000"/>
              </a:lnSpc>
              <a:spcBef>
                <a:spcPts val="0"/>
              </a:spcBef>
              <a:spcAft>
                <a:spcPts val="0"/>
              </a:spcAft>
              <a:buClr>
                <a:srgbClr val="434343"/>
              </a:buClr>
              <a:buSzPts val="1100"/>
              <a:buNone/>
              <a:defRPr sz="1100">
                <a:solidFill>
                  <a:srgbClr val="434343"/>
                </a:solidFill>
              </a:defRPr>
            </a:lvl5pPr>
            <a:lvl6pPr lvl="5" algn="l">
              <a:lnSpc>
                <a:spcPct val="100000"/>
              </a:lnSpc>
              <a:spcBef>
                <a:spcPts val="0"/>
              </a:spcBef>
              <a:spcAft>
                <a:spcPts val="0"/>
              </a:spcAft>
              <a:buClr>
                <a:srgbClr val="434343"/>
              </a:buClr>
              <a:buSzPts val="1100"/>
              <a:buNone/>
              <a:defRPr sz="1100">
                <a:solidFill>
                  <a:srgbClr val="434343"/>
                </a:solidFill>
              </a:defRPr>
            </a:lvl6pPr>
            <a:lvl7pPr lvl="6" algn="l">
              <a:lnSpc>
                <a:spcPct val="100000"/>
              </a:lnSpc>
              <a:spcBef>
                <a:spcPts val="0"/>
              </a:spcBef>
              <a:spcAft>
                <a:spcPts val="0"/>
              </a:spcAft>
              <a:buClr>
                <a:srgbClr val="434343"/>
              </a:buClr>
              <a:buSzPts val="1100"/>
              <a:buNone/>
              <a:defRPr sz="1100">
                <a:solidFill>
                  <a:srgbClr val="434343"/>
                </a:solidFill>
              </a:defRPr>
            </a:lvl7pPr>
            <a:lvl8pPr lvl="7" algn="l">
              <a:lnSpc>
                <a:spcPct val="100000"/>
              </a:lnSpc>
              <a:spcBef>
                <a:spcPts val="0"/>
              </a:spcBef>
              <a:spcAft>
                <a:spcPts val="0"/>
              </a:spcAft>
              <a:buClr>
                <a:srgbClr val="434343"/>
              </a:buClr>
              <a:buSzPts val="1100"/>
              <a:buNone/>
              <a:defRPr sz="1100">
                <a:solidFill>
                  <a:srgbClr val="434343"/>
                </a:solidFill>
              </a:defRPr>
            </a:lvl8pPr>
            <a:lvl9pPr lvl="8" algn="l">
              <a:lnSpc>
                <a:spcPct val="100000"/>
              </a:lnSpc>
              <a:spcBef>
                <a:spcPts val="0"/>
              </a:spcBef>
              <a:spcAft>
                <a:spcPts val="0"/>
              </a:spcAft>
              <a:buClr>
                <a:srgbClr val="434343"/>
              </a:buClr>
              <a:buSzPts val="1100"/>
              <a:buNone/>
              <a:defRPr sz="1100">
                <a:solidFill>
                  <a:srgbClr val="434343"/>
                </a:solidFill>
              </a:defRPr>
            </a:lvl9pPr>
          </a:lstStyle>
          <a:p/>
        </p:txBody>
      </p:sp>
      <p:sp>
        <p:nvSpPr>
          <p:cNvPr id="156" name="Google Shape;156;p41"/>
          <p:cNvSpPr txBox="1"/>
          <p:nvPr>
            <p:ph idx="5" type="ctrTitle"/>
          </p:nvPr>
        </p:nvSpPr>
        <p:spPr>
          <a:xfrm>
            <a:off x="5431425" y="1687125"/>
            <a:ext cx="24255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434343"/>
              </a:buClr>
              <a:buSzPts val="1800"/>
              <a:buNone/>
              <a:defRPr b="1" sz="1800">
                <a:solidFill>
                  <a:srgbClr val="434343"/>
                </a:solidFill>
              </a:defRPr>
            </a:lvl1pPr>
            <a:lvl2pPr lvl="1" algn="l">
              <a:lnSpc>
                <a:spcPct val="100000"/>
              </a:lnSpc>
              <a:spcBef>
                <a:spcPts val="0"/>
              </a:spcBef>
              <a:spcAft>
                <a:spcPts val="0"/>
              </a:spcAft>
              <a:buClr>
                <a:srgbClr val="434343"/>
              </a:buClr>
              <a:buSzPts val="1800"/>
              <a:buNone/>
              <a:defRPr b="1" sz="1800">
                <a:solidFill>
                  <a:srgbClr val="434343"/>
                </a:solidFill>
              </a:defRPr>
            </a:lvl2pPr>
            <a:lvl3pPr lvl="2" algn="l">
              <a:lnSpc>
                <a:spcPct val="100000"/>
              </a:lnSpc>
              <a:spcBef>
                <a:spcPts val="0"/>
              </a:spcBef>
              <a:spcAft>
                <a:spcPts val="0"/>
              </a:spcAft>
              <a:buClr>
                <a:srgbClr val="434343"/>
              </a:buClr>
              <a:buSzPts val="1800"/>
              <a:buNone/>
              <a:defRPr b="1" sz="1800">
                <a:solidFill>
                  <a:srgbClr val="434343"/>
                </a:solidFill>
              </a:defRPr>
            </a:lvl3pPr>
            <a:lvl4pPr lvl="3" algn="l">
              <a:lnSpc>
                <a:spcPct val="100000"/>
              </a:lnSpc>
              <a:spcBef>
                <a:spcPts val="0"/>
              </a:spcBef>
              <a:spcAft>
                <a:spcPts val="0"/>
              </a:spcAft>
              <a:buClr>
                <a:srgbClr val="434343"/>
              </a:buClr>
              <a:buSzPts val="1800"/>
              <a:buNone/>
              <a:defRPr b="1" sz="1800">
                <a:solidFill>
                  <a:srgbClr val="434343"/>
                </a:solidFill>
              </a:defRPr>
            </a:lvl4pPr>
            <a:lvl5pPr lvl="4" algn="l">
              <a:lnSpc>
                <a:spcPct val="100000"/>
              </a:lnSpc>
              <a:spcBef>
                <a:spcPts val="0"/>
              </a:spcBef>
              <a:spcAft>
                <a:spcPts val="0"/>
              </a:spcAft>
              <a:buClr>
                <a:srgbClr val="434343"/>
              </a:buClr>
              <a:buSzPts val="1800"/>
              <a:buNone/>
              <a:defRPr b="1" sz="1800">
                <a:solidFill>
                  <a:srgbClr val="434343"/>
                </a:solidFill>
              </a:defRPr>
            </a:lvl5pPr>
            <a:lvl6pPr lvl="5" algn="l">
              <a:lnSpc>
                <a:spcPct val="100000"/>
              </a:lnSpc>
              <a:spcBef>
                <a:spcPts val="0"/>
              </a:spcBef>
              <a:spcAft>
                <a:spcPts val="0"/>
              </a:spcAft>
              <a:buClr>
                <a:srgbClr val="434343"/>
              </a:buClr>
              <a:buSzPts val="1800"/>
              <a:buNone/>
              <a:defRPr b="1" sz="1800">
                <a:solidFill>
                  <a:srgbClr val="434343"/>
                </a:solidFill>
              </a:defRPr>
            </a:lvl6pPr>
            <a:lvl7pPr lvl="6" algn="l">
              <a:lnSpc>
                <a:spcPct val="100000"/>
              </a:lnSpc>
              <a:spcBef>
                <a:spcPts val="0"/>
              </a:spcBef>
              <a:spcAft>
                <a:spcPts val="0"/>
              </a:spcAft>
              <a:buClr>
                <a:srgbClr val="434343"/>
              </a:buClr>
              <a:buSzPts val="1800"/>
              <a:buNone/>
              <a:defRPr b="1" sz="1800">
                <a:solidFill>
                  <a:srgbClr val="434343"/>
                </a:solidFill>
              </a:defRPr>
            </a:lvl7pPr>
            <a:lvl8pPr lvl="7" algn="l">
              <a:lnSpc>
                <a:spcPct val="100000"/>
              </a:lnSpc>
              <a:spcBef>
                <a:spcPts val="0"/>
              </a:spcBef>
              <a:spcAft>
                <a:spcPts val="0"/>
              </a:spcAft>
              <a:buClr>
                <a:srgbClr val="434343"/>
              </a:buClr>
              <a:buSzPts val="1800"/>
              <a:buNone/>
              <a:defRPr b="1" sz="1800">
                <a:solidFill>
                  <a:srgbClr val="434343"/>
                </a:solidFill>
              </a:defRPr>
            </a:lvl8pPr>
            <a:lvl9pPr lvl="8" algn="l">
              <a:lnSpc>
                <a:spcPct val="100000"/>
              </a:lnSpc>
              <a:spcBef>
                <a:spcPts val="0"/>
              </a:spcBef>
              <a:spcAft>
                <a:spcPts val="0"/>
              </a:spcAft>
              <a:buClr>
                <a:srgbClr val="434343"/>
              </a:buClr>
              <a:buSzPts val="1800"/>
              <a:buNone/>
              <a:defRPr b="1" sz="1800">
                <a:solidFill>
                  <a:srgbClr val="434343"/>
                </a:solidFill>
              </a:defRPr>
            </a:lvl9pPr>
          </a:lstStyle>
          <a:p/>
        </p:txBody>
      </p:sp>
      <p:sp>
        <p:nvSpPr>
          <p:cNvPr id="157" name="Google Shape;157;p41"/>
          <p:cNvSpPr txBox="1"/>
          <p:nvPr>
            <p:ph idx="6" type="subTitle"/>
          </p:nvPr>
        </p:nvSpPr>
        <p:spPr>
          <a:xfrm>
            <a:off x="5431425" y="2108725"/>
            <a:ext cx="22167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1100"/>
              <a:buNone/>
              <a:defRPr sz="1100">
                <a:solidFill>
                  <a:srgbClr val="434343"/>
                </a:solidFill>
              </a:defRPr>
            </a:lvl1pPr>
            <a:lvl2pPr lvl="1" algn="l">
              <a:lnSpc>
                <a:spcPct val="100000"/>
              </a:lnSpc>
              <a:spcBef>
                <a:spcPts val="0"/>
              </a:spcBef>
              <a:spcAft>
                <a:spcPts val="0"/>
              </a:spcAft>
              <a:buClr>
                <a:srgbClr val="434343"/>
              </a:buClr>
              <a:buSzPts val="1100"/>
              <a:buNone/>
              <a:defRPr sz="1100">
                <a:solidFill>
                  <a:srgbClr val="434343"/>
                </a:solidFill>
              </a:defRPr>
            </a:lvl2pPr>
            <a:lvl3pPr lvl="2" algn="l">
              <a:lnSpc>
                <a:spcPct val="100000"/>
              </a:lnSpc>
              <a:spcBef>
                <a:spcPts val="0"/>
              </a:spcBef>
              <a:spcAft>
                <a:spcPts val="0"/>
              </a:spcAft>
              <a:buClr>
                <a:srgbClr val="434343"/>
              </a:buClr>
              <a:buSzPts val="1100"/>
              <a:buNone/>
              <a:defRPr sz="1100">
                <a:solidFill>
                  <a:srgbClr val="434343"/>
                </a:solidFill>
              </a:defRPr>
            </a:lvl3pPr>
            <a:lvl4pPr lvl="3" algn="l">
              <a:lnSpc>
                <a:spcPct val="100000"/>
              </a:lnSpc>
              <a:spcBef>
                <a:spcPts val="0"/>
              </a:spcBef>
              <a:spcAft>
                <a:spcPts val="0"/>
              </a:spcAft>
              <a:buClr>
                <a:srgbClr val="434343"/>
              </a:buClr>
              <a:buSzPts val="1100"/>
              <a:buNone/>
              <a:defRPr sz="1100">
                <a:solidFill>
                  <a:srgbClr val="434343"/>
                </a:solidFill>
              </a:defRPr>
            </a:lvl4pPr>
            <a:lvl5pPr lvl="4" algn="l">
              <a:lnSpc>
                <a:spcPct val="100000"/>
              </a:lnSpc>
              <a:spcBef>
                <a:spcPts val="0"/>
              </a:spcBef>
              <a:spcAft>
                <a:spcPts val="0"/>
              </a:spcAft>
              <a:buClr>
                <a:srgbClr val="434343"/>
              </a:buClr>
              <a:buSzPts val="1100"/>
              <a:buNone/>
              <a:defRPr sz="1100">
                <a:solidFill>
                  <a:srgbClr val="434343"/>
                </a:solidFill>
              </a:defRPr>
            </a:lvl5pPr>
            <a:lvl6pPr lvl="5" algn="l">
              <a:lnSpc>
                <a:spcPct val="100000"/>
              </a:lnSpc>
              <a:spcBef>
                <a:spcPts val="0"/>
              </a:spcBef>
              <a:spcAft>
                <a:spcPts val="0"/>
              </a:spcAft>
              <a:buClr>
                <a:srgbClr val="434343"/>
              </a:buClr>
              <a:buSzPts val="1100"/>
              <a:buNone/>
              <a:defRPr sz="1100">
                <a:solidFill>
                  <a:srgbClr val="434343"/>
                </a:solidFill>
              </a:defRPr>
            </a:lvl6pPr>
            <a:lvl7pPr lvl="6" algn="l">
              <a:lnSpc>
                <a:spcPct val="100000"/>
              </a:lnSpc>
              <a:spcBef>
                <a:spcPts val="0"/>
              </a:spcBef>
              <a:spcAft>
                <a:spcPts val="0"/>
              </a:spcAft>
              <a:buClr>
                <a:srgbClr val="434343"/>
              </a:buClr>
              <a:buSzPts val="1100"/>
              <a:buNone/>
              <a:defRPr sz="1100">
                <a:solidFill>
                  <a:srgbClr val="434343"/>
                </a:solidFill>
              </a:defRPr>
            </a:lvl7pPr>
            <a:lvl8pPr lvl="7" algn="l">
              <a:lnSpc>
                <a:spcPct val="100000"/>
              </a:lnSpc>
              <a:spcBef>
                <a:spcPts val="0"/>
              </a:spcBef>
              <a:spcAft>
                <a:spcPts val="0"/>
              </a:spcAft>
              <a:buClr>
                <a:srgbClr val="434343"/>
              </a:buClr>
              <a:buSzPts val="1100"/>
              <a:buNone/>
              <a:defRPr sz="1100">
                <a:solidFill>
                  <a:srgbClr val="434343"/>
                </a:solidFill>
              </a:defRPr>
            </a:lvl8pPr>
            <a:lvl9pPr lvl="8" algn="l">
              <a:lnSpc>
                <a:spcPct val="100000"/>
              </a:lnSpc>
              <a:spcBef>
                <a:spcPts val="0"/>
              </a:spcBef>
              <a:spcAft>
                <a:spcPts val="0"/>
              </a:spcAft>
              <a:buClr>
                <a:srgbClr val="434343"/>
              </a:buClr>
              <a:buSzPts val="1100"/>
              <a:buNone/>
              <a:defRPr sz="1100">
                <a:solidFill>
                  <a:srgbClr val="434343"/>
                </a:solidFill>
              </a:defRPr>
            </a:lvl9pPr>
          </a:lstStyle>
          <a:p/>
        </p:txBody>
      </p:sp>
      <p:sp>
        <p:nvSpPr>
          <p:cNvPr id="158" name="Google Shape;158;p41"/>
          <p:cNvSpPr txBox="1"/>
          <p:nvPr>
            <p:ph idx="7" type="title"/>
          </p:nvPr>
        </p:nvSpPr>
        <p:spPr>
          <a:xfrm rot="1424">
            <a:off x="922028" y="3523425"/>
            <a:ext cx="1448700" cy="577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69B9B2"/>
              </a:buClr>
              <a:buSzPts val="9600"/>
              <a:buNone/>
              <a:defRPr sz="9600">
                <a:solidFill>
                  <a:srgbClr val="69B9B2"/>
                </a:solidFill>
              </a:defRPr>
            </a:lvl1pPr>
            <a:lvl2pPr lvl="1"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9pPr>
          </a:lstStyle>
          <a:p/>
        </p:txBody>
      </p:sp>
      <p:sp>
        <p:nvSpPr>
          <p:cNvPr id="159" name="Google Shape;159;p41"/>
          <p:cNvSpPr txBox="1"/>
          <p:nvPr>
            <p:ph idx="8" type="ctrTitle"/>
          </p:nvPr>
        </p:nvSpPr>
        <p:spPr>
          <a:xfrm>
            <a:off x="1882998" y="3225975"/>
            <a:ext cx="24765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434343"/>
              </a:buClr>
              <a:buSzPts val="1800"/>
              <a:buNone/>
              <a:defRPr b="1" sz="1800">
                <a:solidFill>
                  <a:srgbClr val="434343"/>
                </a:solidFill>
              </a:defRPr>
            </a:lvl1pPr>
            <a:lvl2pPr lvl="1" algn="l">
              <a:lnSpc>
                <a:spcPct val="100000"/>
              </a:lnSpc>
              <a:spcBef>
                <a:spcPts val="0"/>
              </a:spcBef>
              <a:spcAft>
                <a:spcPts val="0"/>
              </a:spcAft>
              <a:buClr>
                <a:srgbClr val="434343"/>
              </a:buClr>
              <a:buSzPts val="1800"/>
              <a:buNone/>
              <a:defRPr b="1" sz="1800">
                <a:solidFill>
                  <a:srgbClr val="434343"/>
                </a:solidFill>
              </a:defRPr>
            </a:lvl2pPr>
            <a:lvl3pPr lvl="2" algn="l">
              <a:lnSpc>
                <a:spcPct val="100000"/>
              </a:lnSpc>
              <a:spcBef>
                <a:spcPts val="0"/>
              </a:spcBef>
              <a:spcAft>
                <a:spcPts val="0"/>
              </a:spcAft>
              <a:buClr>
                <a:srgbClr val="434343"/>
              </a:buClr>
              <a:buSzPts val="1800"/>
              <a:buNone/>
              <a:defRPr b="1" sz="1800">
                <a:solidFill>
                  <a:srgbClr val="434343"/>
                </a:solidFill>
              </a:defRPr>
            </a:lvl3pPr>
            <a:lvl4pPr lvl="3" algn="l">
              <a:lnSpc>
                <a:spcPct val="100000"/>
              </a:lnSpc>
              <a:spcBef>
                <a:spcPts val="0"/>
              </a:spcBef>
              <a:spcAft>
                <a:spcPts val="0"/>
              </a:spcAft>
              <a:buClr>
                <a:srgbClr val="434343"/>
              </a:buClr>
              <a:buSzPts val="1800"/>
              <a:buNone/>
              <a:defRPr b="1" sz="1800">
                <a:solidFill>
                  <a:srgbClr val="434343"/>
                </a:solidFill>
              </a:defRPr>
            </a:lvl4pPr>
            <a:lvl5pPr lvl="4" algn="l">
              <a:lnSpc>
                <a:spcPct val="100000"/>
              </a:lnSpc>
              <a:spcBef>
                <a:spcPts val="0"/>
              </a:spcBef>
              <a:spcAft>
                <a:spcPts val="0"/>
              </a:spcAft>
              <a:buClr>
                <a:srgbClr val="434343"/>
              </a:buClr>
              <a:buSzPts val="1800"/>
              <a:buNone/>
              <a:defRPr b="1" sz="1800">
                <a:solidFill>
                  <a:srgbClr val="434343"/>
                </a:solidFill>
              </a:defRPr>
            </a:lvl5pPr>
            <a:lvl6pPr lvl="5" algn="l">
              <a:lnSpc>
                <a:spcPct val="100000"/>
              </a:lnSpc>
              <a:spcBef>
                <a:spcPts val="0"/>
              </a:spcBef>
              <a:spcAft>
                <a:spcPts val="0"/>
              </a:spcAft>
              <a:buClr>
                <a:srgbClr val="434343"/>
              </a:buClr>
              <a:buSzPts val="1800"/>
              <a:buNone/>
              <a:defRPr b="1" sz="1800">
                <a:solidFill>
                  <a:srgbClr val="434343"/>
                </a:solidFill>
              </a:defRPr>
            </a:lvl6pPr>
            <a:lvl7pPr lvl="6" algn="l">
              <a:lnSpc>
                <a:spcPct val="100000"/>
              </a:lnSpc>
              <a:spcBef>
                <a:spcPts val="0"/>
              </a:spcBef>
              <a:spcAft>
                <a:spcPts val="0"/>
              </a:spcAft>
              <a:buClr>
                <a:srgbClr val="434343"/>
              </a:buClr>
              <a:buSzPts val="1800"/>
              <a:buNone/>
              <a:defRPr b="1" sz="1800">
                <a:solidFill>
                  <a:srgbClr val="434343"/>
                </a:solidFill>
              </a:defRPr>
            </a:lvl7pPr>
            <a:lvl8pPr lvl="7" algn="l">
              <a:lnSpc>
                <a:spcPct val="100000"/>
              </a:lnSpc>
              <a:spcBef>
                <a:spcPts val="0"/>
              </a:spcBef>
              <a:spcAft>
                <a:spcPts val="0"/>
              </a:spcAft>
              <a:buClr>
                <a:srgbClr val="434343"/>
              </a:buClr>
              <a:buSzPts val="1800"/>
              <a:buNone/>
              <a:defRPr b="1" sz="1800">
                <a:solidFill>
                  <a:srgbClr val="434343"/>
                </a:solidFill>
              </a:defRPr>
            </a:lvl8pPr>
            <a:lvl9pPr lvl="8" algn="l">
              <a:lnSpc>
                <a:spcPct val="100000"/>
              </a:lnSpc>
              <a:spcBef>
                <a:spcPts val="0"/>
              </a:spcBef>
              <a:spcAft>
                <a:spcPts val="0"/>
              </a:spcAft>
              <a:buClr>
                <a:srgbClr val="434343"/>
              </a:buClr>
              <a:buSzPts val="1800"/>
              <a:buNone/>
              <a:defRPr b="1" sz="1800">
                <a:solidFill>
                  <a:srgbClr val="434343"/>
                </a:solidFill>
              </a:defRPr>
            </a:lvl9pPr>
          </a:lstStyle>
          <a:p/>
        </p:txBody>
      </p:sp>
      <p:sp>
        <p:nvSpPr>
          <p:cNvPr id="160" name="Google Shape;160;p41"/>
          <p:cNvSpPr txBox="1"/>
          <p:nvPr>
            <p:ph idx="9" type="subTitle"/>
          </p:nvPr>
        </p:nvSpPr>
        <p:spPr>
          <a:xfrm>
            <a:off x="1882997" y="3647575"/>
            <a:ext cx="22167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1100"/>
              <a:buNone/>
              <a:defRPr sz="1100">
                <a:solidFill>
                  <a:srgbClr val="434343"/>
                </a:solidFill>
              </a:defRPr>
            </a:lvl1pPr>
            <a:lvl2pPr lvl="1" algn="l">
              <a:lnSpc>
                <a:spcPct val="100000"/>
              </a:lnSpc>
              <a:spcBef>
                <a:spcPts val="0"/>
              </a:spcBef>
              <a:spcAft>
                <a:spcPts val="0"/>
              </a:spcAft>
              <a:buClr>
                <a:srgbClr val="434343"/>
              </a:buClr>
              <a:buSzPts val="1100"/>
              <a:buNone/>
              <a:defRPr sz="1100">
                <a:solidFill>
                  <a:srgbClr val="434343"/>
                </a:solidFill>
              </a:defRPr>
            </a:lvl2pPr>
            <a:lvl3pPr lvl="2" algn="l">
              <a:lnSpc>
                <a:spcPct val="100000"/>
              </a:lnSpc>
              <a:spcBef>
                <a:spcPts val="0"/>
              </a:spcBef>
              <a:spcAft>
                <a:spcPts val="0"/>
              </a:spcAft>
              <a:buClr>
                <a:srgbClr val="434343"/>
              </a:buClr>
              <a:buSzPts val="1100"/>
              <a:buNone/>
              <a:defRPr sz="1100">
                <a:solidFill>
                  <a:srgbClr val="434343"/>
                </a:solidFill>
              </a:defRPr>
            </a:lvl3pPr>
            <a:lvl4pPr lvl="3" algn="l">
              <a:lnSpc>
                <a:spcPct val="100000"/>
              </a:lnSpc>
              <a:spcBef>
                <a:spcPts val="0"/>
              </a:spcBef>
              <a:spcAft>
                <a:spcPts val="0"/>
              </a:spcAft>
              <a:buClr>
                <a:srgbClr val="434343"/>
              </a:buClr>
              <a:buSzPts val="1100"/>
              <a:buNone/>
              <a:defRPr sz="1100">
                <a:solidFill>
                  <a:srgbClr val="434343"/>
                </a:solidFill>
              </a:defRPr>
            </a:lvl4pPr>
            <a:lvl5pPr lvl="4" algn="l">
              <a:lnSpc>
                <a:spcPct val="100000"/>
              </a:lnSpc>
              <a:spcBef>
                <a:spcPts val="0"/>
              </a:spcBef>
              <a:spcAft>
                <a:spcPts val="0"/>
              </a:spcAft>
              <a:buClr>
                <a:srgbClr val="434343"/>
              </a:buClr>
              <a:buSzPts val="1100"/>
              <a:buNone/>
              <a:defRPr sz="1100">
                <a:solidFill>
                  <a:srgbClr val="434343"/>
                </a:solidFill>
              </a:defRPr>
            </a:lvl5pPr>
            <a:lvl6pPr lvl="5" algn="l">
              <a:lnSpc>
                <a:spcPct val="100000"/>
              </a:lnSpc>
              <a:spcBef>
                <a:spcPts val="0"/>
              </a:spcBef>
              <a:spcAft>
                <a:spcPts val="0"/>
              </a:spcAft>
              <a:buClr>
                <a:srgbClr val="434343"/>
              </a:buClr>
              <a:buSzPts val="1100"/>
              <a:buNone/>
              <a:defRPr sz="1100">
                <a:solidFill>
                  <a:srgbClr val="434343"/>
                </a:solidFill>
              </a:defRPr>
            </a:lvl6pPr>
            <a:lvl7pPr lvl="6" algn="l">
              <a:lnSpc>
                <a:spcPct val="100000"/>
              </a:lnSpc>
              <a:spcBef>
                <a:spcPts val="0"/>
              </a:spcBef>
              <a:spcAft>
                <a:spcPts val="0"/>
              </a:spcAft>
              <a:buClr>
                <a:srgbClr val="434343"/>
              </a:buClr>
              <a:buSzPts val="1100"/>
              <a:buNone/>
              <a:defRPr sz="1100">
                <a:solidFill>
                  <a:srgbClr val="434343"/>
                </a:solidFill>
              </a:defRPr>
            </a:lvl7pPr>
            <a:lvl8pPr lvl="7" algn="l">
              <a:lnSpc>
                <a:spcPct val="100000"/>
              </a:lnSpc>
              <a:spcBef>
                <a:spcPts val="0"/>
              </a:spcBef>
              <a:spcAft>
                <a:spcPts val="0"/>
              </a:spcAft>
              <a:buClr>
                <a:srgbClr val="434343"/>
              </a:buClr>
              <a:buSzPts val="1100"/>
              <a:buNone/>
              <a:defRPr sz="1100">
                <a:solidFill>
                  <a:srgbClr val="434343"/>
                </a:solidFill>
              </a:defRPr>
            </a:lvl8pPr>
            <a:lvl9pPr lvl="8" algn="l">
              <a:lnSpc>
                <a:spcPct val="100000"/>
              </a:lnSpc>
              <a:spcBef>
                <a:spcPts val="0"/>
              </a:spcBef>
              <a:spcAft>
                <a:spcPts val="0"/>
              </a:spcAft>
              <a:buClr>
                <a:srgbClr val="434343"/>
              </a:buClr>
              <a:buSzPts val="1100"/>
              <a:buNone/>
              <a:defRPr sz="1100">
                <a:solidFill>
                  <a:srgbClr val="434343"/>
                </a:solidFill>
              </a:defRPr>
            </a:lvl9pPr>
          </a:lstStyle>
          <a:p/>
        </p:txBody>
      </p:sp>
      <p:sp>
        <p:nvSpPr>
          <p:cNvPr id="161" name="Google Shape;161;p41"/>
          <p:cNvSpPr txBox="1"/>
          <p:nvPr>
            <p:ph idx="13" type="ctrTitle"/>
          </p:nvPr>
        </p:nvSpPr>
        <p:spPr>
          <a:xfrm>
            <a:off x="5431424" y="3225975"/>
            <a:ext cx="24255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434343"/>
              </a:buClr>
              <a:buSzPts val="1800"/>
              <a:buNone/>
              <a:defRPr b="1" sz="1800">
                <a:solidFill>
                  <a:srgbClr val="434343"/>
                </a:solidFill>
              </a:defRPr>
            </a:lvl1pPr>
            <a:lvl2pPr lvl="1" algn="l">
              <a:lnSpc>
                <a:spcPct val="100000"/>
              </a:lnSpc>
              <a:spcBef>
                <a:spcPts val="0"/>
              </a:spcBef>
              <a:spcAft>
                <a:spcPts val="0"/>
              </a:spcAft>
              <a:buClr>
                <a:srgbClr val="434343"/>
              </a:buClr>
              <a:buSzPts val="1800"/>
              <a:buNone/>
              <a:defRPr b="1" sz="1800">
                <a:solidFill>
                  <a:srgbClr val="434343"/>
                </a:solidFill>
              </a:defRPr>
            </a:lvl2pPr>
            <a:lvl3pPr lvl="2" algn="l">
              <a:lnSpc>
                <a:spcPct val="100000"/>
              </a:lnSpc>
              <a:spcBef>
                <a:spcPts val="0"/>
              </a:spcBef>
              <a:spcAft>
                <a:spcPts val="0"/>
              </a:spcAft>
              <a:buClr>
                <a:srgbClr val="434343"/>
              </a:buClr>
              <a:buSzPts val="1800"/>
              <a:buNone/>
              <a:defRPr b="1" sz="1800">
                <a:solidFill>
                  <a:srgbClr val="434343"/>
                </a:solidFill>
              </a:defRPr>
            </a:lvl3pPr>
            <a:lvl4pPr lvl="3" algn="l">
              <a:lnSpc>
                <a:spcPct val="100000"/>
              </a:lnSpc>
              <a:spcBef>
                <a:spcPts val="0"/>
              </a:spcBef>
              <a:spcAft>
                <a:spcPts val="0"/>
              </a:spcAft>
              <a:buClr>
                <a:srgbClr val="434343"/>
              </a:buClr>
              <a:buSzPts val="1800"/>
              <a:buNone/>
              <a:defRPr b="1" sz="1800">
                <a:solidFill>
                  <a:srgbClr val="434343"/>
                </a:solidFill>
              </a:defRPr>
            </a:lvl4pPr>
            <a:lvl5pPr lvl="4" algn="l">
              <a:lnSpc>
                <a:spcPct val="100000"/>
              </a:lnSpc>
              <a:spcBef>
                <a:spcPts val="0"/>
              </a:spcBef>
              <a:spcAft>
                <a:spcPts val="0"/>
              </a:spcAft>
              <a:buClr>
                <a:srgbClr val="434343"/>
              </a:buClr>
              <a:buSzPts val="1800"/>
              <a:buNone/>
              <a:defRPr b="1" sz="1800">
                <a:solidFill>
                  <a:srgbClr val="434343"/>
                </a:solidFill>
              </a:defRPr>
            </a:lvl5pPr>
            <a:lvl6pPr lvl="5" algn="l">
              <a:lnSpc>
                <a:spcPct val="100000"/>
              </a:lnSpc>
              <a:spcBef>
                <a:spcPts val="0"/>
              </a:spcBef>
              <a:spcAft>
                <a:spcPts val="0"/>
              </a:spcAft>
              <a:buClr>
                <a:srgbClr val="434343"/>
              </a:buClr>
              <a:buSzPts val="1800"/>
              <a:buNone/>
              <a:defRPr b="1" sz="1800">
                <a:solidFill>
                  <a:srgbClr val="434343"/>
                </a:solidFill>
              </a:defRPr>
            </a:lvl6pPr>
            <a:lvl7pPr lvl="6" algn="l">
              <a:lnSpc>
                <a:spcPct val="100000"/>
              </a:lnSpc>
              <a:spcBef>
                <a:spcPts val="0"/>
              </a:spcBef>
              <a:spcAft>
                <a:spcPts val="0"/>
              </a:spcAft>
              <a:buClr>
                <a:srgbClr val="434343"/>
              </a:buClr>
              <a:buSzPts val="1800"/>
              <a:buNone/>
              <a:defRPr b="1" sz="1800">
                <a:solidFill>
                  <a:srgbClr val="434343"/>
                </a:solidFill>
              </a:defRPr>
            </a:lvl7pPr>
            <a:lvl8pPr lvl="7" algn="l">
              <a:lnSpc>
                <a:spcPct val="100000"/>
              </a:lnSpc>
              <a:spcBef>
                <a:spcPts val="0"/>
              </a:spcBef>
              <a:spcAft>
                <a:spcPts val="0"/>
              </a:spcAft>
              <a:buClr>
                <a:srgbClr val="434343"/>
              </a:buClr>
              <a:buSzPts val="1800"/>
              <a:buNone/>
              <a:defRPr b="1" sz="1800">
                <a:solidFill>
                  <a:srgbClr val="434343"/>
                </a:solidFill>
              </a:defRPr>
            </a:lvl8pPr>
            <a:lvl9pPr lvl="8" algn="l">
              <a:lnSpc>
                <a:spcPct val="100000"/>
              </a:lnSpc>
              <a:spcBef>
                <a:spcPts val="0"/>
              </a:spcBef>
              <a:spcAft>
                <a:spcPts val="0"/>
              </a:spcAft>
              <a:buClr>
                <a:srgbClr val="434343"/>
              </a:buClr>
              <a:buSzPts val="1800"/>
              <a:buNone/>
              <a:defRPr b="1" sz="1800">
                <a:solidFill>
                  <a:srgbClr val="434343"/>
                </a:solidFill>
              </a:defRPr>
            </a:lvl9pPr>
          </a:lstStyle>
          <a:p/>
        </p:txBody>
      </p:sp>
      <p:sp>
        <p:nvSpPr>
          <p:cNvPr id="162" name="Google Shape;162;p41"/>
          <p:cNvSpPr txBox="1"/>
          <p:nvPr>
            <p:ph idx="14" type="subTitle"/>
          </p:nvPr>
        </p:nvSpPr>
        <p:spPr>
          <a:xfrm>
            <a:off x="5431425" y="3647575"/>
            <a:ext cx="22167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1100"/>
              <a:buNone/>
              <a:defRPr sz="1100">
                <a:solidFill>
                  <a:srgbClr val="434343"/>
                </a:solidFill>
              </a:defRPr>
            </a:lvl1pPr>
            <a:lvl2pPr lvl="1" algn="l">
              <a:lnSpc>
                <a:spcPct val="100000"/>
              </a:lnSpc>
              <a:spcBef>
                <a:spcPts val="0"/>
              </a:spcBef>
              <a:spcAft>
                <a:spcPts val="0"/>
              </a:spcAft>
              <a:buClr>
                <a:srgbClr val="434343"/>
              </a:buClr>
              <a:buSzPts val="1100"/>
              <a:buNone/>
              <a:defRPr sz="1100">
                <a:solidFill>
                  <a:srgbClr val="434343"/>
                </a:solidFill>
              </a:defRPr>
            </a:lvl2pPr>
            <a:lvl3pPr lvl="2" algn="l">
              <a:lnSpc>
                <a:spcPct val="100000"/>
              </a:lnSpc>
              <a:spcBef>
                <a:spcPts val="0"/>
              </a:spcBef>
              <a:spcAft>
                <a:spcPts val="0"/>
              </a:spcAft>
              <a:buClr>
                <a:srgbClr val="434343"/>
              </a:buClr>
              <a:buSzPts val="1100"/>
              <a:buNone/>
              <a:defRPr sz="1100">
                <a:solidFill>
                  <a:srgbClr val="434343"/>
                </a:solidFill>
              </a:defRPr>
            </a:lvl3pPr>
            <a:lvl4pPr lvl="3" algn="l">
              <a:lnSpc>
                <a:spcPct val="100000"/>
              </a:lnSpc>
              <a:spcBef>
                <a:spcPts val="0"/>
              </a:spcBef>
              <a:spcAft>
                <a:spcPts val="0"/>
              </a:spcAft>
              <a:buClr>
                <a:srgbClr val="434343"/>
              </a:buClr>
              <a:buSzPts val="1100"/>
              <a:buNone/>
              <a:defRPr sz="1100">
                <a:solidFill>
                  <a:srgbClr val="434343"/>
                </a:solidFill>
              </a:defRPr>
            </a:lvl4pPr>
            <a:lvl5pPr lvl="4" algn="l">
              <a:lnSpc>
                <a:spcPct val="100000"/>
              </a:lnSpc>
              <a:spcBef>
                <a:spcPts val="0"/>
              </a:spcBef>
              <a:spcAft>
                <a:spcPts val="0"/>
              </a:spcAft>
              <a:buClr>
                <a:srgbClr val="434343"/>
              </a:buClr>
              <a:buSzPts val="1100"/>
              <a:buNone/>
              <a:defRPr sz="1100">
                <a:solidFill>
                  <a:srgbClr val="434343"/>
                </a:solidFill>
              </a:defRPr>
            </a:lvl5pPr>
            <a:lvl6pPr lvl="5" algn="l">
              <a:lnSpc>
                <a:spcPct val="100000"/>
              </a:lnSpc>
              <a:spcBef>
                <a:spcPts val="0"/>
              </a:spcBef>
              <a:spcAft>
                <a:spcPts val="0"/>
              </a:spcAft>
              <a:buClr>
                <a:srgbClr val="434343"/>
              </a:buClr>
              <a:buSzPts val="1100"/>
              <a:buNone/>
              <a:defRPr sz="1100">
                <a:solidFill>
                  <a:srgbClr val="434343"/>
                </a:solidFill>
              </a:defRPr>
            </a:lvl6pPr>
            <a:lvl7pPr lvl="6" algn="l">
              <a:lnSpc>
                <a:spcPct val="100000"/>
              </a:lnSpc>
              <a:spcBef>
                <a:spcPts val="0"/>
              </a:spcBef>
              <a:spcAft>
                <a:spcPts val="0"/>
              </a:spcAft>
              <a:buClr>
                <a:srgbClr val="434343"/>
              </a:buClr>
              <a:buSzPts val="1100"/>
              <a:buNone/>
              <a:defRPr sz="1100">
                <a:solidFill>
                  <a:srgbClr val="434343"/>
                </a:solidFill>
              </a:defRPr>
            </a:lvl7pPr>
            <a:lvl8pPr lvl="7" algn="l">
              <a:lnSpc>
                <a:spcPct val="100000"/>
              </a:lnSpc>
              <a:spcBef>
                <a:spcPts val="0"/>
              </a:spcBef>
              <a:spcAft>
                <a:spcPts val="0"/>
              </a:spcAft>
              <a:buClr>
                <a:srgbClr val="434343"/>
              </a:buClr>
              <a:buSzPts val="1100"/>
              <a:buNone/>
              <a:defRPr sz="1100">
                <a:solidFill>
                  <a:srgbClr val="434343"/>
                </a:solidFill>
              </a:defRPr>
            </a:lvl8pPr>
            <a:lvl9pPr lvl="8" algn="l">
              <a:lnSpc>
                <a:spcPct val="100000"/>
              </a:lnSpc>
              <a:spcBef>
                <a:spcPts val="0"/>
              </a:spcBef>
              <a:spcAft>
                <a:spcPts val="0"/>
              </a:spcAft>
              <a:buClr>
                <a:srgbClr val="434343"/>
              </a:buClr>
              <a:buSzPts val="1100"/>
              <a:buNone/>
              <a:defRPr sz="1100">
                <a:solidFill>
                  <a:srgbClr val="434343"/>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
  <p:cSld name="Title + text ">
    <p:spTree>
      <p:nvGrpSpPr>
        <p:cNvPr id="163" name="Shape 163"/>
        <p:cNvGrpSpPr/>
        <p:nvPr/>
      </p:nvGrpSpPr>
      <p:grpSpPr>
        <a:xfrm>
          <a:off x="0" y="0"/>
          <a:ext cx="0" cy="0"/>
          <a:chOff x="0" y="0"/>
          <a:chExt cx="0" cy="0"/>
        </a:xfrm>
      </p:grpSpPr>
      <p:sp>
        <p:nvSpPr>
          <p:cNvPr id="164" name="Google Shape;164;p42"/>
          <p:cNvSpPr txBox="1"/>
          <p:nvPr>
            <p:ph type="ctrTitle"/>
          </p:nvPr>
        </p:nvSpPr>
        <p:spPr>
          <a:xfrm>
            <a:off x="1183750" y="605275"/>
            <a:ext cx="3116100" cy="1674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3600"/>
              <a:buNone/>
              <a:defRPr b="1" sz="3600"/>
            </a:lvl1pPr>
            <a:lvl2pPr lvl="1" algn="l">
              <a:lnSpc>
                <a:spcPct val="100000"/>
              </a:lnSpc>
              <a:spcBef>
                <a:spcPts val="0"/>
              </a:spcBef>
              <a:spcAft>
                <a:spcPts val="0"/>
              </a:spcAft>
              <a:buSzPts val="1600"/>
              <a:buNone/>
              <a:defRPr b="1" sz="1600"/>
            </a:lvl2pPr>
            <a:lvl3pPr lvl="2" algn="l">
              <a:lnSpc>
                <a:spcPct val="100000"/>
              </a:lnSpc>
              <a:spcBef>
                <a:spcPts val="0"/>
              </a:spcBef>
              <a:spcAft>
                <a:spcPts val="0"/>
              </a:spcAft>
              <a:buSzPts val="1600"/>
              <a:buNone/>
              <a:defRPr b="1" sz="1600"/>
            </a:lvl3pPr>
            <a:lvl4pPr lvl="3" algn="l">
              <a:lnSpc>
                <a:spcPct val="100000"/>
              </a:lnSpc>
              <a:spcBef>
                <a:spcPts val="0"/>
              </a:spcBef>
              <a:spcAft>
                <a:spcPts val="0"/>
              </a:spcAft>
              <a:buSzPts val="1600"/>
              <a:buNone/>
              <a:defRPr b="1" sz="1600"/>
            </a:lvl4pPr>
            <a:lvl5pPr lvl="4" algn="l">
              <a:lnSpc>
                <a:spcPct val="100000"/>
              </a:lnSpc>
              <a:spcBef>
                <a:spcPts val="0"/>
              </a:spcBef>
              <a:spcAft>
                <a:spcPts val="0"/>
              </a:spcAft>
              <a:buSzPts val="1600"/>
              <a:buNone/>
              <a:defRPr b="1" sz="1600"/>
            </a:lvl5pPr>
            <a:lvl6pPr lvl="5" algn="l">
              <a:lnSpc>
                <a:spcPct val="100000"/>
              </a:lnSpc>
              <a:spcBef>
                <a:spcPts val="0"/>
              </a:spcBef>
              <a:spcAft>
                <a:spcPts val="0"/>
              </a:spcAft>
              <a:buSzPts val="1600"/>
              <a:buNone/>
              <a:defRPr b="1" sz="1600"/>
            </a:lvl6pPr>
            <a:lvl7pPr lvl="6" algn="l">
              <a:lnSpc>
                <a:spcPct val="100000"/>
              </a:lnSpc>
              <a:spcBef>
                <a:spcPts val="0"/>
              </a:spcBef>
              <a:spcAft>
                <a:spcPts val="0"/>
              </a:spcAft>
              <a:buSzPts val="1600"/>
              <a:buNone/>
              <a:defRPr b="1" sz="1600"/>
            </a:lvl7pPr>
            <a:lvl8pPr lvl="7" algn="l">
              <a:lnSpc>
                <a:spcPct val="100000"/>
              </a:lnSpc>
              <a:spcBef>
                <a:spcPts val="0"/>
              </a:spcBef>
              <a:spcAft>
                <a:spcPts val="0"/>
              </a:spcAft>
              <a:buSzPts val="1600"/>
              <a:buNone/>
              <a:defRPr b="1" sz="1600"/>
            </a:lvl8pPr>
            <a:lvl9pPr lvl="8" algn="l">
              <a:lnSpc>
                <a:spcPct val="100000"/>
              </a:lnSpc>
              <a:spcBef>
                <a:spcPts val="0"/>
              </a:spcBef>
              <a:spcAft>
                <a:spcPts val="0"/>
              </a:spcAft>
              <a:buSzPts val="1600"/>
              <a:buNone/>
              <a:defRPr b="1" sz="1600"/>
            </a:lvl9pPr>
          </a:lstStyle>
          <a:p/>
        </p:txBody>
      </p:sp>
      <p:sp>
        <p:nvSpPr>
          <p:cNvPr id="165" name="Google Shape;165;p42"/>
          <p:cNvSpPr txBox="1"/>
          <p:nvPr>
            <p:ph idx="1" type="subTitle"/>
          </p:nvPr>
        </p:nvSpPr>
        <p:spPr>
          <a:xfrm>
            <a:off x="720000" y="2601675"/>
            <a:ext cx="30252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grpSp>
        <p:nvGrpSpPr>
          <p:cNvPr id="166" name="Google Shape;166;p42"/>
          <p:cNvGrpSpPr/>
          <p:nvPr/>
        </p:nvGrpSpPr>
        <p:grpSpPr>
          <a:xfrm>
            <a:off x="5377025" y="1170363"/>
            <a:ext cx="3187923" cy="3726497"/>
            <a:chOff x="5377025" y="1170363"/>
            <a:chExt cx="3187923" cy="3726497"/>
          </a:xfrm>
        </p:grpSpPr>
        <p:sp>
          <p:nvSpPr>
            <p:cNvPr id="167" name="Google Shape;167;p42"/>
            <p:cNvSpPr/>
            <p:nvPr/>
          </p:nvSpPr>
          <p:spPr>
            <a:xfrm flipH="1">
              <a:off x="8507948" y="1170363"/>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8" name="Google Shape;168;p42"/>
            <p:cNvSpPr/>
            <p:nvPr/>
          </p:nvSpPr>
          <p:spPr>
            <a:xfrm flipH="1">
              <a:off x="7881763" y="1170363"/>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9" name="Google Shape;169;p42"/>
            <p:cNvSpPr/>
            <p:nvPr/>
          </p:nvSpPr>
          <p:spPr>
            <a:xfrm flipH="1">
              <a:off x="7255579" y="1170363"/>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0" name="Google Shape;170;p42"/>
            <p:cNvSpPr/>
            <p:nvPr/>
          </p:nvSpPr>
          <p:spPr>
            <a:xfrm flipH="1">
              <a:off x="6629394" y="1170363"/>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1" name="Google Shape;171;p42"/>
            <p:cNvSpPr/>
            <p:nvPr/>
          </p:nvSpPr>
          <p:spPr>
            <a:xfrm flipH="1">
              <a:off x="6003210" y="1170363"/>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2" name="Google Shape;172;p42"/>
            <p:cNvSpPr/>
            <p:nvPr/>
          </p:nvSpPr>
          <p:spPr>
            <a:xfrm flipH="1">
              <a:off x="5377025" y="1170363"/>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3" name="Google Shape;173;p42"/>
            <p:cNvSpPr/>
            <p:nvPr/>
          </p:nvSpPr>
          <p:spPr>
            <a:xfrm flipH="1">
              <a:off x="8507948" y="178196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4" name="Google Shape;174;p42"/>
            <p:cNvSpPr/>
            <p:nvPr/>
          </p:nvSpPr>
          <p:spPr>
            <a:xfrm flipH="1">
              <a:off x="7881763" y="178196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5" name="Google Shape;175;p42"/>
            <p:cNvSpPr/>
            <p:nvPr/>
          </p:nvSpPr>
          <p:spPr>
            <a:xfrm flipH="1">
              <a:off x="7255579" y="178196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6" name="Google Shape;176;p42"/>
            <p:cNvSpPr/>
            <p:nvPr/>
          </p:nvSpPr>
          <p:spPr>
            <a:xfrm flipH="1">
              <a:off x="6629394" y="178196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7" name="Google Shape;177;p42"/>
            <p:cNvSpPr/>
            <p:nvPr/>
          </p:nvSpPr>
          <p:spPr>
            <a:xfrm flipH="1">
              <a:off x="6003210" y="178196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8" name="Google Shape;178;p42"/>
            <p:cNvSpPr/>
            <p:nvPr/>
          </p:nvSpPr>
          <p:spPr>
            <a:xfrm flipH="1">
              <a:off x="5377025" y="178196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9" name="Google Shape;179;p42"/>
            <p:cNvSpPr/>
            <p:nvPr/>
          </p:nvSpPr>
          <p:spPr>
            <a:xfrm flipH="1">
              <a:off x="7881763" y="239354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0" name="Google Shape;180;p42"/>
            <p:cNvSpPr/>
            <p:nvPr/>
          </p:nvSpPr>
          <p:spPr>
            <a:xfrm flipH="1">
              <a:off x="7255579" y="239354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1" name="Google Shape;181;p42"/>
            <p:cNvSpPr/>
            <p:nvPr/>
          </p:nvSpPr>
          <p:spPr>
            <a:xfrm flipH="1">
              <a:off x="6629394" y="239354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2" name="Google Shape;182;p42"/>
            <p:cNvSpPr/>
            <p:nvPr/>
          </p:nvSpPr>
          <p:spPr>
            <a:xfrm flipH="1">
              <a:off x="6003210" y="239354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3" name="Google Shape;183;p42"/>
            <p:cNvSpPr/>
            <p:nvPr/>
          </p:nvSpPr>
          <p:spPr>
            <a:xfrm flipH="1">
              <a:off x="5377025" y="239354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4" name="Google Shape;184;p42"/>
            <p:cNvSpPr/>
            <p:nvPr/>
          </p:nvSpPr>
          <p:spPr>
            <a:xfrm flipH="1">
              <a:off x="7881763" y="300512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5" name="Google Shape;185;p42"/>
            <p:cNvSpPr/>
            <p:nvPr/>
          </p:nvSpPr>
          <p:spPr>
            <a:xfrm flipH="1">
              <a:off x="7255579" y="300512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6" name="Google Shape;186;p42"/>
            <p:cNvSpPr/>
            <p:nvPr/>
          </p:nvSpPr>
          <p:spPr>
            <a:xfrm flipH="1">
              <a:off x="6629394" y="300512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7" name="Google Shape;187;p42"/>
            <p:cNvSpPr/>
            <p:nvPr/>
          </p:nvSpPr>
          <p:spPr>
            <a:xfrm flipH="1">
              <a:off x="6003210" y="300512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8" name="Google Shape;188;p42"/>
            <p:cNvSpPr/>
            <p:nvPr/>
          </p:nvSpPr>
          <p:spPr>
            <a:xfrm flipH="1">
              <a:off x="5377025" y="300512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9" name="Google Shape;189;p42"/>
            <p:cNvSpPr/>
            <p:nvPr/>
          </p:nvSpPr>
          <p:spPr>
            <a:xfrm flipH="1">
              <a:off x="7881763" y="361670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0" name="Google Shape;190;p42"/>
            <p:cNvSpPr/>
            <p:nvPr/>
          </p:nvSpPr>
          <p:spPr>
            <a:xfrm flipH="1">
              <a:off x="7255579" y="361670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1" name="Google Shape;191;p42"/>
            <p:cNvSpPr/>
            <p:nvPr/>
          </p:nvSpPr>
          <p:spPr>
            <a:xfrm flipH="1">
              <a:off x="6629394" y="361670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2" name="Google Shape;192;p42"/>
            <p:cNvSpPr/>
            <p:nvPr/>
          </p:nvSpPr>
          <p:spPr>
            <a:xfrm flipH="1">
              <a:off x="6003210" y="361670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3" name="Google Shape;193;p42"/>
            <p:cNvSpPr/>
            <p:nvPr/>
          </p:nvSpPr>
          <p:spPr>
            <a:xfrm flipH="1">
              <a:off x="5377025" y="361670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4" name="Google Shape;194;p42"/>
            <p:cNvSpPr/>
            <p:nvPr/>
          </p:nvSpPr>
          <p:spPr>
            <a:xfrm flipH="1">
              <a:off x="7881763" y="422828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5" name="Google Shape;195;p42"/>
            <p:cNvSpPr/>
            <p:nvPr/>
          </p:nvSpPr>
          <p:spPr>
            <a:xfrm flipH="1">
              <a:off x="7255579" y="422828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6" name="Google Shape;196;p42"/>
            <p:cNvSpPr/>
            <p:nvPr/>
          </p:nvSpPr>
          <p:spPr>
            <a:xfrm flipH="1">
              <a:off x="6629394" y="422828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7" name="Google Shape;197;p42"/>
            <p:cNvSpPr/>
            <p:nvPr/>
          </p:nvSpPr>
          <p:spPr>
            <a:xfrm flipH="1">
              <a:off x="6003210" y="422828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8" name="Google Shape;198;p42"/>
            <p:cNvSpPr/>
            <p:nvPr/>
          </p:nvSpPr>
          <p:spPr>
            <a:xfrm flipH="1">
              <a:off x="5377025" y="422828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cxnSp>
          <p:nvCxnSpPr>
            <p:cNvPr id="199" name="Google Shape;199;p42"/>
            <p:cNvCxnSpPr/>
            <p:nvPr/>
          </p:nvCxnSpPr>
          <p:spPr>
            <a:xfrm rot="10800000">
              <a:off x="8520801" y="2394849"/>
              <a:ext cx="0" cy="1323000"/>
            </a:xfrm>
            <a:prstGeom prst="straightConnector1">
              <a:avLst/>
            </a:prstGeom>
            <a:noFill/>
            <a:ln cap="flat" cmpd="sng" w="19050">
              <a:solidFill>
                <a:srgbClr val="434343"/>
              </a:solidFill>
              <a:prstDash val="solid"/>
              <a:round/>
              <a:headEnd len="sm" w="sm" type="none"/>
              <a:tailEnd len="sm" w="sm" type="none"/>
            </a:ln>
          </p:spPr>
        </p:cxnSp>
        <p:sp>
          <p:nvSpPr>
            <p:cNvPr id="200" name="Google Shape;200;p42"/>
            <p:cNvSpPr/>
            <p:nvPr/>
          </p:nvSpPr>
          <p:spPr>
            <a:xfrm flipH="1">
              <a:off x="8492259" y="422828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1" name="Google Shape;201;p42"/>
            <p:cNvSpPr/>
            <p:nvPr/>
          </p:nvSpPr>
          <p:spPr>
            <a:xfrm flipH="1">
              <a:off x="7881763" y="483986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2" name="Google Shape;202;p42"/>
            <p:cNvSpPr/>
            <p:nvPr/>
          </p:nvSpPr>
          <p:spPr>
            <a:xfrm flipH="1">
              <a:off x="7255579" y="483986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3" name="Google Shape;203;p42"/>
            <p:cNvSpPr/>
            <p:nvPr/>
          </p:nvSpPr>
          <p:spPr>
            <a:xfrm flipH="1">
              <a:off x="6629394" y="483986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4" name="Google Shape;204;p42"/>
            <p:cNvSpPr/>
            <p:nvPr/>
          </p:nvSpPr>
          <p:spPr>
            <a:xfrm flipH="1">
              <a:off x="6003210" y="483986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5" name="Google Shape;205;p42"/>
            <p:cNvSpPr/>
            <p:nvPr/>
          </p:nvSpPr>
          <p:spPr>
            <a:xfrm flipH="1">
              <a:off x="5377025" y="483986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 name="Google Shape;206;p42"/>
            <p:cNvSpPr/>
            <p:nvPr/>
          </p:nvSpPr>
          <p:spPr>
            <a:xfrm flipH="1">
              <a:off x="8492259" y="483986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extLst>
    <p:ext uri="{DCECCB84-F9BA-43D5-87BE-67443E8EF086}">
      <p15:sldGuideLst>
        <p15:guide id="1" pos="454">
          <p15:clr>
            <a:srgbClr val="FA7B17"/>
          </p15:clr>
        </p15:guide>
        <p15:guide id="2" orient="horz" pos="462">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Two columns">
    <p:spTree>
      <p:nvGrpSpPr>
        <p:cNvPr id="207" name="Shape 207"/>
        <p:cNvGrpSpPr/>
        <p:nvPr/>
      </p:nvGrpSpPr>
      <p:grpSpPr>
        <a:xfrm>
          <a:off x="0" y="0"/>
          <a:ext cx="0" cy="0"/>
          <a:chOff x="0" y="0"/>
          <a:chExt cx="0" cy="0"/>
        </a:xfrm>
      </p:grpSpPr>
      <p:sp>
        <p:nvSpPr>
          <p:cNvPr id="208" name="Google Shape;208;p43"/>
          <p:cNvSpPr txBox="1"/>
          <p:nvPr>
            <p:ph type="ctrTitle"/>
          </p:nvPr>
        </p:nvSpPr>
        <p:spPr>
          <a:xfrm>
            <a:off x="1569325" y="529075"/>
            <a:ext cx="6005400" cy="76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b="1" sz="3600"/>
            </a:lvl1pPr>
            <a:lvl2pPr lvl="1" algn="l">
              <a:lnSpc>
                <a:spcPct val="100000"/>
              </a:lnSpc>
              <a:spcBef>
                <a:spcPts val="0"/>
              </a:spcBef>
              <a:spcAft>
                <a:spcPts val="0"/>
              </a:spcAft>
              <a:buSzPts val="1600"/>
              <a:buNone/>
              <a:defRPr b="1" sz="1600"/>
            </a:lvl2pPr>
            <a:lvl3pPr lvl="2" algn="l">
              <a:lnSpc>
                <a:spcPct val="100000"/>
              </a:lnSpc>
              <a:spcBef>
                <a:spcPts val="0"/>
              </a:spcBef>
              <a:spcAft>
                <a:spcPts val="0"/>
              </a:spcAft>
              <a:buSzPts val="1600"/>
              <a:buNone/>
              <a:defRPr b="1" sz="1600"/>
            </a:lvl3pPr>
            <a:lvl4pPr lvl="3" algn="l">
              <a:lnSpc>
                <a:spcPct val="100000"/>
              </a:lnSpc>
              <a:spcBef>
                <a:spcPts val="0"/>
              </a:spcBef>
              <a:spcAft>
                <a:spcPts val="0"/>
              </a:spcAft>
              <a:buSzPts val="1600"/>
              <a:buNone/>
              <a:defRPr b="1" sz="1600"/>
            </a:lvl4pPr>
            <a:lvl5pPr lvl="4" algn="l">
              <a:lnSpc>
                <a:spcPct val="100000"/>
              </a:lnSpc>
              <a:spcBef>
                <a:spcPts val="0"/>
              </a:spcBef>
              <a:spcAft>
                <a:spcPts val="0"/>
              </a:spcAft>
              <a:buSzPts val="1600"/>
              <a:buNone/>
              <a:defRPr b="1" sz="1600"/>
            </a:lvl5pPr>
            <a:lvl6pPr lvl="5" algn="l">
              <a:lnSpc>
                <a:spcPct val="100000"/>
              </a:lnSpc>
              <a:spcBef>
                <a:spcPts val="0"/>
              </a:spcBef>
              <a:spcAft>
                <a:spcPts val="0"/>
              </a:spcAft>
              <a:buSzPts val="1600"/>
              <a:buNone/>
              <a:defRPr b="1" sz="1600"/>
            </a:lvl6pPr>
            <a:lvl7pPr lvl="6" algn="l">
              <a:lnSpc>
                <a:spcPct val="100000"/>
              </a:lnSpc>
              <a:spcBef>
                <a:spcPts val="0"/>
              </a:spcBef>
              <a:spcAft>
                <a:spcPts val="0"/>
              </a:spcAft>
              <a:buSzPts val="1600"/>
              <a:buNone/>
              <a:defRPr b="1" sz="1600"/>
            </a:lvl7pPr>
            <a:lvl8pPr lvl="7" algn="l">
              <a:lnSpc>
                <a:spcPct val="100000"/>
              </a:lnSpc>
              <a:spcBef>
                <a:spcPts val="0"/>
              </a:spcBef>
              <a:spcAft>
                <a:spcPts val="0"/>
              </a:spcAft>
              <a:buSzPts val="1600"/>
              <a:buNone/>
              <a:defRPr b="1" sz="1600"/>
            </a:lvl8pPr>
            <a:lvl9pPr lvl="8" algn="l">
              <a:lnSpc>
                <a:spcPct val="100000"/>
              </a:lnSpc>
              <a:spcBef>
                <a:spcPts val="0"/>
              </a:spcBef>
              <a:spcAft>
                <a:spcPts val="0"/>
              </a:spcAft>
              <a:buSzPts val="1600"/>
              <a:buNone/>
              <a:defRPr b="1" sz="1600"/>
            </a:lvl9pPr>
          </a:lstStyle>
          <a:p/>
        </p:txBody>
      </p:sp>
      <p:sp>
        <p:nvSpPr>
          <p:cNvPr id="209" name="Google Shape;209;p43"/>
          <p:cNvSpPr txBox="1"/>
          <p:nvPr>
            <p:ph idx="1" type="subTitle"/>
          </p:nvPr>
        </p:nvSpPr>
        <p:spPr>
          <a:xfrm>
            <a:off x="4609475" y="1674475"/>
            <a:ext cx="38148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1pPr>
            <a:lvl2pPr lvl="1"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2pPr>
            <a:lvl3pPr lvl="2"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3pPr>
            <a:lvl4pPr lvl="3"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4pPr>
            <a:lvl5pPr lvl="4"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5pPr>
            <a:lvl6pPr lvl="5"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6pPr>
            <a:lvl7pPr lvl="6"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7pPr>
            <a:lvl8pPr lvl="7"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8pPr>
            <a:lvl9pPr lvl="8"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9pPr>
          </a:lstStyle>
          <a:p/>
        </p:txBody>
      </p:sp>
      <p:sp>
        <p:nvSpPr>
          <p:cNvPr id="210" name="Google Shape;210;p43"/>
          <p:cNvSpPr txBox="1"/>
          <p:nvPr>
            <p:ph idx="2" type="subTitle"/>
          </p:nvPr>
        </p:nvSpPr>
        <p:spPr>
          <a:xfrm>
            <a:off x="953750" y="2246875"/>
            <a:ext cx="33465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p:txBody>
      </p:sp>
      <p:sp>
        <p:nvSpPr>
          <p:cNvPr id="211" name="Google Shape;211;p43"/>
          <p:cNvSpPr txBox="1"/>
          <p:nvPr>
            <p:ph idx="3" type="subTitle"/>
          </p:nvPr>
        </p:nvSpPr>
        <p:spPr>
          <a:xfrm>
            <a:off x="719625" y="1674475"/>
            <a:ext cx="38148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1pPr>
            <a:lvl2pPr lvl="1"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2pPr>
            <a:lvl3pPr lvl="2"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3pPr>
            <a:lvl4pPr lvl="3"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4pPr>
            <a:lvl5pPr lvl="4"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5pPr>
            <a:lvl6pPr lvl="5"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6pPr>
            <a:lvl7pPr lvl="6"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7pPr>
            <a:lvl8pPr lvl="7"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8pPr>
            <a:lvl9pPr lvl="8"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9pPr>
          </a:lstStyle>
          <a:p/>
        </p:txBody>
      </p:sp>
      <p:sp>
        <p:nvSpPr>
          <p:cNvPr id="212" name="Google Shape;212;p43"/>
          <p:cNvSpPr txBox="1"/>
          <p:nvPr>
            <p:ph idx="4" type="subTitle"/>
          </p:nvPr>
        </p:nvSpPr>
        <p:spPr>
          <a:xfrm>
            <a:off x="4843650" y="2246875"/>
            <a:ext cx="33465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p:txBody>
      </p:sp>
      <p:grpSp>
        <p:nvGrpSpPr>
          <p:cNvPr id="213" name="Google Shape;213;p43"/>
          <p:cNvGrpSpPr/>
          <p:nvPr/>
        </p:nvGrpSpPr>
        <p:grpSpPr>
          <a:xfrm>
            <a:off x="5458450" y="205688"/>
            <a:ext cx="3187923" cy="668602"/>
            <a:chOff x="247100" y="205688"/>
            <a:chExt cx="3187923" cy="668602"/>
          </a:xfrm>
        </p:grpSpPr>
        <p:sp>
          <p:nvSpPr>
            <p:cNvPr id="214" name="Google Shape;214;p43"/>
            <p:cNvSpPr/>
            <p:nvPr/>
          </p:nvSpPr>
          <p:spPr>
            <a:xfrm flipH="1">
              <a:off x="3378023" y="205688"/>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5" name="Google Shape;215;p43"/>
            <p:cNvSpPr/>
            <p:nvPr/>
          </p:nvSpPr>
          <p:spPr>
            <a:xfrm flipH="1">
              <a:off x="2751838" y="205688"/>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6" name="Google Shape;216;p43"/>
            <p:cNvSpPr/>
            <p:nvPr/>
          </p:nvSpPr>
          <p:spPr>
            <a:xfrm flipH="1">
              <a:off x="2125654" y="205688"/>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7" name="Google Shape;217;p43"/>
            <p:cNvSpPr/>
            <p:nvPr/>
          </p:nvSpPr>
          <p:spPr>
            <a:xfrm flipH="1">
              <a:off x="1499469" y="205688"/>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8" name="Google Shape;218;p43"/>
            <p:cNvSpPr/>
            <p:nvPr/>
          </p:nvSpPr>
          <p:spPr>
            <a:xfrm flipH="1">
              <a:off x="873285" y="205688"/>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9" name="Google Shape;219;p43"/>
            <p:cNvSpPr/>
            <p:nvPr/>
          </p:nvSpPr>
          <p:spPr>
            <a:xfrm flipH="1">
              <a:off x="247100" y="205688"/>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0" name="Google Shape;220;p43"/>
            <p:cNvSpPr/>
            <p:nvPr/>
          </p:nvSpPr>
          <p:spPr>
            <a:xfrm flipH="1">
              <a:off x="3378023" y="81729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 name="Google Shape;221;p43"/>
            <p:cNvSpPr/>
            <p:nvPr/>
          </p:nvSpPr>
          <p:spPr>
            <a:xfrm flipH="1">
              <a:off x="2751838" y="81729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2" name="Google Shape;222;p43"/>
            <p:cNvSpPr/>
            <p:nvPr/>
          </p:nvSpPr>
          <p:spPr>
            <a:xfrm flipH="1">
              <a:off x="2125654" y="81729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 name="Google Shape;223;p43"/>
            <p:cNvSpPr/>
            <p:nvPr/>
          </p:nvSpPr>
          <p:spPr>
            <a:xfrm flipH="1">
              <a:off x="1499469" y="81729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 name="Google Shape;224;p43"/>
            <p:cNvSpPr/>
            <p:nvPr/>
          </p:nvSpPr>
          <p:spPr>
            <a:xfrm flipH="1">
              <a:off x="873285" y="81729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5" name="Google Shape;225;p43"/>
            <p:cNvSpPr/>
            <p:nvPr/>
          </p:nvSpPr>
          <p:spPr>
            <a:xfrm flipH="1">
              <a:off x="247100" y="81729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cxnSp>
        <p:nvCxnSpPr>
          <p:cNvPr id="226" name="Google Shape;226;p43"/>
          <p:cNvCxnSpPr/>
          <p:nvPr/>
        </p:nvCxnSpPr>
        <p:spPr>
          <a:xfrm>
            <a:off x="4571950" y="1475590"/>
            <a:ext cx="0" cy="1672500"/>
          </a:xfrm>
          <a:prstGeom prst="straightConnector1">
            <a:avLst/>
          </a:prstGeom>
          <a:noFill/>
          <a:ln cap="flat" cmpd="sng" w="19050">
            <a:solidFill>
              <a:srgbClr val="434343"/>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Two columns 1">
    <p:spTree>
      <p:nvGrpSpPr>
        <p:cNvPr id="227" name="Shape 227"/>
        <p:cNvGrpSpPr/>
        <p:nvPr/>
      </p:nvGrpSpPr>
      <p:grpSpPr>
        <a:xfrm>
          <a:off x="0" y="0"/>
          <a:ext cx="0" cy="0"/>
          <a:chOff x="0" y="0"/>
          <a:chExt cx="0" cy="0"/>
        </a:xfrm>
      </p:grpSpPr>
      <p:sp>
        <p:nvSpPr>
          <p:cNvPr id="228" name="Google Shape;228;p44"/>
          <p:cNvSpPr txBox="1"/>
          <p:nvPr>
            <p:ph idx="1" type="subTitle"/>
          </p:nvPr>
        </p:nvSpPr>
        <p:spPr>
          <a:xfrm>
            <a:off x="4609475" y="3037650"/>
            <a:ext cx="38148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1pPr>
            <a:lvl2pPr lvl="1"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2pPr>
            <a:lvl3pPr lvl="2"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3pPr>
            <a:lvl4pPr lvl="3"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4pPr>
            <a:lvl5pPr lvl="4"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5pPr>
            <a:lvl6pPr lvl="5"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6pPr>
            <a:lvl7pPr lvl="6"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7pPr>
            <a:lvl8pPr lvl="7"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8pPr>
            <a:lvl9pPr lvl="8"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9pPr>
          </a:lstStyle>
          <a:p/>
        </p:txBody>
      </p:sp>
      <p:sp>
        <p:nvSpPr>
          <p:cNvPr id="229" name="Google Shape;229;p44"/>
          <p:cNvSpPr txBox="1"/>
          <p:nvPr>
            <p:ph idx="2" type="subTitle"/>
          </p:nvPr>
        </p:nvSpPr>
        <p:spPr>
          <a:xfrm>
            <a:off x="953750" y="3610050"/>
            <a:ext cx="33465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p:txBody>
      </p:sp>
      <p:sp>
        <p:nvSpPr>
          <p:cNvPr id="230" name="Google Shape;230;p44"/>
          <p:cNvSpPr txBox="1"/>
          <p:nvPr>
            <p:ph idx="3" type="subTitle"/>
          </p:nvPr>
        </p:nvSpPr>
        <p:spPr>
          <a:xfrm>
            <a:off x="719625" y="3037650"/>
            <a:ext cx="38148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1pPr>
            <a:lvl2pPr lvl="1"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2pPr>
            <a:lvl3pPr lvl="2"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3pPr>
            <a:lvl4pPr lvl="3"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4pPr>
            <a:lvl5pPr lvl="4"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5pPr>
            <a:lvl6pPr lvl="5"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6pPr>
            <a:lvl7pPr lvl="6"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7pPr>
            <a:lvl8pPr lvl="7"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8pPr>
            <a:lvl9pPr lvl="8"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9pPr>
          </a:lstStyle>
          <a:p/>
        </p:txBody>
      </p:sp>
      <p:sp>
        <p:nvSpPr>
          <p:cNvPr id="231" name="Google Shape;231;p44"/>
          <p:cNvSpPr txBox="1"/>
          <p:nvPr>
            <p:ph idx="4" type="subTitle"/>
          </p:nvPr>
        </p:nvSpPr>
        <p:spPr>
          <a:xfrm>
            <a:off x="4843650" y="3610050"/>
            <a:ext cx="33465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p:txBody>
      </p:sp>
      <p:sp>
        <p:nvSpPr>
          <p:cNvPr id="232" name="Google Shape;232;p44"/>
          <p:cNvSpPr/>
          <p:nvPr/>
        </p:nvSpPr>
        <p:spPr>
          <a:xfrm rot="10800000">
            <a:off x="8589373" y="4874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3" name="Google Shape;233;p44"/>
          <p:cNvSpPr/>
          <p:nvPr/>
        </p:nvSpPr>
        <p:spPr>
          <a:xfrm rot="10800000">
            <a:off x="7963188" y="4874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4" name="Google Shape;234;p44"/>
          <p:cNvSpPr/>
          <p:nvPr/>
        </p:nvSpPr>
        <p:spPr>
          <a:xfrm rot="10800000">
            <a:off x="7337004" y="4874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5" name="Google Shape;235;p44"/>
          <p:cNvSpPr/>
          <p:nvPr/>
        </p:nvSpPr>
        <p:spPr>
          <a:xfrm rot="10800000">
            <a:off x="6710819" y="4874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6" name="Google Shape;236;p44"/>
          <p:cNvSpPr/>
          <p:nvPr/>
        </p:nvSpPr>
        <p:spPr>
          <a:xfrm rot="10800000">
            <a:off x="6084635" y="4874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7" name="Google Shape;237;p44"/>
          <p:cNvSpPr/>
          <p:nvPr/>
        </p:nvSpPr>
        <p:spPr>
          <a:xfrm rot="10800000">
            <a:off x="5458450" y="4874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8" name="Google Shape;238;p44"/>
          <p:cNvSpPr txBox="1"/>
          <p:nvPr>
            <p:ph type="ctrTitle"/>
          </p:nvPr>
        </p:nvSpPr>
        <p:spPr>
          <a:xfrm>
            <a:off x="1569325" y="529075"/>
            <a:ext cx="6005400" cy="76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3600"/>
              <a:buNone/>
              <a:defRPr b="1" sz="3600">
                <a:solidFill>
                  <a:srgbClr val="FFFFFF"/>
                </a:solidFill>
              </a:defRPr>
            </a:lvl1pPr>
            <a:lvl2pPr lvl="1" algn="l">
              <a:lnSpc>
                <a:spcPct val="100000"/>
              </a:lnSpc>
              <a:spcBef>
                <a:spcPts val="0"/>
              </a:spcBef>
              <a:spcAft>
                <a:spcPts val="0"/>
              </a:spcAft>
              <a:buSzPts val="1600"/>
              <a:buNone/>
              <a:defRPr b="1" sz="1600"/>
            </a:lvl2pPr>
            <a:lvl3pPr lvl="2" algn="l">
              <a:lnSpc>
                <a:spcPct val="100000"/>
              </a:lnSpc>
              <a:spcBef>
                <a:spcPts val="0"/>
              </a:spcBef>
              <a:spcAft>
                <a:spcPts val="0"/>
              </a:spcAft>
              <a:buSzPts val="1600"/>
              <a:buNone/>
              <a:defRPr b="1" sz="1600"/>
            </a:lvl3pPr>
            <a:lvl4pPr lvl="3" algn="l">
              <a:lnSpc>
                <a:spcPct val="100000"/>
              </a:lnSpc>
              <a:spcBef>
                <a:spcPts val="0"/>
              </a:spcBef>
              <a:spcAft>
                <a:spcPts val="0"/>
              </a:spcAft>
              <a:buSzPts val="1600"/>
              <a:buNone/>
              <a:defRPr b="1" sz="1600"/>
            </a:lvl4pPr>
            <a:lvl5pPr lvl="4" algn="l">
              <a:lnSpc>
                <a:spcPct val="100000"/>
              </a:lnSpc>
              <a:spcBef>
                <a:spcPts val="0"/>
              </a:spcBef>
              <a:spcAft>
                <a:spcPts val="0"/>
              </a:spcAft>
              <a:buSzPts val="1600"/>
              <a:buNone/>
              <a:defRPr b="1" sz="1600"/>
            </a:lvl5pPr>
            <a:lvl6pPr lvl="5" algn="l">
              <a:lnSpc>
                <a:spcPct val="100000"/>
              </a:lnSpc>
              <a:spcBef>
                <a:spcPts val="0"/>
              </a:spcBef>
              <a:spcAft>
                <a:spcPts val="0"/>
              </a:spcAft>
              <a:buSzPts val="1600"/>
              <a:buNone/>
              <a:defRPr b="1" sz="1600"/>
            </a:lvl6pPr>
            <a:lvl7pPr lvl="6" algn="l">
              <a:lnSpc>
                <a:spcPct val="100000"/>
              </a:lnSpc>
              <a:spcBef>
                <a:spcPts val="0"/>
              </a:spcBef>
              <a:spcAft>
                <a:spcPts val="0"/>
              </a:spcAft>
              <a:buSzPts val="1600"/>
              <a:buNone/>
              <a:defRPr b="1" sz="1600"/>
            </a:lvl7pPr>
            <a:lvl8pPr lvl="7" algn="l">
              <a:lnSpc>
                <a:spcPct val="100000"/>
              </a:lnSpc>
              <a:spcBef>
                <a:spcPts val="0"/>
              </a:spcBef>
              <a:spcAft>
                <a:spcPts val="0"/>
              </a:spcAft>
              <a:buSzPts val="1600"/>
              <a:buNone/>
              <a:defRPr b="1" sz="1600"/>
            </a:lvl8pPr>
            <a:lvl9pPr lvl="8" algn="l">
              <a:lnSpc>
                <a:spcPct val="100000"/>
              </a:lnSpc>
              <a:spcBef>
                <a:spcPts val="0"/>
              </a:spcBef>
              <a:spcAft>
                <a:spcPts val="0"/>
              </a:spcAft>
              <a:buSzPts val="1600"/>
              <a:buNone/>
              <a:defRPr b="1" sz="1600"/>
            </a:lvl9pPr>
          </a:lstStyle>
          <a:p/>
        </p:txBody>
      </p:sp>
      <p:cxnSp>
        <p:nvCxnSpPr>
          <p:cNvPr id="239" name="Google Shape;239;p44"/>
          <p:cNvCxnSpPr/>
          <p:nvPr/>
        </p:nvCxnSpPr>
        <p:spPr>
          <a:xfrm>
            <a:off x="4571950" y="2712265"/>
            <a:ext cx="0" cy="1672500"/>
          </a:xfrm>
          <a:prstGeom prst="straightConnector1">
            <a:avLst/>
          </a:prstGeom>
          <a:noFill/>
          <a:ln cap="flat" cmpd="sng" w="19050">
            <a:solidFill>
              <a:srgbClr val="434343"/>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p:cSld name="Title design">
    <p:spTree>
      <p:nvGrpSpPr>
        <p:cNvPr id="240" name="Shape 240"/>
        <p:cNvGrpSpPr/>
        <p:nvPr/>
      </p:nvGrpSpPr>
      <p:grpSpPr>
        <a:xfrm>
          <a:off x="0" y="0"/>
          <a:ext cx="0" cy="0"/>
          <a:chOff x="0" y="0"/>
          <a:chExt cx="0" cy="0"/>
        </a:xfrm>
      </p:grpSpPr>
      <p:sp>
        <p:nvSpPr>
          <p:cNvPr id="241" name="Google Shape;241;p45"/>
          <p:cNvSpPr/>
          <p:nvPr/>
        </p:nvSpPr>
        <p:spPr>
          <a:xfrm rot="10800000">
            <a:off x="8589373" y="3779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2" name="Google Shape;242;p45"/>
          <p:cNvSpPr/>
          <p:nvPr/>
        </p:nvSpPr>
        <p:spPr>
          <a:xfrm rot="10800000">
            <a:off x="7963188" y="3779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 name="Google Shape;243;p45"/>
          <p:cNvSpPr/>
          <p:nvPr/>
        </p:nvSpPr>
        <p:spPr>
          <a:xfrm rot="10800000">
            <a:off x="7337004" y="3779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4" name="Google Shape;244;p45"/>
          <p:cNvSpPr/>
          <p:nvPr/>
        </p:nvSpPr>
        <p:spPr>
          <a:xfrm rot="10800000">
            <a:off x="6710819" y="3779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5" name="Google Shape;245;p45"/>
          <p:cNvSpPr/>
          <p:nvPr/>
        </p:nvSpPr>
        <p:spPr>
          <a:xfrm rot="10800000">
            <a:off x="6084635" y="3779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6" name="Google Shape;246;p45"/>
          <p:cNvSpPr/>
          <p:nvPr/>
        </p:nvSpPr>
        <p:spPr>
          <a:xfrm rot="10800000">
            <a:off x="5458450" y="3779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7" name="Google Shape;247;p45"/>
          <p:cNvSpPr/>
          <p:nvPr/>
        </p:nvSpPr>
        <p:spPr>
          <a:xfrm rot="10800000">
            <a:off x="8589373" y="880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8" name="Google Shape;248;p45"/>
          <p:cNvSpPr/>
          <p:nvPr/>
        </p:nvSpPr>
        <p:spPr>
          <a:xfrm rot="10800000">
            <a:off x="7963188" y="880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9" name="Google Shape;249;p45"/>
          <p:cNvSpPr/>
          <p:nvPr/>
        </p:nvSpPr>
        <p:spPr>
          <a:xfrm rot="10800000">
            <a:off x="7337004" y="880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0" name="Google Shape;250;p45"/>
          <p:cNvSpPr/>
          <p:nvPr/>
        </p:nvSpPr>
        <p:spPr>
          <a:xfrm rot="10800000">
            <a:off x="6710819" y="880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1" name="Google Shape;251;p45"/>
          <p:cNvSpPr/>
          <p:nvPr/>
        </p:nvSpPr>
        <p:spPr>
          <a:xfrm rot="10800000">
            <a:off x="6084635" y="880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2" name="Google Shape;252;p45"/>
          <p:cNvSpPr/>
          <p:nvPr/>
        </p:nvSpPr>
        <p:spPr>
          <a:xfrm rot="10800000">
            <a:off x="5458450" y="880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3" name="Google Shape;253;p45"/>
          <p:cNvSpPr/>
          <p:nvPr/>
        </p:nvSpPr>
        <p:spPr>
          <a:xfrm rot="10800000">
            <a:off x="8589373" y="13840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4" name="Google Shape;254;p45"/>
          <p:cNvSpPr/>
          <p:nvPr/>
        </p:nvSpPr>
        <p:spPr>
          <a:xfrm rot="10800000">
            <a:off x="7963188" y="13840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5" name="Google Shape;255;p45"/>
          <p:cNvSpPr/>
          <p:nvPr/>
        </p:nvSpPr>
        <p:spPr>
          <a:xfrm rot="10800000">
            <a:off x="7337004" y="13840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6" name="Google Shape;256;p45"/>
          <p:cNvSpPr/>
          <p:nvPr/>
        </p:nvSpPr>
        <p:spPr>
          <a:xfrm rot="10800000">
            <a:off x="6710819" y="13840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7" name="Google Shape;257;p45"/>
          <p:cNvSpPr/>
          <p:nvPr/>
        </p:nvSpPr>
        <p:spPr>
          <a:xfrm rot="10800000">
            <a:off x="6084635" y="13840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8" name="Google Shape;258;p45"/>
          <p:cNvSpPr/>
          <p:nvPr/>
        </p:nvSpPr>
        <p:spPr>
          <a:xfrm rot="10800000">
            <a:off x="5458450" y="13840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9" name="Google Shape;259;p45"/>
          <p:cNvSpPr txBox="1"/>
          <p:nvPr>
            <p:ph type="ctrTitle"/>
          </p:nvPr>
        </p:nvSpPr>
        <p:spPr>
          <a:xfrm>
            <a:off x="1569325" y="529075"/>
            <a:ext cx="6005400" cy="76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b="1" sz="3600"/>
            </a:lvl1pPr>
            <a:lvl2pPr lvl="1" algn="l">
              <a:lnSpc>
                <a:spcPct val="100000"/>
              </a:lnSpc>
              <a:spcBef>
                <a:spcPts val="0"/>
              </a:spcBef>
              <a:spcAft>
                <a:spcPts val="0"/>
              </a:spcAft>
              <a:buSzPts val="1600"/>
              <a:buNone/>
              <a:defRPr b="1" sz="1600"/>
            </a:lvl2pPr>
            <a:lvl3pPr lvl="2" algn="l">
              <a:lnSpc>
                <a:spcPct val="100000"/>
              </a:lnSpc>
              <a:spcBef>
                <a:spcPts val="0"/>
              </a:spcBef>
              <a:spcAft>
                <a:spcPts val="0"/>
              </a:spcAft>
              <a:buSzPts val="1600"/>
              <a:buNone/>
              <a:defRPr b="1" sz="1600"/>
            </a:lvl3pPr>
            <a:lvl4pPr lvl="3" algn="l">
              <a:lnSpc>
                <a:spcPct val="100000"/>
              </a:lnSpc>
              <a:spcBef>
                <a:spcPts val="0"/>
              </a:spcBef>
              <a:spcAft>
                <a:spcPts val="0"/>
              </a:spcAft>
              <a:buSzPts val="1600"/>
              <a:buNone/>
              <a:defRPr b="1" sz="1600"/>
            </a:lvl4pPr>
            <a:lvl5pPr lvl="4" algn="l">
              <a:lnSpc>
                <a:spcPct val="100000"/>
              </a:lnSpc>
              <a:spcBef>
                <a:spcPts val="0"/>
              </a:spcBef>
              <a:spcAft>
                <a:spcPts val="0"/>
              </a:spcAft>
              <a:buSzPts val="1600"/>
              <a:buNone/>
              <a:defRPr b="1" sz="1600"/>
            </a:lvl5pPr>
            <a:lvl6pPr lvl="5" algn="l">
              <a:lnSpc>
                <a:spcPct val="100000"/>
              </a:lnSpc>
              <a:spcBef>
                <a:spcPts val="0"/>
              </a:spcBef>
              <a:spcAft>
                <a:spcPts val="0"/>
              </a:spcAft>
              <a:buSzPts val="1600"/>
              <a:buNone/>
              <a:defRPr b="1" sz="1600"/>
            </a:lvl6pPr>
            <a:lvl7pPr lvl="6" algn="l">
              <a:lnSpc>
                <a:spcPct val="100000"/>
              </a:lnSpc>
              <a:spcBef>
                <a:spcPts val="0"/>
              </a:spcBef>
              <a:spcAft>
                <a:spcPts val="0"/>
              </a:spcAft>
              <a:buSzPts val="1600"/>
              <a:buNone/>
              <a:defRPr b="1" sz="1600"/>
            </a:lvl7pPr>
            <a:lvl8pPr lvl="7" algn="l">
              <a:lnSpc>
                <a:spcPct val="100000"/>
              </a:lnSpc>
              <a:spcBef>
                <a:spcPts val="0"/>
              </a:spcBef>
              <a:spcAft>
                <a:spcPts val="0"/>
              </a:spcAft>
              <a:buSzPts val="1600"/>
              <a:buNone/>
              <a:defRPr b="1" sz="1600"/>
            </a:lvl8pPr>
            <a:lvl9pPr lvl="8" algn="l">
              <a:lnSpc>
                <a:spcPct val="100000"/>
              </a:lnSpc>
              <a:spcBef>
                <a:spcPts val="0"/>
              </a:spcBef>
              <a:spcAft>
                <a:spcPts val="0"/>
              </a:spcAft>
              <a:buSzPts val="1600"/>
              <a:buNone/>
              <a:defRPr b="1" sz="1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
  <p:cSld name="Four columns ">
    <p:spTree>
      <p:nvGrpSpPr>
        <p:cNvPr id="260" name="Shape 260"/>
        <p:cNvGrpSpPr/>
        <p:nvPr/>
      </p:nvGrpSpPr>
      <p:grpSpPr>
        <a:xfrm>
          <a:off x="0" y="0"/>
          <a:ext cx="0" cy="0"/>
          <a:chOff x="0" y="0"/>
          <a:chExt cx="0" cy="0"/>
        </a:xfrm>
      </p:grpSpPr>
      <p:grpSp>
        <p:nvGrpSpPr>
          <p:cNvPr id="261" name="Google Shape;261;p46"/>
          <p:cNvGrpSpPr/>
          <p:nvPr/>
        </p:nvGrpSpPr>
        <p:grpSpPr>
          <a:xfrm flipH="1" rot="5400000">
            <a:off x="1612937" y="-937487"/>
            <a:ext cx="709281" cy="3234155"/>
            <a:chOff x="-1377934" y="487088"/>
            <a:chExt cx="914375" cy="4169337"/>
          </a:xfrm>
        </p:grpSpPr>
        <p:sp>
          <p:nvSpPr>
            <p:cNvPr id="262" name="Google Shape;262;p46"/>
            <p:cNvSpPr/>
            <p:nvPr/>
          </p:nvSpPr>
          <p:spPr>
            <a:xfrm flipH="1" rot="10800000">
              <a:off x="-1377934" y="4580225"/>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3" name="Google Shape;263;p46"/>
            <p:cNvSpPr/>
            <p:nvPr/>
          </p:nvSpPr>
          <p:spPr>
            <a:xfrm flipH="1" rot="10800000">
              <a:off x="-539759" y="4580225"/>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4" name="Google Shape;264;p46"/>
            <p:cNvSpPr/>
            <p:nvPr/>
          </p:nvSpPr>
          <p:spPr>
            <a:xfrm flipH="1" rot="10800000">
              <a:off x="-1377934" y="3761573"/>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5" name="Google Shape;265;p46"/>
            <p:cNvSpPr/>
            <p:nvPr/>
          </p:nvSpPr>
          <p:spPr>
            <a:xfrm flipH="1" rot="10800000">
              <a:off x="-539759" y="3761573"/>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6" name="Google Shape;266;p46"/>
            <p:cNvSpPr/>
            <p:nvPr/>
          </p:nvSpPr>
          <p:spPr>
            <a:xfrm flipH="1" rot="10800000">
              <a:off x="-1377934" y="2942952"/>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7" name="Google Shape;267;p46"/>
            <p:cNvSpPr/>
            <p:nvPr/>
          </p:nvSpPr>
          <p:spPr>
            <a:xfrm flipH="1" rot="10800000">
              <a:off x="-539759" y="2942952"/>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8" name="Google Shape;268;p46"/>
            <p:cNvSpPr/>
            <p:nvPr/>
          </p:nvSpPr>
          <p:spPr>
            <a:xfrm flipH="1" rot="10800000">
              <a:off x="-1377934" y="2124331"/>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9" name="Google Shape;269;p46"/>
            <p:cNvSpPr/>
            <p:nvPr/>
          </p:nvSpPr>
          <p:spPr>
            <a:xfrm flipH="1" rot="10800000">
              <a:off x="-539759" y="2124331"/>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0" name="Google Shape;270;p46"/>
            <p:cNvSpPr/>
            <p:nvPr/>
          </p:nvSpPr>
          <p:spPr>
            <a:xfrm flipH="1" rot="10800000">
              <a:off x="-1377934" y="1305709"/>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1" name="Google Shape;271;p46"/>
            <p:cNvSpPr/>
            <p:nvPr/>
          </p:nvSpPr>
          <p:spPr>
            <a:xfrm flipH="1" rot="10800000">
              <a:off x="-539759" y="1305709"/>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2" name="Google Shape;272;p46"/>
            <p:cNvSpPr/>
            <p:nvPr/>
          </p:nvSpPr>
          <p:spPr>
            <a:xfrm flipH="1" rot="10800000">
              <a:off x="-1377934" y="487088"/>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3" name="Google Shape;273;p46"/>
            <p:cNvSpPr/>
            <p:nvPr/>
          </p:nvSpPr>
          <p:spPr>
            <a:xfrm flipH="1" rot="10800000">
              <a:off x="-539759" y="487088"/>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74" name="Google Shape;274;p46"/>
          <p:cNvGrpSpPr/>
          <p:nvPr/>
        </p:nvGrpSpPr>
        <p:grpSpPr>
          <a:xfrm flipH="1" rot="-5400000">
            <a:off x="6821784" y="2855250"/>
            <a:ext cx="709281" cy="3234155"/>
            <a:chOff x="-1377934" y="487088"/>
            <a:chExt cx="914375" cy="4169337"/>
          </a:xfrm>
        </p:grpSpPr>
        <p:sp>
          <p:nvSpPr>
            <p:cNvPr id="275" name="Google Shape;275;p46"/>
            <p:cNvSpPr/>
            <p:nvPr/>
          </p:nvSpPr>
          <p:spPr>
            <a:xfrm flipH="1" rot="10800000">
              <a:off x="-1377934" y="4580225"/>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6" name="Google Shape;276;p46"/>
            <p:cNvSpPr/>
            <p:nvPr/>
          </p:nvSpPr>
          <p:spPr>
            <a:xfrm flipH="1" rot="10800000">
              <a:off x="-539759" y="4580225"/>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7" name="Google Shape;277;p46"/>
            <p:cNvSpPr/>
            <p:nvPr/>
          </p:nvSpPr>
          <p:spPr>
            <a:xfrm flipH="1" rot="10800000">
              <a:off x="-1377934" y="3761573"/>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8" name="Google Shape;278;p46"/>
            <p:cNvSpPr/>
            <p:nvPr/>
          </p:nvSpPr>
          <p:spPr>
            <a:xfrm flipH="1" rot="10800000">
              <a:off x="-539759" y="3761573"/>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9" name="Google Shape;279;p46"/>
            <p:cNvSpPr/>
            <p:nvPr/>
          </p:nvSpPr>
          <p:spPr>
            <a:xfrm flipH="1" rot="10800000">
              <a:off x="-1377934" y="2942952"/>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0" name="Google Shape;280;p46"/>
            <p:cNvSpPr/>
            <p:nvPr/>
          </p:nvSpPr>
          <p:spPr>
            <a:xfrm flipH="1" rot="10800000">
              <a:off x="-539759" y="2942952"/>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1" name="Google Shape;281;p46"/>
            <p:cNvSpPr/>
            <p:nvPr/>
          </p:nvSpPr>
          <p:spPr>
            <a:xfrm flipH="1" rot="10800000">
              <a:off x="-1377934" y="2124331"/>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2" name="Google Shape;282;p46"/>
            <p:cNvSpPr/>
            <p:nvPr/>
          </p:nvSpPr>
          <p:spPr>
            <a:xfrm flipH="1" rot="10800000">
              <a:off x="-539759" y="2124331"/>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3" name="Google Shape;283;p46"/>
            <p:cNvSpPr/>
            <p:nvPr/>
          </p:nvSpPr>
          <p:spPr>
            <a:xfrm flipH="1" rot="10800000">
              <a:off x="-1377934" y="1305709"/>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4" name="Google Shape;284;p46"/>
            <p:cNvSpPr/>
            <p:nvPr/>
          </p:nvSpPr>
          <p:spPr>
            <a:xfrm flipH="1" rot="10800000">
              <a:off x="-539759" y="1305709"/>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5" name="Google Shape;285;p46"/>
            <p:cNvSpPr/>
            <p:nvPr/>
          </p:nvSpPr>
          <p:spPr>
            <a:xfrm flipH="1" rot="10800000">
              <a:off x="-1377934" y="487088"/>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6" name="Google Shape;286;p46"/>
            <p:cNvSpPr/>
            <p:nvPr/>
          </p:nvSpPr>
          <p:spPr>
            <a:xfrm flipH="1" rot="10800000">
              <a:off x="-539759" y="487088"/>
              <a:ext cx="76200" cy="762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87" name="Google Shape;287;p46"/>
          <p:cNvSpPr txBox="1"/>
          <p:nvPr>
            <p:ph idx="1" type="subTitle"/>
          </p:nvPr>
        </p:nvSpPr>
        <p:spPr>
          <a:xfrm>
            <a:off x="870126" y="3030737"/>
            <a:ext cx="22983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000"/>
              <a:buNone/>
              <a:defRPr sz="1000"/>
            </a:lvl1pPr>
            <a:lvl2pPr lvl="1" algn="r">
              <a:lnSpc>
                <a:spcPct val="100000"/>
              </a:lnSpc>
              <a:spcBef>
                <a:spcPts val="0"/>
              </a:spcBef>
              <a:spcAft>
                <a:spcPts val="0"/>
              </a:spcAft>
              <a:buSzPts val="1000"/>
              <a:buNone/>
              <a:defRPr sz="1000"/>
            </a:lvl2pPr>
            <a:lvl3pPr lvl="2" algn="r">
              <a:lnSpc>
                <a:spcPct val="100000"/>
              </a:lnSpc>
              <a:spcBef>
                <a:spcPts val="0"/>
              </a:spcBef>
              <a:spcAft>
                <a:spcPts val="0"/>
              </a:spcAft>
              <a:buSzPts val="1000"/>
              <a:buNone/>
              <a:defRPr sz="1000"/>
            </a:lvl3pPr>
            <a:lvl4pPr lvl="3" algn="r">
              <a:lnSpc>
                <a:spcPct val="100000"/>
              </a:lnSpc>
              <a:spcBef>
                <a:spcPts val="0"/>
              </a:spcBef>
              <a:spcAft>
                <a:spcPts val="0"/>
              </a:spcAft>
              <a:buSzPts val="1000"/>
              <a:buNone/>
              <a:defRPr sz="1000"/>
            </a:lvl4pPr>
            <a:lvl5pPr lvl="4" algn="r">
              <a:lnSpc>
                <a:spcPct val="100000"/>
              </a:lnSpc>
              <a:spcBef>
                <a:spcPts val="0"/>
              </a:spcBef>
              <a:spcAft>
                <a:spcPts val="0"/>
              </a:spcAft>
              <a:buSzPts val="1000"/>
              <a:buNone/>
              <a:defRPr sz="1000"/>
            </a:lvl5pPr>
            <a:lvl6pPr lvl="5" algn="r">
              <a:lnSpc>
                <a:spcPct val="100000"/>
              </a:lnSpc>
              <a:spcBef>
                <a:spcPts val="0"/>
              </a:spcBef>
              <a:spcAft>
                <a:spcPts val="0"/>
              </a:spcAft>
              <a:buSzPts val="1000"/>
              <a:buNone/>
              <a:defRPr sz="1000"/>
            </a:lvl6pPr>
            <a:lvl7pPr lvl="6" algn="r">
              <a:lnSpc>
                <a:spcPct val="100000"/>
              </a:lnSpc>
              <a:spcBef>
                <a:spcPts val="0"/>
              </a:spcBef>
              <a:spcAft>
                <a:spcPts val="0"/>
              </a:spcAft>
              <a:buSzPts val="1000"/>
              <a:buNone/>
              <a:defRPr sz="1000"/>
            </a:lvl7pPr>
            <a:lvl8pPr lvl="7" algn="r">
              <a:lnSpc>
                <a:spcPct val="100000"/>
              </a:lnSpc>
              <a:spcBef>
                <a:spcPts val="0"/>
              </a:spcBef>
              <a:spcAft>
                <a:spcPts val="0"/>
              </a:spcAft>
              <a:buSzPts val="1000"/>
              <a:buNone/>
              <a:defRPr sz="1000"/>
            </a:lvl8pPr>
            <a:lvl9pPr lvl="8" algn="r">
              <a:lnSpc>
                <a:spcPct val="100000"/>
              </a:lnSpc>
              <a:spcBef>
                <a:spcPts val="0"/>
              </a:spcBef>
              <a:spcAft>
                <a:spcPts val="0"/>
              </a:spcAft>
              <a:buSzPts val="1000"/>
              <a:buNone/>
              <a:defRPr sz="1000"/>
            </a:lvl9pPr>
          </a:lstStyle>
          <a:p/>
        </p:txBody>
      </p:sp>
      <p:sp>
        <p:nvSpPr>
          <p:cNvPr id="288" name="Google Shape;288;p46"/>
          <p:cNvSpPr txBox="1"/>
          <p:nvPr>
            <p:ph idx="2" type="subTitle"/>
          </p:nvPr>
        </p:nvSpPr>
        <p:spPr>
          <a:xfrm>
            <a:off x="870126" y="1718463"/>
            <a:ext cx="22983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000"/>
              <a:buNone/>
              <a:defRPr sz="1000"/>
            </a:lvl1pPr>
            <a:lvl2pPr lvl="1" algn="r">
              <a:lnSpc>
                <a:spcPct val="100000"/>
              </a:lnSpc>
              <a:spcBef>
                <a:spcPts val="0"/>
              </a:spcBef>
              <a:spcAft>
                <a:spcPts val="0"/>
              </a:spcAft>
              <a:buSzPts val="1000"/>
              <a:buNone/>
              <a:defRPr sz="1000"/>
            </a:lvl2pPr>
            <a:lvl3pPr lvl="2" algn="r">
              <a:lnSpc>
                <a:spcPct val="100000"/>
              </a:lnSpc>
              <a:spcBef>
                <a:spcPts val="0"/>
              </a:spcBef>
              <a:spcAft>
                <a:spcPts val="0"/>
              </a:spcAft>
              <a:buSzPts val="1000"/>
              <a:buNone/>
              <a:defRPr sz="1000"/>
            </a:lvl3pPr>
            <a:lvl4pPr lvl="3" algn="r">
              <a:lnSpc>
                <a:spcPct val="100000"/>
              </a:lnSpc>
              <a:spcBef>
                <a:spcPts val="0"/>
              </a:spcBef>
              <a:spcAft>
                <a:spcPts val="0"/>
              </a:spcAft>
              <a:buSzPts val="1000"/>
              <a:buNone/>
              <a:defRPr sz="1000"/>
            </a:lvl4pPr>
            <a:lvl5pPr lvl="4" algn="r">
              <a:lnSpc>
                <a:spcPct val="100000"/>
              </a:lnSpc>
              <a:spcBef>
                <a:spcPts val="0"/>
              </a:spcBef>
              <a:spcAft>
                <a:spcPts val="0"/>
              </a:spcAft>
              <a:buSzPts val="1000"/>
              <a:buNone/>
              <a:defRPr sz="1000"/>
            </a:lvl5pPr>
            <a:lvl6pPr lvl="5" algn="r">
              <a:lnSpc>
                <a:spcPct val="100000"/>
              </a:lnSpc>
              <a:spcBef>
                <a:spcPts val="0"/>
              </a:spcBef>
              <a:spcAft>
                <a:spcPts val="0"/>
              </a:spcAft>
              <a:buSzPts val="1000"/>
              <a:buNone/>
              <a:defRPr sz="1000"/>
            </a:lvl6pPr>
            <a:lvl7pPr lvl="6" algn="r">
              <a:lnSpc>
                <a:spcPct val="100000"/>
              </a:lnSpc>
              <a:spcBef>
                <a:spcPts val="0"/>
              </a:spcBef>
              <a:spcAft>
                <a:spcPts val="0"/>
              </a:spcAft>
              <a:buSzPts val="1000"/>
              <a:buNone/>
              <a:defRPr sz="1000"/>
            </a:lvl7pPr>
            <a:lvl8pPr lvl="7" algn="r">
              <a:lnSpc>
                <a:spcPct val="100000"/>
              </a:lnSpc>
              <a:spcBef>
                <a:spcPts val="0"/>
              </a:spcBef>
              <a:spcAft>
                <a:spcPts val="0"/>
              </a:spcAft>
              <a:buSzPts val="1000"/>
              <a:buNone/>
              <a:defRPr sz="1000"/>
            </a:lvl8pPr>
            <a:lvl9pPr lvl="8" algn="r">
              <a:lnSpc>
                <a:spcPct val="100000"/>
              </a:lnSpc>
              <a:spcBef>
                <a:spcPts val="0"/>
              </a:spcBef>
              <a:spcAft>
                <a:spcPts val="0"/>
              </a:spcAft>
              <a:buSzPts val="1000"/>
              <a:buNone/>
              <a:defRPr sz="1000"/>
            </a:lvl9pPr>
          </a:lstStyle>
          <a:p/>
        </p:txBody>
      </p:sp>
      <p:sp>
        <p:nvSpPr>
          <p:cNvPr id="289" name="Google Shape;289;p46"/>
          <p:cNvSpPr txBox="1"/>
          <p:nvPr>
            <p:ph idx="3" type="subTitle"/>
          </p:nvPr>
        </p:nvSpPr>
        <p:spPr>
          <a:xfrm>
            <a:off x="5975551" y="3030737"/>
            <a:ext cx="22983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290" name="Google Shape;290;p46"/>
          <p:cNvSpPr txBox="1"/>
          <p:nvPr>
            <p:ph idx="4" type="subTitle"/>
          </p:nvPr>
        </p:nvSpPr>
        <p:spPr>
          <a:xfrm>
            <a:off x="5975551" y="1718463"/>
            <a:ext cx="22983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291" name="Google Shape;291;p46"/>
          <p:cNvSpPr txBox="1"/>
          <p:nvPr>
            <p:ph type="ctrTitle"/>
          </p:nvPr>
        </p:nvSpPr>
        <p:spPr>
          <a:xfrm>
            <a:off x="1569325" y="529075"/>
            <a:ext cx="6005400" cy="76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b="1" sz="3600"/>
            </a:lvl1pPr>
            <a:lvl2pPr lvl="1" algn="l">
              <a:lnSpc>
                <a:spcPct val="100000"/>
              </a:lnSpc>
              <a:spcBef>
                <a:spcPts val="0"/>
              </a:spcBef>
              <a:spcAft>
                <a:spcPts val="0"/>
              </a:spcAft>
              <a:buSzPts val="1600"/>
              <a:buNone/>
              <a:defRPr b="1" sz="1600"/>
            </a:lvl2pPr>
            <a:lvl3pPr lvl="2" algn="l">
              <a:lnSpc>
                <a:spcPct val="100000"/>
              </a:lnSpc>
              <a:spcBef>
                <a:spcPts val="0"/>
              </a:spcBef>
              <a:spcAft>
                <a:spcPts val="0"/>
              </a:spcAft>
              <a:buSzPts val="1600"/>
              <a:buNone/>
              <a:defRPr b="1" sz="1600"/>
            </a:lvl3pPr>
            <a:lvl4pPr lvl="3" algn="l">
              <a:lnSpc>
                <a:spcPct val="100000"/>
              </a:lnSpc>
              <a:spcBef>
                <a:spcPts val="0"/>
              </a:spcBef>
              <a:spcAft>
                <a:spcPts val="0"/>
              </a:spcAft>
              <a:buSzPts val="1600"/>
              <a:buNone/>
              <a:defRPr b="1" sz="1600"/>
            </a:lvl4pPr>
            <a:lvl5pPr lvl="4" algn="l">
              <a:lnSpc>
                <a:spcPct val="100000"/>
              </a:lnSpc>
              <a:spcBef>
                <a:spcPts val="0"/>
              </a:spcBef>
              <a:spcAft>
                <a:spcPts val="0"/>
              </a:spcAft>
              <a:buSzPts val="1600"/>
              <a:buNone/>
              <a:defRPr b="1" sz="1600"/>
            </a:lvl5pPr>
            <a:lvl6pPr lvl="5" algn="l">
              <a:lnSpc>
                <a:spcPct val="100000"/>
              </a:lnSpc>
              <a:spcBef>
                <a:spcPts val="0"/>
              </a:spcBef>
              <a:spcAft>
                <a:spcPts val="0"/>
              </a:spcAft>
              <a:buSzPts val="1600"/>
              <a:buNone/>
              <a:defRPr b="1" sz="1600"/>
            </a:lvl6pPr>
            <a:lvl7pPr lvl="6" algn="l">
              <a:lnSpc>
                <a:spcPct val="100000"/>
              </a:lnSpc>
              <a:spcBef>
                <a:spcPts val="0"/>
              </a:spcBef>
              <a:spcAft>
                <a:spcPts val="0"/>
              </a:spcAft>
              <a:buSzPts val="1600"/>
              <a:buNone/>
              <a:defRPr b="1" sz="1600"/>
            </a:lvl7pPr>
            <a:lvl8pPr lvl="7" algn="l">
              <a:lnSpc>
                <a:spcPct val="100000"/>
              </a:lnSpc>
              <a:spcBef>
                <a:spcPts val="0"/>
              </a:spcBef>
              <a:spcAft>
                <a:spcPts val="0"/>
              </a:spcAft>
              <a:buSzPts val="1600"/>
              <a:buNone/>
              <a:defRPr b="1" sz="1600"/>
            </a:lvl8pPr>
            <a:lvl9pPr lvl="8" algn="l">
              <a:lnSpc>
                <a:spcPct val="100000"/>
              </a:lnSpc>
              <a:spcBef>
                <a:spcPts val="0"/>
              </a:spcBef>
              <a:spcAft>
                <a:spcPts val="0"/>
              </a:spcAft>
              <a:buSzPts val="1600"/>
              <a:buNone/>
              <a:defRPr b="1" sz="1600"/>
            </a:lvl9pPr>
          </a:lstStyle>
          <a:p/>
        </p:txBody>
      </p:sp>
      <p:sp>
        <p:nvSpPr>
          <p:cNvPr id="292" name="Google Shape;292;p46"/>
          <p:cNvSpPr txBox="1"/>
          <p:nvPr>
            <p:ph idx="5" type="subTitle"/>
          </p:nvPr>
        </p:nvSpPr>
        <p:spPr>
          <a:xfrm>
            <a:off x="870126" y="2616762"/>
            <a:ext cx="2298300" cy="572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1pPr>
            <a:lvl2pPr lvl="1"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2pPr>
            <a:lvl3pPr lvl="2"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3pPr>
            <a:lvl4pPr lvl="3"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4pPr>
            <a:lvl5pPr lvl="4"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5pPr>
            <a:lvl6pPr lvl="5"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6pPr>
            <a:lvl7pPr lvl="6"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7pPr>
            <a:lvl8pPr lvl="7"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8pPr>
            <a:lvl9pPr lvl="8"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9pPr>
          </a:lstStyle>
          <a:p/>
        </p:txBody>
      </p:sp>
      <p:sp>
        <p:nvSpPr>
          <p:cNvPr id="293" name="Google Shape;293;p46"/>
          <p:cNvSpPr txBox="1"/>
          <p:nvPr>
            <p:ph idx="6" type="subTitle"/>
          </p:nvPr>
        </p:nvSpPr>
        <p:spPr>
          <a:xfrm>
            <a:off x="870126" y="1304488"/>
            <a:ext cx="2298300" cy="572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1pPr>
            <a:lvl2pPr lvl="1"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2pPr>
            <a:lvl3pPr lvl="2"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3pPr>
            <a:lvl4pPr lvl="3"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4pPr>
            <a:lvl5pPr lvl="4"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5pPr>
            <a:lvl6pPr lvl="5"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6pPr>
            <a:lvl7pPr lvl="6"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7pPr>
            <a:lvl8pPr lvl="7"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8pPr>
            <a:lvl9pPr lvl="8" algn="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9pPr>
          </a:lstStyle>
          <a:p/>
        </p:txBody>
      </p:sp>
      <p:sp>
        <p:nvSpPr>
          <p:cNvPr id="294" name="Google Shape;294;p46"/>
          <p:cNvSpPr txBox="1"/>
          <p:nvPr>
            <p:ph idx="7" type="subTitle"/>
          </p:nvPr>
        </p:nvSpPr>
        <p:spPr>
          <a:xfrm>
            <a:off x="5975551" y="2616762"/>
            <a:ext cx="2298300" cy="572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1pPr>
            <a:lvl2pPr lvl="1"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2pPr>
            <a:lvl3pPr lvl="2"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3pPr>
            <a:lvl4pPr lvl="3"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4pPr>
            <a:lvl5pPr lvl="4"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5pPr>
            <a:lvl6pPr lvl="5"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6pPr>
            <a:lvl7pPr lvl="6"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7pPr>
            <a:lvl8pPr lvl="7"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8pPr>
            <a:lvl9pPr lvl="8"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9pPr>
          </a:lstStyle>
          <a:p/>
        </p:txBody>
      </p:sp>
      <p:sp>
        <p:nvSpPr>
          <p:cNvPr id="295" name="Google Shape;295;p46"/>
          <p:cNvSpPr txBox="1"/>
          <p:nvPr>
            <p:ph idx="8" type="subTitle"/>
          </p:nvPr>
        </p:nvSpPr>
        <p:spPr>
          <a:xfrm>
            <a:off x="5975551" y="1304488"/>
            <a:ext cx="2298300" cy="572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1pPr>
            <a:lvl2pPr lvl="1"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2pPr>
            <a:lvl3pPr lvl="2"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3pPr>
            <a:lvl4pPr lvl="3"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4pPr>
            <a:lvl5pPr lvl="4"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5pPr>
            <a:lvl6pPr lvl="5"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6pPr>
            <a:lvl7pPr lvl="6"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7pPr>
            <a:lvl8pPr lvl="7"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8pPr>
            <a:lvl9pPr lvl="8" algn="l">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Title + text 1">
    <p:spTree>
      <p:nvGrpSpPr>
        <p:cNvPr id="296" name="Shape 296"/>
        <p:cNvGrpSpPr/>
        <p:nvPr/>
      </p:nvGrpSpPr>
      <p:grpSpPr>
        <a:xfrm>
          <a:off x="0" y="0"/>
          <a:ext cx="0" cy="0"/>
          <a:chOff x="0" y="0"/>
          <a:chExt cx="0" cy="0"/>
        </a:xfrm>
      </p:grpSpPr>
      <p:sp>
        <p:nvSpPr>
          <p:cNvPr id="297" name="Google Shape;297;p47"/>
          <p:cNvSpPr txBox="1"/>
          <p:nvPr>
            <p:ph idx="1" type="subTitle"/>
          </p:nvPr>
        </p:nvSpPr>
        <p:spPr>
          <a:xfrm>
            <a:off x="824500" y="1577000"/>
            <a:ext cx="7494900" cy="879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298" name="Google Shape;298;p47"/>
          <p:cNvSpPr txBox="1"/>
          <p:nvPr>
            <p:ph type="ctrTitle"/>
          </p:nvPr>
        </p:nvSpPr>
        <p:spPr>
          <a:xfrm>
            <a:off x="1569325" y="529075"/>
            <a:ext cx="6005400" cy="76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b="1" sz="3600"/>
            </a:lvl1pPr>
            <a:lvl2pPr lvl="1" algn="l">
              <a:lnSpc>
                <a:spcPct val="100000"/>
              </a:lnSpc>
              <a:spcBef>
                <a:spcPts val="0"/>
              </a:spcBef>
              <a:spcAft>
                <a:spcPts val="0"/>
              </a:spcAft>
              <a:buSzPts val="1600"/>
              <a:buNone/>
              <a:defRPr b="1" sz="1600"/>
            </a:lvl2pPr>
            <a:lvl3pPr lvl="2" algn="l">
              <a:lnSpc>
                <a:spcPct val="100000"/>
              </a:lnSpc>
              <a:spcBef>
                <a:spcPts val="0"/>
              </a:spcBef>
              <a:spcAft>
                <a:spcPts val="0"/>
              </a:spcAft>
              <a:buSzPts val="1600"/>
              <a:buNone/>
              <a:defRPr b="1" sz="1600"/>
            </a:lvl3pPr>
            <a:lvl4pPr lvl="3" algn="l">
              <a:lnSpc>
                <a:spcPct val="100000"/>
              </a:lnSpc>
              <a:spcBef>
                <a:spcPts val="0"/>
              </a:spcBef>
              <a:spcAft>
                <a:spcPts val="0"/>
              </a:spcAft>
              <a:buSzPts val="1600"/>
              <a:buNone/>
              <a:defRPr b="1" sz="1600"/>
            </a:lvl4pPr>
            <a:lvl5pPr lvl="4" algn="l">
              <a:lnSpc>
                <a:spcPct val="100000"/>
              </a:lnSpc>
              <a:spcBef>
                <a:spcPts val="0"/>
              </a:spcBef>
              <a:spcAft>
                <a:spcPts val="0"/>
              </a:spcAft>
              <a:buSzPts val="1600"/>
              <a:buNone/>
              <a:defRPr b="1" sz="1600"/>
            </a:lvl5pPr>
            <a:lvl6pPr lvl="5" algn="l">
              <a:lnSpc>
                <a:spcPct val="100000"/>
              </a:lnSpc>
              <a:spcBef>
                <a:spcPts val="0"/>
              </a:spcBef>
              <a:spcAft>
                <a:spcPts val="0"/>
              </a:spcAft>
              <a:buSzPts val="1600"/>
              <a:buNone/>
              <a:defRPr b="1" sz="1600"/>
            </a:lvl6pPr>
            <a:lvl7pPr lvl="6" algn="l">
              <a:lnSpc>
                <a:spcPct val="100000"/>
              </a:lnSpc>
              <a:spcBef>
                <a:spcPts val="0"/>
              </a:spcBef>
              <a:spcAft>
                <a:spcPts val="0"/>
              </a:spcAft>
              <a:buSzPts val="1600"/>
              <a:buNone/>
              <a:defRPr b="1" sz="1600"/>
            </a:lvl7pPr>
            <a:lvl8pPr lvl="7" algn="l">
              <a:lnSpc>
                <a:spcPct val="100000"/>
              </a:lnSpc>
              <a:spcBef>
                <a:spcPts val="0"/>
              </a:spcBef>
              <a:spcAft>
                <a:spcPts val="0"/>
              </a:spcAft>
              <a:buSzPts val="1600"/>
              <a:buNone/>
              <a:defRPr b="1" sz="1600"/>
            </a:lvl8pPr>
            <a:lvl9pPr lvl="8" algn="l">
              <a:lnSpc>
                <a:spcPct val="100000"/>
              </a:lnSpc>
              <a:spcBef>
                <a:spcPts val="0"/>
              </a:spcBef>
              <a:spcAft>
                <a:spcPts val="0"/>
              </a:spcAft>
              <a:buSzPts val="1600"/>
              <a:buNone/>
              <a:defRPr b="1" sz="16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Title + text 2">
    <p:spTree>
      <p:nvGrpSpPr>
        <p:cNvPr id="299" name="Shape 299"/>
        <p:cNvGrpSpPr/>
        <p:nvPr/>
      </p:nvGrpSpPr>
      <p:grpSpPr>
        <a:xfrm>
          <a:off x="0" y="0"/>
          <a:ext cx="0" cy="0"/>
          <a:chOff x="0" y="0"/>
          <a:chExt cx="0" cy="0"/>
        </a:xfrm>
      </p:grpSpPr>
      <p:sp>
        <p:nvSpPr>
          <p:cNvPr id="300" name="Google Shape;300;p48"/>
          <p:cNvSpPr txBox="1"/>
          <p:nvPr>
            <p:ph idx="1" type="subTitle"/>
          </p:nvPr>
        </p:nvSpPr>
        <p:spPr>
          <a:xfrm>
            <a:off x="6013637" y="3401850"/>
            <a:ext cx="22983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000"/>
              <a:buNone/>
              <a:defRPr sz="1000"/>
            </a:lvl1pPr>
            <a:lvl2pPr lvl="1" algn="r">
              <a:lnSpc>
                <a:spcPct val="100000"/>
              </a:lnSpc>
              <a:spcBef>
                <a:spcPts val="0"/>
              </a:spcBef>
              <a:spcAft>
                <a:spcPts val="0"/>
              </a:spcAft>
              <a:buSzPts val="1000"/>
              <a:buNone/>
              <a:defRPr sz="1000"/>
            </a:lvl2pPr>
            <a:lvl3pPr lvl="2" algn="r">
              <a:lnSpc>
                <a:spcPct val="100000"/>
              </a:lnSpc>
              <a:spcBef>
                <a:spcPts val="0"/>
              </a:spcBef>
              <a:spcAft>
                <a:spcPts val="0"/>
              </a:spcAft>
              <a:buSzPts val="1000"/>
              <a:buNone/>
              <a:defRPr sz="1000"/>
            </a:lvl3pPr>
            <a:lvl4pPr lvl="3" algn="r">
              <a:lnSpc>
                <a:spcPct val="100000"/>
              </a:lnSpc>
              <a:spcBef>
                <a:spcPts val="0"/>
              </a:spcBef>
              <a:spcAft>
                <a:spcPts val="0"/>
              </a:spcAft>
              <a:buSzPts val="1000"/>
              <a:buNone/>
              <a:defRPr sz="1000"/>
            </a:lvl4pPr>
            <a:lvl5pPr lvl="4" algn="r">
              <a:lnSpc>
                <a:spcPct val="100000"/>
              </a:lnSpc>
              <a:spcBef>
                <a:spcPts val="0"/>
              </a:spcBef>
              <a:spcAft>
                <a:spcPts val="0"/>
              </a:spcAft>
              <a:buSzPts val="1000"/>
              <a:buNone/>
              <a:defRPr sz="1000"/>
            </a:lvl5pPr>
            <a:lvl6pPr lvl="5" algn="r">
              <a:lnSpc>
                <a:spcPct val="100000"/>
              </a:lnSpc>
              <a:spcBef>
                <a:spcPts val="0"/>
              </a:spcBef>
              <a:spcAft>
                <a:spcPts val="0"/>
              </a:spcAft>
              <a:buSzPts val="1000"/>
              <a:buNone/>
              <a:defRPr sz="1000"/>
            </a:lvl6pPr>
            <a:lvl7pPr lvl="6" algn="r">
              <a:lnSpc>
                <a:spcPct val="100000"/>
              </a:lnSpc>
              <a:spcBef>
                <a:spcPts val="0"/>
              </a:spcBef>
              <a:spcAft>
                <a:spcPts val="0"/>
              </a:spcAft>
              <a:buSzPts val="1000"/>
              <a:buNone/>
              <a:defRPr sz="1000"/>
            </a:lvl7pPr>
            <a:lvl8pPr lvl="7" algn="r">
              <a:lnSpc>
                <a:spcPct val="100000"/>
              </a:lnSpc>
              <a:spcBef>
                <a:spcPts val="0"/>
              </a:spcBef>
              <a:spcAft>
                <a:spcPts val="0"/>
              </a:spcAft>
              <a:buSzPts val="1000"/>
              <a:buNone/>
              <a:defRPr sz="1000"/>
            </a:lvl8pPr>
            <a:lvl9pPr lvl="8" algn="r">
              <a:lnSpc>
                <a:spcPct val="100000"/>
              </a:lnSpc>
              <a:spcBef>
                <a:spcPts val="0"/>
              </a:spcBef>
              <a:spcAft>
                <a:spcPts val="0"/>
              </a:spcAft>
              <a:buSzPts val="1000"/>
              <a:buNone/>
              <a:defRPr sz="1000"/>
            </a:lvl9pPr>
          </a:lstStyle>
          <a:p/>
        </p:txBody>
      </p:sp>
      <p:sp>
        <p:nvSpPr>
          <p:cNvPr id="301" name="Google Shape;301;p48"/>
          <p:cNvSpPr txBox="1"/>
          <p:nvPr>
            <p:ph type="ctrTitle"/>
          </p:nvPr>
        </p:nvSpPr>
        <p:spPr>
          <a:xfrm>
            <a:off x="5266112" y="605275"/>
            <a:ext cx="3116100" cy="1674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3600"/>
              <a:buNone/>
              <a:defRPr b="1" sz="3600"/>
            </a:lvl1pPr>
            <a:lvl2pPr lvl="1" algn="r">
              <a:lnSpc>
                <a:spcPct val="100000"/>
              </a:lnSpc>
              <a:spcBef>
                <a:spcPts val="0"/>
              </a:spcBef>
              <a:spcAft>
                <a:spcPts val="0"/>
              </a:spcAft>
              <a:buSzPts val="1600"/>
              <a:buNone/>
              <a:defRPr b="1" sz="1600"/>
            </a:lvl2pPr>
            <a:lvl3pPr lvl="2" algn="r">
              <a:lnSpc>
                <a:spcPct val="100000"/>
              </a:lnSpc>
              <a:spcBef>
                <a:spcPts val="0"/>
              </a:spcBef>
              <a:spcAft>
                <a:spcPts val="0"/>
              </a:spcAft>
              <a:buSzPts val="1600"/>
              <a:buNone/>
              <a:defRPr b="1" sz="1600"/>
            </a:lvl3pPr>
            <a:lvl4pPr lvl="3" algn="r">
              <a:lnSpc>
                <a:spcPct val="100000"/>
              </a:lnSpc>
              <a:spcBef>
                <a:spcPts val="0"/>
              </a:spcBef>
              <a:spcAft>
                <a:spcPts val="0"/>
              </a:spcAft>
              <a:buSzPts val="1600"/>
              <a:buNone/>
              <a:defRPr b="1" sz="1600"/>
            </a:lvl4pPr>
            <a:lvl5pPr lvl="4" algn="r">
              <a:lnSpc>
                <a:spcPct val="100000"/>
              </a:lnSpc>
              <a:spcBef>
                <a:spcPts val="0"/>
              </a:spcBef>
              <a:spcAft>
                <a:spcPts val="0"/>
              </a:spcAft>
              <a:buSzPts val="1600"/>
              <a:buNone/>
              <a:defRPr b="1" sz="1600"/>
            </a:lvl5pPr>
            <a:lvl6pPr lvl="5" algn="r">
              <a:lnSpc>
                <a:spcPct val="100000"/>
              </a:lnSpc>
              <a:spcBef>
                <a:spcPts val="0"/>
              </a:spcBef>
              <a:spcAft>
                <a:spcPts val="0"/>
              </a:spcAft>
              <a:buSzPts val="1600"/>
              <a:buNone/>
              <a:defRPr b="1" sz="1600"/>
            </a:lvl6pPr>
            <a:lvl7pPr lvl="6" algn="r">
              <a:lnSpc>
                <a:spcPct val="100000"/>
              </a:lnSpc>
              <a:spcBef>
                <a:spcPts val="0"/>
              </a:spcBef>
              <a:spcAft>
                <a:spcPts val="0"/>
              </a:spcAft>
              <a:buSzPts val="1600"/>
              <a:buNone/>
              <a:defRPr b="1" sz="1600"/>
            </a:lvl7pPr>
            <a:lvl8pPr lvl="7" algn="r">
              <a:lnSpc>
                <a:spcPct val="100000"/>
              </a:lnSpc>
              <a:spcBef>
                <a:spcPts val="0"/>
              </a:spcBef>
              <a:spcAft>
                <a:spcPts val="0"/>
              </a:spcAft>
              <a:buSzPts val="1600"/>
              <a:buNone/>
              <a:defRPr b="1" sz="1600"/>
            </a:lvl8pPr>
            <a:lvl9pPr lvl="8" algn="r">
              <a:lnSpc>
                <a:spcPct val="100000"/>
              </a:lnSpc>
              <a:spcBef>
                <a:spcPts val="0"/>
              </a:spcBef>
              <a:spcAft>
                <a:spcPts val="0"/>
              </a:spcAft>
              <a:buSzPts val="1600"/>
              <a:buNone/>
              <a:defRPr b="1" sz="1600"/>
            </a:lvl9pPr>
          </a:lstStyle>
          <a:p/>
        </p:txBody>
      </p:sp>
      <p:sp>
        <p:nvSpPr>
          <p:cNvPr id="302" name="Google Shape;302;p48"/>
          <p:cNvSpPr txBox="1"/>
          <p:nvPr>
            <p:ph idx="2" type="subTitle"/>
          </p:nvPr>
        </p:nvSpPr>
        <p:spPr>
          <a:xfrm>
            <a:off x="6083912" y="2833825"/>
            <a:ext cx="2298300" cy="572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800"/>
              <a:buFont typeface="Covered By Your Grace"/>
              <a:buNone/>
              <a:defRPr b="1" sz="1800">
                <a:latin typeface="Covered By Your Grace"/>
                <a:ea typeface="Covered By Your Grace"/>
                <a:cs typeface="Covered By Your Grace"/>
                <a:sym typeface="Covered By Your Grace"/>
              </a:defRPr>
            </a:lvl1pPr>
            <a:lvl2pPr lvl="1" algn="r">
              <a:lnSpc>
                <a:spcPct val="100000"/>
              </a:lnSpc>
              <a:spcBef>
                <a:spcPts val="0"/>
              </a:spcBef>
              <a:spcAft>
                <a:spcPts val="0"/>
              </a:spcAft>
              <a:buSzPts val="1000"/>
              <a:buFont typeface="Covered By Your Grace"/>
              <a:buNone/>
              <a:defRPr b="1" sz="1000">
                <a:latin typeface="Covered By Your Grace"/>
                <a:ea typeface="Covered By Your Grace"/>
                <a:cs typeface="Covered By Your Grace"/>
                <a:sym typeface="Covered By Your Grace"/>
              </a:defRPr>
            </a:lvl2pPr>
            <a:lvl3pPr lvl="2" algn="r">
              <a:lnSpc>
                <a:spcPct val="100000"/>
              </a:lnSpc>
              <a:spcBef>
                <a:spcPts val="0"/>
              </a:spcBef>
              <a:spcAft>
                <a:spcPts val="0"/>
              </a:spcAft>
              <a:buSzPts val="1000"/>
              <a:buFont typeface="Covered By Your Grace"/>
              <a:buNone/>
              <a:defRPr b="1" sz="1000">
                <a:latin typeface="Covered By Your Grace"/>
                <a:ea typeface="Covered By Your Grace"/>
                <a:cs typeface="Covered By Your Grace"/>
                <a:sym typeface="Covered By Your Grace"/>
              </a:defRPr>
            </a:lvl3pPr>
            <a:lvl4pPr lvl="3" algn="r">
              <a:lnSpc>
                <a:spcPct val="100000"/>
              </a:lnSpc>
              <a:spcBef>
                <a:spcPts val="0"/>
              </a:spcBef>
              <a:spcAft>
                <a:spcPts val="0"/>
              </a:spcAft>
              <a:buSzPts val="1000"/>
              <a:buFont typeface="Covered By Your Grace"/>
              <a:buNone/>
              <a:defRPr b="1" sz="1000">
                <a:latin typeface="Covered By Your Grace"/>
                <a:ea typeface="Covered By Your Grace"/>
                <a:cs typeface="Covered By Your Grace"/>
                <a:sym typeface="Covered By Your Grace"/>
              </a:defRPr>
            </a:lvl4pPr>
            <a:lvl5pPr lvl="4" algn="r">
              <a:lnSpc>
                <a:spcPct val="100000"/>
              </a:lnSpc>
              <a:spcBef>
                <a:spcPts val="0"/>
              </a:spcBef>
              <a:spcAft>
                <a:spcPts val="0"/>
              </a:spcAft>
              <a:buSzPts val="1000"/>
              <a:buFont typeface="Covered By Your Grace"/>
              <a:buNone/>
              <a:defRPr b="1" sz="1000">
                <a:latin typeface="Covered By Your Grace"/>
                <a:ea typeface="Covered By Your Grace"/>
                <a:cs typeface="Covered By Your Grace"/>
                <a:sym typeface="Covered By Your Grace"/>
              </a:defRPr>
            </a:lvl5pPr>
            <a:lvl6pPr lvl="5" algn="r">
              <a:lnSpc>
                <a:spcPct val="100000"/>
              </a:lnSpc>
              <a:spcBef>
                <a:spcPts val="0"/>
              </a:spcBef>
              <a:spcAft>
                <a:spcPts val="0"/>
              </a:spcAft>
              <a:buSzPts val="1000"/>
              <a:buFont typeface="Covered By Your Grace"/>
              <a:buNone/>
              <a:defRPr b="1" sz="1000">
                <a:latin typeface="Covered By Your Grace"/>
                <a:ea typeface="Covered By Your Grace"/>
                <a:cs typeface="Covered By Your Grace"/>
                <a:sym typeface="Covered By Your Grace"/>
              </a:defRPr>
            </a:lvl6pPr>
            <a:lvl7pPr lvl="6" algn="r">
              <a:lnSpc>
                <a:spcPct val="100000"/>
              </a:lnSpc>
              <a:spcBef>
                <a:spcPts val="0"/>
              </a:spcBef>
              <a:spcAft>
                <a:spcPts val="0"/>
              </a:spcAft>
              <a:buSzPts val="1000"/>
              <a:buFont typeface="Covered By Your Grace"/>
              <a:buNone/>
              <a:defRPr b="1" sz="1000">
                <a:latin typeface="Covered By Your Grace"/>
                <a:ea typeface="Covered By Your Grace"/>
                <a:cs typeface="Covered By Your Grace"/>
                <a:sym typeface="Covered By Your Grace"/>
              </a:defRPr>
            </a:lvl7pPr>
            <a:lvl8pPr lvl="7" algn="r">
              <a:lnSpc>
                <a:spcPct val="100000"/>
              </a:lnSpc>
              <a:spcBef>
                <a:spcPts val="0"/>
              </a:spcBef>
              <a:spcAft>
                <a:spcPts val="0"/>
              </a:spcAft>
              <a:buSzPts val="1000"/>
              <a:buFont typeface="Covered By Your Grace"/>
              <a:buNone/>
              <a:defRPr b="1" sz="1000">
                <a:latin typeface="Covered By Your Grace"/>
                <a:ea typeface="Covered By Your Grace"/>
                <a:cs typeface="Covered By Your Grace"/>
                <a:sym typeface="Covered By Your Grace"/>
              </a:defRPr>
            </a:lvl8pPr>
            <a:lvl9pPr lvl="8" algn="r">
              <a:lnSpc>
                <a:spcPct val="100000"/>
              </a:lnSpc>
              <a:spcBef>
                <a:spcPts val="0"/>
              </a:spcBef>
              <a:spcAft>
                <a:spcPts val="0"/>
              </a:spcAft>
              <a:buSzPts val="1000"/>
              <a:buFont typeface="Covered By Your Grace"/>
              <a:buNone/>
              <a:defRPr b="1" sz="1000">
                <a:latin typeface="Covered By Your Grace"/>
                <a:ea typeface="Covered By Your Grace"/>
                <a:cs typeface="Covered By Your Grace"/>
                <a:sym typeface="Covered By Your Grac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TITLE_ONLY_2_1_1_1">
    <p:spTree>
      <p:nvGrpSpPr>
        <p:cNvPr id="9" name="Shape 9"/>
        <p:cNvGrpSpPr/>
        <p:nvPr/>
      </p:nvGrpSpPr>
      <p:grpSpPr>
        <a:xfrm>
          <a:off x="0" y="0"/>
          <a:ext cx="0" cy="0"/>
          <a:chOff x="0" y="0"/>
          <a:chExt cx="0" cy="0"/>
        </a:xfrm>
      </p:grpSpPr>
      <p:sp>
        <p:nvSpPr>
          <p:cNvPr id="10" name="Google Shape;10;p35"/>
          <p:cNvSpPr txBox="1"/>
          <p:nvPr>
            <p:ph idx="1" type="subTitle"/>
          </p:nvPr>
        </p:nvSpPr>
        <p:spPr>
          <a:xfrm>
            <a:off x="824500" y="1577000"/>
            <a:ext cx="7494900" cy="879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1" name="Google Shape;11;p35"/>
          <p:cNvSpPr txBox="1"/>
          <p:nvPr>
            <p:ph type="ctrTitle"/>
          </p:nvPr>
        </p:nvSpPr>
        <p:spPr>
          <a:xfrm>
            <a:off x="1569325" y="529075"/>
            <a:ext cx="6005400" cy="76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b="1" sz="3600"/>
            </a:lvl1pPr>
            <a:lvl2pPr lvl="1" algn="l">
              <a:lnSpc>
                <a:spcPct val="100000"/>
              </a:lnSpc>
              <a:spcBef>
                <a:spcPts val="0"/>
              </a:spcBef>
              <a:spcAft>
                <a:spcPts val="0"/>
              </a:spcAft>
              <a:buSzPts val="1600"/>
              <a:buNone/>
              <a:defRPr b="1" sz="1600"/>
            </a:lvl2pPr>
            <a:lvl3pPr lvl="2" algn="l">
              <a:lnSpc>
                <a:spcPct val="100000"/>
              </a:lnSpc>
              <a:spcBef>
                <a:spcPts val="0"/>
              </a:spcBef>
              <a:spcAft>
                <a:spcPts val="0"/>
              </a:spcAft>
              <a:buSzPts val="1600"/>
              <a:buNone/>
              <a:defRPr b="1" sz="1600"/>
            </a:lvl3pPr>
            <a:lvl4pPr lvl="3" algn="l">
              <a:lnSpc>
                <a:spcPct val="100000"/>
              </a:lnSpc>
              <a:spcBef>
                <a:spcPts val="0"/>
              </a:spcBef>
              <a:spcAft>
                <a:spcPts val="0"/>
              </a:spcAft>
              <a:buSzPts val="1600"/>
              <a:buNone/>
              <a:defRPr b="1" sz="1600"/>
            </a:lvl4pPr>
            <a:lvl5pPr lvl="4" algn="l">
              <a:lnSpc>
                <a:spcPct val="100000"/>
              </a:lnSpc>
              <a:spcBef>
                <a:spcPts val="0"/>
              </a:spcBef>
              <a:spcAft>
                <a:spcPts val="0"/>
              </a:spcAft>
              <a:buSzPts val="1600"/>
              <a:buNone/>
              <a:defRPr b="1" sz="1600"/>
            </a:lvl5pPr>
            <a:lvl6pPr lvl="5" algn="l">
              <a:lnSpc>
                <a:spcPct val="100000"/>
              </a:lnSpc>
              <a:spcBef>
                <a:spcPts val="0"/>
              </a:spcBef>
              <a:spcAft>
                <a:spcPts val="0"/>
              </a:spcAft>
              <a:buSzPts val="1600"/>
              <a:buNone/>
              <a:defRPr b="1" sz="1600"/>
            </a:lvl6pPr>
            <a:lvl7pPr lvl="6" algn="l">
              <a:lnSpc>
                <a:spcPct val="100000"/>
              </a:lnSpc>
              <a:spcBef>
                <a:spcPts val="0"/>
              </a:spcBef>
              <a:spcAft>
                <a:spcPts val="0"/>
              </a:spcAft>
              <a:buSzPts val="1600"/>
              <a:buNone/>
              <a:defRPr b="1" sz="1600"/>
            </a:lvl7pPr>
            <a:lvl8pPr lvl="7" algn="l">
              <a:lnSpc>
                <a:spcPct val="100000"/>
              </a:lnSpc>
              <a:spcBef>
                <a:spcPts val="0"/>
              </a:spcBef>
              <a:spcAft>
                <a:spcPts val="0"/>
              </a:spcAft>
              <a:buSzPts val="1600"/>
              <a:buNone/>
              <a:defRPr b="1" sz="1600"/>
            </a:lvl8pPr>
            <a:lvl9pPr lvl="8" algn="l">
              <a:lnSpc>
                <a:spcPct val="100000"/>
              </a:lnSpc>
              <a:spcBef>
                <a:spcPts val="0"/>
              </a:spcBef>
              <a:spcAft>
                <a:spcPts val="0"/>
              </a:spcAft>
              <a:buSzPts val="1600"/>
              <a:buNone/>
              <a:defRPr b="1" sz="1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303" name="Shape 303"/>
        <p:cNvGrpSpPr/>
        <p:nvPr/>
      </p:nvGrpSpPr>
      <p:grpSpPr>
        <a:xfrm>
          <a:off x="0" y="0"/>
          <a:ext cx="0" cy="0"/>
          <a:chOff x="0" y="0"/>
          <a:chExt cx="0" cy="0"/>
        </a:xfrm>
      </p:grpSpPr>
      <p:sp>
        <p:nvSpPr>
          <p:cNvPr id="304" name="Google Shape;304;p49"/>
          <p:cNvSpPr txBox="1"/>
          <p:nvPr>
            <p:ph type="ctrTitle"/>
          </p:nvPr>
        </p:nvSpPr>
        <p:spPr>
          <a:xfrm>
            <a:off x="4225698" y="1823461"/>
            <a:ext cx="4137600" cy="8391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6000"/>
              <a:buNone/>
              <a:defRPr b="1" sz="6000">
                <a:solidFill>
                  <a:srgbClr val="FFFFFF"/>
                </a:solidFill>
              </a:defRPr>
            </a:lvl1pPr>
            <a:lvl2pPr lvl="1" algn="r">
              <a:lnSpc>
                <a:spcPct val="100000"/>
              </a:lnSpc>
              <a:spcBef>
                <a:spcPts val="0"/>
              </a:spcBef>
              <a:spcAft>
                <a:spcPts val="0"/>
              </a:spcAft>
              <a:buClr>
                <a:srgbClr val="E06666"/>
              </a:buClr>
              <a:buSzPts val="6000"/>
              <a:buNone/>
              <a:defRPr b="1" sz="6000">
                <a:solidFill>
                  <a:srgbClr val="E06666"/>
                </a:solidFill>
              </a:defRPr>
            </a:lvl2pPr>
            <a:lvl3pPr lvl="2" algn="r">
              <a:lnSpc>
                <a:spcPct val="100000"/>
              </a:lnSpc>
              <a:spcBef>
                <a:spcPts val="0"/>
              </a:spcBef>
              <a:spcAft>
                <a:spcPts val="0"/>
              </a:spcAft>
              <a:buClr>
                <a:srgbClr val="E06666"/>
              </a:buClr>
              <a:buSzPts val="6000"/>
              <a:buNone/>
              <a:defRPr b="1" sz="6000">
                <a:solidFill>
                  <a:srgbClr val="E06666"/>
                </a:solidFill>
              </a:defRPr>
            </a:lvl3pPr>
            <a:lvl4pPr lvl="3" algn="r">
              <a:lnSpc>
                <a:spcPct val="100000"/>
              </a:lnSpc>
              <a:spcBef>
                <a:spcPts val="0"/>
              </a:spcBef>
              <a:spcAft>
                <a:spcPts val="0"/>
              </a:spcAft>
              <a:buClr>
                <a:srgbClr val="E06666"/>
              </a:buClr>
              <a:buSzPts val="6000"/>
              <a:buNone/>
              <a:defRPr b="1" sz="6000">
                <a:solidFill>
                  <a:srgbClr val="E06666"/>
                </a:solidFill>
              </a:defRPr>
            </a:lvl4pPr>
            <a:lvl5pPr lvl="4" algn="r">
              <a:lnSpc>
                <a:spcPct val="100000"/>
              </a:lnSpc>
              <a:spcBef>
                <a:spcPts val="0"/>
              </a:spcBef>
              <a:spcAft>
                <a:spcPts val="0"/>
              </a:spcAft>
              <a:buClr>
                <a:srgbClr val="E06666"/>
              </a:buClr>
              <a:buSzPts val="6000"/>
              <a:buNone/>
              <a:defRPr b="1" sz="6000">
                <a:solidFill>
                  <a:srgbClr val="E06666"/>
                </a:solidFill>
              </a:defRPr>
            </a:lvl5pPr>
            <a:lvl6pPr lvl="5" algn="r">
              <a:lnSpc>
                <a:spcPct val="100000"/>
              </a:lnSpc>
              <a:spcBef>
                <a:spcPts val="0"/>
              </a:spcBef>
              <a:spcAft>
                <a:spcPts val="0"/>
              </a:spcAft>
              <a:buClr>
                <a:srgbClr val="E06666"/>
              </a:buClr>
              <a:buSzPts val="6000"/>
              <a:buNone/>
              <a:defRPr b="1" sz="6000">
                <a:solidFill>
                  <a:srgbClr val="E06666"/>
                </a:solidFill>
              </a:defRPr>
            </a:lvl6pPr>
            <a:lvl7pPr lvl="6" algn="r">
              <a:lnSpc>
                <a:spcPct val="100000"/>
              </a:lnSpc>
              <a:spcBef>
                <a:spcPts val="0"/>
              </a:spcBef>
              <a:spcAft>
                <a:spcPts val="0"/>
              </a:spcAft>
              <a:buClr>
                <a:srgbClr val="E06666"/>
              </a:buClr>
              <a:buSzPts val="6000"/>
              <a:buNone/>
              <a:defRPr b="1" sz="6000">
                <a:solidFill>
                  <a:srgbClr val="E06666"/>
                </a:solidFill>
              </a:defRPr>
            </a:lvl7pPr>
            <a:lvl8pPr lvl="7" algn="r">
              <a:lnSpc>
                <a:spcPct val="100000"/>
              </a:lnSpc>
              <a:spcBef>
                <a:spcPts val="0"/>
              </a:spcBef>
              <a:spcAft>
                <a:spcPts val="0"/>
              </a:spcAft>
              <a:buClr>
                <a:srgbClr val="E06666"/>
              </a:buClr>
              <a:buSzPts val="6000"/>
              <a:buNone/>
              <a:defRPr b="1" sz="6000">
                <a:solidFill>
                  <a:srgbClr val="E06666"/>
                </a:solidFill>
              </a:defRPr>
            </a:lvl8pPr>
            <a:lvl9pPr lvl="8" algn="r">
              <a:lnSpc>
                <a:spcPct val="100000"/>
              </a:lnSpc>
              <a:spcBef>
                <a:spcPts val="0"/>
              </a:spcBef>
              <a:spcAft>
                <a:spcPts val="0"/>
              </a:spcAft>
              <a:buClr>
                <a:srgbClr val="E06666"/>
              </a:buClr>
              <a:buSzPts val="6000"/>
              <a:buNone/>
              <a:defRPr b="1" sz="6000">
                <a:solidFill>
                  <a:srgbClr val="E06666"/>
                </a:solidFill>
              </a:defRPr>
            </a:lvl9pPr>
          </a:lstStyle>
          <a:p/>
        </p:txBody>
      </p:sp>
      <p:sp>
        <p:nvSpPr>
          <p:cNvPr id="305" name="Google Shape;305;p49"/>
          <p:cNvSpPr txBox="1"/>
          <p:nvPr>
            <p:ph idx="1" type="subTitle"/>
          </p:nvPr>
        </p:nvSpPr>
        <p:spPr>
          <a:xfrm>
            <a:off x="4991298" y="2953960"/>
            <a:ext cx="3372000" cy="4785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a:lvl1pPr>
            <a:lvl2pPr lvl="1" algn="r">
              <a:lnSpc>
                <a:spcPct val="100000"/>
              </a:lnSpc>
              <a:spcBef>
                <a:spcPts val="0"/>
              </a:spcBef>
              <a:spcAft>
                <a:spcPts val="0"/>
              </a:spcAft>
              <a:buSzPts val="1100"/>
              <a:buNone/>
              <a:defRPr sz="1100"/>
            </a:lvl2pPr>
            <a:lvl3pPr lvl="2" algn="r">
              <a:lnSpc>
                <a:spcPct val="100000"/>
              </a:lnSpc>
              <a:spcBef>
                <a:spcPts val="0"/>
              </a:spcBef>
              <a:spcAft>
                <a:spcPts val="0"/>
              </a:spcAft>
              <a:buSzPts val="1100"/>
              <a:buNone/>
              <a:defRPr sz="1100"/>
            </a:lvl3pPr>
            <a:lvl4pPr lvl="3" algn="r">
              <a:lnSpc>
                <a:spcPct val="100000"/>
              </a:lnSpc>
              <a:spcBef>
                <a:spcPts val="0"/>
              </a:spcBef>
              <a:spcAft>
                <a:spcPts val="0"/>
              </a:spcAft>
              <a:buSzPts val="1100"/>
              <a:buNone/>
              <a:defRPr sz="1100"/>
            </a:lvl4pPr>
            <a:lvl5pPr lvl="4" algn="r">
              <a:lnSpc>
                <a:spcPct val="100000"/>
              </a:lnSpc>
              <a:spcBef>
                <a:spcPts val="0"/>
              </a:spcBef>
              <a:spcAft>
                <a:spcPts val="0"/>
              </a:spcAft>
              <a:buSzPts val="1100"/>
              <a:buNone/>
              <a:defRPr sz="1100"/>
            </a:lvl5pPr>
            <a:lvl6pPr lvl="5" algn="r">
              <a:lnSpc>
                <a:spcPct val="100000"/>
              </a:lnSpc>
              <a:spcBef>
                <a:spcPts val="0"/>
              </a:spcBef>
              <a:spcAft>
                <a:spcPts val="0"/>
              </a:spcAft>
              <a:buSzPts val="1100"/>
              <a:buNone/>
              <a:defRPr sz="1100"/>
            </a:lvl6pPr>
            <a:lvl7pPr lvl="6" algn="r">
              <a:lnSpc>
                <a:spcPct val="100000"/>
              </a:lnSpc>
              <a:spcBef>
                <a:spcPts val="0"/>
              </a:spcBef>
              <a:spcAft>
                <a:spcPts val="0"/>
              </a:spcAft>
              <a:buSzPts val="1100"/>
              <a:buNone/>
              <a:defRPr sz="1100"/>
            </a:lvl7pPr>
            <a:lvl8pPr lvl="7" algn="r">
              <a:lnSpc>
                <a:spcPct val="100000"/>
              </a:lnSpc>
              <a:spcBef>
                <a:spcPts val="0"/>
              </a:spcBef>
              <a:spcAft>
                <a:spcPts val="0"/>
              </a:spcAft>
              <a:buSzPts val="1100"/>
              <a:buNone/>
              <a:defRPr sz="1100"/>
            </a:lvl8pPr>
            <a:lvl9pPr lvl="8" algn="r">
              <a:lnSpc>
                <a:spcPct val="100000"/>
              </a:lnSpc>
              <a:spcBef>
                <a:spcPts val="0"/>
              </a:spcBef>
              <a:spcAft>
                <a:spcPts val="0"/>
              </a:spcAft>
              <a:buSzPts val="1100"/>
              <a:buNone/>
              <a:defRPr sz="11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Title + text 3">
    <p:spTree>
      <p:nvGrpSpPr>
        <p:cNvPr id="306" name="Shape 306"/>
        <p:cNvGrpSpPr/>
        <p:nvPr/>
      </p:nvGrpSpPr>
      <p:grpSpPr>
        <a:xfrm>
          <a:off x="0" y="0"/>
          <a:ext cx="0" cy="0"/>
          <a:chOff x="0" y="0"/>
          <a:chExt cx="0" cy="0"/>
        </a:xfrm>
      </p:grpSpPr>
      <p:grpSp>
        <p:nvGrpSpPr>
          <p:cNvPr id="307" name="Google Shape;307;p50"/>
          <p:cNvGrpSpPr/>
          <p:nvPr/>
        </p:nvGrpSpPr>
        <p:grpSpPr>
          <a:xfrm>
            <a:off x="5377025" y="1170363"/>
            <a:ext cx="3187923" cy="3726497"/>
            <a:chOff x="5377025" y="1170363"/>
            <a:chExt cx="3187923" cy="3726497"/>
          </a:xfrm>
        </p:grpSpPr>
        <p:sp>
          <p:nvSpPr>
            <p:cNvPr id="308" name="Google Shape;308;p50"/>
            <p:cNvSpPr/>
            <p:nvPr/>
          </p:nvSpPr>
          <p:spPr>
            <a:xfrm flipH="1">
              <a:off x="8507948" y="1170363"/>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9" name="Google Shape;309;p50"/>
            <p:cNvSpPr/>
            <p:nvPr/>
          </p:nvSpPr>
          <p:spPr>
            <a:xfrm flipH="1">
              <a:off x="7881763" y="1170363"/>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0" name="Google Shape;310;p50"/>
            <p:cNvSpPr/>
            <p:nvPr/>
          </p:nvSpPr>
          <p:spPr>
            <a:xfrm flipH="1">
              <a:off x="7255579" y="1170363"/>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1" name="Google Shape;311;p50"/>
            <p:cNvSpPr/>
            <p:nvPr/>
          </p:nvSpPr>
          <p:spPr>
            <a:xfrm flipH="1">
              <a:off x="6629394" y="1170363"/>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2" name="Google Shape;312;p50"/>
            <p:cNvSpPr/>
            <p:nvPr/>
          </p:nvSpPr>
          <p:spPr>
            <a:xfrm flipH="1">
              <a:off x="6003210" y="1170363"/>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3" name="Google Shape;313;p50"/>
            <p:cNvSpPr/>
            <p:nvPr/>
          </p:nvSpPr>
          <p:spPr>
            <a:xfrm flipH="1">
              <a:off x="5377025" y="1170363"/>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4" name="Google Shape;314;p50"/>
            <p:cNvSpPr/>
            <p:nvPr/>
          </p:nvSpPr>
          <p:spPr>
            <a:xfrm flipH="1">
              <a:off x="8507948" y="178196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5" name="Google Shape;315;p50"/>
            <p:cNvSpPr/>
            <p:nvPr/>
          </p:nvSpPr>
          <p:spPr>
            <a:xfrm flipH="1">
              <a:off x="7881763" y="178196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6" name="Google Shape;316;p50"/>
            <p:cNvSpPr/>
            <p:nvPr/>
          </p:nvSpPr>
          <p:spPr>
            <a:xfrm flipH="1">
              <a:off x="7255579" y="178196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7" name="Google Shape;317;p50"/>
            <p:cNvSpPr/>
            <p:nvPr/>
          </p:nvSpPr>
          <p:spPr>
            <a:xfrm flipH="1">
              <a:off x="6629394" y="178196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8" name="Google Shape;318;p50"/>
            <p:cNvSpPr/>
            <p:nvPr/>
          </p:nvSpPr>
          <p:spPr>
            <a:xfrm flipH="1">
              <a:off x="6003210" y="178196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9" name="Google Shape;319;p50"/>
            <p:cNvSpPr/>
            <p:nvPr/>
          </p:nvSpPr>
          <p:spPr>
            <a:xfrm flipH="1">
              <a:off x="5377025" y="178196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0" name="Google Shape;320;p50"/>
            <p:cNvSpPr/>
            <p:nvPr/>
          </p:nvSpPr>
          <p:spPr>
            <a:xfrm flipH="1">
              <a:off x="7881763" y="239354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1" name="Google Shape;321;p50"/>
            <p:cNvSpPr/>
            <p:nvPr/>
          </p:nvSpPr>
          <p:spPr>
            <a:xfrm flipH="1">
              <a:off x="7255579" y="239354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2" name="Google Shape;322;p50"/>
            <p:cNvSpPr/>
            <p:nvPr/>
          </p:nvSpPr>
          <p:spPr>
            <a:xfrm flipH="1">
              <a:off x="6629394" y="239354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3" name="Google Shape;323;p50"/>
            <p:cNvSpPr/>
            <p:nvPr/>
          </p:nvSpPr>
          <p:spPr>
            <a:xfrm flipH="1">
              <a:off x="6003210" y="239354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4" name="Google Shape;324;p50"/>
            <p:cNvSpPr/>
            <p:nvPr/>
          </p:nvSpPr>
          <p:spPr>
            <a:xfrm flipH="1">
              <a:off x="5377025" y="239354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5" name="Google Shape;325;p50"/>
            <p:cNvSpPr/>
            <p:nvPr/>
          </p:nvSpPr>
          <p:spPr>
            <a:xfrm flipH="1">
              <a:off x="7881763" y="300512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6" name="Google Shape;326;p50"/>
            <p:cNvSpPr/>
            <p:nvPr/>
          </p:nvSpPr>
          <p:spPr>
            <a:xfrm flipH="1">
              <a:off x="7255579" y="300512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7" name="Google Shape;327;p50"/>
            <p:cNvSpPr/>
            <p:nvPr/>
          </p:nvSpPr>
          <p:spPr>
            <a:xfrm flipH="1">
              <a:off x="6629394" y="300512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8" name="Google Shape;328;p50"/>
            <p:cNvSpPr/>
            <p:nvPr/>
          </p:nvSpPr>
          <p:spPr>
            <a:xfrm flipH="1">
              <a:off x="6003210" y="300512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9" name="Google Shape;329;p50"/>
            <p:cNvSpPr/>
            <p:nvPr/>
          </p:nvSpPr>
          <p:spPr>
            <a:xfrm flipH="1">
              <a:off x="5377025" y="300512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0" name="Google Shape;330;p50"/>
            <p:cNvSpPr/>
            <p:nvPr/>
          </p:nvSpPr>
          <p:spPr>
            <a:xfrm flipH="1">
              <a:off x="7881763" y="361670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1" name="Google Shape;331;p50"/>
            <p:cNvSpPr/>
            <p:nvPr/>
          </p:nvSpPr>
          <p:spPr>
            <a:xfrm flipH="1">
              <a:off x="7255579" y="361670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2" name="Google Shape;332;p50"/>
            <p:cNvSpPr/>
            <p:nvPr/>
          </p:nvSpPr>
          <p:spPr>
            <a:xfrm flipH="1">
              <a:off x="6629394" y="361670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3" name="Google Shape;333;p50"/>
            <p:cNvSpPr/>
            <p:nvPr/>
          </p:nvSpPr>
          <p:spPr>
            <a:xfrm flipH="1">
              <a:off x="6003210" y="361670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4" name="Google Shape;334;p50"/>
            <p:cNvSpPr/>
            <p:nvPr/>
          </p:nvSpPr>
          <p:spPr>
            <a:xfrm flipH="1">
              <a:off x="5377025" y="361670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5" name="Google Shape;335;p50"/>
            <p:cNvSpPr/>
            <p:nvPr/>
          </p:nvSpPr>
          <p:spPr>
            <a:xfrm flipH="1">
              <a:off x="7881763" y="422828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6" name="Google Shape;336;p50"/>
            <p:cNvSpPr/>
            <p:nvPr/>
          </p:nvSpPr>
          <p:spPr>
            <a:xfrm flipH="1">
              <a:off x="7255579" y="422828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7" name="Google Shape;337;p50"/>
            <p:cNvSpPr/>
            <p:nvPr/>
          </p:nvSpPr>
          <p:spPr>
            <a:xfrm flipH="1">
              <a:off x="6629394" y="422828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8" name="Google Shape;338;p50"/>
            <p:cNvSpPr/>
            <p:nvPr/>
          </p:nvSpPr>
          <p:spPr>
            <a:xfrm flipH="1">
              <a:off x="6003210" y="422828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9" name="Google Shape;339;p50"/>
            <p:cNvSpPr/>
            <p:nvPr/>
          </p:nvSpPr>
          <p:spPr>
            <a:xfrm flipH="1">
              <a:off x="5377025" y="422828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cxnSp>
          <p:nvCxnSpPr>
            <p:cNvPr id="340" name="Google Shape;340;p50"/>
            <p:cNvCxnSpPr/>
            <p:nvPr/>
          </p:nvCxnSpPr>
          <p:spPr>
            <a:xfrm rot="10800000">
              <a:off x="8520801" y="2394849"/>
              <a:ext cx="0" cy="1323000"/>
            </a:xfrm>
            <a:prstGeom prst="straightConnector1">
              <a:avLst/>
            </a:prstGeom>
            <a:noFill/>
            <a:ln cap="flat" cmpd="sng" w="19050">
              <a:solidFill>
                <a:srgbClr val="434343"/>
              </a:solidFill>
              <a:prstDash val="solid"/>
              <a:round/>
              <a:headEnd len="sm" w="sm" type="none"/>
              <a:tailEnd len="sm" w="sm" type="none"/>
            </a:ln>
          </p:spPr>
        </p:cxnSp>
        <p:sp>
          <p:nvSpPr>
            <p:cNvPr id="341" name="Google Shape;341;p50"/>
            <p:cNvSpPr/>
            <p:nvPr/>
          </p:nvSpPr>
          <p:spPr>
            <a:xfrm flipH="1">
              <a:off x="8492259" y="4228285"/>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2" name="Google Shape;342;p50"/>
            <p:cNvSpPr/>
            <p:nvPr/>
          </p:nvSpPr>
          <p:spPr>
            <a:xfrm flipH="1">
              <a:off x="7881763" y="483986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3" name="Google Shape;343;p50"/>
            <p:cNvSpPr/>
            <p:nvPr/>
          </p:nvSpPr>
          <p:spPr>
            <a:xfrm flipH="1">
              <a:off x="7255579" y="483986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4" name="Google Shape;344;p50"/>
            <p:cNvSpPr/>
            <p:nvPr/>
          </p:nvSpPr>
          <p:spPr>
            <a:xfrm flipH="1">
              <a:off x="6629394" y="483986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5" name="Google Shape;345;p50"/>
            <p:cNvSpPr/>
            <p:nvPr/>
          </p:nvSpPr>
          <p:spPr>
            <a:xfrm flipH="1">
              <a:off x="6003210" y="483986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6" name="Google Shape;346;p50"/>
            <p:cNvSpPr/>
            <p:nvPr/>
          </p:nvSpPr>
          <p:spPr>
            <a:xfrm flipH="1">
              <a:off x="5377025" y="483986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7" name="Google Shape;347;p50"/>
            <p:cNvSpPr/>
            <p:nvPr/>
          </p:nvSpPr>
          <p:spPr>
            <a:xfrm flipH="1">
              <a:off x="8492259" y="4839860"/>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348" name="Google Shape;348;p50"/>
          <p:cNvSpPr txBox="1"/>
          <p:nvPr>
            <p:ph idx="1" type="subTitle"/>
          </p:nvPr>
        </p:nvSpPr>
        <p:spPr>
          <a:xfrm>
            <a:off x="893249" y="1955700"/>
            <a:ext cx="44172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349" name="Google Shape;349;p50"/>
          <p:cNvSpPr txBox="1"/>
          <p:nvPr>
            <p:ph type="ctrTitle"/>
          </p:nvPr>
        </p:nvSpPr>
        <p:spPr>
          <a:xfrm>
            <a:off x="1569325" y="529075"/>
            <a:ext cx="6005400" cy="76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b="1" sz="3600"/>
            </a:lvl1pPr>
            <a:lvl2pPr lvl="1" algn="l">
              <a:lnSpc>
                <a:spcPct val="100000"/>
              </a:lnSpc>
              <a:spcBef>
                <a:spcPts val="0"/>
              </a:spcBef>
              <a:spcAft>
                <a:spcPts val="0"/>
              </a:spcAft>
              <a:buSzPts val="1600"/>
              <a:buNone/>
              <a:defRPr b="1" sz="1600"/>
            </a:lvl2pPr>
            <a:lvl3pPr lvl="2" algn="l">
              <a:lnSpc>
                <a:spcPct val="100000"/>
              </a:lnSpc>
              <a:spcBef>
                <a:spcPts val="0"/>
              </a:spcBef>
              <a:spcAft>
                <a:spcPts val="0"/>
              </a:spcAft>
              <a:buSzPts val="1600"/>
              <a:buNone/>
              <a:defRPr b="1" sz="1600"/>
            </a:lvl3pPr>
            <a:lvl4pPr lvl="3" algn="l">
              <a:lnSpc>
                <a:spcPct val="100000"/>
              </a:lnSpc>
              <a:spcBef>
                <a:spcPts val="0"/>
              </a:spcBef>
              <a:spcAft>
                <a:spcPts val="0"/>
              </a:spcAft>
              <a:buSzPts val="1600"/>
              <a:buNone/>
              <a:defRPr b="1" sz="1600"/>
            </a:lvl4pPr>
            <a:lvl5pPr lvl="4" algn="l">
              <a:lnSpc>
                <a:spcPct val="100000"/>
              </a:lnSpc>
              <a:spcBef>
                <a:spcPts val="0"/>
              </a:spcBef>
              <a:spcAft>
                <a:spcPts val="0"/>
              </a:spcAft>
              <a:buSzPts val="1600"/>
              <a:buNone/>
              <a:defRPr b="1" sz="1600"/>
            </a:lvl5pPr>
            <a:lvl6pPr lvl="5" algn="l">
              <a:lnSpc>
                <a:spcPct val="100000"/>
              </a:lnSpc>
              <a:spcBef>
                <a:spcPts val="0"/>
              </a:spcBef>
              <a:spcAft>
                <a:spcPts val="0"/>
              </a:spcAft>
              <a:buSzPts val="1600"/>
              <a:buNone/>
              <a:defRPr b="1" sz="1600"/>
            </a:lvl6pPr>
            <a:lvl7pPr lvl="6" algn="l">
              <a:lnSpc>
                <a:spcPct val="100000"/>
              </a:lnSpc>
              <a:spcBef>
                <a:spcPts val="0"/>
              </a:spcBef>
              <a:spcAft>
                <a:spcPts val="0"/>
              </a:spcAft>
              <a:buSzPts val="1600"/>
              <a:buNone/>
              <a:defRPr b="1" sz="1600"/>
            </a:lvl7pPr>
            <a:lvl8pPr lvl="7" algn="l">
              <a:lnSpc>
                <a:spcPct val="100000"/>
              </a:lnSpc>
              <a:spcBef>
                <a:spcPts val="0"/>
              </a:spcBef>
              <a:spcAft>
                <a:spcPts val="0"/>
              </a:spcAft>
              <a:buSzPts val="1600"/>
              <a:buNone/>
              <a:defRPr b="1" sz="1600"/>
            </a:lvl8pPr>
            <a:lvl9pPr lvl="8" algn="l">
              <a:lnSpc>
                <a:spcPct val="100000"/>
              </a:lnSpc>
              <a:spcBef>
                <a:spcPts val="0"/>
              </a:spcBef>
              <a:spcAft>
                <a:spcPts val="0"/>
              </a:spcAft>
              <a:buSzPts val="1600"/>
              <a:buNone/>
              <a:defRPr b="1" sz="16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350" name="Shape 35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15_2_1">
    <p:spTree>
      <p:nvGrpSpPr>
        <p:cNvPr id="12" name="Shape 12"/>
        <p:cNvGrpSpPr/>
        <p:nvPr/>
      </p:nvGrpSpPr>
      <p:grpSpPr>
        <a:xfrm>
          <a:off x="0" y="0"/>
          <a:ext cx="0" cy="0"/>
          <a:chOff x="0" y="0"/>
          <a:chExt cx="0" cy="0"/>
        </a:xfrm>
      </p:grpSpPr>
      <p:sp>
        <p:nvSpPr>
          <p:cNvPr id="13" name="Google Shape;13;p36"/>
          <p:cNvSpPr txBox="1"/>
          <p:nvPr>
            <p:ph idx="1" type="subTitle"/>
          </p:nvPr>
        </p:nvSpPr>
        <p:spPr>
          <a:xfrm>
            <a:off x="4609475" y="3037650"/>
            <a:ext cx="38148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1pPr>
            <a:lvl2pPr lvl="1"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2pPr>
            <a:lvl3pPr lvl="2"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3pPr>
            <a:lvl4pPr lvl="3"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4pPr>
            <a:lvl5pPr lvl="4"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5pPr>
            <a:lvl6pPr lvl="5"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6pPr>
            <a:lvl7pPr lvl="6"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7pPr>
            <a:lvl8pPr lvl="7"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8pPr>
            <a:lvl9pPr lvl="8"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9pPr>
          </a:lstStyle>
          <a:p/>
        </p:txBody>
      </p:sp>
      <p:sp>
        <p:nvSpPr>
          <p:cNvPr id="14" name="Google Shape;14;p36"/>
          <p:cNvSpPr txBox="1"/>
          <p:nvPr>
            <p:ph idx="2" type="subTitle"/>
          </p:nvPr>
        </p:nvSpPr>
        <p:spPr>
          <a:xfrm>
            <a:off x="953750" y="3610050"/>
            <a:ext cx="33465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p:txBody>
      </p:sp>
      <p:sp>
        <p:nvSpPr>
          <p:cNvPr id="15" name="Google Shape;15;p36"/>
          <p:cNvSpPr txBox="1"/>
          <p:nvPr>
            <p:ph idx="3" type="subTitle"/>
          </p:nvPr>
        </p:nvSpPr>
        <p:spPr>
          <a:xfrm>
            <a:off x="719625" y="3037650"/>
            <a:ext cx="38148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1pPr>
            <a:lvl2pPr lvl="1"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2pPr>
            <a:lvl3pPr lvl="2"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3pPr>
            <a:lvl4pPr lvl="3"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4pPr>
            <a:lvl5pPr lvl="4"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5pPr>
            <a:lvl6pPr lvl="5"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6pPr>
            <a:lvl7pPr lvl="6"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7pPr>
            <a:lvl8pPr lvl="7"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8pPr>
            <a:lvl9pPr lvl="8" algn="ctr">
              <a:lnSpc>
                <a:spcPct val="100000"/>
              </a:lnSpc>
              <a:spcBef>
                <a:spcPts val="0"/>
              </a:spcBef>
              <a:spcAft>
                <a:spcPts val="0"/>
              </a:spcAft>
              <a:buSzPts val="1600"/>
              <a:buFont typeface="Covered By Your Grace"/>
              <a:buNone/>
              <a:defRPr b="1" sz="1600">
                <a:latin typeface="Covered By Your Grace"/>
                <a:ea typeface="Covered By Your Grace"/>
                <a:cs typeface="Covered By Your Grace"/>
                <a:sym typeface="Covered By Your Grace"/>
              </a:defRPr>
            </a:lvl9pPr>
          </a:lstStyle>
          <a:p/>
        </p:txBody>
      </p:sp>
      <p:sp>
        <p:nvSpPr>
          <p:cNvPr id="16" name="Google Shape;16;p36"/>
          <p:cNvSpPr txBox="1"/>
          <p:nvPr>
            <p:ph idx="4" type="subTitle"/>
          </p:nvPr>
        </p:nvSpPr>
        <p:spPr>
          <a:xfrm>
            <a:off x="4843650" y="3610050"/>
            <a:ext cx="33465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sz="1100"/>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p:txBody>
      </p:sp>
      <p:sp>
        <p:nvSpPr>
          <p:cNvPr id="17" name="Google Shape;17;p36"/>
          <p:cNvSpPr/>
          <p:nvPr/>
        </p:nvSpPr>
        <p:spPr>
          <a:xfrm rot="10800000">
            <a:off x="8589373" y="4874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6"/>
          <p:cNvSpPr/>
          <p:nvPr/>
        </p:nvSpPr>
        <p:spPr>
          <a:xfrm rot="10800000">
            <a:off x="7963188" y="4874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6"/>
          <p:cNvSpPr/>
          <p:nvPr/>
        </p:nvSpPr>
        <p:spPr>
          <a:xfrm rot="10800000">
            <a:off x="7337004" y="4874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6"/>
          <p:cNvSpPr/>
          <p:nvPr/>
        </p:nvSpPr>
        <p:spPr>
          <a:xfrm rot="10800000">
            <a:off x="6710819" y="4874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6"/>
          <p:cNvSpPr/>
          <p:nvPr/>
        </p:nvSpPr>
        <p:spPr>
          <a:xfrm rot="10800000">
            <a:off x="6084635" y="4874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6"/>
          <p:cNvSpPr/>
          <p:nvPr/>
        </p:nvSpPr>
        <p:spPr>
          <a:xfrm rot="10800000">
            <a:off x="5458450" y="4874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6"/>
          <p:cNvSpPr txBox="1"/>
          <p:nvPr>
            <p:ph type="ctrTitle"/>
          </p:nvPr>
        </p:nvSpPr>
        <p:spPr>
          <a:xfrm>
            <a:off x="1569325" y="529075"/>
            <a:ext cx="6005400" cy="76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3600"/>
              <a:buNone/>
              <a:defRPr b="1" sz="3600">
                <a:solidFill>
                  <a:srgbClr val="FFFFFF"/>
                </a:solidFill>
              </a:defRPr>
            </a:lvl1pPr>
            <a:lvl2pPr lvl="1" algn="l">
              <a:lnSpc>
                <a:spcPct val="100000"/>
              </a:lnSpc>
              <a:spcBef>
                <a:spcPts val="0"/>
              </a:spcBef>
              <a:spcAft>
                <a:spcPts val="0"/>
              </a:spcAft>
              <a:buSzPts val="1600"/>
              <a:buNone/>
              <a:defRPr b="1" sz="1600"/>
            </a:lvl2pPr>
            <a:lvl3pPr lvl="2" algn="l">
              <a:lnSpc>
                <a:spcPct val="100000"/>
              </a:lnSpc>
              <a:spcBef>
                <a:spcPts val="0"/>
              </a:spcBef>
              <a:spcAft>
                <a:spcPts val="0"/>
              </a:spcAft>
              <a:buSzPts val="1600"/>
              <a:buNone/>
              <a:defRPr b="1" sz="1600"/>
            </a:lvl3pPr>
            <a:lvl4pPr lvl="3" algn="l">
              <a:lnSpc>
                <a:spcPct val="100000"/>
              </a:lnSpc>
              <a:spcBef>
                <a:spcPts val="0"/>
              </a:spcBef>
              <a:spcAft>
                <a:spcPts val="0"/>
              </a:spcAft>
              <a:buSzPts val="1600"/>
              <a:buNone/>
              <a:defRPr b="1" sz="1600"/>
            </a:lvl4pPr>
            <a:lvl5pPr lvl="4" algn="l">
              <a:lnSpc>
                <a:spcPct val="100000"/>
              </a:lnSpc>
              <a:spcBef>
                <a:spcPts val="0"/>
              </a:spcBef>
              <a:spcAft>
                <a:spcPts val="0"/>
              </a:spcAft>
              <a:buSzPts val="1600"/>
              <a:buNone/>
              <a:defRPr b="1" sz="1600"/>
            </a:lvl5pPr>
            <a:lvl6pPr lvl="5" algn="l">
              <a:lnSpc>
                <a:spcPct val="100000"/>
              </a:lnSpc>
              <a:spcBef>
                <a:spcPts val="0"/>
              </a:spcBef>
              <a:spcAft>
                <a:spcPts val="0"/>
              </a:spcAft>
              <a:buSzPts val="1600"/>
              <a:buNone/>
              <a:defRPr b="1" sz="1600"/>
            </a:lvl6pPr>
            <a:lvl7pPr lvl="6" algn="l">
              <a:lnSpc>
                <a:spcPct val="100000"/>
              </a:lnSpc>
              <a:spcBef>
                <a:spcPts val="0"/>
              </a:spcBef>
              <a:spcAft>
                <a:spcPts val="0"/>
              </a:spcAft>
              <a:buSzPts val="1600"/>
              <a:buNone/>
              <a:defRPr b="1" sz="1600"/>
            </a:lvl7pPr>
            <a:lvl8pPr lvl="7" algn="l">
              <a:lnSpc>
                <a:spcPct val="100000"/>
              </a:lnSpc>
              <a:spcBef>
                <a:spcPts val="0"/>
              </a:spcBef>
              <a:spcAft>
                <a:spcPts val="0"/>
              </a:spcAft>
              <a:buSzPts val="1600"/>
              <a:buNone/>
              <a:defRPr b="1" sz="1600"/>
            </a:lvl8pPr>
            <a:lvl9pPr lvl="8" algn="l">
              <a:lnSpc>
                <a:spcPct val="100000"/>
              </a:lnSpc>
              <a:spcBef>
                <a:spcPts val="0"/>
              </a:spcBef>
              <a:spcAft>
                <a:spcPts val="0"/>
              </a:spcAft>
              <a:buSzPts val="1600"/>
              <a:buNone/>
              <a:defRPr b="1" sz="1600"/>
            </a:lvl9pPr>
          </a:lstStyle>
          <a:p/>
        </p:txBody>
      </p:sp>
      <p:cxnSp>
        <p:nvCxnSpPr>
          <p:cNvPr id="24" name="Google Shape;24;p36"/>
          <p:cNvCxnSpPr/>
          <p:nvPr/>
        </p:nvCxnSpPr>
        <p:spPr>
          <a:xfrm>
            <a:off x="4571950" y="2712265"/>
            <a:ext cx="0" cy="1672500"/>
          </a:xfrm>
          <a:prstGeom prst="straightConnector1">
            <a:avLst/>
          </a:prstGeom>
          <a:noFill/>
          <a:ln cap="flat" cmpd="sng" w="19050">
            <a:solidFill>
              <a:srgbClr val="434343"/>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p:cSld name="CUSTOM_15_2_1_1">
    <p:spTree>
      <p:nvGrpSpPr>
        <p:cNvPr id="25" name="Shape 25"/>
        <p:cNvGrpSpPr/>
        <p:nvPr/>
      </p:nvGrpSpPr>
      <p:grpSpPr>
        <a:xfrm>
          <a:off x="0" y="0"/>
          <a:ext cx="0" cy="0"/>
          <a:chOff x="0" y="0"/>
          <a:chExt cx="0" cy="0"/>
        </a:xfrm>
      </p:grpSpPr>
      <p:sp>
        <p:nvSpPr>
          <p:cNvPr id="26" name="Google Shape;26;p37"/>
          <p:cNvSpPr/>
          <p:nvPr/>
        </p:nvSpPr>
        <p:spPr>
          <a:xfrm rot="10800000">
            <a:off x="8589373" y="3779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37"/>
          <p:cNvSpPr/>
          <p:nvPr/>
        </p:nvSpPr>
        <p:spPr>
          <a:xfrm rot="10800000">
            <a:off x="7963188" y="3779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37"/>
          <p:cNvSpPr/>
          <p:nvPr/>
        </p:nvSpPr>
        <p:spPr>
          <a:xfrm rot="10800000">
            <a:off x="7337004" y="3779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7"/>
          <p:cNvSpPr/>
          <p:nvPr/>
        </p:nvSpPr>
        <p:spPr>
          <a:xfrm rot="10800000">
            <a:off x="6710819" y="3779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7"/>
          <p:cNvSpPr/>
          <p:nvPr/>
        </p:nvSpPr>
        <p:spPr>
          <a:xfrm rot="10800000">
            <a:off x="6084635" y="3779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7"/>
          <p:cNvSpPr/>
          <p:nvPr/>
        </p:nvSpPr>
        <p:spPr>
          <a:xfrm rot="10800000">
            <a:off x="5458450" y="3779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7"/>
          <p:cNvSpPr/>
          <p:nvPr/>
        </p:nvSpPr>
        <p:spPr>
          <a:xfrm rot="10800000">
            <a:off x="8589373" y="880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37"/>
          <p:cNvSpPr/>
          <p:nvPr/>
        </p:nvSpPr>
        <p:spPr>
          <a:xfrm rot="10800000">
            <a:off x="7963188" y="880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37"/>
          <p:cNvSpPr/>
          <p:nvPr/>
        </p:nvSpPr>
        <p:spPr>
          <a:xfrm rot="10800000">
            <a:off x="7337004" y="880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37"/>
          <p:cNvSpPr/>
          <p:nvPr/>
        </p:nvSpPr>
        <p:spPr>
          <a:xfrm rot="10800000">
            <a:off x="6710819" y="880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37"/>
          <p:cNvSpPr/>
          <p:nvPr/>
        </p:nvSpPr>
        <p:spPr>
          <a:xfrm rot="10800000">
            <a:off x="6084635" y="880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7"/>
          <p:cNvSpPr/>
          <p:nvPr/>
        </p:nvSpPr>
        <p:spPr>
          <a:xfrm rot="10800000">
            <a:off x="5458450" y="88098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37"/>
          <p:cNvSpPr/>
          <p:nvPr/>
        </p:nvSpPr>
        <p:spPr>
          <a:xfrm rot="10800000">
            <a:off x="8589373" y="13840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7"/>
          <p:cNvSpPr/>
          <p:nvPr/>
        </p:nvSpPr>
        <p:spPr>
          <a:xfrm rot="10800000">
            <a:off x="7963188" y="13840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37"/>
          <p:cNvSpPr/>
          <p:nvPr/>
        </p:nvSpPr>
        <p:spPr>
          <a:xfrm rot="10800000">
            <a:off x="7337004" y="13840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7"/>
          <p:cNvSpPr/>
          <p:nvPr/>
        </p:nvSpPr>
        <p:spPr>
          <a:xfrm rot="10800000">
            <a:off x="6710819" y="13840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37"/>
          <p:cNvSpPr/>
          <p:nvPr/>
        </p:nvSpPr>
        <p:spPr>
          <a:xfrm rot="10800000">
            <a:off x="6084635" y="13840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7"/>
          <p:cNvSpPr/>
          <p:nvPr/>
        </p:nvSpPr>
        <p:spPr>
          <a:xfrm rot="10800000">
            <a:off x="5458450" y="1384036"/>
            <a:ext cx="57000" cy="57000"/>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7"/>
          <p:cNvSpPr txBox="1"/>
          <p:nvPr>
            <p:ph type="ctrTitle"/>
          </p:nvPr>
        </p:nvSpPr>
        <p:spPr>
          <a:xfrm>
            <a:off x="1569325" y="529075"/>
            <a:ext cx="6005400" cy="76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b="1" sz="3600"/>
            </a:lvl1pPr>
            <a:lvl2pPr lvl="1" algn="l">
              <a:lnSpc>
                <a:spcPct val="100000"/>
              </a:lnSpc>
              <a:spcBef>
                <a:spcPts val="0"/>
              </a:spcBef>
              <a:spcAft>
                <a:spcPts val="0"/>
              </a:spcAft>
              <a:buSzPts val="1600"/>
              <a:buNone/>
              <a:defRPr b="1" sz="1600"/>
            </a:lvl2pPr>
            <a:lvl3pPr lvl="2" algn="l">
              <a:lnSpc>
                <a:spcPct val="100000"/>
              </a:lnSpc>
              <a:spcBef>
                <a:spcPts val="0"/>
              </a:spcBef>
              <a:spcAft>
                <a:spcPts val="0"/>
              </a:spcAft>
              <a:buSzPts val="1600"/>
              <a:buNone/>
              <a:defRPr b="1" sz="1600"/>
            </a:lvl3pPr>
            <a:lvl4pPr lvl="3" algn="l">
              <a:lnSpc>
                <a:spcPct val="100000"/>
              </a:lnSpc>
              <a:spcBef>
                <a:spcPts val="0"/>
              </a:spcBef>
              <a:spcAft>
                <a:spcPts val="0"/>
              </a:spcAft>
              <a:buSzPts val="1600"/>
              <a:buNone/>
              <a:defRPr b="1" sz="1600"/>
            </a:lvl4pPr>
            <a:lvl5pPr lvl="4" algn="l">
              <a:lnSpc>
                <a:spcPct val="100000"/>
              </a:lnSpc>
              <a:spcBef>
                <a:spcPts val="0"/>
              </a:spcBef>
              <a:spcAft>
                <a:spcPts val="0"/>
              </a:spcAft>
              <a:buSzPts val="1600"/>
              <a:buNone/>
              <a:defRPr b="1" sz="1600"/>
            </a:lvl5pPr>
            <a:lvl6pPr lvl="5" algn="l">
              <a:lnSpc>
                <a:spcPct val="100000"/>
              </a:lnSpc>
              <a:spcBef>
                <a:spcPts val="0"/>
              </a:spcBef>
              <a:spcAft>
                <a:spcPts val="0"/>
              </a:spcAft>
              <a:buSzPts val="1600"/>
              <a:buNone/>
              <a:defRPr b="1" sz="1600"/>
            </a:lvl6pPr>
            <a:lvl7pPr lvl="6" algn="l">
              <a:lnSpc>
                <a:spcPct val="100000"/>
              </a:lnSpc>
              <a:spcBef>
                <a:spcPts val="0"/>
              </a:spcBef>
              <a:spcAft>
                <a:spcPts val="0"/>
              </a:spcAft>
              <a:buSzPts val="1600"/>
              <a:buNone/>
              <a:defRPr b="1" sz="1600"/>
            </a:lvl7pPr>
            <a:lvl8pPr lvl="7" algn="l">
              <a:lnSpc>
                <a:spcPct val="100000"/>
              </a:lnSpc>
              <a:spcBef>
                <a:spcPts val="0"/>
              </a:spcBef>
              <a:spcAft>
                <a:spcPts val="0"/>
              </a:spcAft>
              <a:buSzPts val="1600"/>
              <a:buNone/>
              <a:defRPr b="1" sz="1600"/>
            </a:lvl8pPr>
            <a:lvl9pPr lvl="8" algn="l">
              <a:lnSpc>
                <a:spcPct val="100000"/>
              </a:lnSpc>
              <a:spcBef>
                <a:spcPts val="0"/>
              </a:spcBef>
              <a:spcAft>
                <a:spcPts val="0"/>
              </a:spcAft>
              <a:buSzPts val="1600"/>
              <a:buNone/>
              <a:defRPr b="1" sz="1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p:cSld name="CUSTOM_14_1_1">
    <p:spTree>
      <p:nvGrpSpPr>
        <p:cNvPr id="45" name="Shape 45"/>
        <p:cNvGrpSpPr/>
        <p:nvPr/>
      </p:nvGrpSpPr>
      <p:grpSpPr>
        <a:xfrm>
          <a:off x="0" y="0"/>
          <a:ext cx="0" cy="0"/>
          <a:chOff x="0" y="0"/>
          <a:chExt cx="0" cy="0"/>
        </a:xfrm>
      </p:grpSpPr>
      <p:sp>
        <p:nvSpPr>
          <p:cNvPr id="46" name="Google Shape;46;p38"/>
          <p:cNvSpPr txBox="1"/>
          <p:nvPr>
            <p:ph type="title"/>
          </p:nvPr>
        </p:nvSpPr>
        <p:spPr>
          <a:xfrm rot="1302">
            <a:off x="4353228" y="1987725"/>
            <a:ext cx="1583700" cy="577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69B9B2"/>
              </a:buClr>
              <a:buSzPts val="9600"/>
              <a:buNone/>
              <a:defRPr sz="9600">
                <a:solidFill>
                  <a:srgbClr val="69B9B2"/>
                </a:solidFill>
              </a:defRPr>
            </a:lvl1pPr>
            <a:lvl2pPr lvl="1"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9pPr>
          </a:lstStyle>
          <a:p/>
        </p:txBody>
      </p:sp>
      <p:sp>
        <p:nvSpPr>
          <p:cNvPr id="47" name="Google Shape;47;p38"/>
          <p:cNvSpPr txBox="1"/>
          <p:nvPr>
            <p:ph idx="2" type="title"/>
          </p:nvPr>
        </p:nvSpPr>
        <p:spPr>
          <a:xfrm rot="1302">
            <a:off x="4353228" y="3523426"/>
            <a:ext cx="1583700" cy="577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69B9B2"/>
              </a:buClr>
              <a:buSzPts val="9600"/>
              <a:buNone/>
              <a:defRPr sz="9600">
                <a:solidFill>
                  <a:srgbClr val="69B9B2"/>
                </a:solidFill>
              </a:defRPr>
            </a:lvl1pPr>
            <a:lvl2pPr lvl="1"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9pPr>
          </a:lstStyle>
          <a:p/>
        </p:txBody>
      </p:sp>
      <p:sp>
        <p:nvSpPr>
          <p:cNvPr id="48" name="Google Shape;48;p38"/>
          <p:cNvSpPr txBox="1"/>
          <p:nvPr>
            <p:ph idx="3" type="title"/>
          </p:nvPr>
        </p:nvSpPr>
        <p:spPr>
          <a:xfrm rot="1424">
            <a:off x="774328" y="1987725"/>
            <a:ext cx="1448700" cy="577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69B9B2"/>
              </a:buClr>
              <a:buSzPts val="9600"/>
              <a:buNone/>
              <a:defRPr sz="9600">
                <a:solidFill>
                  <a:srgbClr val="69B9B2"/>
                </a:solidFill>
              </a:defRPr>
            </a:lvl1pPr>
            <a:lvl2pPr lvl="1"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9pPr>
          </a:lstStyle>
          <a:p/>
        </p:txBody>
      </p:sp>
      <p:sp>
        <p:nvSpPr>
          <p:cNvPr id="49" name="Google Shape;49;p38"/>
          <p:cNvSpPr txBox="1"/>
          <p:nvPr>
            <p:ph idx="4" type="ctrTitle"/>
          </p:nvPr>
        </p:nvSpPr>
        <p:spPr>
          <a:xfrm>
            <a:off x="1882998" y="1687125"/>
            <a:ext cx="24765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434343"/>
              </a:buClr>
              <a:buSzPts val="1800"/>
              <a:buNone/>
              <a:defRPr b="1" sz="1800">
                <a:solidFill>
                  <a:srgbClr val="434343"/>
                </a:solidFill>
              </a:defRPr>
            </a:lvl1pPr>
            <a:lvl2pPr lvl="1" algn="l">
              <a:lnSpc>
                <a:spcPct val="100000"/>
              </a:lnSpc>
              <a:spcBef>
                <a:spcPts val="0"/>
              </a:spcBef>
              <a:spcAft>
                <a:spcPts val="0"/>
              </a:spcAft>
              <a:buClr>
                <a:srgbClr val="434343"/>
              </a:buClr>
              <a:buSzPts val="1800"/>
              <a:buNone/>
              <a:defRPr b="1" sz="1800">
                <a:solidFill>
                  <a:srgbClr val="434343"/>
                </a:solidFill>
              </a:defRPr>
            </a:lvl2pPr>
            <a:lvl3pPr lvl="2" algn="l">
              <a:lnSpc>
                <a:spcPct val="100000"/>
              </a:lnSpc>
              <a:spcBef>
                <a:spcPts val="0"/>
              </a:spcBef>
              <a:spcAft>
                <a:spcPts val="0"/>
              </a:spcAft>
              <a:buClr>
                <a:srgbClr val="434343"/>
              </a:buClr>
              <a:buSzPts val="1800"/>
              <a:buNone/>
              <a:defRPr b="1" sz="1800">
                <a:solidFill>
                  <a:srgbClr val="434343"/>
                </a:solidFill>
              </a:defRPr>
            </a:lvl3pPr>
            <a:lvl4pPr lvl="3" algn="l">
              <a:lnSpc>
                <a:spcPct val="100000"/>
              </a:lnSpc>
              <a:spcBef>
                <a:spcPts val="0"/>
              </a:spcBef>
              <a:spcAft>
                <a:spcPts val="0"/>
              </a:spcAft>
              <a:buClr>
                <a:srgbClr val="434343"/>
              </a:buClr>
              <a:buSzPts val="1800"/>
              <a:buNone/>
              <a:defRPr b="1" sz="1800">
                <a:solidFill>
                  <a:srgbClr val="434343"/>
                </a:solidFill>
              </a:defRPr>
            </a:lvl4pPr>
            <a:lvl5pPr lvl="4" algn="l">
              <a:lnSpc>
                <a:spcPct val="100000"/>
              </a:lnSpc>
              <a:spcBef>
                <a:spcPts val="0"/>
              </a:spcBef>
              <a:spcAft>
                <a:spcPts val="0"/>
              </a:spcAft>
              <a:buClr>
                <a:srgbClr val="434343"/>
              </a:buClr>
              <a:buSzPts val="1800"/>
              <a:buNone/>
              <a:defRPr b="1" sz="1800">
                <a:solidFill>
                  <a:srgbClr val="434343"/>
                </a:solidFill>
              </a:defRPr>
            </a:lvl5pPr>
            <a:lvl6pPr lvl="5" algn="l">
              <a:lnSpc>
                <a:spcPct val="100000"/>
              </a:lnSpc>
              <a:spcBef>
                <a:spcPts val="0"/>
              </a:spcBef>
              <a:spcAft>
                <a:spcPts val="0"/>
              </a:spcAft>
              <a:buClr>
                <a:srgbClr val="434343"/>
              </a:buClr>
              <a:buSzPts val="1800"/>
              <a:buNone/>
              <a:defRPr b="1" sz="1800">
                <a:solidFill>
                  <a:srgbClr val="434343"/>
                </a:solidFill>
              </a:defRPr>
            </a:lvl6pPr>
            <a:lvl7pPr lvl="6" algn="l">
              <a:lnSpc>
                <a:spcPct val="100000"/>
              </a:lnSpc>
              <a:spcBef>
                <a:spcPts val="0"/>
              </a:spcBef>
              <a:spcAft>
                <a:spcPts val="0"/>
              </a:spcAft>
              <a:buClr>
                <a:srgbClr val="434343"/>
              </a:buClr>
              <a:buSzPts val="1800"/>
              <a:buNone/>
              <a:defRPr b="1" sz="1800">
                <a:solidFill>
                  <a:srgbClr val="434343"/>
                </a:solidFill>
              </a:defRPr>
            </a:lvl7pPr>
            <a:lvl8pPr lvl="7" algn="l">
              <a:lnSpc>
                <a:spcPct val="100000"/>
              </a:lnSpc>
              <a:spcBef>
                <a:spcPts val="0"/>
              </a:spcBef>
              <a:spcAft>
                <a:spcPts val="0"/>
              </a:spcAft>
              <a:buClr>
                <a:srgbClr val="434343"/>
              </a:buClr>
              <a:buSzPts val="1800"/>
              <a:buNone/>
              <a:defRPr b="1" sz="1800">
                <a:solidFill>
                  <a:srgbClr val="434343"/>
                </a:solidFill>
              </a:defRPr>
            </a:lvl8pPr>
            <a:lvl9pPr lvl="8" algn="l">
              <a:lnSpc>
                <a:spcPct val="100000"/>
              </a:lnSpc>
              <a:spcBef>
                <a:spcPts val="0"/>
              </a:spcBef>
              <a:spcAft>
                <a:spcPts val="0"/>
              </a:spcAft>
              <a:buClr>
                <a:srgbClr val="434343"/>
              </a:buClr>
              <a:buSzPts val="1800"/>
              <a:buNone/>
              <a:defRPr b="1" sz="1800">
                <a:solidFill>
                  <a:srgbClr val="434343"/>
                </a:solidFill>
              </a:defRPr>
            </a:lvl9pPr>
          </a:lstStyle>
          <a:p/>
        </p:txBody>
      </p:sp>
      <p:sp>
        <p:nvSpPr>
          <p:cNvPr id="50" name="Google Shape;50;p38"/>
          <p:cNvSpPr txBox="1"/>
          <p:nvPr>
            <p:ph idx="1" type="subTitle"/>
          </p:nvPr>
        </p:nvSpPr>
        <p:spPr>
          <a:xfrm>
            <a:off x="1882997" y="2108725"/>
            <a:ext cx="22167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1100"/>
              <a:buNone/>
              <a:defRPr sz="1100">
                <a:solidFill>
                  <a:srgbClr val="434343"/>
                </a:solidFill>
              </a:defRPr>
            </a:lvl1pPr>
            <a:lvl2pPr lvl="1" algn="l">
              <a:lnSpc>
                <a:spcPct val="100000"/>
              </a:lnSpc>
              <a:spcBef>
                <a:spcPts val="0"/>
              </a:spcBef>
              <a:spcAft>
                <a:spcPts val="0"/>
              </a:spcAft>
              <a:buClr>
                <a:srgbClr val="434343"/>
              </a:buClr>
              <a:buSzPts val="1100"/>
              <a:buNone/>
              <a:defRPr sz="1100">
                <a:solidFill>
                  <a:srgbClr val="434343"/>
                </a:solidFill>
              </a:defRPr>
            </a:lvl2pPr>
            <a:lvl3pPr lvl="2" algn="l">
              <a:lnSpc>
                <a:spcPct val="100000"/>
              </a:lnSpc>
              <a:spcBef>
                <a:spcPts val="0"/>
              </a:spcBef>
              <a:spcAft>
                <a:spcPts val="0"/>
              </a:spcAft>
              <a:buClr>
                <a:srgbClr val="434343"/>
              </a:buClr>
              <a:buSzPts val="1100"/>
              <a:buNone/>
              <a:defRPr sz="1100">
                <a:solidFill>
                  <a:srgbClr val="434343"/>
                </a:solidFill>
              </a:defRPr>
            </a:lvl3pPr>
            <a:lvl4pPr lvl="3" algn="l">
              <a:lnSpc>
                <a:spcPct val="100000"/>
              </a:lnSpc>
              <a:spcBef>
                <a:spcPts val="0"/>
              </a:spcBef>
              <a:spcAft>
                <a:spcPts val="0"/>
              </a:spcAft>
              <a:buClr>
                <a:srgbClr val="434343"/>
              </a:buClr>
              <a:buSzPts val="1100"/>
              <a:buNone/>
              <a:defRPr sz="1100">
                <a:solidFill>
                  <a:srgbClr val="434343"/>
                </a:solidFill>
              </a:defRPr>
            </a:lvl4pPr>
            <a:lvl5pPr lvl="4" algn="l">
              <a:lnSpc>
                <a:spcPct val="100000"/>
              </a:lnSpc>
              <a:spcBef>
                <a:spcPts val="0"/>
              </a:spcBef>
              <a:spcAft>
                <a:spcPts val="0"/>
              </a:spcAft>
              <a:buClr>
                <a:srgbClr val="434343"/>
              </a:buClr>
              <a:buSzPts val="1100"/>
              <a:buNone/>
              <a:defRPr sz="1100">
                <a:solidFill>
                  <a:srgbClr val="434343"/>
                </a:solidFill>
              </a:defRPr>
            </a:lvl5pPr>
            <a:lvl6pPr lvl="5" algn="l">
              <a:lnSpc>
                <a:spcPct val="100000"/>
              </a:lnSpc>
              <a:spcBef>
                <a:spcPts val="0"/>
              </a:spcBef>
              <a:spcAft>
                <a:spcPts val="0"/>
              </a:spcAft>
              <a:buClr>
                <a:srgbClr val="434343"/>
              </a:buClr>
              <a:buSzPts val="1100"/>
              <a:buNone/>
              <a:defRPr sz="1100">
                <a:solidFill>
                  <a:srgbClr val="434343"/>
                </a:solidFill>
              </a:defRPr>
            </a:lvl6pPr>
            <a:lvl7pPr lvl="6" algn="l">
              <a:lnSpc>
                <a:spcPct val="100000"/>
              </a:lnSpc>
              <a:spcBef>
                <a:spcPts val="0"/>
              </a:spcBef>
              <a:spcAft>
                <a:spcPts val="0"/>
              </a:spcAft>
              <a:buClr>
                <a:srgbClr val="434343"/>
              </a:buClr>
              <a:buSzPts val="1100"/>
              <a:buNone/>
              <a:defRPr sz="1100">
                <a:solidFill>
                  <a:srgbClr val="434343"/>
                </a:solidFill>
              </a:defRPr>
            </a:lvl7pPr>
            <a:lvl8pPr lvl="7" algn="l">
              <a:lnSpc>
                <a:spcPct val="100000"/>
              </a:lnSpc>
              <a:spcBef>
                <a:spcPts val="0"/>
              </a:spcBef>
              <a:spcAft>
                <a:spcPts val="0"/>
              </a:spcAft>
              <a:buClr>
                <a:srgbClr val="434343"/>
              </a:buClr>
              <a:buSzPts val="1100"/>
              <a:buNone/>
              <a:defRPr sz="1100">
                <a:solidFill>
                  <a:srgbClr val="434343"/>
                </a:solidFill>
              </a:defRPr>
            </a:lvl8pPr>
            <a:lvl9pPr lvl="8" algn="l">
              <a:lnSpc>
                <a:spcPct val="100000"/>
              </a:lnSpc>
              <a:spcBef>
                <a:spcPts val="0"/>
              </a:spcBef>
              <a:spcAft>
                <a:spcPts val="0"/>
              </a:spcAft>
              <a:buClr>
                <a:srgbClr val="434343"/>
              </a:buClr>
              <a:buSzPts val="1100"/>
              <a:buNone/>
              <a:defRPr sz="1100">
                <a:solidFill>
                  <a:srgbClr val="434343"/>
                </a:solidFill>
              </a:defRPr>
            </a:lvl9pPr>
          </a:lstStyle>
          <a:p/>
        </p:txBody>
      </p:sp>
      <p:sp>
        <p:nvSpPr>
          <p:cNvPr id="51" name="Google Shape;51;p38"/>
          <p:cNvSpPr txBox="1"/>
          <p:nvPr>
            <p:ph idx="5" type="ctrTitle"/>
          </p:nvPr>
        </p:nvSpPr>
        <p:spPr>
          <a:xfrm>
            <a:off x="5431425" y="1687125"/>
            <a:ext cx="24255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434343"/>
              </a:buClr>
              <a:buSzPts val="1800"/>
              <a:buNone/>
              <a:defRPr b="1" sz="1800">
                <a:solidFill>
                  <a:srgbClr val="434343"/>
                </a:solidFill>
              </a:defRPr>
            </a:lvl1pPr>
            <a:lvl2pPr lvl="1" algn="l">
              <a:lnSpc>
                <a:spcPct val="100000"/>
              </a:lnSpc>
              <a:spcBef>
                <a:spcPts val="0"/>
              </a:spcBef>
              <a:spcAft>
                <a:spcPts val="0"/>
              </a:spcAft>
              <a:buClr>
                <a:srgbClr val="434343"/>
              </a:buClr>
              <a:buSzPts val="1800"/>
              <a:buNone/>
              <a:defRPr b="1" sz="1800">
                <a:solidFill>
                  <a:srgbClr val="434343"/>
                </a:solidFill>
              </a:defRPr>
            </a:lvl2pPr>
            <a:lvl3pPr lvl="2" algn="l">
              <a:lnSpc>
                <a:spcPct val="100000"/>
              </a:lnSpc>
              <a:spcBef>
                <a:spcPts val="0"/>
              </a:spcBef>
              <a:spcAft>
                <a:spcPts val="0"/>
              </a:spcAft>
              <a:buClr>
                <a:srgbClr val="434343"/>
              </a:buClr>
              <a:buSzPts val="1800"/>
              <a:buNone/>
              <a:defRPr b="1" sz="1800">
                <a:solidFill>
                  <a:srgbClr val="434343"/>
                </a:solidFill>
              </a:defRPr>
            </a:lvl3pPr>
            <a:lvl4pPr lvl="3" algn="l">
              <a:lnSpc>
                <a:spcPct val="100000"/>
              </a:lnSpc>
              <a:spcBef>
                <a:spcPts val="0"/>
              </a:spcBef>
              <a:spcAft>
                <a:spcPts val="0"/>
              </a:spcAft>
              <a:buClr>
                <a:srgbClr val="434343"/>
              </a:buClr>
              <a:buSzPts val="1800"/>
              <a:buNone/>
              <a:defRPr b="1" sz="1800">
                <a:solidFill>
                  <a:srgbClr val="434343"/>
                </a:solidFill>
              </a:defRPr>
            </a:lvl4pPr>
            <a:lvl5pPr lvl="4" algn="l">
              <a:lnSpc>
                <a:spcPct val="100000"/>
              </a:lnSpc>
              <a:spcBef>
                <a:spcPts val="0"/>
              </a:spcBef>
              <a:spcAft>
                <a:spcPts val="0"/>
              </a:spcAft>
              <a:buClr>
                <a:srgbClr val="434343"/>
              </a:buClr>
              <a:buSzPts val="1800"/>
              <a:buNone/>
              <a:defRPr b="1" sz="1800">
                <a:solidFill>
                  <a:srgbClr val="434343"/>
                </a:solidFill>
              </a:defRPr>
            </a:lvl5pPr>
            <a:lvl6pPr lvl="5" algn="l">
              <a:lnSpc>
                <a:spcPct val="100000"/>
              </a:lnSpc>
              <a:spcBef>
                <a:spcPts val="0"/>
              </a:spcBef>
              <a:spcAft>
                <a:spcPts val="0"/>
              </a:spcAft>
              <a:buClr>
                <a:srgbClr val="434343"/>
              </a:buClr>
              <a:buSzPts val="1800"/>
              <a:buNone/>
              <a:defRPr b="1" sz="1800">
                <a:solidFill>
                  <a:srgbClr val="434343"/>
                </a:solidFill>
              </a:defRPr>
            </a:lvl6pPr>
            <a:lvl7pPr lvl="6" algn="l">
              <a:lnSpc>
                <a:spcPct val="100000"/>
              </a:lnSpc>
              <a:spcBef>
                <a:spcPts val="0"/>
              </a:spcBef>
              <a:spcAft>
                <a:spcPts val="0"/>
              </a:spcAft>
              <a:buClr>
                <a:srgbClr val="434343"/>
              </a:buClr>
              <a:buSzPts val="1800"/>
              <a:buNone/>
              <a:defRPr b="1" sz="1800">
                <a:solidFill>
                  <a:srgbClr val="434343"/>
                </a:solidFill>
              </a:defRPr>
            </a:lvl7pPr>
            <a:lvl8pPr lvl="7" algn="l">
              <a:lnSpc>
                <a:spcPct val="100000"/>
              </a:lnSpc>
              <a:spcBef>
                <a:spcPts val="0"/>
              </a:spcBef>
              <a:spcAft>
                <a:spcPts val="0"/>
              </a:spcAft>
              <a:buClr>
                <a:srgbClr val="434343"/>
              </a:buClr>
              <a:buSzPts val="1800"/>
              <a:buNone/>
              <a:defRPr b="1" sz="1800">
                <a:solidFill>
                  <a:srgbClr val="434343"/>
                </a:solidFill>
              </a:defRPr>
            </a:lvl8pPr>
            <a:lvl9pPr lvl="8" algn="l">
              <a:lnSpc>
                <a:spcPct val="100000"/>
              </a:lnSpc>
              <a:spcBef>
                <a:spcPts val="0"/>
              </a:spcBef>
              <a:spcAft>
                <a:spcPts val="0"/>
              </a:spcAft>
              <a:buClr>
                <a:srgbClr val="434343"/>
              </a:buClr>
              <a:buSzPts val="1800"/>
              <a:buNone/>
              <a:defRPr b="1" sz="1800">
                <a:solidFill>
                  <a:srgbClr val="434343"/>
                </a:solidFill>
              </a:defRPr>
            </a:lvl9pPr>
          </a:lstStyle>
          <a:p/>
        </p:txBody>
      </p:sp>
      <p:sp>
        <p:nvSpPr>
          <p:cNvPr id="52" name="Google Shape;52;p38"/>
          <p:cNvSpPr txBox="1"/>
          <p:nvPr>
            <p:ph idx="6" type="subTitle"/>
          </p:nvPr>
        </p:nvSpPr>
        <p:spPr>
          <a:xfrm>
            <a:off x="5431425" y="2108725"/>
            <a:ext cx="22167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1100"/>
              <a:buNone/>
              <a:defRPr sz="1100">
                <a:solidFill>
                  <a:srgbClr val="434343"/>
                </a:solidFill>
              </a:defRPr>
            </a:lvl1pPr>
            <a:lvl2pPr lvl="1" algn="l">
              <a:lnSpc>
                <a:spcPct val="100000"/>
              </a:lnSpc>
              <a:spcBef>
                <a:spcPts val="0"/>
              </a:spcBef>
              <a:spcAft>
                <a:spcPts val="0"/>
              </a:spcAft>
              <a:buClr>
                <a:srgbClr val="434343"/>
              </a:buClr>
              <a:buSzPts val="1100"/>
              <a:buNone/>
              <a:defRPr sz="1100">
                <a:solidFill>
                  <a:srgbClr val="434343"/>
                </a:solidFill>
              </a:defRPr>
            </a:lvl2pPr>
            <a:lvl3pPr lvl="2" algn="l">
              <a:lnSpc>
                <a:spcPct val="100000"/>
              </a:lnSpc>
              <a:spcBef>
                <a:spcPts val="0"/>
              </a:spcBef>
              <a:spcAft>
                <a:spcPts val="0"/>
              </a:spcAft>
              <a:buClr>
                <a:srgbClr val="434343"/>
              </a:buClr>
              <a:buSzPts val="1100"/>
              <a:buNone/>
              <a:defRPr sz="1100">
                <a:solidFill>
                  <a:srgbClr val="434343"/>
                </a:solidFill>
              </a:defRPr>
            </a:lvl3pPr>
            <a:lvl4pPr lvl="3" algn="l">
              <a:lnSpc>
                <a:spcPct val="100000"/>
              </a:lnSpc>
              <a:spcBef>
                <a:spcPts val="0"/>
              </a:spcBef>
              <a:spcAft>
                <a:spcPts val="0"/>
              </a:spcAft>
              <a:buClr>
                <a:srgbClr val="434343"/>
              </a:buClr>
              <a:buSzPts val="1100"/>
              <a:buNone/>
              <a:defRPr sz="1100">
                <a:solidFill>
                  <a:srgbClr val="434343"/>
                </a:solidFill>
              </a:defRPr>
            </a:lvl4pPr>
            <a:lvl5pPr lvl="4" algn="l">
              <a:lnSpc>
                <a:spcPct val="100000"/>
              </a:lnSpc>
              <a:spcBef>
                <a:spcPts val="0"/>
              </a:spcBef>
              <a:spcAft>
                <a:spcPts val="0"/>
              </a:spcAft>
              <a:buClr>
                <a:srgbClr val="434343"/>
              </a:buClr>
              <a:buSzPts val="1100"/>
              <a:buNone/>
              <a:defRPr sz="1100">
                <a:solidFill>
                  <a:srgbClr val="434343"/>
                </a:solidFill>
              </a:defRPr>
            </a:lvl5pPr>
            <a:lvl6pPr lvl="5" algn="l">
              <a:lnSpc>
                <a:spcPct val="100000"/>
              </a:lnSpc>
              <a:spcBef>
                <a:spcPts val="0"/>
              </a:spcBef>
              <a:spcAft>
                <a:spcPts val="0"/>
              </a:spcAft>
              <a:buClr>
                <a:srgbClr val="434343"/>
              </a:buClr>
              <a:buSzPts val="1100"/>
              <a:buNone/>
              <a:defRPr sz="1100">
                <a:solidFill>
                  <a:srgbClr val="434343"/>
                </a:solidFill>
              </a:defRPr>
            </a:lvl6pPr>
            <a:lvl7pPr lvl="6" algn="l">
              <a:lnSpc>
                <a:spcPct val="100000"/>
              </a:lnSpc>
              <a:spcBef>
                <a:spcPts val="0"/>
              </a:spcBef>
              <a:spcAft>
                <a:spcPts val="0"/>
              </a:spcAft>
              <a:buClr>
                <a:srgbClr val="434343"/>
              </a:buClr>
              <a:buSzPts val="1100"/>
              <a:buNone/>
              <a:defRPr sz="1100">
                <a:solidFill>
                  <a:srgbClr val="434343"/>
                </a:solidFill>
              </a:defRPr>
            </a:lvl7pPr>
            <a:lvl8pPr lvl="7" algn="l">
              <a:lnSpc>
                <a:spcPct val="100000"/>
              </a:lnSpc>
              <a:spcBef>
                <a:spcPts val="0"/>
              </a:spcBef>
              <a:spcAft>
                <a:spcPts val="0"/>
              </a:spcAft>
              <a:buClr>
                <a:srgbClr val="434343"/>
              </a:buClr>
              <a:buSzPts val="1100"/>
              <a:buNone/>
              <a:defRPr sz="1100">
                <a:solidFill>
                  <a:srgbClr val="434343"/>
                </a:solidFill>
              </a:defRPr>
            </a:lvl8pPr>
            <a:lvl9pPr lvl="8" algn="l">
              <a:lnSpc>
                <a:spcPct val="100000"/>
              </a:lnSpc>
              <a:spcBef>
                <a:spcPts val="0"/>
              </a:spcBef>
              <a:spcAft>
                <a:spcPts val="0"/>
              </a:spcAft>
              <a:buClr>
                <a:srgbClr val="434343"/>
              </a:buClr>
              <a:buSzPts val="1100"/>
              <a:buNone/>
              <a:defRPr sz="1100">
                <a:solidFill>
                  <a:srgbClr val="434343"/>
                </a:solidFill>
              </a:defRPr>
            </a:lvl9pPr>
          </a:lstStyle>
          <a:p/>
        </p:txBody>
      </p:sp>
      <p:sp>
        <p:nvSpPr>
          <p:cNvPr id="53" name="Google Shape;53;p38"/>
          <p:cNvSpPr txBox="1"/>
          <p:nvPr>
            <p:ph idx="7" type="title"/>
          </p:nvPr>
        </p:nvSpPr>
        <p:spPr>
          <a:xfrm rot="1424">
            <a:off x="922028" y="3523425"/>
            <a:ext cx="1448700" cy="577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69B9B2"/>
              </a:buClr>
              <a:buSzPts val="9600"/>
              <a:buNone/>
              <a:defRPr sz="9600">
                <a:solidFill>
                  <a:srgbClr val="69B9B2"/>
                </a:solidFill>
              </a:defRPr>
            </a:lvl1pPr>
            <a:lvl2pPr lvl="1"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Clr>
                <a:srgbClr val="69B9B2"/>
              </a:buClr>
              <a:buSzPts val="9600"/>
              <a:buFont typeface="Fira Sans Extra Condensed Medium"/>
              <a:buNone/>
              <a:defRPr sz="9600">
                <a:solidFill>
                  <a:srgbClr val="69B9B2"/>
                </a:solidFill>
                <a:latin typeface="Fira Sans Extra Condensed Medium"/>
                <a:ea typeface="Fira Sans Extra Condensed Medium"/>
                <a:cs typeface="Fira Sans Extra Condensed Medium"/>
                <a:sym typeface="Fira Sans Extra Condensed Medium"/>
              </a:defRPr>
            </a:lvl9pPr>
          </a:lstStyle>
          <a:p/>
        </p:txBody>
      </p:sp>
      <p:sp>
        <p:nvSpPr>
          <p:cNvPr id="54" name="Google Shape;54;p38"/>
          <p:cNvSpPr txBox="1"/>
          <p:nvPr>
            <p:ph idx="8" type="ctrTitle"/>
          </p:nvPr>
        </p:nvSpPr>
        <p:spPr>
          <a:xfrm>
            <a:off x="1882998" y="3225975"/>
            <a:ext cx="24765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434343"/>
              </a:buClr>
              <a:buSzPts val="1800"/>
              <a:buNone/>
              <a:defRPr b="1" sz="1800">
                <a:solidFill>
                  <a:srgbClr val="434343"/>
                </a:solidFill>
              </a:defRPr>
            </a:lvl1pPr>
            <a:lvl2pPr lvl="1" algn="l">
              <a:lnSpc>
                <a:spcPct val="100000"/>
              </a:lnSpc>
              <a:spcBef>
                <a:spcPts val="0"/>
              </a:spcBef>
              <a:spcAft>
                <a:spcPts val="0"/>
              </a:spcAft>
              <a:buClr>
                <a:srgbClr val="434343"/>
              </a:buClr>
              <a:buSzPts val="1800"/>
              <a:buNone/>
              <a:defRPr b="1" sz="1800">
                <a:solidFill>
                  <a:srgbClr val="434343"/>
                </a:solidFill>
              </a:defRPr>
            </a:lvl2pPr>
            <a:lvl3pPr lvl="2" algn="l">
              <a:lnSpc>
                <a:spcPct val="100000"/>
              </a:lnSpc>
              <a:spcBef>
                <a:spcPts val="0"/>
              </a:spcBef>
              <a:spcAft>
                <a:spcPts val="0"/>
              </a:spcAft>
              <a:buClr>
                <a:srgbClr val="434343"/>
              </a:buClr>
              <a:buSzPts val="1800"/>
              <a:buNone/>
              <a:defRPr b="1" sz="1800">
                <a:solidFill>
                  <a:srgbClr val="434343"/>
                </a:solidFill>
              </a:defRPr>
            </a:lvl3pPr>
            <a:lvl4pPr lvl="3" algn="l">
              <a:lnSpc>
                <a:spcPct val="100000"/>
              </a:lnSpc>
              <a:spcBef>
                <a:spcPts val="0"/>
              </a:spcBef>
              <a:spcAft>
                <a:spcPts val="0"/>
              </a:spcAft>
              <a:buClr>
                <a:srgbClr val="434343"/>
              </a:buClr>
              <a:buSzPts val="1800"/>
              <a:buNone/>
              <a:defRPr b="1" sz="1800">
                <a:solidFill>
                  <a:srgbClr val="434343"/>
                </a:solidFill>
              </a:defRPr>
            </a:lvl4pPr>
            <a:lvl5pPr lvl="4" algn="l">
              <a:lnSpc>
                <a:spcPct val="100000"/>
              </a:lnSpc>
              <a:spcBef>
                <a:spcPts val="0"/>
              </a:spcBef>
              <a:spcAft>
                <a:spcPts val="0"/>
              </a:spcAft>
              <a:buClr>
                <a:srgbClr val="434343"/>
              </a:buClr>
              <a:buSzPts val="1800"/>
              <a:buNone/>
              <a:defRPr b="1" sz="1800">
                <a:solidFill>
                  <a:srgbClr val="434343"/>
                </a:solidFill>
              </a:defRPr>
            </a:lvl5pPr>
            <a:lvl6pPr lvl="5" algn="l">
              <a:lnSpc>
                <a:spcPct val="100000"/>
              </a:lnSpc>
              <a:spcBef>
                <a:spcPts val="0"/>
              </a:spcBef>
              <a:spcAft>
                <a:spcPts val="0"/>
              </a:spcAft>
              <a:buClr>
                <a:srgbClr val="434343"/>
              </a:buClr>
              <a:buSzPts val="1800"/>
              <a:buNone/>
              <a:defRPr b="1" sz="1800">
                <a:solidFill>
                  <a:srgbClr val="434343"/>
                </a:solidFill>
              </a:defRPr>
            </a:lvl6pPr>
            <a:lvl7pPr lvl="6" algn="l">
              <a:lnSpc>
                <a:spcPct val="100000"/>
              </a:lnSpc>
              <a:spcBef>
                <a:spcPts val="0"/>
              </a:spcBef>
              <a:spcAft>
                <a:spcPts val="0"/>
              </a:spcAft>
              <a:buClr>
                <a:srgbClr val="434343"/>
              </a:buClr>
              <a:buSzPts val="1800"/>
              <a:buNone/>
              <a:defRPr b="1" sz="1800">
                <a:solidFill>
                  <a:srgbClr val="434343"/>
                </a:solidFill>
              </a:defRPr>
            </a:lvl7pPr>
            <a:lvl8pPr lvl="7" algn="l">
              <a:lnSpc>
                <a:spcPct val="100000"/>
              </a:lnSpc>
              <a:spcBef>
                <a:spcPts val="0"/>
              </a:spcBef>
              <a:spcAft>
                <a:spcPts val="0"/>
              </a:spcAft>
              <a:buClr>
                <a:srgbClr val="434343"/>
              </a:buClr>
              <a:buSzPts val="1800"/>
              <a:buNone/>
              <a:defRPr b="1" sz="1800">
                <a:solidFill>
                  <a:srgbClr val="434343"/>
                </a:solidFill>
              </a:defRPr>
            </a:lvl8pPr>
            <a:lvl9pPr lvl="8" algn="l">
              <a:lnSpc>
                <a:spcPct val="100000"/>
              </a:lnSpc>
              <a:spcBef>
                <a:spcPts val="0"/>
              </a:spcBef>
              <a:spcAft>
                <a:spcPts val="0"/>
              </a:spcAft>
              <a:buClr>
                <a:srgbClr val="434343"/>
              </a:buClr>
              <a:buSzPts val="1800"/>
              <a:buNone/>
              <a:defRPr b="1" sz="1800">
                <a:solidFill>
                  <a:srgbClr val="434343"/>
                </a:solidFill>
              </a:defRPr>
            </a:lvl9pPr>
          </a:lstStyle>
          <a:p/>
        </p:txBody>
      </p:sp>
      <p:sp>
        <p:nvSpPr>
          <p:cNvPr id="55" name="Google Shape;55;p38"/>
          <p:cNvSpPr txBox="1"/>
          <p:nvPr>
            <p:ph idx="9" type="subTitle"/>
          </p:nvPr>
        </p:nvSpPr>
        <p:spPr>
          <a:xfrm>
            <a:off x="1882997" y="3647575"/>
            <a:ext cx="22167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1100"/>
              <a:buNone/>
              <a:defRPr sz="1100">
                <a:solidFill>
                  <a:srgbClr val="434343"/>
                </a:solidFill>
              </a:defRPr>
            </a:lvl1pPr>
            <a:lvl2pPr lvl="1" algn="l">
              <a:lnSpc>
                <a:spcPct val="100000"/>
              </a:lnSpc>
              <a:spcBef>
                <a:spcPts val="0"/>
              </a:spcBef>
              <a:spcAft>
                <a:spcPts val="0"/>
              </a:spcAft>
              <a:buClr>
                <a:srgbClr val="434343"/>
              </a:buClr>
              <a:buSzPts val="1100"/>
              <a:buNone/>
              <a:defRPr sz="1100">
                <a:solidFill>
                  <a:srgbClr val="434343"/>
                </a:solidFill>
              </a:defRPr>
            </a:lvl2pPr>
            <a:lvl3pPr lvl="2" algn="l">
              <a:lnSpc>
                <a:spcPct val="100000"/>
              </a:lnSpc>
              <a:spcBef>
                <a:spcPts val="0"/>
              </a:spcBef>
              <a:spcAft>
                <a:spcPts val="0"/>
              </a:spcAft>
              <a:buClr>
                <a:srgbClr val="434343"/>
              </a:buClr>
              <a:buSzPts val="1100"/>
              <a:buNone/>
              <a:defRPr sz="1100">
                <a:solidFill>
                  <a:srgbClr val="434343"/>
                </a:solidFill>
              </a:defRPr>
            </a:lvl3pPr>
            <a:lvl4pPr lvl="3" algn="l">
              <a:lnSpc>
                <a:spcPct val="100000"/>
              </a:lnSpc>
              <a:spcBef>
                <a:spcPts val="0"/>
              </a:spcBef>
              <a:spcAft>
                <a:spcPts val="0"/>
              </a:spcAft>
              <a:buClr>
                <a:srgbClr val="434343"/>
              </a:buClr>
              <a:buSzPts val="1100"/>
              <a:buNone/>
              <a:defRPr sz="1100">
                <a:solidFill>
                  <a:srgbClr val="434343"/>
                </a:solidFill>
              </a:defRPr>
            </a:lvl4pPr>
            <a:lvl5pPr lvl="4" algn="l">
              <a:lnSpc>
                <a:spcPct val="100000"/>
              </a:lnSpc>
              <a:spcBef>
                <a:spcPts val="0"/>
              </a:spcBef>
              <a:spcAft>
                <a:spcPts val="0"/>
              </a:spcAft>
              <a:buClr>
                <a:srgbClr val="434343"/>
              </a:buClr>
              <a:buSzPts val="1100"/>
              <a:buNone/>
              <a:defRPr sz="1100">
                <a:solidFill>
                  <a:srgbClr val="434343"/>
                </a:solidFill>
              </a:defRPr>
            </a:lvl5pPr>
            <a:lvl6pPr lvl="5" algn="l">
              <a:lnSpc>
                <a:spcPct val="100000"/>
              </a:lnSpc>
              <a:spcBef>
                <a:spcPts val="0"/>
              </a:spcBef>
              <a:spcAft>
                <a:spcPts val="0"/>
              </a:spcAft>
              <a:buClr>
                <a:srgbClr val="434343"/>
              </a:buClr>
              <a:buSzPts val="1100"/>
              <a:buNone/>
              <a:defRPr sz="1100">
                <a:solidFill>
                  <a:srgbClr val="434343"/>
                </a:solidFill>
              </a:defRPr>
            </a:lvl6pPr>
            <a:lvl7pPr lvl="6" algn="l">
              <a:lnSpc>
                <a:spcPct val="100000"/>
              </a:lnSpc>
              <a:spcBef>
                <a:spcPts val="0"/>
              </a:spcBef>
              <a:spcAft>
                <a:spcPts val="0"/>
              </a:spcAft>
              <a:buClr>
                <a:srgbClr val="434343"/>
              </a:buClr>
              <a:buSzPts val="1100"/>
              <a:buNone/>
              <a:defRPr sz="1100">
                <a:solidFill>
                  <a:srgbClr val="434343"/>
                </a:solidFill>
              </a:defRPr>
            </a:lvl7pPr>
            <a:lvl8pPr lvl="7" algn="l">
              <a:lnSpc>
                <a:spcPct val="100000"/>
              </a:lnSpc>
              <a:spcBef>
                <a:spcPts val="0"/>
              </a:spcBef>
              <a:spcAft>
                <a:spcPts val="0"/>
              </a:spcAft>
              <a:buClr>
                <a:srgbClr val="434343"/>
              </a:buClr>
              <a:buSzPts val="1100"/>
              <a:buNone/>
              <a:defRPr sz="1100">
                <a:solidFill>
                  <a:srgbClr val="434343"/>
                </a:solidFill>
              </a:defRPr>
            </a:lvl8pPr>
            <a:lvl9pPr lvl="8" algn="l">
              <a:lnSpc>
                <a:spcPct val="100000"/>
              </a:lnSpc>
              <a:spcBef>
                <a:spcPts val="0"/>
              </a:spcBef>
              <a:spcAft>
                <a:spcPts val="0"/>
              </a:spcAft>
              <a:buClr>
                <a:srgbClr val="434343"/>
              </a:buClr>
              <a:buSzPts val="1100"/>
              <a:buNone/>
              <a:defRPr sz="1100">
                <a:solidFill>
                  <a:srgbClr val="434343"/>
                </a:solidFill>
              </a:defRPr>
            </a:lvl9pPr>
          </a:lstStyle>
          <a:p/>
        </p:txBody>
      </p:sp>
      <p:sp>
        <p:nvSpPr>
          <p:cNvPr id="56" name="Google Shape;56;p38"/>
          <p:cNvSpPr txBox="1"/>
          <p:nvPr>
            <p:ph idx="13" type="ctrTitle"/>
          </p:nvPr>
        </p:nvSpPr>
        <p:spPr>
          <a:xfrm>
            <a:off x="5431424" y="3225975"/>
            <a:ext cx="24255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434343"/>
              </a:buClr>
              <a:buSzPts val="1800"/>
              <a:buNone/>
              <a:defRPr b="1" sz="1800">
                <a:solidFill>
                  <a:srgbClr val="434343"/>
                </a:solidFill>
              </a:defRPr>
            </a:lvl1pPr>
            <a:lvl2pPr lvl="1" algn="l">
              <a:lnSpc>
                <a:spcPct val="100000"/>
              </a:lnSpc>
              <a:spcBef>
                <a:spcPts val="0"/>
              </a:spcBef>
              <a:spcAft>
                <a:spcPts val="0"/>
              </a:spcAft>
              <a:buClr>
                <a:srgbClr val="434343"/>
              </a:buClr>
              <a:buSzPts val="1800"/>
              <a:buNone/>
              <a:defRPr b="1" sz="1800">
                <a:solidFill>
                  <a:srgbClr val="434343"/>
                </a:solidFill>
              </a:defRPr>
            </a:lvl2pPr>
            <a:lvl3pPr lvl="2" algn="l">
              <a:lnSpc>
                <a:spcPct val="100000"/>
              </a:lnSpc>
              <a:spcBef>
                <a:spcPts val="0"/>
              </a:spcBef>
              <a:spcAft>
                <a:spcPts val="0"/>
              </a:spcAft>
              <a:buClr>
                <a:srgbClr val="434343"/>
              </a:buClr>
              <a:buSzPts val="1800"/>
              <a:buNone/>
              <a:defRPr b="1" sz="1800">
                <a:solidFill>
                  <a:srgbClr val="434343"/>
                </a:solidFill>
              </a:defRPr>
            </a:lvl3pPr>
            <a:lvl4pPr lvl="3" algn="l">
              <a:lnSpc>
                <a:spcPct val="100000"/>
              </a:lnSpc>
              <a:spcBef>
                <a:spcPts val="0"/>
              </a:spcBef>
              <a:spcAft>
                <a:spcPts val="0"/>
              </a:spcAft>
              <a:buClr>
                <a:srgbClr val="434343"/>
              </a:buClr>
              <a:buSzPts val="1800"/>
              <a:buNone/>
              <a:defRPr b="1" sz="1800">
                <a:solidFill>
                  <a:srgbClr val="434343"/>
                </a:solidFill>
              </a:defRPr>
            </a:lvl4pPr>
            <a:lvl5pPr lvl="4" algn="l">
              <a:lnSpc>
                <a:spcPct val="100000"/>
              </a:lnSpc>
              <a:spcBef>
                <a:spcPts val="0"/>
              </a:spcBef>
              <a:spcAft>
                <a:spcPts val="0"/>
              </a:spcAft>
              <a:buClr>
                <a:srgbClr val="434343"/>
              </a:buClr>
              <a:buSzPts val="1800"/>
              <a:buNone/>
              <a:defRPr b="1" sz="1800">
                <a:solidFill>
                  <a:srgbClr val="434343"/>
                </a:solidFill>
              </a:defRPr>
            </a:lvl5pPr>
            <a:lvl6pPr lvl="5" algn="l">
              <a:lnSpc>
                <a:spcPct val="100000"/>
              </a:lnSpc>
              <a:spcBef>
                <a:spcPts val="0"/>
              </a:spcBef>
              <a:spcAft>
                <a:spcPts val="0"/>
              </a:spcAft>
              <a:buClr>
                <a:srgbClr val="434343"/>
              </a:buClr>
              <a:buSzPts val="1800"/>
              <a:buNone/>
              <a:defRPr b="1" sz="1800">
                <a:solidFill>
                  <a:srgbClr val="434343"/>
                </a:solidFill>
              </a:defRPr>
            </a:lvl6pPr>
            <a:lvl7pPr lvl="6" algn="l">
              <a:lnSpc>
                <a:spcPct val="100000"/>
              </a:lnSpc>
              <a:spcBef>
                <a:spcPts val="0"/>
              </a:spcBef>
              <a:spcAft>
                <a:spcPts val="0"/>
              </a:spcAft>
              <a:buClr>
                <a:srgbClr val="434343"/>
              </a:buClr>
              <a:buSzPts val="1800"/>
              <a:buNone/>
              <a:defRPr b="1" sz="1800">
                <a:solidFill>
                  <a:srgbClr val="434343"/>
                </a:solidFill>
              </a:defRPr>
            </a:lvl7pPr>
            <a:lvl8pPr lvl="7" algn="l">
              <a:lnSpc>
                <a:spcPct val="100000"/>
              </a:lnSpc>
              <a:spcBef>
                <a:spcPts val="0"/>
              </a:spcBef>
              <a:spcAft>
                <a:spcPts val="0"/>
              </a:spcAft>
              <a:buClr>
                <a:srgbClr val="434343"/>
              </a:buClr>
              <a:buSzPts val="1800"/>
              <a:buNone/>
              <a:defRPr b="1" sz="1800">
                <a:solidFill>
                  <a:srgbClr val="434343"/>
                </a:solidFill>
              </a:defRPr>
            </a:lvl8pPr>
            <a:lvl9pPr lvl="8" algn="l">
              <a:lnSpc>
                <a:spcPct val="100000"/>
              </a:lnSpc>
              <a:spcBef>
                <a:spcPts val="0"/>
              </a:spcBef>
              <a:spcAft>
                <a:spcPts val="0"/>
              </a:spcAft>
              <a:buClr>
                <a:srgbClr val="434343"/>
              </a:buClr>
              <a:buSzPts val="1800"/>
              <a:buNone/>
              <a:defRPr b="1" sz="1800">
                <a:solidFill>
                  <a:srgbClr val="434343"/>
                </a:solidFill>
              </a:defRPr>
            </a:lvl9pPr>
          </a:lstStyle>
          <a:p/>
        </p:txBody>
      </p:sp>
      <p:sp>
        <p:nvSpPr>
          <p:cNvPr id="57" name="Google Shape;57;p38"/>
          <p:cNvSpPr txBox="1"/>
          <p:nvPr>
            <p:ph idx="14" type="subTitle"/>
          </p:nvPr>
        </p:nvSpPr>
        <p:spPr>
          <a:xfrm>
            <a:off x="5431425" y="3647575"/>
            <a:ext cx="22167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1100"/>
              <a:buNone/>
              <a:defRPr sz="1100">
                <a:solidFill>
                  <a:srgbClr val="434343"/>
                </a:solidFill>
              </a:defRPr>
            </a:lvl1pPr>
            <a:lvl2pPr lvl="1" algn="l">
              <a:lnSpc>
                <a:spcPct val="100000"/>
              </a:lnSpc>
              <a:spcBef>
                <a:spcPts val="0"/>
              </a:spcBef>
              <a:spcAft>
                <a:spcPts val="0"/>
              </a:spcAft>
              <a:buClr>
                <a:srgbClr val="434343"/>
              </a:buClr>
              <a:buSzPts val="1100"/>
              <a:buNone/>
              <a:defRPr sz="1100">
                <a:solidFill>
                  <a:srgbClr val="434343"/>
                </a:solidFill>
              </a:defRPr>
            </a:lvl2pPr>
            <a:lvl3pPr lvl="2" algn="l">
              <a:lnSpc>
                <a:spcPct val="100000"/>
              </a:lnSpc>
              <a:spcBef>
                <a:spcPts val="0"/>
              </a:spcBef>
              <a:spcAft>
                <a:spcPts val="0"/>
              </a:spcAft>
              <a:buClr>
                <a:srgbClr val="434343"/>
              </a:buClr>
              <a:buSzPts val="1100"/>
              <a:buNone/>
              <a:defRPr sz="1100">
                <a:solidFill>
                  <a:srgbClr val="434343"/>
                </a:solidFill>
              </a:defRPr>
            </a:lvl3pPr>
            <a:lvl4pPr lvl="3" algn="l">
              <a:lnSpc>
                <a:spcPct val="100000"/>
              </a:lnSpc>
              <a:spcBef>
                <a:spcPts val="0"/>
              </a:spcBef>
              <a:spcAft>
                <a:spcPts val="0"/>
              </a:spcAft>
              <a:buClr>
                <a:srgbClr val="434343"/>
              </a:buClr>
              <a:buSzPts val="1100"/>
              <a:buNone/>
              <a:defRPr sz="1100">
                <a:solidFill>
                  <a:srgbClr val="434343"/>
                </a:solidFill>
              </a:defRPr>
            </a:lvl4pPr>
            <a:lvl5pPr lvl="4" algn="l">
              <a:lnSpc>
                <a:spcPct val="100000"/>
              </a:lnSpc>
              <a:spcBef>
                <a:spcPts val="0"/>
              </a:spcBef>
              <a:spcAft>
                <a:spcPts val="0"/>
              </a:spcAft>
              <a:buClr>
                <a:srgbClr val="434343"/>
              </a:buClr>
              <a:buSzPts val="1100"/>
              <a:buNone/>
              <a:defRPr sz="1100">
                <a:solidFill>
                  <a:srgbClr val="434343"/>
                </a:solidFill>
              </a:defRPr>
            </a:lvl5pPr>
            <a:lvl6pPr lvl="5" algn="l">
              <a:lnSpc>
                <a:spcPct val="100000"/>
              </a:lnSpc>
              <a:spcBef>
                <a:spcPts val="0"/>
              </a:spcBef>
              <a:spcAft>
                <a:spcPts val="0"/>
              </a:spcAft>
              <a:buClr>
                <a:srgbClr val="434343"/>
              </a:buClr>
              <a:buSzPts val="1100"/>
              <a:buNone/>
              <a:defRPr sz="1100">
                <a:solidFill>
                  <a:srgbClr val="434343"/>
                </a:solidFill>
              </a:defRPr>
            </a:lvl6pPr>
            <a:lvl7pPr lvl="6" algn="l">
              <a:lnSpc>
                <a:spcPct val="100000"/>
              </a:lnSpc>
              <a:spcBef>
                <a:spcPts val="0"/>
              </a:spcBef>
              <a:spcAft>
                <a:spcPts val="0"/>
              </a:spcAft>
              <a:buClr>
                <a:srgbClr val="434343"/>
              </a:buClr>
              <a:buSzPts val="1100"/>
              <a:buNone/>
              <a:defRPr sz="1100">
                <a:solidFill>
                  <a:srgbClr val="434343"/>
                </a:solidFill>
              </a:defRPr>
            </a:lvl7pPr>
            <a:lvl8pPr lvl="7" algn="l">
              <a:lnSpc>
                <a:spcPct val="100000"/>
              </a:lnSpc>
              <a:spcBef>
                <a:spcPts val="0"/>
              </a:spcBef>
              <a:spcAft>
                <a:spcPts val="0"/>
              </a:spcAft>
              <a:buClr>
                <a:srgbClr val="434343"/>
              </a:buClr>
              <a:buSzPts val="1100"/>
              <a:buNone/>
              <a:defRPr sz="1100">
                <a:solidFill>
                  <a:srgbClr val="434343"/>
                </a:solidFill>
              </a:defRPr>
            </a:lvl8pPr>
            <a:lvl9pPr lvl="8" algn="l">
              <a:lnSpc>
                <a:spcPct val="100000"/>
              </a:lnSpc>
              <a:spcBef>
                <a:spcPts val="0"/>
              </a:spcBef>
              <a:spcAft>
                <a:spcPts val="0"/>
              </a:spcAft>
              <a:buClr>
                <a:srgbClr val="434343"/>
              </a:buClr>
              <a:buSzPts val="1100"/>
              <a:buNone/>
              <a:defRPr sz="1100">
                <a:solidFill>
                  <a:srgbClr val="434343"/>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_17">
    <p:bg>
      <p:bgPr>
        <a:solidFill>
          <a:srgbClr val="FFFFFF"/>
        </a:solidFill>
      </p:bgPr>
    </p:bg>
    <p:spTree>
      <p:nvGrpSpPr>
        <p:cNvPr id="58" name="Shape 5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63" name="Shape 6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67" name="Shape 6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hree columns">
    <p:spTree>
      <p:nvGrpSpPr>
        <p:cNvPr id="71" name="Shape 71"/>
        <p:cNvGrpSpPr/>
        <p:nvPr/>
      </p:nvGrpSpPr>
      <p:grpSpPr>
        <a:xfrm>
          <a:off x="0" y="0"/>
          <a:ext cx="0" cy="0"/>
          <a:chOff x="0" y="0"/>
          <a:chExt cx="0" cy="0"/>
        </a:xfrm>
      </p:grpSpPr>
      <p:sp>
        <p:nvSpPr>
          <p:cNvPr id="72" name="Google Shape;72;p33"/>
          <p:cNvSpPr txBox="1"/>
          <p:nvPr>
            <p:ph idx="1" type="subTitle"/>
          </p:nvPr>
        </p:nvSpPr>
        <p:spPr>
          <a:xfrm>
            <a:off x="819403" y="3220038"/>
            <a:ext cx="20220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100"/>
              <a:buNone/>
              <a:defRPr sz="1100">
                <a:solidFill>
                  <a:srgbClr val="FFFFFF"/>
                </a:solidFill>
              </a:defRPr>
            </a:lvl1pPr>
            <a:lvl2pPr lvl="1" algn="ctr">
              <a:lnSpc>
                <a:spcPct val="100000"/>
              </a:lnSpc>
              <a:spcBef>
                <a:spcPts val="0"/>
              </a:spcBef>
              <a:spcAft>
                <a:spcPts val="0"/>
              </a:spcAft>
              <a:buClr>
                <a:srgbClr val="FFFFFF"/>
              </a:buClr>
              <a:buSzPts val="1100"/>
              <a:buNone/>
              <a:defRPr sz="1100">
                <a:solidFill>
                  <a:srgbClr val="FFFFFF"/>
                </a:solidFill>
              </a:defRPr>
            </a:lvl2pPr>
            <a:lvl3pPr lvl="2" algn="ctr">
              <a:lnSpc>
                <a:spcPct val="100000"/>
              </a:lnSpc>
              <a:spcBef>
                <a:spcPts val="0"/>
              </a:spcBef>
              <a:spcAft>
                <a:spcPts val="0"/>
              </a:spcAft>
              <a:buClr>
                <a:srgbClr val="FFFFFF"/>
              </a:buClr>
              <a:buSzPts val="1100"/>
              <a:buNone/>
              <a:defRPr sz="1100">
                <a:solidFill>
                  <a:srgbClr val="FFFFFF"/>
                </a:solidFill>
              </a:defRPr>
            </a:lvl3pPr>
            <a:lvl4pPr lvl="3" algn="ctr">
              <a:lnSpc>
                <a:spcPct val="100000"/>
              </a:lnSpc>
              <a:spcBef>
                <a:spcPts val="0"/>
              </a:spcBef>
              <a:spcAft>
                <a:spcPts val="0"/>
              </a:spcAft>
              <a:buClr>
                <a:srgbClr val="FFFFFF"/>
              </a:buClr>
              <a:buSzPts val="1100"/>
              <a:buNone/>
              <a:defRPr sz="1100">
                <a:solidFill>
                  <a:srgbClr val="FFFFFF"/>
                </a:solidFill>
              </a:defRPr>
            </a:lvl4pPr>
            <a:lvl5pPr lvl="4" algn="ctr">
              <a:lnSpc>
                <a:spcPct val="100000"/>
              </a:lnSpc>
              <a:spcBef>
                <a:spcPts val="0"/>
              </a:spcBef>
              <a:spcAft>
                <a:spcPts val="0"/>
              </a:spcAft>
              <a:buClr>
                <a:srgbClr val="FFFFFF"/>
              </a:buClr>
              <a:buSzPts val="1100"/>
              <a:buNone/>
              <a:defRPr sz="1100">
                <a:solidFill>
                  <a:srgbClr val="FFFFFF"/>
                </a:solidFill>
              </a:defRPr>
            </a:lvl5pPr>
            <a:lvl6pPr lvl="5" algn="ctr">
              <a:lnSpc>
                <a:spcPct val="100000"/>
              </a:lnSpc>
              <a:spcBef>
                <a:spcPts val="0"/>
              </a:spcBef>
              <a:spcAft>
                <a:spcPts val="0"/>
              </a:spcAft>
              <a:buClr>
                <a:srgbClr val="FFFFFF"/>
              </a:buClr>
              <a:buSzPts val="1100"/>
              <a:buNone/>
              <a:defRPr sz="1100">
                <a:solidFill>
                  <a:srgbClr val="FFFFFF"/>
                </a:solidFill>
              </a:defRPr>
            </a:lvl6pPr>
            <a:lvl7pPr lvl="6" algn="ctr">
              <a:lnSpc>
                <a:spcPct val="100000"/>
              </a:lnSpc>
              <a:spcBef>
                <a:spcPts val="0"/>
              </a:spcBef>
              <a:spcAft>
                <a:spcPts val="0"/>
              </a:spcAft>
              <a:buClr>
                <a:srgbClr val="FFFFFF"/>
              </a:buClr>
              <a:buSzPts val="1100"/>
              <a:buNone/>
              <a:defRPr sz="1100">
                <a:solidFill>
                  <a:srgbClr val="FFFFFF"/>
                </a:solidFill>
              </a:defRPr>
            </a:lvl7pPr>
            <a:lvl8pPr lvl="7" algn="ctr">
              <a:lnSpc>
                <a:spcPct val="100000"/>
              </a:lnSpc>
              <a:spcBef>
                <a:spcPts val="0"/>
              </a:spcBef>
              <a:spcAft>
                <a:spcPts val="0"/>
              </a:spcAft>
              <a:buClr>
                <a:srgbClr val="FFFFFF"/>
              </a:buClr>
              <a:buSzPts val="1100"/>
              <a:buNone/>
              <a:defRPr sz="1100">
                <a:solidFill>
                  <a:srgbClr val="FFFFFF"/>
                </a:solidFill>
              </a:defRPr>
            </a:lvl8pPr>
            <a:lvl9pPr lvl="8" algn="ctr">
              <a:lnSpc>
                <a:spcPct val="100000"/>
              </a:lnSpc>
              <a:spcBef>
                <a:spcPts val="0"/>
              </a:spcBef>
              <a:spcAft>
                <a:spcPts val="0"/>
              </a:spcAft>
              <a:buClr>
                <a:srgbClr val="FFFFFF"/>
              </a:buClr>
              <a:buSzPts val="1100"/>
              <a:buNone/>
              <a:defRPr sz="1100">
                <a:solidFill>
                  <a:srgbClr val="FFFFFF"/>
                </a:solidFill>
              </a:defRPr>
            </a:lvl9pPr>
          </a:lstStyle>
          <a:p/>
        </p:txBody>
      </p:sp>
      <p:sp>
        <p:nvSpPr>
          <p:cNvPr id="73" name="Google Shape;73;p33"/>
          <p:cNvSpPr txBox="1"/>
          <p:nvPr>
            <p:ph idx="2" type="subTitle"/>
          </p:nvPr>
        </p:nvSpPr>
        <p:spPr>
          <a:xfrm>
            <a:off x="3560953" y="3220038"/>
            <a:ext cx="20220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100"/>
              <a:buNone/>
              <a:defRPr sz="1100">
                <a:solidFill>
                  <a:srgbClr val="FFFFFF"/>
                </a:solidFill>
              </a:defRPr>
            </a:lvl1pPr>
            <a:lvl2pPr lvl="1" algn="ctr">
              <a:lnSpc>
                <a:spcPct val="100000"/>
              </a:lnSpc>
              <a:spcBef>
                <a:spcPts val="0"/>
              </a:spcBef>
              <a:spcAft>
                <a:spcPts val="0"/>
              </a:spcAft>
              <a:buClr>
                <a:srgbClr val="FFFFFF"/>
              </a:buClr>
              <a:buSzPts val="1100"/>
              <a:buNone/>
              <a:defRPr sz="1100">
                <a:solidFill>
                  <a:srgbClr val="FFFFFF"/>
                </a:solidFill>
              </a:defRPr>
            </a:lvl2pPr>
            <a:lvl3pPr lvl="2" algn="ctr">
              <a:lnSpc>
                <a:spcPct val="100000"/>
              </a:lnSpc>
              <a:spcBef>
                <a:spcPts val="0"/>
              </a:spcBef>
              <a:spcAft>
                <a:spcPts val="0"/>
              </a:spcAft>
              <a:buClr>
                <a:srgbClr val="FFFFFF"/>
              </a:buClr>
              <a:buSzPts val="1100"/>
              <a:buNone/>
              <a:defRPr sz="1100">
                <a:solidFill>
                  <a:srgbClr val="FFFFFF"/>
                </a:solidFill>
              </a:defRPr>
            </a:lvl3pPr>
            <a:lvl4pPr lvl="3" algn="ctr">
              <a:lnSpc>
                <a:spcPct val="100000"/>
              </a:lnSpc>
              <a:spcBef>
                <a:spcPts val="0"/>
              </a:spcBef>
              <a:spcAft>
                <a:spcPts val="0"/>
              </a:spcAft>
              <a:buClr>
                <a:srgbClr val="FFFFFF"/>
              </a:buClr>
              <a:buSzPts val="1100"/>
              <a:buNone/>
              <a:defRPr sz="1100">
                <a:solidFill>
                  <a:srgbClr val="FFFFFF"/>
                </a:solidFill>
              </a:defRPr>
            </a:lvl4pPr>
            <a:lvl5pPr lvl="4" algn="ctr">
              <a:lnSpc>
                <a:spcPct val="100000"/>
              </a:lnSpc>
              <a:spcBef>
                <a:spcPts val="0"/>
              </a:spcBef>
              <a:spcAft>
                <a:spcPts val="0"/>
              </a:spcAft>
              <a:buClr>
                <a:srgbClr val="FFFFFF"/>
              </a:buClr>
              <a:buSzPts val="1100"/>
              <a:buNone/>
              <a:defRPr sz="1100">
                <a:solidFill>
                  <a:srgbClr val="FFFFFF"/>
                </a:solidFill>
              </a:defRPr>
            </a:lvl5pPr>
            <a:lvl6pPr lvl="5" algn="ctr">
              <a:lnSpc>
                <a:spcPct val="100000"/>
              </a:lnSpc>
              <a:spcBef>
                <a:spcPts val="0"/>
              </a:spcBef>
              <a:spcAft>
                <a:spcPts val="0"/>
              </a:spcAft>
              <a:buClr>
                <a:srgbClr val="FFFFFF"/>
              </a:buClr>
              <a:buSzPts val="1100"/>
              <a:buNone/>
              <a:defRPr sz="1100">
                <a:solidFill>
                  <a:srgbClr val="FFFFFF"/>
                </a:solidFill>
              </a:defRPr>
            </a:lvl6pPr>
            <a:lvl7pPr lvl="6" algn="ctr">
              <a:lnSpc>
                <a:spcPct val="100000"/>
              </a:lnSpc>
              <a:spcBef>
                <a:spcPts val="0"/>
              </a:spcBef>
              <a:spcAft>
                <a:spcPts val="0"/>
              </a:spcAft>
              <a:buClr>
                <a:srgbClr val="FFFFFF"/>
              </a:buClr>
              <a:buSzPts val="1100"/>
              <a:buNone/>
              <a:defRPr sz="1100">
                <a:solidFill>
                  <a:srgbClr val="FFFFFF"/>
                </a:solidFill>
              </a:defRPr>
            </a:lvl7pPr>
            <a:lvl8pPr lvl="7" algn="ctr">
              <a:lnSpc>
                <a:spcPct val="100000"/>
              </a:lnSpc>
              <a:spcBef>
                <a:spcPts val="0"/>
              </a:spcBef>
              <a:spcAft>
                <a:spcPts val="0"/>
              </a:spcAft>
              <a:buClr>
                <a:srgbClr val="FFFFFF"/>
              </a:buClr>
              <a:buSzPts val="1100"/>
              <a:buNone/>
              <a:defRPr sz="1100">
                <a:solidFill>
                  <a:srgbClr val="FFFFFF"/>
                </a:solidFill>
              </a:defRPr>
            </a:lvl8pPr>
            <a:lvl9pPr lvl="8" algn="ctr">
              <a:lnSpc>
                <a:spcPct val="100000"/>
              </a:lnSpc>
              <a:spcBef>
                <a:spcPts val="0"/>
              </a:spcBef>
              <a:spcAft>
                <a:spcPts val="0"/>
              </a:spcAft>
              <a:buClr>
                <a:srgbClr val="FFFFFF"/>
              </a:buClr>
              <a:buSzPts val="1100"/>
              <a:buNone/>
              <a:defRPr sz="1100">
                <a:solidFill>
                  <a:srgbClr val="FFFFFF"/>
                </a:solidFill>
              </a:defRPr>
            </a:lvl9pPr>
          </a:lstStyle>
          <a:p/>
        </p:txBody>
      </p:sp>
      <p:sp>
        <p:nvSpPr>
          <p:cNvPr id="74" name="Google Shape;74;p33"/>
          <p:cNvSpPr txBox="1"/>
          <p:nvPr>
            <p:ph idx="3" type="subTitle"/>
          </p:nvPr>
        </p:nvSpPr>
        <p:spPr>
          <a:xfrm>
            <a:off x="819403" y="3036213"/>
            <a:ext cx="2022000" cy="272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1pPr>
            <a:lvl2pPr lvl="1"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2pPr>
            <a:lvl3pPr lvl="2"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3pPr>
            <a:lvl4pPr lvl="3"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4pPr>
            <a:lvl5pPr lvl="4"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5pPr>
            <a:lvl6pPr lvl="5"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6pPr>
            <a:lvl7pPr lvl="6"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7pPr>
            <a:lvl8pPr lvl="7"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8pPr>
            <a:lvl9pPr lvl="8"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9pPr>
          </a:lstStyle>
          <a:p/>
        </p:txBody>
      </p:sp>
      <p:sp>
        <p:nvSpPr>
          <p:cNvPr id="75" name="Google Shape;75;p33"/>
          <p:cNvSpPr txBox="1"/>
          <p:nvPr>
            <p:ph idx="4" type="subTitle"/>
          </p:nvPr>
        </p:nvSpPr>
        <p:spPr>
          <a:xfrm>
            <a:off x="3560953" y="3036213"/>
            <a:ext cx="2022000" cy="272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1pPr>
            <a:lvl2pPr lvl="1"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2pPr>
            <a:lvl3pPr lvl="2"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3pPr>
            <a:lvl4pPr lvl="3"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4pPr>
            <a:lvl5pPr lvl="4"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5pPr>
            <a:lvl6pPr lvl="5"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6pPr>
            <a:lvl7pPr lvl="6"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7pPr>
            <a:lvl8pPr lvl="7"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8pPr>
            <a:lvl9pPr lvl="8"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9pPr>
          </a:lstStyle>
          <a:p/>
        </p:txBody>
      </p:sp>
      <p:sp>
        <p:nvSpPr>
          <p:cNvPr id="76" name="Google Shape;76;p33"/>
          <p:cNvSpPr txBox="1"/>
          <p:nvPr>
            <p:ph idx="5" type="subTitle"/>
          </p:nvPr>
        </p:nvSpPr>
        <p:spPr>
          <a:xfrm>
            <a:off x="6302503" y="3220038"/>
            <a:ext cx="20220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100"/>
              <a:buNone/>
              <a:defRPr sz="1100">
                <a:solidFill>
                  <a:srgbClr val="FFFFFF"/>
                </a:solidFill>
              </a:defRPr>
            </a:lvl1pPr>
            <a:lvl2pPr lvl="1" algn="ctr">
              <a:lnSpc>
                <a:spcPct val="100000"/>
              </a:lnSpc>
              <a:spcBef>
                <a:spcPts val="0"/>
              </a:spcBef>
              <a:spcAft>
                <a:spcPts val="0"/>
              </a:spcAft>
              <a:buClr>
                <a:srgbClr val="FFFFFF"/>
              </a:buClr>
              <a:buSzPts val="1100"/>
              <a:buNone/>
              <a:defRPr sz="1100">
                <a:solidFill>
                  <a:srgbClr val="FFFFFF"/>
                </a:solidFill>
              </a:defRPr>
            </a:lvl2pPr>
            <a:lvl3pPr lvl="2" algn="ctr">
              <a:lnSpc>
                <a:spcPct val="100000"/>
              </a:lnSpc>
              <a:spcBef>
                <a:spcPts val="0"/>
              </a:spcBef>
              <a:spcAft>
                <a:spcPts val="0"/>
              </a:spcAft>
              <a:buClr>
                <a:srgbClr val="FFFFFF"/>
              </a:buClr>
              <a:buSzPts val="1100"/>
              <a:buNone/>
              <a:defRPr sz="1100">
                <a:solidFill>
                  <a:srgbClr val="FFFFFF"/>
                </a:solidFill>
              </a:defRPr>
            </a:lvl3pPr>
            <a:lvl4pPr lvl="3" algn="ctr">
              <a:lnSpc>
                <a:spcPct val="100000"/>
              </a:lnSpc>
              <a:spcBef>
                <a:spcPts val="0"/>
              </a:spcBef>
              <a:spcAft>
                <a:spcPts val="0"/>
              </a:spcAft>
              <a:buClr>
                <a:srgbClr val="FFFFFF"/>
              </a:buClr>
              <a:buSzPts val="1100"/>
              <a:buNone/>
              <a:defRPr sz="1100">
                <a:solidFill>
                  <a:srgbClr val="FFFFFF"/>
                </a:solidFill>
              </a:defRPr>
            </a:lvl4pPr>
            <a:lvl5pPr lvl="4" algn="ctr">
              <a:lnSpc>
                <a:spcPct val="100000"/>
              </a:lnSpc>
              <a:spcBef>
                <a:spcPts val="0"/>
              </a:spcBef>
              <a:spcAft>
                <a:spcPts val="0"/>
              </a:spcAft>
              <a:buClr>
                <a:srgbClr val="FFFFFF"/>
              </a:buClr>
              <a:buSzPts val="1100"/>
              <a:buNone/>
              <a:defRPr sz="1100">
                <a:solidFill>
                  <a:srgbClr val="FFFFFF"/>
                </a:solidFill>
              </a:defRPr>
            </a:lvl5pPr>
            <a:lvl6pPr lvl="5" algn="ctr">
              <a:lnSpc>
                <a:spcPct val="100000"/>
              </a:lnSpc>
              <a:spcBef>
                <a:spcPts val="0"/>
              </a:spcBef>
              <a:spcAft>
                <a:spcPts val="0"/>
              </a:spcAft>
              <a:buClr>
                <a:srgbClr val="FFFFFF"/>
              </a:buClr>
              <a:buSzPts val="1100"/>
              <a:buNone/>
              <a:defRPr sz="1100">
                <a:solidFill>
                  <a:srgbClr val="FFFFFF"/>
                </a:solidFill>
              </a:defRPr>
            </a:lvl6pPr>
            <a:lvl7pPr lvl="6" algn="ctr">
              <a:lnSpc>
                <a:spcPct val="100000"/>
              </a:lnSpc>
              <a:spcBef>
                <a:spcPts val="0"/>
              </a:spcBef>
              <a:spcAft>
                <a:spcPts val="0"/>
              </a:spcAft>
              <a:buClr>
                <a:srgbClr val="FFFFFF"/>
              </a:buClr>
              <a:buSzPts val="1100"/>
              <a:buNone/>
              <a:defRPr sz="1100">
                <a:solidFill>
                  <a:srgbClr val="FFFFFF"/>
                </a:solidFill>
              </a:defRPr>
            </a:lvl7pPr>
            <a:lvl8pPr lvl="7" algn="ctr">
              <a:lnSpc>
                <a:spcPct val="100000"/>
              </a:lnSpc>
              <a:spcBef>
                <a:spcPts val="0"/>
              </a:spcBef>
              <a:spcAft>
                <a:spcPts val="0"/>
              </a:spcAft>
              <a:buClr>
                <a:srgbClr val="FFFFFF"/>
              </a:buClr>
              <a:buSzPts val="1100"/>
              <a:buNone/>
              <a:defRPr sz="1100">
                <a:solidFill>
                  <a:srgbClr val="FFFFFF"/>
                </a:solidFill>
              </a:defRPr>
            </a:lvl8pPr>
            <a:lvl9pPr lvl="8" algn="ctr">
              <a:lnSpc>
                <a:spcPct val="100000"/>
              </a:lnSpc>
              <a:spcBef>
                <a:spcPts val="0"/>
              </a:spcBef>
              <a:spcAft>
                <a:spcPts val="0"/>
              </a:spcAft>
              <a:buClr>
                <a:srgbClr val="FFFFFF"/>
              </a:buClr>
              <a:buSzPts val="1100"/>
              <a:buNone/>
              <a:defRPr sz="1100">
                <a:solidFill>
                  <a:srgbClr val="FFFFFF"/>
                </a:solidFill>
              </a:defRPr>
            </a:lvl9pPr>
          </a:lstStyle>
          <a:p/>
        </p:txBody>
      </p:sp>
      <p:sp>
        <p:nvSpPr>
          <p:cNvPr id="77" name="Google Shape;77;p33"/>
          <p:cNvSpPr txBox="1"/>
          <p:nvPr>
            <p:ph idx="6" type="subTitle"/>
          </p:nvPr>
        </p:nvSpPr>
        <p:spPr>
          <a:xfrm>
            <a:off x="6302503" y="3036213"/>
            <a:ext cx="2022000" cy="272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1pPr>
            <a:lvl2pPr lvl="1"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2pPr>
            <a:lvl3pPr lvl="2"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3pPr>
            <a:lvl4pPr lvl="3"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4pPr>
            <a:lvl5pPr lvl="4"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5pPr>
            <a:lvl6pPr lvl="5"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6pPr>
            <a:lvl7pPr lvl="6"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7pPr>
            <a:lvl8pPr lvl="7"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8pPr>
            <a:lvl9pPr lvl="8" algn="ctr">
              <a:lnSpc>
                <a:spcPct val="100000"/>
              </a:lnSpc>
              <a:spcBef>
                <a:spcPts val="0"/>
              </a:spcBef>
              <a:spcAft>
                <a:spcPts val="0"/>
              </a:spcAft>
              <a:buClr>
                <a:srgbClr val="FFFFFF"/>
              </a:buClr>
              <a:buSzPts val="1600"/>
              <a:buFont typeface="Covered By Your Grace"/>
              <a:buNone/>
              <a:defRPr b="1" sz="1600">
                <a:solidFill>
                  <a:srgbClr val="FFFFFF"/>
                </a:solidFill>
                <a:latin typeface="Covered By Your Grace"/>
                <a:ea typeface="Covered By Your Grace"/>
                <a:cs typeface="Covered By Your Grace"/>
                <a:sym typeface="Covered By Your Grace"/>
              </a:defRPr>
            </a:lvl9pPr>
          </a:lstStyle>
          <a:p/>
        </p:txBody>
      </p:sp>
      <p:cxnSp>
        <p:nvCxnSpPr>
          <p:cNvPr id="78" name="Google Shape;78;p33"/>
          <p:cNvCxnSpPr/>
          <p:nvPr/>
        </p:nvCxnSpPr>
        <p:spPr>
          <a:xfrm>
            <a:off x="3187050" y="2336015"/>
            <a:ext cx="0" cy="1672500"/>
          </a:xfrm>
          <a:prstGeom prst="straightConnector1">
            <a:avLst/>
          </a:prstGeom>
          <a:noFill/>
          <a:ln cap="flat" cmpd="sng" w="19050">
            <a:solidFill>
              <a:srgbClr val="FFFFFF"/>
            </a:solidFill>
            <a:prstDash val="solid"/>
            <a:round/>
            <a:headEnd len="sm" w="sm" type="none"/>
            <a:tailEnd len="sm" w="sm" type="none"/>
          </a:ln>
        </p:spPr>
      </p:cxnSp>
      <p:cxnSp>
        <p:nvCxnSpPr>
          <p:cNvPr id="79" name="Google Shape;79;p33"/>
          <p:cNvCxnSpPr/>
          <p:nvPr/>
        </p:nvCxnSpPr>
        <p:spPr>
          <a:xfrm>
            <a:off x="5956850" y="2336015"/>
            <a:ext cx="0" cy="1672500"/>
          </a:xfrm>
          <a:prstGeom prst="straightConnector1">
            <a:avLst/>
          </a:prstGeom>
          <a:noFill/>
          <a:ln cap="flat" cmpd="sng" w="19050">
            <a:solidFill>
              <a:srgbClr val="FFFFFF"/>
            </a:solidFill>
            <a:prstDash val="solid"/>
            <a:round/>
            <a:headEnd len="sm" w="sm" type="none"/>
            <a:tailEnd len="sm" w="sm" type="none"/>
          </a:ln>
        </p:spPr>
      </p:cxnSp>
      <p:sp>
        <p:nvSpPr>
          <p:cNvPr id="80" name="Google Shape;80;p33"/>
          <p:cNvSpPr txBox="1"/>
          <p:nvPr>
            <p:ph type="ctrTitle"/>
          </p:nvPr>
        </p:nvSpPr>
        <p:spPr>
          <a:xfrm>
            <a:off x="1569325" y="529075"/>
            <a:ext cx="6005400" cy="76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3600"/>
              <a:buNone/>
              <a:defRPr b="1" sz="3600">
                <a:solidFill>
                  <a:srgbClr val="FFFFFF"/>
                </a:solidFill>
              </a:defRPr>
            </a:lvl1pPr>
            <a:lvl2pPr lvl="1" algn="l">
              <a:lnSpc>
                <a:spcPct val="100000"/>
              </a:lnSpc>
              <a:spcBef>
                <a:spcPts val="0"/>
              </a:spcBef>
              <a:spcAft>
                <a:spcPts val="0"/>
              </a:spcAft>
              <a:buSzPts val="1600"/>
              <a:buNone/>
              <a:defRPr b="1" sz="1600"/>
            </a:lvl2pPr>
            <a:lvl3pPr lvl="2" algn="l">
              <a:lnSpc>
                <a:spcPct val="100000"/>
              </a:lnSpc>
              <a:spcBef>
                <a:spcPts val="0"/>
              </a:spcBef>
              <a:spcAft>
                <a:spcPts val="0"/>
              </a:spcAft>
              <a:buSzPts val="1600"/>
              <a:buNone/>
              <a:defRPr b="1" sz="1600"/>
            </a:lvl3pPr>
            <a:lvl4pPr lvl="3" algn="l">
              <a:lnSpc>
                <a:spcPct val="100000"/>
              </a:lnSpc>
              <a:spcBef>
                <a:spcPts val="0"/>
              </a:spcBef>
              <a:spcAft>
                <a:spcPts val="0"/>
              </a:spcAft>
              <a:buSzPts val="1600"/>
              <a:buNone/>
              <a:defRPr b="1" sz="1600"/>
            </a:lvl4pPr>
            <a:lvl5pPr lvl="4" algn="l">
              <a:lnSpc>
                <a:spcPct val="100000"/>
              </a:lnSpc>
              <a:spcBef>
                <a:spcPts val="0"/>
              </a:spcBef>
              <a:spcAft>
                <a:spcPts val="0"/>
              </a:spcAft>
              <a:buSzPts val="1600"/>
              <a:buNone/>
              <a:defRPr b="1" sz="1600"/>
            </a:lvl5pPr>
            <a:lvl6pPr lvl="5" algn="l">
              <a:lnSpc>
                <a:spcPct val="100000"/>
              </a:lnSpc>
              <a:spcBef>
                <a:spcPts val="0"/>
              </a:spcBef>
              <a:spcAft>
                <a:spcPts val="0"/>
              </a:spcAft>
              <a:buSzPts val="1600"/>
              <a:buNone/>
              <a:defRPr b="1" sz="1600"/>
            </a:lvl6pPr>
            <a:lvl7pPr lvl="6" algn="l">
              <a:lnSpc>
                <a:spcPct val="100000"/>
              </a:lnSpc>
              <a:spcBef>
                <a:spcPts val="0"/>
              </a:spcBef>
              <a:spcAft>
                <a:spcPts val="0"/>
              </a:spcAft>
              <a:buSzPts val="1600"/>
              <a:buNone/>
              <a:defRPr b="1" sz="1600"/>
            </a:lvl7pPr>
            <a:lvl8pPr lvl="7" algn="l">
              <a:lnSpc>
                <a:spcPct val="100000"/>
              </a:lnSpc>
              <a:spcBef>
                <a:spcPts val="0"/>
              </a:spcBef>
              <a:spcAft>
                <a:spcPts val="0"/>
              </a:spcAft>
              <a:buSzPts val="1600"/>
              <a:buNone/>
              <a:defRPr b="1" sz="1600"/>
            </a:lvl8pPr>
            <a:lvl9pPr lvl="8" algn="l">
              <a:lnSpc>
                <a:spcPct val="100000"/>
              </a:lnSpc>
              <a:spcBef>
                <a:spcPts val="0"/>
              </a:spcBef>
              <a:spcAft>
                <a:spcPts val="0"/>
              </a:spcAft>
              <a:buSzPts val="1600"/>
              <a:buNone/>
              <a:defRPr b="1" sz="1600"/>
            </a:lvl9pPr>
          </a:lstStyle>
          <a:p/>
        </p:txBody>
      </p:sp>
      <p:grpSp>
        <p:nvGrpSpPr>
          <p:cNvPr id="81" name="Google Shape;81;p33"/>
          <p:cNvGrpSpPr/>
          <p:nvPr/>
        </p:nvGrpSpPr>
        <p:grpSpPr>
          <a:xfrm>
            <a:off x="489000" y="4204237"/>
            <a:ext cx="8166004" cy="668580"/>
            <a:chOff x="489000" y="4204237"/>
            <a:chExt cx="8166004" cy="668580"/>
          </a:xfrm>
        </p:grpSpPr>
        <p:sp>
          <p:nvSpPr>
            <p:cNvPr id="82" name="Google Shape;82;p33"/>
            <p:cNvSpPr/>
            <p:nvPr/>
          </p:nvSpPr>
          <p:spPr>
            <a:xfrm flipH="1">
              <a:off x="2993738"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 name="Google Shape;83;p33"/>
            <p:cNvSpPr/>
            <p:nvPr/>
          </p:nvSpPr>
          <p:spPr>
            <a:xfrm flipH="1">
              <a:off x="2367554"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4" name="Google Shape;84;p33"/>
            <p:cNvSpPr/>
            <p:nvPr/>
          </p:nvSpPr>
          <p:spPr>
            <a:xfrm flipH="1">
              <a:off x="1741369"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5" name="Google Shape;85;p33"/>
            <p:cNvSpPr/>
            <p:nvPr/>
          </p:nvSpPr>
          <p:spPr>
            <a:xfrm flipH="1">
              <a:off x="1115185"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6" name="Google Shape;86;p33"/>
            <p:cNvSpPr/>
            <p:nvPr/>
          </p:nvSpPr>
          <p:spPr>
            <a:xfrm flipH="1">
              <a:off x="489000"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7" name="Google Shape;87;p33"/>
            <p:cNvSpPr/>
            <p:nvPr/>
          </p:nvSpPr>
          <p:spPr>
            <a:xfrm flipH="1">
              <a:off x="2993738"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8" name="Google Shape;88;p33"/>
            <p:cNvSpPr/>
            <p:nvPr/>
          </p:nvSpPr>
          <p:spPr>
            <a:xfrm flipH="1">
              <a:off x="2367554"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9" name="Google Shape;89;p33"/>
            <p:cNvSpPr/>
            <p:nvPr/>
          </p:nvSpPr>
          <p:spPr>
            <a:xfrm flipH="1">
              <a:off x="1741369"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0" name="Google Shape;90;p33"/>
            <p:cNvSpPr/>
            <p:nvPr/>
          </p:nvSpPr>
          <p:spPr>
            <a:xfrm flipH="1">
              <a:off x="1115185"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1" name="Google Shape;91;p33"/>
            <p:cNvSpPr/>
            <p:nvPr/>
          </p:nvSpPr>
          <p:spPr>
            <a:xfrm flipH="1">
              <a:off x="489000"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2" name="Google Shape;92;p33"/>
            <p:cNvSpPr/>
            <p:nvPr/>
          </p:nvSpPr>
          <p:spPr>
            <a:xfrm flipH="1">
              <a:off x="6108963"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3" name="Google Shape;93;p33"/>
            <p:cNvSpPr/>
            <p:nvPr/>
          </p:nvSpPr>
          <p:spPr>
            <a:xfrm flipH="1">
              <a:off x="5482779"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4" name="Google Shape;94;p33"/>
            <p:cNvSpPr/>
            <p:nvPr/>
          </p:nvSpPr>
          <p:spPr>
            <a:xfrm flipH="1">
              <a:off x="4856594"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5" name="Google Shape;95;p33"/>
            <p:cNvSpPr/>
            <p:nvPr/>
          </p:nvSpPr>
          <p:spPr>
            <a:xfrm flipH="1">
              <a:off x="4230410"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6" name="Google Shape;96;p33"/>
            <p:cNvSpPr/>
            <p:nvPr/>
          </p:nvSpPr>
          <p:spPr>
            <a:xfrm flipH="1">
              <a:off x="3604225"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7" name="Google Shape;97;p33"/>
            <p:cNvSpPr/>
            <p:nvPr/>
          </p:nvSpPr>
          <p:spPr>
            <a:xfrm flipH="1">
              <a:off x="6108963"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8" name="Google Shape;98;p33"/>
            <p:cNvSpPr/>
            <p:nvPr/>
          </p:nvSpPr>
          <p:spPr>
            <a:xfrm flipH="1">
              <a:off x="5482779"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9" name="Google Shape;99;p33"/>
            <p:cNvSpPr/>
            <p:nvPr/>
          </p:nvSpPr>
          <p:spPr>
            <a:xfrm flipH="1">
              <a:off x="4856594"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0" name="Google Shape;100;p33"/>
            <p:cNvSpPr/>
            <p:nvPr/>
          </p:nvSpPr>
          <p:spPr>
            <a:xfrm flipH="1">
              <a:off x="4230410"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1" name="Google Shape;101;p33"/>
            <p:cNvSpPr/>
            <p:nvPr/>
          </p:nvSpPr>
          <p:spPr>
            <a:xfrm flipH="1">
              <a:off x="3604225"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2" name="Google Shape;102;p33"/>
            <p:cNvSpPr/>
            <p:nvPr/>
          </p:nvSpPr>
          <p:spPr>
            <a:xfrm flipH="1">
              <a:off x="8598004"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3" name="Google Shape;103;p33"/>
            <p:cNvSpPr/>
            <p:nvPr/>
          </p:nvSpPr>
          <p:spPr>
            <a:xfrm flipH="1">
              <a:off x="7971819"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4" name="Google Shape;104;p33"/>
            <p:cNvSpPr/>
            <p:nvPr/>
          </p:nvSpPr>
          <p:spPr>
            <a:xfrm flipH="1">
              <a:off x="7345635"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5" name="Google Shape;105;p33"/>
            <p:cNvSpPr/>
            <p:nvPr/>
          </p:nvSpPr>
          <p:spPr>
            <a:xfrm flipH="1">
              <a:off x="6719450" y="420423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6" name="Google Shape;106;p33"/>
            <p:cNvSpPr/>
            <p:nvPr/>
          </p:nvSpPr>
          <p:spPr>
            <a:xfrm flipH="1">
              <a:off x="8598004"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7" name="Google Shape;107;p33"/>
            <p:cNvSpPr/>
            <p:nvPr/>
          </p:nvSpPr>
          <p:spPr>
            <a:xfrm flipH="1">
              <a:off x="7971819"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8" name="Google Shape;108;p33"/>
            <p:cNvSpPr/>
            <p:nvPr/>
          </p:nvSpPr>
          <p:spPr>
            <a:xfrm flipH="1">
              <a:off x="7345635"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9" name="Google Shape;109;p33"/>
            <p:cNvSpPr/>
            <p:nvPr/>
          </p:nvSpPr>
          <p:spPr>
            <a:xfrm flipH="1">
              <a:off x="6719450" y="481581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5.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5" Type="http://schemas.openxmlformats.org/officeDocument/2006/relationships/theme" Target="../theme/theme3.xml"/><Relationship Id="rId14" Type="http://schemas.openxmlformats.org/officeDocument/2006/relationships/slideLayout" Target="../slideLayouts/slideLayout2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FEFEF"/>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1pPr>
            <a:lvl2pPr lvl="1"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2pPr>
            <a:lvl3pPr lvl="2"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3pPr>
            <a:lvl4pPr lvl="3"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4pPr>
            <a:lvl5pPr lvl="4"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5pPr>
            <a:lvl6pPr lvl="5"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6pPr>
            <a:lvl7pPr lvl="6"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7pPr>
            <a:lvl8pPr lvl="7"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8pPr>
            <a:lvl9pPr lvl="8"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9pPr>
          </a:lstStyle>
          <a:p/>
        </p:txBody>
      </p:sp>
      <p:sp>
        <p:nvSpPr>
          <p:cNvPr id="7" name="Google Shape;7;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1pPr>
            <a:lvl2pPr indent="-304800" lvl="1" marL="9144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2pPr>
            <a:lvl3pPr indent="-304800" lvl="2" marL="13716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3pPr>
            <a:lvl4pPr indent="-304800" lvl="3" marL="18288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4pPr>
            <a:lvl5pPr indent="-304800" lvl="4" marL="22860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5pPr>
            <a:lvl6pPr indent="-304800" lvl="5" marL="27432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6pPr>
            <a:lvl7pPr indent="-304800" lvl="6" marL="32004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7pPr>
            <a:lvl8pPr indent="-304800" lvl="7" marL="36576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8pPr>
            <a:lvl9pPr indent="-304800" lvl="8" marL="4114800" marR="0" rtl="0" algn="l">
              <a:lnSpc>
                <a:spcPct val="115000"/>
              </a:lnSpc>
              <a:spcBef>
                <a:spcPts val="1600"/>
              </a:spcBef>
              <a:spcAft>
                <a:spcPts val="160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6EAE9"/>
        </a:solidFill>
      </p:bgPr>
    </p:bg>
    <p:spTree>
      <p:nvGrpSpPr>
        <p:cNvPr id="59" name="Shape 59"/>
        <p:cNvGrpSpPr/>
        <p:nvPr/>
      </p:nvGrpSpPr>
      <p:grpSpPr>
        <a:xfrm>
          <a:off x="0" y="0"/>
          <a:ext cx="0" cy="0"/>
          <a:chOff x="0" y="0"/>
          <a:chExt cx="0" cy="0"/>
        </a:xfrm>
      </p:grpSpPr>
      <p:sp>
        <p:nvSpPr>
          <p:cNvPr id="60" name="Google Shape;60;p28"/>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1pPr>
            <a:lvl2pPr lvl="1"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2pPr>
            <a:lvl3pPr lvl="2"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3pPr>
            <a:lvl4pPr lvl="3"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4pPr>
            <a:lvl5pPr lvl="4"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5pPr>
            <a:lvl6pPr lvl="5"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6pPr>
            <a:lvl7pPr lvl="6"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7pPr>
            <a:lvl8pPr lvl="7"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8pPr>
            <a:lvl9pPr lvl="8"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9pPr>
          </a:lstStyle>
          <a:p/>
        </p:txBody>
      </p:sp>
      <p:sp>
        <p:nvSpPr>
          <p:cNvPr id="61" name="Google Shape;61;p28"/>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1pPr>
            <a:lvl2pPr indent="-298450" lvl="1" marL="9144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2pPr>
            <a:lvl3pPr indent="-298450" lvl="2" marL="13716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3pPr>
            <a:lvl4pPr indent="-298450" lvl="3" marL="18288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4pPr>
            <a:lvl5pPr indent="-298450" lvl="4" marL="22860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5pPr>
            <a:lvl6pPr indent="-298450" lvl="5" marL="27432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6pPr>
            <a:lvl7pPr indent="-298450" lvl="6" marL="32004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7pPr>
            <a:lvl8pPr indent="-298450" lvl="7" marL="36576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8pPr>
            <a:lvl9pPr indent="-298450" lvl="8" marL="41148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9pPr>
          </a:lstStyle>
          <a:p/>
        </p:txBody>
      </p:sp>
      <p:sp>
        <p:nvSpPr>
          <p:cNvPr id="62" name="Google Shape;62;p28"/>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vo"/>
                <a:ea typeface="Arvo"/>
                <a:cs typeface="Arvo"/>
                <a:sym typeface="Arvo"/>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vo"/>
                <a:ea typeface="Arvo"/>
                <a:cs typeface="Arvo"/>
                <a:sym typeface="Arvo"/>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vo"/>
                <a:ea typeface="Arvo"/>
                <a:cs typeface="Arvo"/>
                <a:sym typeface="Arvo"/>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vo"/>
                <a:ea typeface="Arvo"/>
                <a:cs typeface="Arvo"/>
                <a:sym typeface="Arvo"/>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vo"/>
                <a:ea typeface="Arvo"/>
                <a:cs typeface="Arvo"/>
                <a:sym typeface="Arvo"/>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vo"/>
                <a:ea typeface="Arvo"/>
                <a:cs typeface="Arvo"/>
                <a:sym typeface="Arvo"/>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vo"/>
                <a:ea typeface="Arvo"/>
                <a:cs typeface="Arvo"/>
                <a:sym typeface="Arvo"/>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vo"/>
                <a:ea typeface="Arvo"/>
                <a:cs typeface="Arvo"/>
                <a:sym typeface="Arvo"/>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vi-VN"/>
              <a:t>‹#›</a:t>
            </a:fld>
            <a:endParaRPr/>
          </a:p>
        </p:txBody>
      </p:sp>
    </p:spTree>
  </p:cSld>
  <p:clrMap accent1="accent1" accent2="accent2" accent3="accent3" accent4="accent4" accent5="accent5" accent6="accent6" bg1="lt1" bg2="dk2" tx1="dk1" tx2="lt2" folHlink="folHlink" hlink="hlink"/>
  <p:sldLayoutIdLst>
    <p:sldLayoutId id="2147483656"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E2A47"/>
        </a:solidFill>
      </p:bgPr>
    </p:bg>
    <p:spTree>
      <p:nvGrpSpPr>
        <p:cNvPr id="64" name="Shape 64"/>
        <p:cNvGrpSpPr/>
        <p:nvPr/>
      </p:nvGrpSpPr>
      <p:grpSpPr>
        <a:xfrm>
          <a:off x="0" y="0"/>
          <a:ext cx="0" cy="0"/>
          <a:chOff x="0" y="0"/>
          <a:chExt cx="0" cy="0"/>
        </a:xfrm>
      </p:grpSpPr>
      <p:sp>
        <p:nvSpPr>
          <p:cNvPr id="65" name="Google Shape;65;p30"/>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1pPr>
            <a:lvl2pPr lvl="1"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2pPr>
            <a:lvl3pPr lvl="2"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3pPr>
            <a:lvl4pPr lvl="3"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4pPr>
            <a:lvl5pPr lvl="4"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5pPr>
            <a:lvl6pPr lvl="5"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6pPr>
            <a:lvl7pPr lvl="6"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7pPr>
            <a:lvl8pPr lvl="7"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8pPr>
            <a:lvl9pPr lvl="8" marR="0" rtl="0" algn="ctr">
              <a:lnSpc>
                <a:spcPct val="100000"/>
              </a:lnSpc>
              <a:spcBef>
                <a:spcPts val="0"/>
              </a:spcBef>
              <a:spcAft>
                <a:spcPts val="0"/>
              </a:spcAft>
              <a:buClr>
                <a:srgbClr val="FFFFFF"/>
              </a:buClr>
              <a:buSzPts val="2400"/>
              <a:buFont typeface="Proxima Nova Semibold"/>
              <a:buNone/>
              <a:defRPr b="0" i="0" sz="2400" u="none" cap="none" strike="noStrike">
                <a:solidFill>
                  <a:srgbClr val="FFFFFF"/>
                </a:solidFill>
                <a:latin typeface="Proxima Nova Semibold"/>
                <a:ea typeface="Proxima Nova Semibold"/>
                <a:cs typeface="Proxima Nova Semibold"/>
                <a:sym typeface="Proxima Nova Semibold"/>
              </a:defRPr>
            </a:lvl9pPr>
          </a:lstStyle>
          <a:p/>
        </p:txBody>
      </p:sp>
      <p:sp>
        <p:nvSpPr>
          <p:cNvPr id="66" name="Google Shape;66;p30"/>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1pPr>
            <a:lvl2pPr indent="-298450" lvl="1" marL="9144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2pPr>
            <a:lvl3pPr indent="-298450" lvl="2" marL="13716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3pPr>
            <a:lvl4pPr indent="-298450" lvl="3" marL="18288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4pPr>
            <a:lvl5pPr indent="-298450" lvl="4" marL="22860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5pPr>
            <a:lvl6pPr indent="-298450" lvl="5" marL="27432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6pPr>
            <a:lvl7pPr indent="-298450" lvl="6" marL="32004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7pPr>
            <a:lvl8pPr indent="-298450" lvl="7" marL="36576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8pPr>
            <a:lvl9pPr indent="-298450" lvl="8" marL="4114800" marR="0" rtl="0" algn="l">
              <a:lnSpc>
                <a:spcPct val="115000"/>
              </a:lnSpc>
              <a:spcBef>
                <a:spcPts val="0"/>
              </a:spcBef>
              <a:spcAft>
                <a:spcPts val="0"/>
              </a:spcAft>
              <a:buClr>
                <a:srgbClr val="435D74"/>
              </a:buClr>
              <a:buSzPts val="1100"/>
              <a:buFont typeface="Proxima Nova"/>
              <a:buChar char="■"/>
              <a:defRPr b="0" i="0" sz="1100" u="none" cap="none" strike="noStrike">
                <a:solidFill>
                  <a:srgbClr val="435D74"/>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58"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68" name="Shape 68"/>
        <p:cNvGrpSpPr/>
        <p:nvPr/>
      </p:nvGrpSpPr>
      <p:grpSpPr>
        <a:xfrm>
          <a:off x="0" y="0"/>
          <a:ext cx="0" cy="0"/>
          <a:chOff x="0" y="0"/>
          <a:chExt cx="0" cy="0"/>
        </a:xfrm>
      </p:grpSpPr>
      <p:sp>
        <p:nvSpPr>
          <p:cNvPr id="69" name="Google Shape;69;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1pPr>
            <a:lvl2pPr lvl="1"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2pPr>
            <a:lvl3pPr lvl="2"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3pPr>
            <a:lvl4pPr lvl="3"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4pPr>
            <a:lvl5pPr lvl="4"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5pPr>
            <a:lvl6pPr lvl="5"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6pPr>
            <a:lvl7pPr lvl="6"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7pPr>
            <a:lvl8pPr lvl="7"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8pPr>
            <a:lvl9pPr lvl="8" marR="0" rtl="0" algn="l">
              <a:lnSpc>
                <a:spcPct val="100000"/>
              </a:lnSpc>
              <a:spcBef>
                <a:spcPts val="0"/>
              </a:spcBef>
              <a:spcAft>
                <a:spcPts val="0"/>
              </a:spcAft>
              <a:buClr>
                <a:srgbClr val="434343"/>
              </a:buClr>
              <a:buSzPts val="2800"/>
              <a:buFont typeface="Covered By Your Grace"/>
              <a:buNone/>
              <a:defRPr b="0" i="0" sz="2800" u="none" cap="none" strike="noStrike">
                <a:solidFill>
                  <a:srgbClr val="434343"/>
                </a:solidFill>
                <a:latin typeface="Covered By Your Grace"/>
                <a:ea typeface="Covered By Your Grace"/>
                <a:cs typeface="Covered By Your Grace"/>
                <a:sym typeface="Covered By Your Grace"/>
              </a:defRPr>
            </a:lvl9pPr>
          </a:lstStyle>
          <a:p/>
        </p:txBody>
      </p:sp>
      <p:sp>
        <p:nvSpPr>
          <p:cNvPr id="70" name="Google Shape;70;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1pPr>
            <a:lvl2pPr indent="-304800" lvl="1" marL="9144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2pPr>
            <a:lvl3pPr indent="-304800" lvl="2" marL="13716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3pPr>
            <a:lvl4pPr indent="-304800" lvl="3" marL="18288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4pPr>
            <a:lvl5pPr indent="-304800" lvl="4" marL="22860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5pPr>
            <a:lvl6pPr indent="-304800" lvl="5" marL="27432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6pPr>
            <a:lvl7pPr indent="-304800" lvl="6" marL="32004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7pPr>
            <a:lvl8pPr indent="-304800" lvl="7" marL="3657600" marR="0" rtl="0" algn="l">
              <a:lnSpc>
                <a:spcPct val="115000"/>
              </a:lnSpc>
              <a:spcBef>
                <a:spcPts val="1600"/>
              </a:spcBef>
              <a:spcAft>
                <a:spcPts val="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8pPr>
            <a:lvl9pPr indent="-304800" lvl="8" marL="4114800" marR="0" rtl="0" algn="l">
              <a:lnSpc>
                <a:spcPct val="115000"/>
              </a:lnSpc>
              <a:spcBef>
                <a:spcPts val="1600"/>
              </a:spcBef>
              <a:spcAft>
                <a:spcPts val="1600"/>
              </a:spcAft>
              <a:buClr>
                <a:srgbClr val="434343"/>
              </a:buClr>
              <a:buSzPts val="1200"/>
              <a:buFont typeface="Cutive Mono"/>
              <a:buChar char="■"/>
              <a:defRPr b="0" i="0" sz="1200" u="none" cap="none" strike="noStrike">
                <a:solidFill>
                  <a:srgbClr val="434343"/>
                </a:solidFill>
                <a:latin typeface="Cutive Mono"/>
                <a:ea typeface="Cutive Mono"/>
                <a:cs typeface="Cutive Mono"/>
                <a:sym typeface="Cutive Mono"/>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5.jpg"/><Relationship Id="rId5"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1"/>
          <p:cNvPicPr preferRelativeResize="0"/>
          <p:nvPr/>
        </p:nvPicPr>
        <p:blipFill rotWithShape="1">
          <a:blip r:embed="rId3">
            <a:alphaModFix/>
          </a:blip>
          <a:srcRect b="73163" l="0" r="0" t="0"/>
          <a:stretch/>
        </p:blipFill>
        <p:spPr>
          <a:xfrm flipH="1">
            <a:off x="0" y="3508373"/>
            <a:ext cx="9142298" cy="1635127"/>
          </a:xfrm>
          <a:prstGeom prst="rect">
            <a:avLst/>
          </a:prstGeom>
          <a:noFill/>
          <a:ln>
            <a:noFill/>
          </a:ln>
        </p:spPr>
      </p:pic>
      <p:sp>
        <p:nvSpPr>
          <p:cNvPr id="356" name="Google Shape;356;p1"/>
          <p:cNvSpPr txBox="1"/>
          <p:nvPr/>
        </p:nvSpPr>
        <p:spPr>
          <a:xfrm>
            <a:off x="1569300" y="1240971"/>
            <a:ext cx="6005400" cy="1698171"/>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434343"/>
              </a:buClr>
              <a:buSzPts val="3600"/>
              <a:buFont typeface="Covered By Your Grace"/>
              <a:buNone/>
            </a:pPr>
            <a:r>
              <a:rPr b="1" i="0" lang="vi-VN" sz="3200" u="none" cap="none" strike="noStrike">
                <a:solidFill>
                  <a:schemeClr val="dk1"/>
                </a:solidFill>
                <a:latin typeface="Arial"/>
                <a:ea typeface="Arial"/>
                <a:cs typeface="Arial"/>
                <a:sym typeface="Arial"/>
              </a:rPr>
              <a:t>Chào mừng các em đến với bài học hôm nay!</a:t>
            </a:r>
            <a:endParaRPr b="1" i="0" sz="3200" u="none" cap="none" strike="noStrike">
              <a:solidFill>
                <a:schemeClr val="dk1"/>
              </a:solidFill>
              <a:latin typeface="Arial"/>
              <a:ea typeface="Arial"/>
              <a:cs typeface="Arial"/>
              <a:sym typeface="Arial"/>
            </a:endParaRPr>
          </a:p>
        </p:txBody>
      </p:sp>
    </p:spTree>
  </p:cSld>
  <p:clrMapOvr>
    <a:masterClrMapping/>
  </p:clrMapOvr>
  <p:transition spd="slow" p14:dur="1500">
    <p:split orient="ver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10"/>
          <p:cNvSpPr/>
          <p:nvPr/>
        </p:nvSpPr>
        <p:spPr>
          <a:xfrm>
            <a:off x="571498" y="522745"/>
            <a:ext cx="4603175" cy="378565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vi-VN" sz="2800" u="none" cap="none" strike="noStrike">
                <a:solidFill>
                  <a:srgbClr val="000000"/>
                </a:solidFill>
                <a:latin typeface="Arial"/>
                <a:ea typeface="Arial"/>
                <a:cs typeface="Arial"/>
                <a:sym typeface="Arial"/>
              </a:rPr>
              <a:t>II. Tìm hiểu chi tiết</a:t>
            </a:r>
            <a:endParaRPr b="0" i="0" sz="2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i="0" lang="vi-VN" sz="2400" u="none" cap="none" strike="noStrike">
                <a:solidFill>
                  <a:srgbClr val="000000"/>
                </a:solidFill>
                <a:latin typeface="Arial"/>
                <a:ea typeface="Arial"/>
                <a:cs typeface="Arial"/>
                <a:sym typeface="Arial"/>
              </a:rPr>
              <a:t>1. Chủ thể trữ tình</a:t>
            </a:r>
            <a:endParaRPr b="0" i="0" sz="2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1" lang="vi-VN" sz="1800" u="none" cap="none" strike="noStrike">
                <a:solidFill>
                  <a:srgbClr val="000000"/>
                </a:solidFill>
                <a:latin typeface="Arial"/>
                <a:ea typeface="Arial"/>
                <a:cs typeface="Arial"/>
                <a:sym typeface="Arial"/>
              </a:rPr>
              <a:t>a. “Ngày xưa ta đi học”</a:t>
            </a:r>
            <a:endParaRPr b="0" i="1" sz="18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“Tấm bản đồ rực rỡ” 🡪 hình ảnh sông Mê Kông và Tổ quốc thiêng liêng.</a:t>
            </a:r>
            <a:endParaRPr b="0" i="0" sz="18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Tấm bản đồ trong cảm nhận của cậu học trò mười tuổi như mở ra một không gian mới, gợi niềm háo hức, mê say.</a:t>
            </a:r>
            <a:endParaRPr b="0" i="0" sz="1800" u="none" cap="none" strike="noStrike">
              <a:solidFill>
                <a:srgbClr val="000000"/>
              </a:solidFill>
              <a:latin typeface="Arial"/>
              <a:ea typeface="Arial"/>
              <a:cs typeface="Arial"/>
              <a:sym typeface="Arial"/>
            </a:endParaRPr>
          </a:p>
        </p:txBody>
      </p:sp>
      <p:sp>
        <p:nvSpPr>
          <p:cNvPr descr="Vector bản đồ việt nam từ hình trái tim" id="451" name="Google Shape;451;p10"/>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452" name="Google Shape;452;p10"/>
          <p:cNvPicPr preferRelativeResize="0"/>
          <p:nvPr/>
        </p:nvPicPr>
        <p:blipFill rotWithShape="1">
          <a:blip r:embed="rId3">
            <a:alphaModFix/>
          </a:blip>
          <a:srcRect b="0" l="0" r="0" t="0"/>
          <a:stretch/>
        </p:blipFill>
        <p:spPr>
          <a:xfrm>
            <a:off x="5465618" y="994063"/>
            <a:ext cx="3054927" cy="3618457"/>
          </a:xfrm>
          <a:prstGeom prst="rect">
            <a:avLst/>
          </a:prstGeom>
          <a:noFill/>
          <a:ln>
            <a:noFill/>
          </a:ln>
          <a:effectLst>
            <a:outerShdw blurRad="292100" rotWithShape="0" algn="tl" dir="2700000" dist="139700">
              <a:srgbClr val="333333">
                <a:alpha val="6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11"/>
          <p:cNvSpPr/>
          <p:nvPr/>
        </p:nvSpPr>
        <p:spPr>
          <a:xfrm>
            <a:off x="571497" y="616263"/>
            <a:ext cx="5766957" cy="253915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vi-VN" sz="2800" u="none" cap="none" strike="noStrike">
                <a:solidFill>
                  <a:srgbClr val="000000"/>
                </a:solidFill>
                <a:latin typeface="Arial"/>
                <a:ea typeface="Arial"/>
                <a:cs typeface="Arial"/>
                <a:sym typeface="Arial"/>
              </a:rPr>
              <a:t>II. Tìm hiểu chi tiết</a:t>
            </a:r>
            <a:endParaRPr b="0" i="0" sz="2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i="0" lang="vi-VN" sz="2400" u="none" cap="none" strike="noStrike">
                <a:solidFill>
                  <a:srgbClr val="000000"/>
                </a:solidFill>
                <a:latin typeface="Arial"/>
                <a:ea typeface="Arial"/>
                <a:cs typeface="Arial"/>
                <a:sym typeface="Arial"/>
              </a:rPr>
              <a:t>1. </a:t>
            </a:r>
            <a:r>
              <a:rPr b="1" lang="vi-VN" sz="2400"/>
              <a:t>C</a:t>
            </a:r>
            <a:r>
              <a:rPr b="1" i="0" lang="vi-VN" sz="2400" u="none" cap="none" strike="noStrike">
                <a:solidFill>
                  <a:srgbClr val="000000"/>
                </a:solidFill>
                <a:latin typeface="Arial"/>
                <a:ea typeface="Arial"/>
                <a:cs typeface="Arial"/>
                <a:sym typeface="Arial"/>
              </a:rPr>
              <a:t>hủ thể trữ tình</a:t>
            </a:r>
            <a:endParaRPr b="0" i="0" sz="2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1" lang="vi-VN" sz="1800" u="sng" cap="none" strike="noStrike">
                <a:solidFill>
                  <a:srgbClr val="000000"/>
                </a:solidFill>
                <a:latin typeface="Arial"/>
                <a:ea typeface="Arial"/>
                <a:cs typeface="Arial"/>
                <a:sym typeface="Arial"/>
              </a:rPr>
              <a:t>a. “Ngày xưa ta đi học”</a:t>
            </a:r>
            <a:endParaRPr b="0" i="1" sz="1800" u="sng"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Người thầy kỳ diệu, như có phép lạ: “gậy thần tiên và cánh tay đạo sĩ” 🡪 to lớn.</a:t>
            </a:r>
            <a:endParaRPr b="0" i="0" sz="1800" u="none" cap="none" strike="noStrike">
              <a:solidFill>
                <a:srgbClr val="000000"/>
              </a:solidFill>
              <a:latin typeface="Arial"/>
              <a:ea typeface="Arial"/>
              <a:cs typeface="Arial"/>
              <a:sym typeface="Arial"/>
            </a:endParaRPr>
          </a:p>
        </p:txBody>
      </p:sp>
      <p:pic>
        <p:nvPicPr>
          <p:cNvPr id="458" name="Google Shape;458;p11"/>
          <p:cNvPicPr preferRelativeResize="0"/>
          <p:nvPr/>
        </p:nvPicPr>
        <p:blipFill rotWithShape="1">
          <a:blip r:embed="rId3">
            <a:alphaModFix/>
          </a:blip>
          <a:srcRect b="0" l="0" r="0" t="0"/>
          <a:stretch/>
        </p:blipFill>
        <p:spPr>
          <a:xfrm>
            <a:off x="5585113" y="1330036"/>
            <a:ext cx="3813464" cy="38134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12"/>
          <p:cNvSpPr/>
          <p:nvPr/>
        </p:nvSpPr>
        <p:spPr>
          <a:xfrm>
            <a:off x="363680" y="821891"/>
            <a:ext cx="3927766" cy="2585323"/>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just">
              <a:lnSpc>
                <a:spcPct val="150000"/>
              </a:lnSpc>
              <a:spcBef>
                <a:spcPts val="0"/>
              </a:spcBef>
              <a:spcAft>
                <a:spcPts val="0"/>
              </a:spcAft>
              <a:buNone/>
            </a:pPr>
            <a:r>
              <a:rPr b="0" i="1" lang="vi-VN" sz="1800" u="sng" cap="none" strike="noStrike">
                <a:solidFill>
                  <a:srgbClr val="000000"/>
                </a:solidFill>
                <a:latin typeface="Arial"/>
                <a:ea typeface="Arial"/>
                <a:cs typeface="Arial"/>
                <a:sym typeface="Arial"/>
              </a:rPr>
              <a:t>b. “Ta đi... bản đồ không nhìn nữa”</a:t>
            </a:r>
            <a:endParaRPr b="0" i="1" sz="1800" u="sng"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“Ta đi… bản đồ không nhìn nữa</a:t>
            </a:r>
            <a:endParaRPr/>
          </a:p>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tự sự, ngầm bên trong là trữ tình.</a:t>
            </a:r>
            <a:endParaRPr b="0" i="0" sz="18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Bắt tay vào lao động, gây dựng Tổ quốc, tiếp nối truyền thống ông cha.</a:t>
            </a:r>
            <a:endParaRPr/>
          </a:p>
        </p:txBody>
      </p:sp>
      <p:sp>
        <p:nvSpPr>
          <p:cNvPr id="464" name="Google Shape;464;p12"/>
          <p:cNvSpPr/>
          <p:nvPr/>
        </p:nvSpPr>
        <p:spPr>
          <a:xfrm>
            <a:off x="4478482" y="821891"/>
            <a:ext cx="4551218" cy="2585323"/>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l">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“Những mặt đất</a:t>
            </a:r>
            <a:endParaRPr/>
          </a:p>
          <a:p>
            <a:pPr indent="0" lvl="0" marL="0" marR="0" rtl="0" algn="l">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Cha ông ta nhắm mắt</a:t>
            </a:r>
            <a:endParaRPr/>
          </a:p>
          <a:p>
            <a:pPr indent="0" lvl="0" marL="0" marR="0" rtl="0" algn="l">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Truyền cháu con không bao giờ chia cắt”</a:t>
            </a:r>
            <a:endParaRPr/>
          </a:p>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Ý thức được truyền thống, trân trọng những giá trị, sự tiếp nối các thế hệ trên mảnh đất quê hương.</a:t>
            </a:r>
            <a:endParaRPr b="0" i="0" sz="1400" u="none" cap="none" strike="noStrike">
              <a:solidFill>
                <a:srgbClr val="000000"/>
              </a:solidFill>
              <a:latin typeface="Arial"/>
              <a:ea typeface="Arial"/>
              <a:cs typeface="Arial"/>
              <a:sym typeface="Arial"/>
            </a:endParaRPr>
          </a:p>
        </p:txBody>
      </p:sp>
      <p:pic>
        <p:nvPicPr>
          <p:cNvPr id="465" name="Google Shape;465;p12"/>
          <p:cNvPicPr preferRelativeResize="0"/>
          <p:nvPr/>
        </p:nvPicPr>
        <p:blipFill rotWithShape="1">
          <a:blip r:embed="rId3">
            <a:alphaModFix/>
          </a:blip>
          <a:srcRect b="73163" l="0" r="0" t="0"/>
          <a:stretch/>
        </p:blipFill>
        <p:spPr>
          <a:xfrm flipH="1">
            <a:off x="0" y="3508373"/>
            <a:ext cx="9142298" cy="1635127"/>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13"/>
          <p:cNvSpPr/>
          <p:nvPr/>
        </p:nvSpPr>
        <p:spPr>
          <a:xfrm>
            <a:off x="498761" y="481181"/>
            <a:ext cx="4644739" cy="341632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vi-VN" sz="1800" u="sng" cap="none" strike="noStrike">
                <a:solidFill>
                  <a:srgbClr val="000000"/>
                </a:solidFill>
                <a:latin typeface="Arial"/>
                <a:ea typeface="Arial"/>
                <a:cs typeface="Arial"/>
                <a:sym typeface="Arial"/>
              </a:rPr>
              <a:t>c. </a:t>
            </a:r>
            <a:r>
              <a:rPr b="0" i="1" lang="vi-VN" sz="1800" u="sng" cap="none" strike="noStrike">
                <a:solidFill>
                  <a:srgbClr val="000000"/>
                </a:solidFill>
                <a:latin typeface="Arial"/>
                <a:ea typeface="Arial"/>
                <a:cs typeface="Arial"/>
                <a:sym typeface="Arial"/>
              </a:rPr>
              <a:t>“Ta đã lớn”</a:t>
            </a:r>
            <a:endParaRPr b="0" i="1" sz="1800" u="sng"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“Thầy giáo già đã khuất” 🡪 ý nghĩa tả thực 🡪 sự đổi thay của thời gian 🡪 hình ảnh thầy giáo không còn là hình ảnh to lớn như đạo sĩ trước kia.</a:t>
            </a:r>
            <a:endParaRPr/>
          </a:p>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Hình ảnh thầy là một kỷ niệm của cậu bé năm mười tuổi. Câu thơ có sự suy niệm, hồi tưởng.</a:t>
            </a:r>
            <a:endParaRPr/>
          </a:p>
        </p:txBody>
      </p:sp>
      <p:grpSp>
        <p:nvGrpSpPr>
          <p:cNvPr id="471" name="Google Shape;471;p13"/>
          <p:cNvGrpSpPr/>
          <p:nvPr/>
        </p:nvGrpSpPr>
        <p:grpSpPr>
          <a:xfrm>
            <a:off x="2905010" y="1078786"/>
            <a:ext cx="5497772" cy="3993434"/>
            <a:chOff x="2905010" y="1078786"/>
            <a:chExt cx="5497772" cy="3993434"/>
          </a:xfrm>
        </p:grpSpPr>
        <p:pic>
          <p:nvPicPr>
            <p:cNvPr descr="Những icon đẹp cute, đáng yêu, dí dỏm nhất" id="472" name="Google Shape;472;p13"/>
            <p:cNvPicPr preferRelativeResize="0"/>
            <p:nvPr/>
          </p:nvPicPr>
          <p:blipFill rotWithShape="1">
            <a:blip r:embed="rId3">
              <a:alphaModFix/>
            </a:blip>
            <a:srcRect b="0" l="0" r="0" t="0"/>
            <a:stretch/>
          </p:blipFill>
          <p:spPr>
            <a:xfrm>
              <a:off x="2905010" y="2722418"/>
              <a:ext cx="2459073" cy="2349802"/>
            </a:xfrm>
            <a:prstGeom prst="rect">
              <a:avLst/>
            </a:prstGeom>
            <a:noFill/>
            <a:ln>
              <a:noFill/>
            </a:ln>
          </p:spPr>
        </p:pic>
        <p:sp>
          <p:nvSpPr>
            <p:cNvPr id="473" name="Google Shape;473;p13"/>
            <p:cNvSpPr/>
            <p:nvPr/>
          </p:nvSpPr>
          <p:spPr>
            <a:xfrm>
              <a:off x="5340927" y="1078786"/>
              <a:ext cx="3061855" cy="2164634"/>
            </a:xfrm>
            <a:prstGeom prst="cloud">
              <a:avLst/>
            </a:prstGeom>
            <a:solidFill>
              <a:schemeClr val="l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dk1"/>
                </a:solidFill>
                <a:latin typeface="Arial"/>
                <a:ea typeface="Arial"/>
                <a:cs typeface="Arial"/>
                <a:sym typeface="Arial"/>
              </a:endParaRPr>
            </a:p>
          </p:txBody>
        </p:sp>
        <p:sp>
          <p:nvSpPr>
            <p:cNvPr id="474" name="Google Shape;474;p13"/>
            <p:cNvSpPr txBox="1"/>
            <p:nvPr/>
          </p:nvSpPr>
          <p:spPr>
            <a:xfrm>
              <a:off x="5476009" y="1725086"/>
              <a:ext cx="2795155" cy="87203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Câu thơ </a:t>
              </a:r>
              <a:r>
                <a:rPr b="0" i="1" lang="vi-VN" sz="1800" u="none" cap="none" strike="noStrike">
                  <a:solidFill>
                    <a:srgbClr val="000000"/>
                  </a:solidFill>
                  <a:latin typeface="Arial"/>
                  <a:ea typeface="Arial"/>
                  <a:cs typeface="Arial"/>
                  <a:sym typeface="Arial"/>
                </a:rPr>
                <a:t>Thầy giáo già đã khuất</a:t>
              </a:r>
              <a:r>
                <a:rPr b="0" i="0" lang="vi-VN" sz="1800" u="none" cap="none" strike="noStrike">
                  <a:solidFill>
                    <a:srgbClr val="000000"/>
                  </a:solidFill>
                  <a:latin typeface="Arial"/>
                  <a:ea typeface="Arial"/>
                  <a:cs typeface="Arial"/>
                  <a:sym typeface="Arial"/>
                </a:rPr>
                <a:t> nói lên điều gì?</a:t>
              </a:r>
              <a:endParaRPr b="0" i="0" sz="1800" u="none" cap="none" strike="noStrike">
                <a:solidFill>
                  <a:srgbClr val="000000"/>
                </a:solidFill>
                <a:latin typeface="Arial"/>
                <a:ea typeface="Arial"/>
                <a:cs typeface="Arial"/>
                <a:sym typeface="Arial"/>
              </a:endParaRPr>
            </a:p>
          </p:txBody>
        </p:sp>
      </p:grpSp>
      <p:pic>
        <p:nvPicPr>
          <p:cNvPr id="475" name="Google Shape;475;p13"/>
          <p:cNvPicPr preferRelativeResize="0"/>
          <p:nvPr/>
        </p:nvPicPr>
        <p:blipFill rotWithShape="1">
          <a:blip r:embed="rId4">
            <a:alphaModFix/>
          </a:blip>
          <a:srcRect b="0" l="0" r="0" t="0"/>
          <a:stretch/>
        </p:blipFill>
        <p:spPr>
          <a:xfrm>
            <a:off x="5234604" y="1065254"/>
            <a:ext cx="3274499" cy="2694445"/>
          </a:xfrm>
          <a:prstGeom prst="rect">
            <a:avLst/>
          </a:prstGeom>
          <a:noFill/>
          <a:ln>
            <a:noFill/>
          </a:ln>
          <a:effectLst>
            <a:outerShdw blurRad="292100" rotWithShape="0" algn="tl" dir="2700000" dist="139700">
              <a:srgbClr val="333333">
                <a:alpha val="64705"/>
              </a:srgbClr>
            </a:outerShdw>
          </a:effectLst>
        </p:spPr>
      </p:pic>
    </p:spTree>
  </p:cSld>
  <p:clrMapOvr>
    <a:masterClrMapping/>
  </p:clrMapOvr>
  <p:transition spd="slow" p14:dur="2500">
    <p:checke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71"/>
                                        </p:tgtEl>
                                      </p:cBhvr>
                                    </p:animEffect>
                                    <p:set>
                                      <p:cBhvr>
                                        <p:cTn dur="1" fill="hold">
                                          <p:stCondLst>
                                            <p:cond delay="500"/>
                                          </p:stCondLst>
                                        </p:cTn>
                                        <p:tgtEl>
                                          <p:spTgt spid="47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grpSp>
        <p:nvGrpSpPr>
          <p:cNvPr id="480" name="Google Shape;480;p14"/>
          <p:cNvGrpSpPr/>
          <p:nvPr/>
        </p:nvGrpSpPr>
        <p:grpSpPr>
          <a:xfrm>
            <a:off x="348846" y="488373"/>
            <a:ext cx="7943099" cy="4655127"/>
            <a:chOff x="348846" y="488373"/>
            <a:chExt cx="7943099" cy="4655127"/>
          </a:xfrm>
        </p:grpSpPr>
        <p:pic>
          <p:nvPicPr>
            <p:cNvPr descr="Những icon đẹp cute, đáng yêu, dí dỏm nhất" id="481" name="Google Shape;481;p14"/>
            <p:cNvPicPr preferRelativeResize="0"/>
            <p:nvPr/>
          </p:nvPicPr>
          <p:blipFill rotWithShape="1">
            <a:blip r:embed="rId3">
              <a:alphaModFix/>
            </a:blip>
            <a:srcRect b="0" l="0" r="0" t="0"/>
            <a:stretch/>
          </p:blipFill>
          <p:spPr>
            <a:xfrm>
              <a:off x="348846" y="2793698"/>
              <a:ext cx="2459073" cy="2349802"/>
            </a:xfrm>
            <a:prstGeom prst="rect">
              <a:avLst/>
            </a:prstGeom>
            <a:noFill/>
            <a:ln>
              <a:noFill/>
            </a:ln>
          </p:spPr>
        </p:pic>
        <p:sp>
          <p:nvSpPr>
            <p:cNvPr id="482" name="Google Shape;482;p14"/>
            <p:cNvSpPr/>
            <p:nvPr/>
          </p:nvSpPr>
          <p:spPr>
            <a:xfrm>
              <a:off x="2807920" y="488373"/>
              <a:ext cx="5484025" cy="3428063"/>
            </a:xfrm>
            <a:prstGeom prst="cloud">
              <a:avLst/>
            </a:prstGeom>
            <a:solidFill>
              <a:schemeClr val="l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dk1"/>
                </a:solidFill>
                <a:latin typeface="Arial"/>
                <a:ea typeface="Arial"/>
                <a:cs typeface="Arial"/>
                <a:sym typeface="Arial"/>
              </a:endParaRPr>
            </a:p>
          </p:txBody>
        </p:sp>
        <p:sp>
          <p:nvSpPr>
            <p:cNvPr id="483" name="Google Shape;483;p14"/>
            <p:cNvSpPr/>
            <p:nvPr/>
          </p:nvSpPr>
          <p:spPr>
            <a:xfrm>
              <a:off x="3241442" y="1232908"/>
              <a:ext cx="4866362" cy="1938992"/>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50000"/>
                </a:lnSpc>
                <a:spcBef>
                  <a:spcPts val="0"/>
                </a:spcBef>
                <a:spcAft>
                  <a:spcPts val="0"/>
                </a:spcAft>
                <a:buClr>
                  <a:srgbClr val="000000"/>
                </a:buClr>
                <a:buSzPts val="2000"/>
                <a:buFont typeface="Arial"/>
                <a:buChar char="•"/>
              </a:pPr>
              <a:r>
                <a:rPr b="0" i="0" lang="vi-VN" sz="2000" u="none" cap="none" strike="noStrike">
                  <a:solidFill>
                    <a:srgbClr val="000000"/>
                  </a:solidFill>
                  <a:latin typeface="Arial"/>
                  <a:ea typeface="Arial"/>
                  <a:cs typeface="Arial"/>
                  <a:sym typeface="Arial"/>
                </a:rPr>
                <a:t>Dòng Mê Kông gắn bó với con người như thế nào?</a:t>
              </a:r>
              <a:endParaRPr/>
            </a:p>
            <a:p>
              <a:pPr indent="-342900" lvl="0" marL="342900" marR="0" rtl="0" algn="just">
                <a:lnSpc>
                  <a:spcPct val="150000"/>
                </a:lnSpc>
                <a:spcBef>
                  <a:spcPts val="0"/>
                </a:spcBef>
                <a:spcAft>
                  <a:spcPts val="0"/>
                </a:spcAft>
                <a:buClr>
                  <a:srgbClr val="000000"/>
                </a:buClr>
                <a:buSzPts val="2000"/>
                <a:buFont typeface="Arial"/>
                <a:buChar char="•"/>
              </a:pPr>
              <a:r>
                <a:rPr b="0" i="0" lang="vi-VN" sz="2000" u="none" cap="none" strike="noStrike">
                  <a:solidFill>
                    <a:srgbClr val="000000"/>
                  </a:solidFill>
                  <a:latin typeface="Arial"/>
                  <a:ea typeface="Arial"/>
                  <a:cs typeface="Arial"/>
                  <a:sym typeface="Arial"/>
                </a:rPr>
                <a:t>Em có nhận xét gì về tình yêu của tác giả đối với dòng Mê Kông?</a:t>
              </a:r>
              <a:endParaRPr b="0" i="0" sz="20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graphicFrame>
        <p:nvGraphicFramePr>
          <p:cNvPr id="488" name="Google Shape;488;p15"/>
          <p:cNvGraphicFramePr/>
          <p:nvPr/>
        </p:nvGraphicFramePr>
        <p:xfrm>
          <a:off x="644236" y="570921"/>
          <a:ext cx="3000000" cy="3000000"/>
        </p:xfrm>
        <a:graphic>
          <a:graphicData uri="http://schemas.openxmlformats.org/drawingml/2006/table">
            <a:tbl>
              <a:tblPr bandRow="1" firstRow="1">
                <a:noFill/>
                <a:tableStyleId>{01B955AF-F3CD-4925-8182-532F81676567}</a:tableStyleId>
              </a:tblPr>
              <a:tblGrid>
                <a:gridCol w="2867900"/>
                <a:gridCol w="4883725"/>
              </a:tblGrid>
              <a:tr h="370850">
                <a:tc>
                  <a:txBody>
                    <a:bodyPr/>
                    <a:lstStyle/>
                    <a:p>
                      <a:pPr indent="0" lvl="0" marL="0" marR="0" rtl="0" algn="ctr">
                        <a:lnSpc>
                          <a:spcPct val="150000"/>
                        </a:lnSpc>
                        <a:spcBef>
                          <a:spcPts val="0"/>
                        </a:spcBef>
                        <a:spcAft>
                          <a:spcPts val="0"/>
                        </a:spcAft>
                        <a:buNone/>
                      </a:pPr>
                      <a:r>
                        <a:rPr b="1" lang="vi-VN" sz="1800" u="none" cap="none" strike="noStrike"/>
                        <a:t>Dòng Mê Kông đối với con người</a:t>
                      </a:r>
                      <a:endParaRPr b="1" sz="1800" u="none" cap="none" strike="noStrike"/>
                    </a:p>
                  </a:txBody>
                  <a:tcPr marT="45725" marB="45725" marR="91450" marL="91450" anchor="ctr">
                    <a:solidFill>
                      <a:srgbClr val="80B9F8"/>
                    </a:solidFill>
                  </a:tcPr>
                </a:tc>
                <a:tc>
                  <a:txBody>
                    <a:bodyPr/>
                    <a:lstStyle/>
                    <a:p>
                      <a:pPr indent="0" lvl="0" marL="0" marR="0" rtl="0" algn="ctr">
                        <a:lnSpc>
                          <a:spcPct val="150000"/>
                        </a:lnSpc>
                        <a:spcBef>
                          <a:spcPts val="0"/>
                        </a:spcBef>
                        <a:spcAft>
                          <a:spcPts val="0"/>
                        </a:spcAft>
                        <a:buNone/>
                      </a:pPr>
                      <a:r>
                        <a:rPr b="1" lang="vi-VN" sz="1800" u="none" cap="none" strike="noStrike"/>
                        <a:t>Tình cảm của tác giả đối với</a:t>
                      </a:r>
                      <a:endParaRPr/>
                    </a:p>
                    <a:p>
                      <a:pPr indent="0" lvl="0" marL="0" marR="0" rtl="0" algn="ctr">
                        <a:lnSpc>
                          <a:spcPct val="150000"/>
                        </a:lnSpc>
                        <a:spcBef>
                          <a:spcPts val="0"/>
                        </a:spcBef>
                        <a:spcAft>
                          <a:spcPts val="0"/>
                        </a:spcAft>
                        <a:buNone/>
                      </a:pPr>
                      <a:r>
                        <a:rPr b="1" lang="vi-VN" sz="1800" u="none" cap="none" strike="noStrike"/>
                        <a:t>dòng Mê Kông</a:t>
                      </a:r>
                      <a:endParaRPr b="1" sz="1800" u="none" cap="none" strike="noStrike"/>
                    </a:p>
                  </a:txBody>
                  <a:tcPr marT="45725" marB="45725" marR="91450" marL="91450" anchor="ctr">
                    <a:solidFill>
                      <a:srgbClr val="80B9F8"/>
                    </a:solidFill>
                  </a:tcPr>
                </a:tc>
              </a:tr>
              <a:tr h="370850">
                <a:tc>
                  <a:txBody>
                    <a:bodyPr/>
                    <a:lstStyle/>
                    <a:p>
                      <a:pPr indent="0" lvl="0" marL="0" marR="0" rtl="0" algn="just">
                        <a:lnSpc>
                          <a:spcPct val="150000"/>
                        </a:lnSpc>
                        <a:spcBef>
                          <a:spcPts val="0"/>
                        </a:spcBef>
                        <a:spcAft>
                          <a:spcPts val="0"/>
                        </a:spcAft>
                        <a:buNone/>
                      </a:pPr>
                      <a:r>
                        <a:t/>
                      </a:r>
                      <a:endParaRPr sz="1800" u="none" cap="none" strike="noStrike"/>
                    </a:p>
                  </a:txBody>
                  <a:tcPr marT="45725" marB="45725" marR="91450" marL="91450"/>
                </a:tc>
                <a:tc>
                  <a:txBody>
                    <a:bodyPr/>
                    <a:lstStyle/>
                    <a:p>
                      <a:pPr indent="0" lvl="0" marL="0" marR="0" rtl="0" algn="just">
                        <a:lnSpc>
                          <a:spcPct val="150000"/>
                        </a:lnSpc>
                        <a:spcBef>
                          <a:spcPts val="0"/>
                        </a:spcBef>
                        <a:spcAft>
                          <a:spcPts val="0"/>
                        </a:spcAft>
                        <a:buNone/>
                      </a:pPr>
                      <a:r>
                        <a:t/>
                      </a:r>
                      <a:endParaRPr sz="1800" u="none" cap="none" strike="noStrike"/>
                    </a:p>
                    <a:p>
                      <a:pPr indent="0" lvl="0" marL="0" marR="0" rtl="0" algn="just">
                        <a:lnSpc>
                          <a:spcPct val="150000"/>
                        </a:lnSpc>
                        <a:spcBef>
                          <a:spcPts val="0"/>
                        </a:spcBef>
                        <a:spcAft>
                          <a:spcPts val="0"/>
                        </a:spcAft>
                        <a:buNone/>
                      </a:pPr>
                      <a:r>
                        <a:t/>
                      </a:r>
                      <a:endParaRPr sz="1800" u="none" cap="none" strike="noStrike"/>
                    </a:p>
                    <a:p>
                      <a:pPr indent="0" lvl="0" marL="0" marR="0" rtl="0" algn="just">
                        <a:lnSpc>
                          <a:spcPct val="150000"/>
                        </a:lnSpc>
                        <a:spcBef>
                          <a:spcPts val="0"/>
                        </a:spcBef>
                        <a:spcAft>
                          <a:spcPts val="0"/>
                        </a:spcAft>
                        <a:buNone/>
                      </a:pPr>
                      <a:r>
                        <a:t/>
                      </a:r>
                      <a:endParaRPr sz="1800" u="none" cap="none" strike="noStrike"/>
                    </a:p>
                    <a:p>
                      <a:pPr indent="0" lvl="0" marL="0" marR="0" rtl="0" algn="just">
                        <a:lnSpc>
                          <a:spcPct val="150000"/>
                        </a:lnSpc>
                        <a:spcBef>
                          <a:spcPts val="0"/>
                        </a:spcBef>
                        <a:spcAft>
                          <a:spcPts val="0"/>
                        </a:spcAft>
                        <a:buNone/>
                      </a:pPr>
                      <a:r>
                        <a:t/>
                      </a:r>
                      <a:endParaRPr sz="1800" u="none" cap="none" strike="noStrike"/>
                    </a:p>
                    <a:p>
                      <a:pPr indent="0" lvl="0" marL="0" marR="0" rtl="0" algn="just">
                        <a:lnSpc>
                          <a:spcPct val="150000"/>
                        </a:lnSpc>
                        <a:spcBef>
                          <a:spcPts val="0"/>
                        </a:spcBef>
                        <a:spcAft>
                          <a:spcPts val="0"/>
                        </a:spcAft>
                        <a:buNone/>
                      </a:pPr>
                      <a:r>
                        <a:t/>
                      </a:r>
                      <a:endParaRPr sz="1800" u="none" cap="none" strike="noStrike"/>
                    </a:p>
                    <a:p>
                      <a:pPr indent="0" lvl="0" marL="0" marR="0" rtl="0" algn="just">
                        <a:lnSpc>
                          <a:spcPct val="150000"/>
                        </a:lnSpc>
                        <a:spcBef>
                          <a:spcPts val="0"/>
                        </a:spcBef>
                        <a:spcAft>
                          <a:spcPts val="0"/>
                        </a:spcAft>
                        <a:buNone/>
                      </a:pPr>
                      <a:r>
                        <a:t/>
                      </a:r>
                      <a:endParaRPr sz="1800" u="none" cap="none" strike="noStrike"/>
                    </a:p>
                    <a:p>
                      <a:pPr indent="0" lvl="0" marL="0" marR="0" rtl="0" algn="just">
                        <a:lnSpc>
                          <a:spcPct val="150000"/>
                        </a:lnSpc>
                        <a:spcBef>
                          <a:spcPts val="0"/>
                        </a:spcBef>
                        <a:spcAft>
                          <a:spcPts val="0"/>
                        </a:spcAft>
                        <a:buNone/>
                      </a:pPr>
                      <a:r>
                        <a:t/>
                      </a:r>
                      <a:endParaRPr sz="1800" u="none" cap="none" strike="noStrike"/>
                    </a:p>
                  </a:txBody>
                  <a:tcPr marT="45725" marB="45725" marR="91450" marL="91450"/>
                </a:tc>
              </a:tr>
            </a:tbl>
          </a:graphicData>
        </a:graphic>
      </p:graphicFrame>
      <p:sp>
        <p:nvSpPr>
          <p:cNvPr id="489" name="Google Shape;489;p15"/>
          <p:cNvSpPr/>
          <p:nvPr/>
        </p:nvSpPr>
        <p:spPr>
          <a:xfrm>
            <a:off x="644236" y="1486699"/>
            <a:ext cx="2847109" cy="216982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Bồi đắp và tạo nên sản vật trù phú cho người dân, cùng người dân trải qua những lao động vất vả.</a:t>
            </a:r>
            <a:endParaRPr/>
          </a:p>
        </p:txBody>
      </p:sp>
      <p:sp>
        <p:nvSpPr>
          <p:cNvPr id="490" name="Google Shape;490;p15"/>
          <p:cNvSpPr/>
          <p:nvPr/>
        </p:nvSpPr>
        <p:spPr>
          <a:xfrm>
            <a:off x="3491345" y="1498166"/>
            <a:ext cx="4883728" cy="3000821"/>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rgbClr val="000000"/>
              </a:buClr>
              <a:buSzPts val="1800"/>
              <a:buFont typeface="Arial"/>
              <a:buChar char="•"/>
            </a:pPr>
            <a:r>
              <a:rPr b="0" i="0" lang="vi-VN" sz="1800" u="none" cap="none" strike="noStrike">
                <a:solidFill>
                  <a:srgbClr val="000000"/>
                </a:solidFill>
                <a:latin typeface="Arial"/>
                <a:ea typeface="Arial"/>
                <a:cs typeface="Arial"/>
                <a:sym typeface="Arial"/>
              </a:rPr>
              <a:t>Gần gũi, thân thiết, gắn bó sâu sắc như tình cảm với những người thân ruột thịt (nước mắt đều muốn ứa).</a:t>
            </a:r>
            <a:endParaRPr/>
          </a:p>
          <a:p>
            <a:pPr indent="-285750" lvl="0" marL="285750" marR="0" rtl="0" algn="just">
              <a:lnSpc>
                <a:spcPct val="150000"/>
              </a:lnSpc>
              <a:spcBef>
                <a:spcPts val="0"/>
              </a:spcBef>
              <a:spcAft>
                <a:spcPts val="0"/>
              </a:spcAft>
              <a:buClr>
                <a:srgbClr val="000000"/>
              </a:buClr>
              <a:buSzPts val="1800"/>
              <a:buFont typeface="Arial"/>
              <a:buChar char="•"/>
            </a:pPr>
            <a:r>
              <a:rPr b="0" i="0" lang="vi-VN" sz="1800" u="none" cap="none" strike="noStrike">
                <a:solidFill>
                  <a:srgbClr val="000000"/>
                </a:solidFill>
                <a:latin typeface="Arial"/>
                <a:ea typeface="Arial"/>
                <a:cs typeface="Arial"/>
                <a:sym typeface="Arial"/>
              </a:rPr>
              <a:t>Tình yêu, sự trân trọng, đồng cảm của tác giả đối với dòng Mê Kông và những người nông dân 🡪 Tình yêu đối với quê hương, đất nước.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16"/>
          <p:cNvPicPr preferRelativeResize="0"/>
          <p:nvPr/>
        </p:nvPicPr>
        <p:blipFill rotWithShape="1">
          <a:blip r:embed="rId3">
            <a:alphaModFix/>
          </a:blip>
          <a:srcRect b="0" l="7305" r="16514" t="76091"/>
          <a:stretch/>
        </p:blipFill>
        <p:spPr>
          <a:xfrm flipH="1" rot="10800000">
            <a:off x="850" y="0"/>
            <a:ext cx="9142298" cy="1912075"/>
          </a:xfrm>
          <a:prstGeom prst="rect">
            <a:avLst/>
          </a:prstGeom>
          <a:noFill/>
          <a:ln>
            <a:noFill/>
          </a:ln>
        </p:spPr>
      </p:pic>
      <p:sp>
        <p:nvSpPr>
          <p:cNvPr id="496" name="Google Shape;496;p16"/>
          <p:cNvSpPr txBox="1"/>
          <p:nvPr/>
        </p:nvSpPr>
        <p:spPr>
          <a:xfrm>
            <a:off x="102637" y="1987420"/>
            <a:ext cx="541493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vi-VN" sz="2800" u="none" cap="none" strike="noStrike">
                <a:solidFill>
                  <a:schemeClr val="dk1"/>
                </a:solidFill>
                <a:latin typeface="Arial"/>
                <a:ea typeface="Arial"/>
                <a:cs typeface="Arial"/>
                <a:sym typeface="Arial"/>
              </a:rPr>
              <a:t>2. Vẻ đẹp của sông Mê Kông</a:t>
            </a:r>
            <a:endParaRPr b="1" i="0" sz="2800" u="none" cap="none" strike="noStrike">
              <a:solidFill>
                <a:schemeClr val="dk1"/>
              </a:solidFill>
              <a:latin typeface="Arial"/>
              <a:ea typeface="Arial"/>
              <a:cs typeface="Arial"/>
              <a:sym typeface="Arial"/>
            </a:endParaRPr>
          </a:p>
        </p:txBody>
      </p:sp>
      <p:sp>
        <p:nvSpPr>
          <p:cNvPr id="497" name="Google Shape;497;p16"/>
          <p:cNvSpPr/>
          <p:nvPr/>
        </p:nvSpPr>
        <p:spPr>
          <a:xfrm>
            <a:off x="550506" y="2613712"/>
            <a:ext cx="8011603"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vi-VN" sz="2000" u="none" cap="none" strike="noStrike">
                <a:solidFill>
                  <a:srgbClr val="000000"/>
                </a:solidFill>
                <a:latin typeface="Arial"/>
                <a:ea typeface="Arial"/>
                <a:cs typeface="Arial"/>
                <a:sym typeface="Arial"/>
              </a:rPr>
              <a:t>Em hãy cho biết vẻ đẹp của sông Mê Kông khi chảy vào Nam Bộ - Việt Nam được thể hiện trong bài thơ như thế nào?</a:t>
            </a:r>
            <a:endParaRPr b="0" i="0" sz="2000" u="none" cap="none" strike="noStrike">
              <a:solidFill>
                <a:srgbClr val="000000"/>
              </a:solidFill>
              <a:latin typeface="Arial"/>
              <a:ea typeface="Arial"/>
              <a:cs typeface="Arial"/>
              <a:sym typeface="Arial"/>
            </a:endParaRPr>
          </a:p>
        </p:txBody>
      </p:sp>
    </p:spTree>
  </p:cSld>
  <p:clrMapOvr>
    <a:masterClrMapping/>
  </p:clrMapOvr>
  <p:transition spd="slow" p14:dur="800">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17"/>
          <p:cNvSpPr/>
          <p:nvPr/>
        </p:nvSpPr>
        <p:spPr>
          <a:xfrm>
            <a:off x="259770" y="124017"/>
            <a:ext cx="5299365" cy="4969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vi-VN" sz="2000" u="none" cap="none" strike="noStrike">
                <a:solidFill>
                  <a:srgbClr val="000000"/>
                </a:solidFill>
                <a:latin typeface="Arial"/>
                <a:ea typeface="Arial"/>
                <a:cs typeface="Arial"/>
                <a:sym typeface="Arial"/>
              </a:rPr>
              <a:t>2. Vẻ đẹp của dòng sông Mê Kông</a:t>
            </a:r>
            <a:endParaRPr b="0" i="0" sz="2000" u="none" cap="none" strike="noStrike">
              <a:solidFill>
                <a:srgbClr val="000000"/>
              </a:solidFill>
              <a:latin typeface="Arial"/>
              <a:ea typeface="Arial"/>
              <a:cs typeface="Arial"/>
              <a:sym typeface="Arial"/>
            </a:endParaRPr>
          </a:p>
        </p:txBody>
      </p:sp>
      <p:sp>
        <p:nvSpPr>
          <p:cNvPr descr="Du lịch chợ nổi miền Tây: 7 địa điểm khổng thể bỏ lỡ cho team xê dịch - PYS  Travel" id="503" name="Google Shape;503;p1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504" name="Google Shape;504;p17"/>
          <p:cNvPicPr preferRelativeResize="0"/>
          <p:nvPr/>
        </p:nvPicPr>
        <p:blipFill rotWithShape="1">
          <a:blip r:embed="rId3">
            <a:alphaModFix/>
          </a:blip>
          <a:srcRect b="0" l="0" r="0" t="0"/>
          <a:stretch/>
        </p:blipFill>
        <p:spPr>
          <a:xfrm>
            <a:off x="5247407" y="1470590"/>
            <a:ext cx="3621211" cy="2410692"/>
          </a:xfrm>
          <a:prstGeom prst="rect">
            <a:avLst/>
          </a:prstGeom>
          <a:noFill/>
          <a:ln>
            <a:noFill/>
          </a:ln>
          <a:effectLst>
            <a:outerShdw blurRad="292100" rotWithShape="0" algn="tl" dir="2700000" dist="139700">
              <a:srgbClr val="333333">
                <a:alpha val="64705"/>
              </a:srgbClr>
            </a:outerShdw>
          </a:effectLst>
        </p:spPr>
      </p:pic>
      <p:sp>
        <p:nvSpPr>
          <p:cNvPr id="505" name="Google Shape;505;p17"/>
          <p:cNvSpPr/>
          <p:nvPr/>
        </p:nvSpPr>
        <p:spPr>
          <a:xfrm>
            <a:off x="460375" y="621013"/>
            <a:ext cx="8080952" cy="50783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Sông Mê Kông hiện lên với nhiều vẻ đẹp khác nhau.</a:t>
            </a:r>
            <a:endParaRPr b="0" i="0" sz="1800" u="none" cap="none" strike="noStrike">
              <a:solidFill>
                <a:srgbClr val="000000"/>
              </a:solidFill>
              <a:latin typeface="Arial"/>
              <a:ea typeface="Arial"/>
              <a:cs typeface="Arial"/>
              <a:sym typeface="Arial"/>
            </a:endParaRPr>
          </a:p>
        </p:txBody>
      </p:sp>
      <p:sp>
        <p:nvSpPr>
          <p:cNvPr id="506" name="Google Shape;506;p17"/>
          <p:cNvSpPr/>
          <p:nvPr/>
        </p:nvSpPr>
        <p:spPr>
          <a:xfrm>
            <a:off x="460375" y="1128844"/>
            <a:ext cx="4787032" cy="383181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Khi chảy vào vùng đất Nam Bộ - Việt Nam:</a:t>
            </a:r>
            <a:endParaRPr/>
          </a:p>
          <a:p>
            <a:pPr indent="-285750" lvl="0" marL="285750" marR="0" rtl="0" algn="just">
              <a:lnSpc>
                <a:spcPct val="150000"/>
              </a:lnSpc>
              <a:spcBef>
                <a:spcPts val="0"/>
              </a:spcBef>
              <a:spcAft>
                <a:spcPts val="0"/>
              </a:spcAft>
              <a:buClr>
                <a:srgbClr val="000000"/>
              </a:buClr>
              <a:buSzPts val="1800"/>
              <a:buFont typeface="Arial"/>
              <a:buChar char="•"/>
            </a:pPr>
            <a:r>
              <a:rPr b="0" i="0" lang="vi-VN" sz="1800" u="none" cap="none" strike="noStrike">
                <a:solidFill>
                  <a:srgbClr val="000000"/>
                </a:solidFill>
                <a:latin typeface="Arial"/>
                <a:ea typeface="Arial"/>
                <a:cs typeface="Arial"/>
                <a:sym typeface="Arial"/>
              </a:rPr>
              <a:t>Trúc đào tươi chim khuyên rỉa cánh sương đọng long lanh.</a:t>
            </a:r>
            <a:endParaRPr/>
          </a:p>
          <a:p>
            <a:pPr indent="-285750" lvl="0" marL="285750" marR="0" rtl="0" algn="just">
              <a:lnSpc>
                <a:spcPct val="150000"/>
              </a:lnSpc>
              <a:spcBef>
                <a:spcPts val="0"/>
              </a:spcBef>
              <a:spcAft>
                <a:spcPts val="0"/>
              </a:spcAft>
              <a:buClr>
                <a:srgbClr val="000000"/>
              </a:buClr>
              <a:buSzPts val="1800"/>
              <a:buFont typeface="Arial"/>
              <a:buChar char="•"/>
            </a:pPr>
            <a:r>
              <a:rPr b="0" i="1" lang="vi-VN" sz="1800" u="none" cap="none" strike="noStrike">
                <a:solidFill>
                  <a:srgbClr val="000000"/>
                </a:solidFill>
                <a:latin typeface="Arial"/>
                <a:ea typeface="Arial"/>
                <a:cs typeface="Arial"/>
                <a:sym typeface="Arial"/>
              </a:rPr>
              <a:t>Chín nhánh Mê Kông </a:t>
            </a:r>
            <a:r>
              <a:rPr b="0" i="0" lang="vi-VN" sz="1800" u="none" cap="none" strike="noStrike">
                <a:solidFill>
                  <a:srgbClr val="000000"/>
                </a:solidFill>
                <a:latin typeface="Arial"/>
                <a:ea typeface="Arial"/>
                <a:cs typeface="Arial"/>
                <a:sym typeface="Arial"/>
              </a:rPr>
              <a:t>🡪</a:t>
            </a:r>
            <a:r>
              <a:rPr b="0" i="1" lang="vi-VN" sz="1800" u="none" cap="none" strike="noStrike">
                <a:solidFill>
                  <a:srgbClr val="000000"/>
                </a:solidFill>
                <a:latin typeface="Arial"/>
                <a:ea typeface="Arial"/>
                <a:cs typeface="Arial"/>
                <a:sym typeface="Arial"/>
              </a:rPr>
              <a:t> </a:t>
            </a:r>
            <a:r>
              <a:rPr b="0" i="0" lang="vi-VN" sz="1800" u="none" cap="none" strike="noStrike">
                <a:solidFill>
                  <a:srgbClr val="000000"/>
                </a:solidFill>
                <a:latin typeface="Arial"/>
                <a:ea typeface="Arial"/>
                <a:cs typeface="Arial"/>
                <a:sym typeface="Arial"/>
              </a:rPr>
              <a:t>số lượng của những nhánh Mê Kông.</a:t>
            </a:r>
            <a:endParaRPr/>
          </a:p>
          <a:p>
            <a:pPr indent="-285750" lvl="0" marL="285750" marR="0" rtl="0" algn="just">
              <a:lnSpc>
                <a:spcPct val="150000"/>
              </a:lnSpc>
              <a:spcBef>
                <a:spcPts val="0"/>
              </a:spcBef>
              <a:spcAft>
                <a:spcPts val="0"/>
              </a:spcAft>
              <a:buClr>
                <a:srgbClr val="000000"/>
              </a:buClr>
              <a:buSzPts val="1800"/>
              <a:buFont typeface="Arial"/>
              <a:buChar char="•"/>
            </a:pPr>
            <a:r>
              <a:rPr b="0" i="0" lang="vi-VN" sz="1800" u="none" cap="none" strike="noStrike">
                <a:solidFill>
                  <a:srgbClr val="000000"/>
                </a:solidFill>
                <a:latin typeface="Arial"/>
                <a:ea typeface="Arial"/>
                <a:cs typeface="Arial"/>
                <a:sym typeface="Arial"/>
              </a:rPr>
              <a:t>Sầu riêng thơm dậy, suối mát dội trong lòng dừa trĩu quả, v.v...</a:t>
            </a:r>
            <a:endParaRPr/>
          </a:p>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Nhiều, màu mỡ, trù phú ~ người mẹ (</a:t>
            </a:r>
            <a:r>
              <a:rPr b="0" i="1" lang="vi-VN" sz="1800" u="none" cap="none" strike="noStrike">
                <a:solidFill>
                  <a:srgbClr val="000000"/>
                </a:solidFill>
                <a:latin typeface="Arial"/>
                <a:ea typeface="Arial"/>
                <a:cs typeface="Arial"/>
                <a:sym typeface="Arial"/>
              </a:rPr>
              <a:t>quặn đẻ</a:t>
            </a:r>
            <a:r>
              <a:rPr b="0" i="0" lang="vi-VN" sz="1800" u="none" cap="none" strike="noStrike">
                <a:solidFill>
                  <a:srgbClr val="000000"/>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10" name="Shape 510"/>
        <p:cNvGrpSpPr/>
        <p:nvPr/>
      </p:nvGrpSpPr>
      <p:grpSpPr>
        <a:xfrm>
          <a:off x="0" y="0"/>
          <a:ext cx="0" cy="0"/>
          <a:chOff x="0" y="0"/>
          <a:chExt cx="0" cy="0"/>
        </a:xfrm>
      </p:grpSpPr>
      <p:grpSp>
        <p:nvGrpSpPr>
          <p:cNvPr id="511" name="Google Shape;511;p18"/>
          <p:cNvGrpSpPr/>
          <p:nvPr/>
        </p:nvGrpSpPr>
        <p:grpSpPr>
          <a:xfrm>
            <a:off x="7464359" y="316525"/>
            <a:ext cx="1329141" cy="709280"/>
            <a:chOff x="7464359" y="316525"/>
            <a:chExt cx="1329141" cy="709280"/>
          </a:xfrm>
        </p:grpSpPr>
        <p:sp>
          <p:nvSpPr>
            <p:cNvPr id="512" name="Google Shape;512;p18"/>
            <p:cNvSpPr/>
            <p:nvPr/>
          </p:nvSpPr>
          <p:spPr>
            <a:xfrm flipH="1" rot="5400000">
              <a:off x="8734392" y="966697"/>
              <a:ext cx="59108" cy="59108"/>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3" name="Google Shape;513;p18"/>
            <p:cNvSpPr/>
            <p:nvPr/>
          </p:nvSpPr>
          <p:spPr>
            <a:xfrm flipH="1" rot="5400000">
              <a:off x="8734392" y="316525"/>
              <a:ext cx="59108" cy="59108"/>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4" name="Google Shape;514;p18"/>
            <p:cNvSpPr/>
            <p:nvPr/>
          </p:nvSpPr>
          <p:spPr>
            <a:xfrm flipH="1" rot="5400000">
              <a:off x="8099364" y="966697"/>
              <a:ext cx="59108" cy="59108"/>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5" name="Google Shape;515;p18"/>
            <p:cNvSpPr/>
            <p:nvPr/>
          </p:nvSpPr>
          <p:spPr>
            <a:xfrm flipH="1" rot="5400000">
              <a:off x="8099364" y="316525"/>
              <a:ext cx="59108" cy="59108"/>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6" name="Google Shape;516;p18"/>
            <p:cNvSpPr/>
            <p:nvPr/>
          </p:nvSpPr>
          <p:spPr>
            <a:xfrm flipH="1" rot="5400000">
              <a:off x="7464359" y="966697"/>
              <a:ext cx="59108" cy="59108"/>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7" name="Google Shape;517;p18"/>
            <p:cNvSpPr/>
            <p:nvPr/>
          </p:nvSpPr>
          <p:spPr>
            <a:xfrm flipH="1" rot="5400000">
              <a:off x="7464359" y="316525"/>
              <a:ext cx="59108" cy="59108"/>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518" name="Google Shape;518;p18"/>
          <p:cNvSpPr/>
          <p:nvPr/>
        </p:nvSpPr>
        <p:spPr>
          <a:xfrm>
            <a:off x="259770" y="124017"/>
            <a:ext cx="5299365" cy="4969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vi-VN" sz="2000" u="none" cap="none" strike="noStrike">
                <a:solidFill>
                  <a:srgbClr val="000000"/>
                </a:solidFill>
                <a:latin typeface="Arial"/>
                <a:ea typeface="Arial"/>
                <a:cs typeface="Arial"/>
                <a:sym typeface="Arial"/>
              </a:rPr>
              <a:t>2. Vẻ đẹp của dòng sông Mê Kông</a:t>
            </a:r>
            <a:endParaRPr b="0" i="0" sz="2000" u="none" cap="none" strike="noStrike">
              <a:solidFill>
                <a:srgbClr val="000000"/>
              </a:solidFill>
              <a:latin typeface="Arial"/>
              <a:ea typeface="Arial"/>
              <a:cs typeface="Arial"/>
              <a:sym typeface="Arial"/>
            </a:endParaRPr>
          </a:p>
        </p:txBody>
      </p:sp>
      <p:grpSp>
        <p:nvGrpSpPr>
          <p:cNvPr id="519" name="Google Shape;519;p18"/>
          <p:cNvGrpSpPr/>
          <p:nvPr/>
        </p:nvGrpSpPr>
        <p:grpSpPr>
          <a:xfrm>
            <a:off x="348846" y="488373"/>
            <a:ext cx="7943099" cy="4655127"/>
            <a:chOff x="348846" y="488373"/>
            <a:chExt cx="7943099" cy="4655127"/>
          </a:xfrm>
        </p:grpSpPr>
        <p:pic>
          <p:nvPicPr>
            <p:cNvPr descr="Những icon đẹp cute, đáng yêu, dí dỏm nhất" id="520" name="Google Shape;520;p18"/>
            <p:cNvPicPr preferRelativeResize="0"/>
            <p:nvPr/>
          </p:nvPicPr>
          <p:blipFill rotWithShape="1">
            <a:blip r:embed="rId3">
              <a:alphaModFix/>
            </a:blip>
            <a:srcRect b="0" l="0" r="0" t="0"/>
            <a:stretch/>
          </p:blipFill>
          <p:spPr>
            <a:xfrm>
              <a:off x="348846" y="2793698"/>
              <a:ext cx="2459073" cy="2349802"/>
            </a:xfrm>
            <a:prstGeom prst="rect">
              <a:avLst/>
            </a:prstGeom>
            <a:noFill/>
            <a:ln>
              <a:noFill/>
            </a:ln>
          </p:spPr>
        </p:pic>
        <p:sp>
          <p:nvSpPr>
            <p:cNvPr id="521" name="Google Shape;521;p18"/>
            <p:cNvSpPr/>
            <p:nvPr/>
          </p:nvSpPr>
          <p:spPr>
            <a:xfrm>
              <a:off x="2807920" y="488373"/>
              <a:ext cx="5484025" cy="3428063"/>
            </a:xfrm>
            <a:prstGeom prst="cloud">
              <a:avLst/>
            </a:prstGeom>
            <a:solidFill>
              <a:schemeClr val="l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dk1"/>
                </a:solidFill>
                <a:latin typeface="Arial"/>
                <a:ea typeface="Arial"/>
                <a:cs typeface="Arial"/>
                <a:sym typeface="Arial"/>
              </a:endParaRPr>
            </a:p>
          </p:txBody>
        </p:sp>
        <p:sp>
          <p:nvSpPr>
            <p:cNvPr id="522" name="Google Shape;522;p18"/>
            <p:cNvSpPr/>
            <p:nvPr/>
          </p:nvSpPr>
          <p:spPr>
            <a:xfrm>
              <a:off x="3233002" y="1723074"/>
              <a:ext cx="4866362" cy="95866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vi-VN" sz="2000" u="none" cap="none" strike="noStrike">
                  <a:solidFill>
                    <a:srgbClr val="000000"/>
                  </a:solidFill>
                  <a:latin typeface="Arial"/>
                  <a:ea typeface="Arial"/>
                  <a:cs typeface="Arial"/>
                  <a:sym typeface="Arial"/>
                </a:rPr>
                <a:t>Tìm và nêu đặc sắc nghệ thuật trong việc thể hiện dòng sông Mê Kông.</a:t>
              </a:r>
              <a:endParaRPr b="0" i="0" sz="20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26" name="Shape 526"/>
        <p:cNvGrpSpPr/>
        <p:nvPr/>
      </p:nvGrpSpPr>
      <p:grpSpPr>
        <a:xfrm>
          <a:off x="0" y="0"/>
          <a:ext cx="0" cy="0"/>
          <a:chOff x="0" y="0"/>
          <a:chExt cx="0" cy="0"/>
        </a:xfrm>
      </p:grpSpPr>
      <p:grpSp>
        <p:nvGrpSpPr>
          <p:cNvPr id="527" name="Google Shape;527;p19"/>
          <p:cNvGrpSpPr/>
          <p:nvPr/>
        </p:nvGrpSpPr>
        <p:grpSpPr>
          <a:xfrm>
            <a:off x="7464359" y="316525"/>
            <a:ext cx="1329141" cy="709280"/>
            <a:chOff x="7464359" y="316525"/>
            <a:chExt cx="1329141" cy="709280"/>
          </a:xfrm>
        </p:grpSpPr>
        <p:sp>
          <p:nvSpPr>
            <p:cNvPr id="528" name="Google Shape;528;p19"/>
            <p:cNvSpPr/>
            <p:nvPr/>
          </p:nvSpPr>
          <p:spPr>
            <a:xfrm flipH="1" rot="5400000">
              <a:off x="8734392" y="966697"/>
              <a:ext cx="59108" cy="59108"/>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9" name="Google Shape;529;p19"/>
            <p:cNvSpPr/>
            <p:nvPr/>
          </p:nvSpPr>
          <p:spPr>
            <a:xfrm flipH="1" rot="5400000">
              <a:off x="8734392" y="316525"/>
              <a:ext cx="59108" cy="59108"/>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0" name="Google Shape;530;p19"/>
            <p:cNvSpPr/>
            <p:nvPr/>
          </p:nvSpPr>
          <p:spPr>
            <a:xfrm flipH="1" rot="5400000">
              <a:off x="8099364" y="966697"/>
              <a:ext cx="59108" cy="59108"/>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1" name="Google Shape;531;p19"/>
            <p:cNvSpPr/>
            <p:nvPr/>
          </p:nvSpPr>
          <p:spPr>
            <a:xfrm flipH="1" rot="5400000">
              <a:off x="8099364" y="316525"/>
              <a:ext cx="59108" cy="59108"/>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2" name="Google Shape;532;p19"/>
            <p:cNvSpPr/>
            <p:nvPr/>
          </p:nvSpPr>
          <p:spPr>
            <a:xfrm flipH="1" rot="5400000">
              <a:off x="7464359" y="966697"/>
              <a:ext cx="59108" cy="59108"/>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3" name="Google Shape;533;p19"/>
            <p:cNvSpPr/>
            <p:nvPr/>
          </p:nvSpPr>
          <p:spPr>
            <a:xfrm flipH="1" rot="5400000">
              <a:off x="7464359" y="316525"/>
              <a:ext cx="59108" cy="59108"/>
            </a:xfrm>
            <a:prstGeom prst="mathPlus">
              <a:avLst>
                <a:gd fmla="val 23520" name="adj1"/>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534" name="Google Shape;534;p19"/>
          <p:cNvSpPr/>
          <p:nvPr/>
        </p:nvSpPr>
        <p:spPr>
          <a:xfrm>
            <a:off x="259770" y="124017"/>
            <a:ext cx="5299365" cy="4969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vi-VN" sz="2000" u="none" cap="none" strike="noStrike">
                <a:solidFill>
                  <a:srgbClr val="000000"/>
                </a:solidFill>
                <a:latin typeface="Arial"/>
                <a:ea typeface="Arial"/>
                <a:cs typeface="Arial"/>
                <a:sym typeface="Arial"/>
              </a:rPr>
              <a:t>2. Vẻ đẹp của dòng sông Mê Kông</a:t>
            </a:r>
            <a:endParaRPr b="0" i="0" sz="2000" u="none" cap="none" strike="noStrike">
              <a:solidFill>
                <a:srgbClr val="000000"/>
              </a:solidFill>
              <a:latin typeface="Arial"/>
              <a:ea typeface="Arial"/>
              <a:cs typeface="Arial"/>
              <a:sym typeface="Arial"/>
            </a:endParaRPr>
          </a:p>
        </p:txBody>
      </p:sp>
      <p:sp>
        <p:nvSpPr>
          <p:cNvPr id="535" name="Google Shape;535;p19"/>
          <p:cNvSpPr/>
          <p:nvPr/>
        </p:nvSpPr>
        <p:spPr>
          <a:xfrm>
            <a:off x="685799" y="737424"/>
            <a:ext cx="7574973" cy="424731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vi-VN" sz="2000" u="none" cap="none" strike="noStrike">
                <a:solidFill>
                  <a:srgbClr val="000000"/>
                </a:solidFill>
                <a:latin typeface="Arial"/>
                <a:ea typeface="Arial"/>
                <a:cs typeface="Arial"/>
                <a:sym typeface="Arial"/>
              </a:rPr>
              <a:t>- Đặc sắc nghệ thuật:</a:t>
            </a:r>
            <a:endParaRPr/>
          </a:p>
          <a:p>
            <a:pPr indent="0" lvl="0" marL="0" marR="0" rtl="0" algn="just">
              <a:lnSpc>
                <a:spcPct val="150000"/>
              </a:lnSpc>
              <a:spcBef>
                <a:spcPts val="0"/>
              </a:spcBef>
              <a:spcAft>
                <a:spcPts val="0"/>
              </a:spcAft>
              <a:buNone/>
            </a:pPr>
            <a:r>
              <a:rPr b="0" i="1" lang="vi-VN" sz="2000" u="none" cap="none" strike="noStrike">
                <a:solidFill>
                  <a:srgbClr val="000000"/>
                </a:solidFill>
                <a:latin typeface="Arial"/>
                <a:ea typeface="Arial"/>
                <a:cs typeface="Arial"/>
                <a:sym typeface="Arial"/>
              </a:rPr>
              <a:t>Chín nhánh Mê Kông phù sa nổi váng</a:t>
            </a:r>
            <a:endParaRPr b="0" i="0" sz="20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1" lang="vi-VN" sz="2000" u="none" cap="none" strike="noStrike">
                <a:solidFill>
                  <a:srgbClr val="000000"/>
                </a:solidFill>
                <a:latin typeface="Arial"/>
                <a:ea typeface="Arial"/>
                <a:cs typeface="Arial"/>
                <a:sym typeface="Arial"/>
              </a:rPr>
              <a:t>Ruộng bãi Mê Kông trồng không hết lúa</a:t>
            </a:r>
            <a:endParaRPr b="0" i="0" sz="20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1" lang="vi-VN" sz="2000" u="none" cap="none" strike="noStrike">
                <a:solidFill>
                  <a:srgbClr val="000000"/>
                </a:solidFill>
                <a:latin typeface="Arial"/>
                <a:ea typeface="Arial"/>
                <a:cs typeface="Arial"/>
                <a:sym typeface="Arial"/>
              </a:rPr>
              <a:t>Bến nước Mê Kông tôm cá ngợp thuyền</a:t>
            </a:r>
            <a:endParaRPr b="0" i="0" sz="20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0" lang="vi-VN" sz="2000" u="none" cap="none" strike="noStrike">
                <a:solidFill>
                  <a:srgbClr val="000000"/>
                </a:solidFill>
                <a:latin typeface="Arial"/>
                <a:ea typeface="Arial"/>
                <a:cs typeface="Arial"/>
                <a:sym typeface="Arial"/>
              </a:rPr>
              <a:t>🡪 kết thúc bằng thanh T, giúp để lại ấn tượng sâu sắc trong lòng người đọc.</a:t>
            </a:r>
            <a:endParaRPr b="0" i="0" sz="20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0" lang="vi-VN" sz="2000" u="none" cap="none" strike="noStrike">
                <a:solidFill>
                  <a:srgbClr val="000000"/>
                </a:solidFill>
                <a:latin typeface="Arial"/>
                <a:ea typeface="Arial"/>
                <a:cs typeface="Arial"/>
                <a:sym typeface="Arial"/>
              </a:rPr>
              <a:t>🡪 Liệt kê kết hợp với điệp ngữ: </a:t>
            </a:r>
            <a:r>
              <a:rPr b="0" i="1" lang="vi-VN" sz="2000" u="none" cap="none" strike="noStrike">
                <a:solidFill>
                  <a:srgbClr val="000000"/>
                </a:solidFill>
                <a:latin typeface="Arial"/>
                <a:ea typeface="Arial"/>
                <a:cs typeface="Arial"/>
                <a:sym typeface="Arial"/>
              </a:rPr>
              <a:t>Chín nhánh Mê Kông; Ruộng bãi Mê Kông, Bến nước Mê Kông</a:t>
            </a:r>
            <a:r>
              <a:rPr b="0" i="0" lang="vi-VN" sz="2000" u="none" cap="none" strike="noStrike">
                <a:solidFill>
                  <a:srgbClr val="000000"/>
                </a:solidFill>
                <a:latin typeface="Arial"/>
                <a:ea typeface="Arial"/>
                <a:cs typeface="Arial"/>
                <a:sym typeface="Arial"/>
              </a:rPr>
              <a:t> 🡪 Nhấn mạnh, tạo cảm giác nhiều, và khơi lên cảm xúc.</a:t>
            </a:r>
            <a:endParaRPr b="0" i="0" sz="20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2"/>
          <p:cNvPicPr preferRelativeResize="0"/>
          <p:nvPr/>
        </p:nvPicPr>
        <p:blipFill rotWithShape="1">
          <a:blip r:embed="rId3">
            <a:alphaModFix/>
          </a:blip>
          <a:srcRect b="0" l="7305" r="16514" t="76091"/>
          <a:stretch/>
        </p:blipFill>
        <p:spPr>
          <a:xfrm flipH="1" rot="10800000">
            <a:off x="850" y="0"/>
            <a:ext cx="9142298" cy="1912075"/>
          </a:xfrm>
          <a:prstGeom prst="rect">
            <a:avLst/>
          </a:prstGeom>
          <a:noFill/>
          <a:ln>
            <a:noFill/>
          </a:ln>
        </p:spPr>
      </p:pic>
      <p:sp>
        <p:nvSpPr>
          <p:cNvPr id="362" name="Google Shape;362;p2"/>
          <p:cNvSpPr txBox="1"/>
          <p:nvPr/>
        </p:nvSpPr>
        <p:spPr>
          <a:xfrm>
            <a:off x="102637" y="1987420"/>
            <a:ext cx="316307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vi-VN" sz="2800" u="none" cap="none" strike="noStrike">
                <a:solidFill>
                  <a:schemeClr val="dk1"/>
                </a:solidFill>
                <a:latin typeface="Arial"/>
                <a:ea typeface="Arial"/>
                <a:cs typeface="Arial"/>
                <a:sym typeface="Arial"/>
              </a:rPr>
              <a:t>KHỞI ĐỘNG</a:t>
            </a:r>
            <a:endParaRPr b="1" i="0" sz="2800" u="none" cap="none" strike="noStrike">
              <a:solidFill>
                <a:schemeClr val="dk1"/>
              </a:solidFill>
              <a:latin typeface="Arial"/>
              <a:ea typeface="Arial"/>
              <a:cs typeface="Arial"/>
              <a:sym typeface="Arial"/>
            </a:endParaRPr>
          </a:p>
        </p:txBody>
      </p:sp>
      <p:sp>
        <p:nvSpPr>
          <p:cNvPr id="363" name="Google Shape;363;p2"/>
          <p:cNvSpPr/>
          <p:nvPr/>
        </p:nvSpPr>
        <p:spPr>
          <a:xfrm>
            <a:off x="550506" y="2613712"/>
            <a:ext cx="7249886"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vi-VN" sz="2000" u="none" cap="none" strike="noStrike">
                <a:solidFill>
                  <a:srgbClr val="000000"/>
                </a:solidFill>
                <a:latin typeface="Arial"/>
                <a:ea typeface="Arial"/>
                <a:cs typeface="Arial"/>
                <a:sym typeface="Arial"/>
              </a:rPr>
              <a:t>Bằng những kiến thức về địa lý Việt Nam, em hãy cho biết sông Cửu Long bắt nguồn từ con sông nào và sông Cửu Long chảy qua những địa danh nào của Việt Nam?</a:t>
            </a:r>
            <a:endParaRPr b="0" i="0" sz="20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20"/>
          <p:cNvPicPr preferRelativeResize="0"/>
          <p:nvPr/>
        </p:nvPicPr>
        <p:blipFill rotWithShape="1">
          <a:blip r:embed="rId3">
            <a:alphaModFix/>
          </a:blip>
          <a:srcRect b="0" l="0" r="0" t="0"/>
          <a:stretch/>
        </p:blipFill>
        <p:spPr>
          <a:xfrm>
            <a:off x="4980356" y="1286160"/>
            <a:ext cx="3692588" cy="24509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41" name="Google Shape;541;p20"/>
          <p:cNvSpPr/>
          <p:nvPr/>
        </p:nvSpPr>
        <p:spPr>
          <a:xfrm>
            <a:off x="540327" y="353482"/>
            <a:ext cx="5237017" cy="4969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vi-VN" sz="2000" u="none" cap="none" strike="noStrike">
                <a:solidFill>
                  <a:schemeClr val="lt1"/>
                </a:solidFill>
                <a:latin typeface="Arial"/>
                <a:ea typeface="Arial"/>
                <a:cs typeface="Arial"/>
                <a:sym typeface="Arial"/>
              </a:rPr>
              <a:t>3. Hình ảnh người nông dân Nam Bộ</a:t>
            </a:r>
            <a:endParaRPr b="0" i="0" sz="2000" u="none" cap="none" strike="noStrike">
              <a:solidFill>
                <a:schemeClr val="lt1"/>
              </a:solidFill>
              <a:latin typeface="Arial"/>
              <a:ea typeface="Arial"/>
              <a:cs typeface="Arial"/>
              <a:sym typeface="Arial"/>
            </a:endParaRPr>
          </a:p>
        </p:txBody>
      </p:sp>
      <p:sp>
        <p:nvSpPr>
          <p:cNvPr id="542" name="Google Shape;542;p20"/>
          <p:cNvSpPr/>
          <p:nvPr/>
        </p:nvSpPr>
        <p:spPr>
          <a:xfrm>
            <a:off x="789709" y="1080477"/>
            <a:ext cx="3834246" cy="286232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vi-VN" sz="2000" u="none" cap="none" strike="noStrike">
                <a:solidFill>
                  <a:srgbClr val="FFFFFF"/>
                </a:solidFill>
                <a:latin typeface="Arial"/>
                <a:ea typeface="Arial"/>
                <a:cs typeface="Arial"/>
                <a:sym typeface="Arial"/>
              </a:rPr>
              <a:t>- Cuộc sống của người nông dân Nam Bộ gắn với ruộng đồng vùng lưu vực sông Cửu Long: </a:t>
            </a:r>
            <a:r>
              <a:rPr b="0" i="1" lang="vi-VN" sz="2000" u="none" cap="none" strike="noStrike">
                <a:solidFill>
                  <a:srgbClr val="FFFFFF"/>
                </a:solidFill>
                <a:latin typeface="Arial"/>
                <a:ea typeface="Arial"/>
                <a:cs typeface="Arial"/>
                <a:sym typeface="Arial"/>
              </a:rPr>
              <a:t>Nông dân Nam Bộ gối đất nằm sương... Truyền cháu con không bao giờ chia cắt</a:t>
            </a:r>
            <a:r>
              <a:rPr b="0" i="0" lang="vi-VN" sz="2000" u="none" cap="none" strike="noStrike">
                <a:solidFill>
                  <a:srgbClr val="FFFFFF"/>
                </a:solidFill>
                <a:latin typeface="Arial"/>
                <a:ea typeface="Arial"/>
                <a:cs typeface="Arial"/>
                <a:sym typeface="Arial"/>
              </a:rPr>
              <a:t>.</a:t>
            </a:r>
            <a:endParaRPr b="0" i="0" sz="20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46" name="Shape 546"/>
        <p:cNvGrpSpPr/>
        <p:nvPr/>
      </p:nvGrpSpPr>
      <p:grpSpPr>
        <a:xfrm>
          <a:off x="0" y="0"/>
          <a:ext cx="0" cy="0"/>
          <a:chOff x="0" y="0"/>
          <a:chExt cx="0" cy="0"/>
        </a:xfrm>
      </p:grpSpPr>
      <p:pic>
        <p:nvPicPr>
          <p:cNvPr id="547" name="Google Shape;547;p21"/>
          <p:cNvPicPr preferRelativeResize="0"/>
          <p:nvPr/>
        </p:nvPicPr>
        <p:blipFill rotWithShape="1">
          <a:blip r:embed="rId3">
            <a:alphaModFix/>
          </a:blip>
          <a:srcRect b="0" l="7305" r="16514" t="76091"/>
          <a:stretch/>
        </p:blipFill>
        <p:spPr>
          <a:xfrm flipH="1" rot="10800000">
            <a:off x="850" y="0"/>
            <a:ext cx="9142298" cy="1912075"/>
          </a:xfrm>
          <a:prstGeom prst="rect">
            <a:avLst/>
          </a:prstGeom>
          <a:noFill/>
          <a:ln>
            <a:noFill/>
          </a:ln>
        </p:spPr>
      </p:pic>
      <p:grpSp>
        <p:nvGrpSpPr>
          <p:cNvPr id="548" name="Google Shape;548;p21"/>
          <p:cNvGrpSpPr/>
          <p:nvPr/>
        </p:nvGrpSpPr>
        <p:grpSpPr>
          <a:xfrm>
            <a:off x="489000" y="269387"/>
            <a:ext cx="8166004" cy="1280180"/>
            <a:chOff x="321700" y="177487"/>
            <a:chExt cx="8166004" cy="1280180"/>
          </a:xfrm>
        </p:grpSpPr>
        <p:sp>
          <p:nvSpPr>
            <p:cNvPr id="549" name="Google Shape;549;p21"/>
            <p:cNvSpPr/>
            <p:nvPr/>
          </p:nvSpPr>
          <p:spPr>
            <a:xfrm flipH="1">
              <a:off x="2826438"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0" name="Google Shape;550;p21"/>
            <p:cNvSpPr/>
            <p:nvPr/>
          </p:nvSpPr>
          <p:spPr>
            <a:xfrm flipH="1">
              <a:off x="2200254"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1" name="Google Shape;551;p21"/>
            <p:cNvSpPr/>
            <p:nvPr/>
          </p:nvSpPr>
          <p:spPr>
            <a:xfrm flipH="1">
              <a:off x="1574069"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2" name="Google Shape;552;p21"/>
            <p:cNvSpPr/>
            <p:nvPr/>
          </p:nvSpPr>
          <p:spPr>
            <a:xfrm flipH="1">
              <a:off x="947885"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3" name="Google Shape;553;p21"/>
            <p:cNvSpPr/>
            <p:nvPr/>
          </p:nvSpPr>
          <p:spPr>
            <a:xfrm flipH="1">
              <a:off x="321700"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4" name="Google Shape;554;p21"/>
            <p:cNvSpPr/>
            <p:nvPr/>
          </p:nvSpPr>
          <p:spPr>
            <a:xfrm flipH="1">
              <a:off x="2826438"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5" name="Google Shape;555;p21"/>
            <p:cNvSpPr/>
            <p:nvPr/>
          </p:nvSpPr>
          <p:spPr>
            <a:xfrm flipH="1">
              <a:off x="2200254"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6" name="Google Shape;556;p21"/>
            <p:cNvSpPr/>
            <p:nvPr/>
          </p:nvSpPr>
          <p:spPr>
            <a:xfrm flipH="1">
              <a:off x="1574069"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7" name="Google Shape;557;p21"/>
            <p:cNvSpPr/>
            <p:nvPr/>
          </p:nvSpPr>
          <p:spPr>
            <a:xfrm flipH="1">
              <a:off x="947885"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8" name="Google Shape;558;p21"/>
            <p:cNvSpPr/>
            <p:nvPr/>
          </p:nvSpPr>
          <p:spPr>
            <a:xfrm flipH="1">
              <a:off x="321700"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9" name="Google Shape;559;p21"/>
            <p:cNvSpPr/>
            <p:nvPr/>
          </p:nvSpPr>
          <p:spPr>
            <a:xfrm flipH="1">
              <a:off x="2200254"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0" name="Google Shape;560;p21"/>
            <p:cNvSpPr/>
            <p:nvPr/>
          </p:nvSpPr>
          <p:spPr>
            <a:xfrm flipH="1">
              <a:off x="1574069"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1" name="Google Shape;561;p21"/>
            <p:cNvSpPr/>
            <p:nvPr/>
          </p:nvSpPr>
          <p:spPr>
            <a:xfrm flipH="1">
              <a:off x="947885"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2" name="Google Shape;562;p21"/>
            <p:cNvSpPr/>
            <p:nvPr/>
          </p:nvSpPr>
          <p:spPr>
            <a:xfrm flipH="1">
              <a:off x="321700"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3" name="Google Shape;563;p21"/>
            <p:cNvSpPr/>
            <p:nvPr/>
          </p:nvSpPr>
          <p:spPr>
            <a:xfrm flipH="1">
              <a:off x="3436934"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4" name="Google Shape;564;p21"/>
            <p:cNvSpPr/>
            <p:nvPr/>
          </p:nvSpPr>
          <p:spPr>
            <a:xfrm flipH="1">
              <a:off x="5941663"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5" name="Google Shape;565;p21"/>
            <p:cNvSpPr/>
            <p:nvPr/>
          </p:nvSpPr>
          <p:spPr>
            <a:xfrm flipH="1">
              <a:off x="5315479"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6" name="Google Shape;566;p21"/>
            <p:cNvSpPr/>
            <p:nvPr/>
          </p:nvSpPr>
          <p:spPr>
            <a:xfrm flipH="1">
              <a:off x="4689294"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7" name="Google Shape;567;p21"/>
            <p:cNvSpPr/>
            <p:nvPr/>
          </p:nvSpPr>
          <p:spPr>
            <a:xfrm flipH="1">
              <a:off x="4063110"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8" name="Google Shape;568;p21"/>
            <p:cNvSpPr/>
            <p:nvPr/>
          </p:nvSpPr>
          <p:spPr>
            <a:xfrm flipH="1">
              <a:off x="3436925"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9" name="Google Shape;569;p21"/>
            <p:cNvSpPr/>
            <p:nvPr/>
          </p:nvSpPr>
          <p:spPr>
            <a:xfrm flipH="1">
              <a:off x="5941663"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0" name="Google Shape;570;p21"/>
            <p:cNvSpPr/>
            <p:nvPr/>
          </p:nvSpPr>
          <p:spPr>
            <a:xfrm flipH="1">
              <a:off x="5315479"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1" name="Google Shape;571;p21"/>
            <p:cNvSpPr/>
            <p:nvPr/>
          </p:nvSpPr>
          <p:spPr>
            <a:xfrm flipH="1">
              <a:off x="4689294"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2" name="Google Shape;572;p21"/>
            <p:cNvSpPr/>
            <p:nvPr/>
          </p:nvSpPr>
          <p:spPr>
            <a:xfrm flipH="1">
              <a:off x="4063110"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3" name="Google Shape;573;p21"/>
            <p:cNvSpPr/>
            <p:nvPr/>
          </p:nvSpPr>
          <p:spPr>
            <a:xfrm flipH="1">
              <a:off x="3436925"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4" name="Google Shape;574;p21"/>
            <p:cNvSpPr/>
            <p:nvPr/>
          </p:nvSpPr>
          <p:spPr>
            <a:xfrm flipH="1">
              <a:off x="5315479"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5" name="Google Shape;575;p21"/>
            <p:cNvSpPr/>
            <p:nvPr/>
          </p:nvSpPr>
          <p:spPr>
            <a:xfrm flipH="1">
              <a:off x="4689294"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6" name="Google Shape;576;p21"/>
            <p:cNvSpPr/>
            <p:nvPr/>
          </p:nvSpPr>
          <p:spPr>
            <a:xfrm flipH="1">
              <a:off x="4063110"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7" name="Google Shape;577;p21"/>
            <p:cNvSpPr/>
            <p:nvPr/>
          </p:nvSpPr>
          <p:spPr>
            <a:xfrm flipH="1">
              <a:off x="3436925"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8" name="Google Shape;578;p21"/>
            <p:cNvSpPr/>
            <p:nvPr/>
          </p:nvSpPr>
          <p:spPr>
            <a:xfrm flipH="1">
              <a:off x="8430704"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9" name="Google Shape;579;p21"/>
            <p:cNvSpPr/>
            <p:nvPr/>
          </p:nvSpPr>
          <p:spPr>
            <a:xfrm flipH="1">
              <a:off x="7804519"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0" name="Google Shape;580;p21"/>
            <p:cNvSpPr/>
            <p:nvPr/>
          </p:nvSpPr>
          <p:spPr>
            <a:xfrm flipH="1">
              <a:off x="7178335"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1" name="Google Shape;581;p21"/>
            <p:cNvSpPr/>
            <p:nvPr/>
          </p:nvSpPr>
          <p:spPr>
            <a:xfrm flipH="1">
              <a:off x="6552150"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2" name="Google Shape;582;p21"/>
            <p:cNvSpPr/>
            <p:nvPr/>
          </p:nvSpPr>
          <p:spPr>
            <a:xfrm flipH="1">
              <a:off x="8430704"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3" name="Google Shape;583;p21"/>
            <p:cNvSpPr/>
            <p:nvPr/>
          </p:nvSpPr>
          <p:spPr>
            <a:xfrm flipH="1">
              <a:off x="7804519"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4" name="Google Shape;584;p21"/>
            <p:cNvSpPr/>
            <p:nvPr/>
          </p:nvSpPr>
          <p:spPr>
            <a:xfrm flipH="1">
              <a:off x="7178335"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5" name="Google Shape;585;p21"/>
            <p:cNvSpPr/>
            <p:nvPr/>
          </p:nvSpPr>
          <p:spPr>
            <a:xfrm flipH="1">
              <a:off x="6552150"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6" name="Google Shape;586;p21"/>
            <p:cNvSpPr/>
            <p:nvPr/>
          </p:nvSpPr>
          <p:spPr>
            <a:xfrm flipH="1">
              <a:off x="8430704"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7" name="Google Shape;587;p21"/>
            <p:cNvSpPr/>
            <p:nvPr/>
          </p:nvSpPr>
          <p:spPr>
            <a:xfrm flipH="1">
              <a:off x="7804519"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8" name="Google Shape;588;p21"/>
            <p:cNvSpPr/>
            <p:nvPr/>
          </p:nvSpPr>
          <p:spPr>
            <a:xfrm flipH="1">
              <a:off x="7178335"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9" name="Google Shape;589;p21"/>
            <p:cNvSpPr/>
            <p:nvPr/>
          </p:nvSpPr>
          <p:spPr>
            <a:xfrm flipH="1">
              <a:off x="6552150"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0" name="Google Shape;590;p21"/>
            <p:cNvSpPr/>
            <p:nvPr/>
          </p:nvSpPr>
          <p:spPr>
            <a:xfrm flipH="1">
              <a:off x="2826438" y="14006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1" name="Google Shape;591;p21"/>
            <p:cNvSpPr/>
            <p:nvPr/>
          </p:nvSpPr>
          <p:spPr>
            <a:xfrm flipH="1">
              <a:off x="5941663" y="14006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592" name="Google Shape;592;p21"/>
          <p:cNvSpPr txBox="1"/>
          <p:nvPr>
            <p:ph type="ctrTitle"/>
          </p:nvPr>
        </p:nvSpPr>
        <p:spPr>
          <a:xfrm>
            <a:off x="1569325" y="529075"/>
            <a:ext cx="6005400" cy="76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600"/>
              <a:buNone/>
            </a:pPr>
            <a:r>
              <a:rPr lang="vi-VN" sz="2800">
                <a:solidFill>
                  <a:srgbClr val="FFFFFF"/>
                </a:solidFill>
                <a:latin typeface="Arial"/>
                <a:ea typeface="Arial"/>
                <a:cs typeface="Arial"/>
                <a:sym typeface="Arial"/>
              </a:rPr>
              <a:t>III. Tổng kết</a:t>
            </a:r>
            <a:endParaRPr sz="2800">
              <a:solidFill>
                <a:srgbClr val="FFFFFF"/>
              </a:solidFill>
              <a:latin typeface="Arial"/>
              <a:ea typeface="Arial"/>
              <a:cs typeface="Arial"/>
              <a:sym typeface="Arial"/>
            </a:endParaRPr>
          </a:p>
        </p:txBody>
      </p:sp>
      <p:sp>
        <p:nvSpPr>
          <p:cNvPr id="593" name="Google Shape;593;p21"/>
          <p:cNvSpPr txBox="1"/>
          <p:nvPr>
            <p:ph idx="2" type="subTitle"/>
          </p:nvPr>
        </p:nvSpPr>
        <p:spPr>
          <a:xfrm>
            <a:off x="332509" y="2576944"/>
            <a:ext cx="3967741" cy="2223655"/>
          </a:xfrm>
          <a:prstGeom prst="rect">
            <a:avLst/>
          </a:prstGeom>
          <a:noFill/>
          <a:ln>
            <a:noFill/>
          </a:ln>
        </p:spPr>
        <p:txBody>
          <a:bodyPr anchorCtr="0" anchor="t" bIns="91425" lIns="91425" spcFirstLastPara="1" rIns="91425" wrap="square" tIns="91425">
            <a:noAutofit/>
          </a:bodyPr>
          <a:lstStyle/>
          <a:p>
            <a:pPr indent="0" lvl="0" marL="152400" rtl="0" algn="just">
              <a:lnSpc>
                <a:spcPct val="100000"/>
              </a:lnSpc>
              <a:spcBef>
                <a:spcPts val="0"/>
              </a:spcBef>
              <a:spcAft>
                <a:spcPts val="0"/>
              </a:spcAft>
              <a:buSzPts val="1100"/>
              <a:buNone/>
            </a:pPr>
            <a:r>
              <a:rPr lang="vi-VN" sz="1600">
                <a:solidFill>
                  <a:srgbClr val="000000"/>
                </a:solidFill>
                <a:latin typeface="Arial"/>
                <a:ea typeface="Arial"/>
                <a:cs typeface="Arial"/>
                <a:sym typeface="Arial"/>
              </a:rPr>
              <a:t>- Hình ảnh mang tính hình tượng.</a:t>
            </a:r>
            <a:endParaRPr sz="1600">
              <a:solidFill>
                <a:srgbClr val="000000"/>
              </a:solidFill>
              <a:latin typeface="Arial"/>
              <a:ea typeface="Arial"/>
              <a:cs typeface="Arial"/>
              <a:sym typeface="Arial"/>
            </a:endParaRPr>
          </a:p>
          <a:p>
            <a:pPr indent="0" lvl="0" marL="152400" rtl="0" algn="just">
              <a:lnSpc>
                <a:spcPct val="100000"/>
              </a:lnSpc>
              <a:spcBef>
                <a:spcPts val="0"/>
              </a:spcBef>
              <a:spcAft>
                <a:spcPts val="0"/>
              </a:spcAft>
              <a:buSzPts val="1100"/>
              <a:buNone/>
            </a:pPr>
            <a:r>
              <a:rPr lang="vi-VN" sz="1600">
                <a:solidFill>
                  <a:srgbClr val="000000"/>
                </a:solidFill>
                <a:latin typeface="Arial"/>
                <a:ea typeface="Arial"/>
                <a:cs typeface="Arial"/>
                <a:sym typeface="Arial"/>
              </a:rPr>
              <a:t>- Lối viết tự sự kết hợp biểu cảm tạo nên cảm xúc trong lòng người đọc.</a:t>
            </a:r>
            <a:endParaRPr sz="1600">
              <a:solidFill>
                <a:srgbClr val="000000"/>
              </a:solidFill>
              <a:latin typeface="Arial"/>
              <a:ea typeface="Arial"/>
              <a:cs typeface="Arial"/>
              <a:sym typeface="Arial"/>
            </a:endParaRPr>
          </a:p>
          <a:p>
            <a:pPr indent="0" lvl="0" marL="152400" rtl="0" algn="just">
              <a:lnSpc>
                <a:spcPct val="100000"/>
              </a:lnSpc>
              <a:spcBef>
                <a:spcPts val="0"/>
              </a:spcBef>
              <a:spcAft>
                <a:spcPts val="0"/>
              </a:spcAft>
              <a:buSzPts val="1100"/>
              <a:buNone/>
            </a:pPr>
            <a:r>
              <a:rPr lang="vi-VN" sz="1600">
                <a:solidFill>
                  <a:srgbClr val="000000"/>
                </a:solidFill>
                <a:latin typeface="Arial"/>
                <a:ea typeface="Arial"/>
                <a:cs typeface="Arial"/>
                <a:sym typeface="Arial"/>
              </a:rPr>
              <a:t>- Sử dụng các từ ngữ đắt giá, có tính biểu cảm cao.</a:t>
            </a:r>
            <a:endParaRPr sz="1600">
              <a:solidFill>
                <a:srgbClr val="000000"/>
              </a:solidFill>
              <a:latin typeface="Arial"/>
              <a:ea typeface="Arial"/>
              <a:cs typeface="Arial"/>
              <a:sym typeface="Arial"/>
            </a:endParaRPr>
          </a:p>
          <a:p>
            <a:pPr indent="0" lvl="0" marL="152400" rtl="0" algn="just">
              <a:lnSpc>
                <a:spcPct val="100000"/>
              </a:lnSpc>
              <a:spcBef>
                <a:spcPts val="0"/>
              </a:spcBef>
              <a:spcAft>
                <a:spcPts val="0"/>
              </a:spcAft>
              <a:buSzPts val="1100"/>
              <a:buNone/>
            </a:pPr>
            <a:r>
              <a:rPr lang="vi-VN" sz="1600">
                <a:solidFill>
                  <a:srgbClr val="000000"/>
                </a:solidFill>
                <a:latin typeface="Arial"/>
                <a:ea typeface="Arial"/>
                <a:cs typeface="Arial"/>
                <a:sym typeface="Arial"/>
              </a:rPr>
              <a:t>- Các biện pháp tu từ: nhân hóa, so sánh, điệp ngữ, v.v...</a:t>
            </a:r>
            <a:endParaRPr/>
          </a:p>
        </p:txBody>
      </p:sp>
      <p:sp>
        <p:nvSpPr>
          <p:cNvPr id="594" name="Google Shape;594;p21"/>
          <p:cNvSpPr txBox="1"/>
          <p:nvPr>
            <p:ph idx="3" type="subTitle"/>
          </p:nvPr>
        </p:nvSpPr>
        <p:spPr>
          <a:xfrm>
            <a:off x="488654" y="1915431"/>
            <a:ext cx="3814800" cy="572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vi-VN" sz="2400">
                <a:solidFill>
                  <a:srgbClr val="000000"/>
                </a:solidFill>
                <a:latin typeface="Arial"/>
                <a:ea typeface="Arial"/>
                <a:cs typeface="Arial"/>
                <a:sym typeface="Arial"/>
              </a:rPr>
              <a:t>1. Nghệ thuật</a:t>
            </a:r>
            <a:endParaRPr sz="2400">
              <a:solidFill>
                <a:srgbClr val="000000"/>
              </a:solidFill>
              <a:latin typeface="Arial"/>
              <a:ea typeface="Arial"/>
              <a:cs typeface="Arial"/>
              <a:sym typeface="Arial"/>
            </a:endParaRPr>
          </a:p>
        </p:txBody>
      </p:sp>
      <p:sp>
        <p:nvSpPr>
          <p:cNvPr id="595" name="Google Shape;595;p21"/>
          <p:cNvSpPr/>
          <p:nvPr/>
        </p:nvSpPr>
        <p:spPr>
          <a:xfrm>
            <a:off x="4815814" y="1830101"/>
            <a:ext cx="3807272" cy="2554863"/>
          </a:xfrm>
          <a:prstGeom prst="cloud">
            <a:avLst/>
          </a:prstGeom>
          <a:solidFill>
            <a:schemeClr val="lt1"/>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Em có suy nghĩ gì về nhan đề bài thơ?</a:t>
            </a:r>
            <a:endParaRPr b="0" i="0" sz="1800" u="none" cap="none" strike="noStrike">
              <a:solidFill>
                <a:srgbClr val="000000"/>
              </a:solidFill>
              <a:latin typeface="Arial"/>
              <a:ea typeface="Arial"/>
              <a:cs typeface="Arial"/>
              <a:sym typeface="Arial"/>
            </a:endParaRPr>
          </a:p>
        </p:txBody>
      </p:sp>
    </p:spTree>
  </p:cSld>
  <p:clrMapOvr>
    <a:masterClrMapping/>
  </p:clrMapOvr>
  <p:transition spd="slow">
    <p:wheel spokes="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95"/>
                                        </p:tgtEl>
                                      </p:cBhvr>
                                    </p:animEffect>
                                    <p:set>
                                      <p:cBhvr>
                                        <p:cTn dur="1" fill="hold">
                                          <p:stCondLst>
                                            <p:cond delay="500"/>
                                          </p:stCondLst>
                                        </p:cTn>
                                        <p:tgtEl>
                                          <p:spTgt spid="59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93">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3">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3">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3">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99" name="Shape 599"/>
        <p:cNvGrpSpPr/>
        <p:nvPr/>
      </p:nvGrpSpPr>
      <p:grpSpPr>
        <a:xfrm>
          <a:off x="0" y="0"/>
          <a:ext cx="0" cy="0"/>
          <a:chOff x="0" y="0"/>
          <a:chExt cx="0" cy="0"/>
        </a:xfrm>
      </p:grpSpPr>
      <p:pic>
        <p:nvPicPr>
          <p:cNvPr id="600" name="Google Shape;600;p22"/>
          <p:cNvPicPr preferRelativeResize="0"/>
          <p:nvPr/>
        </p:nvPicPr>
        <p:blipFill rotWithShape="1">
          <a:blip r:embed="rId3">
            <a:alphaModFix/>
          </a:blip>
          <a:srcRect b="0" l="7305" r="16514" t="76091"/>
          <a:stretch/>
        </p:blipFill>
        <p:spPr>
          <a:xfrm flipH="1" rot="10800000">
            <a:off x="850" y="0"/>
            <a:ext cx="9142298" cy="1912075"/>
          </a:xfrm>
          <a:prstGeom prst="rect">
            <a:avLst/>
          </a:prstGeom>
          <a:noFill/>
          <a:ln>
            <a:noFill/>
          </a:ln>
        </p:spPr>
      </p:pic>
      <p:grpSp>
        <p:nvGrpSpPr>
          <p:cNvPr id="601" name="Google Shape;601;p22"/>
          <p:cNvGrpSpPr/>
          <p:nvPr/>
        </p:nvGrpSpPr>
        <p:grpSpPr>
          <a:xfrm>
            <a:off x="489000" y="269387"/>
            <a:ext cx="8166004" cy="1280180"/>
            <a:chOff x="321700" y="177487"/>
            <a:chExt cx="8166004" cy="1280180"/>
          </a:xfrm>
        </p:grpSpPr>
        <p:sp>
          <p:nvSpPr>
            <p:cNvPr id="602" name="Google Shape;602;p22"/>
            <p:cNvSpPr/>
            <p:nvPr/>
          </p:nvSpPr>
          <p:spPr>
            <a:xfrm flipH="1">
              <a:off x="2826438"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3" name="Google Shape;603;p22"/>
            <p:cNvSpPr/>
            <p:nvPr/>
          </p:nvSpPr>
          <p:spPr>
            <a:xfrm flipH="1">
              <a:off x="2200254"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4" name="Google Shape;604;p22"/>
            <p:cNvSpPr/>
            <p:nvPr/>
          </p:nvSpPr>
          <p:spPr>
            <a:xfrm flipH="1">
              <a:off x="1574069"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5" name="Google Shape;605;p22"/>
            <p:cNvSpPr/>
            <p:nvPr/>
          </p:nvSpPr>
          <p:spPr>
            <a:xfrm flipH="1">
              <a:off x="947885"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6" name="Google Shape;606;p22"/>
            <p:cNvSpPr/>
            <p:nvPr/>
          </p:nvSpPr>
          <p:spPr>
            <a:xfrm flipH="1">
              <a:off x="321700"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7" name="Google Shape;607;p22"/>
            <p:cNvSpPr/>
            <p:nvPr/>
          </p:nvSpPr>
          <p:spPr>
            <a:xfrm flipH="1">
              <a:off x="2826438"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8" name="Google Shape;608;p22"/>
            <p:cNvSpPr/>
            <p:nvPr/>
          </p:nvSpPr>
          <p:spPr>
            <a:xfrm flipH="1">
              <a:off x="2200254"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9" name="Google Shape;609;p22"/>
            <p:cNvSpPr/>
            <p:nvPr/>
          </p:nvSpPr>
          <p:spPr>
            <a:xfrm flipH="1">
              <a:off x="1574069"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0" name="Google Shape;610;p22"/>
            <p:cNvSpPr/>
            <p:nvPr/>
          </p:nvSpPr>
          <p:spPr>
            <a:xfrm flipH="1">
              <a:off x="947885"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1" name="Google Shape;611;p22"/>
            <p:cNvSpPr/>
            <p:nvPr/>
          </p:nvSpPr>
          <p:spPr>
            <a:xfrm flipH="1">
              <a:off x="321700"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2" name="Google Shape;612;p22"/>
            <p:cNvSpPr/>
            <p:nvPr/>
          </p:nvSpPr>
          <p:spPr>
            <a:xfrm flipH="1">
              <a:off x="2200254"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3" name="Google Shape;613;p22"/>
            <p:cNvSpPr/>
            <p:nvPr/>
          </p:nvSpPr>
          <p:spPr>
            <a:xfrm flipH="1">
              <a:off x="1574069"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4" name="Google Shape;614;p22"/>
            <p:cNvSpPr/>
            <p:nvPr/>
          </p:nvSpPr>
          <p:spPr>
            <a:xfrm flipH="1">
              <a:off x="947885"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5" name="Google Shape;615;p22"/>
            <p:cNvSpPr/>
            <p:nvPr/>
          </p:nvSpPr>
          <p:spPr>
            <a:xfrm flipH="1">
              <a:off x="321700"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6" name="Google Shape;616;p22"/>
            <p:cNvSpPr/>
            <p:nvPr/>
          </p:nvSpPr>
          <p:spPr>
            <a:xfrm flipH="1">
              <a:off x="3436934"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7" name="Google Shape;617;p22"/>
            <p:cNvSpPr/>
            <p:nvPr/>
          </p:nvSpPr>
          <p:spPr>
            <a:xfrm flipH="1">
              <a:off x="5941663"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8" name="Google Shape;618;p22"/>
            <p:cNvSpPr/>
            <p:nvPr/>
          </p:nvSpPr>
          <p:spPr>
            <a:xfrm flipH="1">
              <a:off x="5315479"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9" name="Google Shape;619;p22"/>
            <p:cNvSpPr/>
            <p:nvPr/>
          </p:nvSpPr>
          <p:spPr>
            <a:xfrm flipH="1">
              <a:off x="4689294"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0" name="Google Shape;620;p22"/>
            <p:cNvSpPr/>
            <p:nvPr/>
          </p:nvSpPr>
          <p:spPr>
            <a:xfrm flipH="1">
              <a:off x="4063110"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1" name="Google Shape;621;p22"/>
            <p:cNvSpPr/>
            <p:nvPr/>
          </p:nvSpPr>
          <p:spPr>
            <a:xfrm flipH="1">
              <a:off x="3436925"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2" name="Google Shape;622;p22"/>
            <p:cNvSpPr/>
            <p:nvPr/>
          </p:nvSpPr>
          <p:spPr>
            <a:xfrm flipH="1">
              <a:off x="5941663"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3" name="Google Shape;623;p22"/>
            <p:cNvSpPr/>
            <p:nvPr/>
          </p:nvSpPr>
          <p:spPr>
            <a:xfrm flipH="1">
              <a:off x="5315479"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4" name="Google Shape;624;p22"/>
            <p:cNvSpPr/>
            <p:nvPr/>
          </p:nvSpPr>
          <p:spPr>
            <a:xfrm flipH="1">
              <a:off x="4689294"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5" name="Google Shape;625;p22"/>
            <p:cNvSpPr/>
            <p:nvPr/>
          </p:nvSpPr>
          <p:spPr>
            <a:xfrm flipH="1">
              <a:off x="4063110"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6" name="Google Shape;626;p22"/>
            <p:cNvSpPr/>
            <p:nvPr/>
          </p:nvSpPr>
          <p:spPr>
            <a:xfrm flipH="1">
              <a:off x="3436925"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7" name="Google Shape;627;p22"/>
            <p:cNvSpPr/>
            <p:nvPr/>
          </p:nvSpPr>
          <p:spPr>
            <a:xfrm flipH="1">
              <a:off x="5315479"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8" name="Google Shape;628;p22"/>
            <p:cNvSpPr/>
            <p:nvPr/>
          </p:nvSpPr>
          <p:spPr>
            <a:xfrm flipH="1">
              <a:off x="4689294"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9" name="Google Shape;629;p22"/>
            <p:cNvSpPr/>
            <p:nvPr/>
          </p:nvSpPr>
          <p:spPr>
            <a:xfrm flipH="1">
              <a:off x="4063110"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0" name="Google Shape;630;p22"/>
            <p:cNvSpPr/>
            <p:nvPr/>
          </p:nvSpPr>
          <p:spPr>
            <a:xfrm flipH="1">
              <a:off x="3436925"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1" name="Google Shape;631;p22"/>
            <p:cNvSpPr/>
            <p:nvPr/>
          </p:nvSpPr>
          <p:spPr>
            <a:xfrm flipH="1">
              <a:off x="8430704"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2" name="Google Shape;632;p22"/>
            <p:cNvSpPr/>
            <p:nvPr/>
          </p:nvSpPr>
          <p:spPr>
            <a:xfrm flipH="1">
              <a:off x="7804519"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3" name="Google Shape;633;p22"/>
            <p:cNvSpPr/>
            <p:nvPr/>
          </p:nvSpPr>
          <p:spPr>
            <a:xfrm flipH="1">
              <a:off x="7178335"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4" name="Google Shape;634;p22"/>
            <p:cNvSpPr/>
            <p:nvPr/>
          </p:nvSpPr>
          <p:spPr>
            <a:xfrm flipH="1">
              <a:off x="6552150" y="17748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5" name="Google Shape;635;p22"/>
            <p:cNvSpPr/>
            <p:nvPr/>
          </p:nvSpPr>
          <p:spPr>
            <a:xfrm flipH="1">
              <a:off x="8430704"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6" name="Google Shape;636;p22"/>
            <p:cNvSpPr/>
            <p:nvPr/>
          </p:nvSpPr>
          <p:spPr>
            <a:xfrm flipH="1">
              <a:off x="7804519"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7" name="Google Shape;637;p22"/>
            <p:cNvSpPr/>
            <p:nvPr/>
          </p:nvSpPr>
          <p:spPr>
            <a:xfrm flipH="1">
              <a:off x="7178335"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8" name="Google Shape;638;p22"/>
            <p:cNvSpPr/>
            <p:nvPr/>
          </p:nvSpPr>
          <p:spPr>
            <a:xfrm flipH="1">
              <a:off x="6552150" y="7890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9" name="Google Shape;639;p22"/>
            <p:cNvSpPr/>
            <p:nvPr/>
          </p:nvSpPr>
          <p:spPr>
            <a:xfrm flipH="1">
              <a:off x="8430704"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0" name="Google Shape;640;p22"/>
            <p:cNvSpPr/>
            <p:nvPr/>
          </p:nvSpPr>
          <p:spPr>
            <a:xfrm flipH="1">
              <a:off x="7804519"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1" name="Google Shape;641;p22"/>
            <p:cNvSpPr/>
            <p:nvPr/>
          </p:nvSpPr>
          <p:spPr>
            <a:xfrm flipH="1">
              <a:off x="7178335"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2" name="Google Shape;642;p22"/>
            <p:cNvSpPr/>
            <p:nvPr/>
          </p:nvSpPr>
          <p:spPr>
            <a:xfrm flipH="1">
              <a:off x="6552150" y="140064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3" name="Google Shape;643;p22"/>
            <p:cNvSpPr/>
            <p:nvPr/>
          </p:nvSpPr>
          <p:spPr>
            <a:xfrm flipH="1">
              <a:off x="2826438" y="14006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4" name="Google Shape;644;p22"/>
            <p:cNvSpPr/>
            <p:nvPr/>
          </p:nvSpPr>
          <p:spPr>
            <a:xfrm flipH="1">
              <a:off x="5941663" y="1400667"/>
              <a:ext cx="57000" cy="570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645" name="Google Shape;645;p22"/>
          <p:cNvSpPr txBox="1"/>
          <p:nvPr>
            <p:ph type="ctrTitle"/>
          </p:nvPr>
        </p:nvSpPr>
        <p:spPr>
          <a:xfrm>
            <a:off x="1569325" y="529075"/>
            <a:ext cx="6005400" cy="76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600"/>
              <a:buNone/>
            </a:pPr>
            <a:r>
              <a:rPr lang="vi-VN" sz="2800">
                <a:solidFill>
                  <a:srgbClr val="FFFFFF"/>
                </a:solidFill>
                <a:latin typeface="Arial"/>
                <a:ea typeface="Arial"/>
                <a:cs typeface="Arial"/>
                <a:sym typeface="Arial"/>
              </a:rPr>
              <a:t>III. Tổng kết</a:t>
            </a:r>
            <a:endParaRPr sz="2800">
              <a:solidFill>
                <a:srgbClr val="FFFFFF"/>
              </a:solidFill>
              <a:latin typeface="Arial"/>
              <a:ea typeface="Arial"/>
              <a:cs typeface="Arial"/>
              <a:sym typeface="Arial"/>
            </a:endParaRPr>
          </a:p>
        </p:txBody>
      </p:sp>
      <p:sp>
        <p:nvSpPr>
          <p:cNvPr id="646" name="Google Shape;646;p22"/>
          <p:cNvSpPr txBox="1"/>
          <p:nvPr>
            <p:ph idx="1" type="subTitle"/>
          </p:nvPr>
        </p:nvSpPr>
        <p:spPr>
          <a:xfrm>
            <a:off x="4571999" y="1925822"/>
            <a:ext cx="3814800" cy="572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vi-VN" sz="2400">
                <a:solidFill>
                  <a:srgbClr val="000000"/>
                </a:solidFill>
                <a:latin typeface="Arial"/>
                <a:ea typeface="Arial"/>
                <a:cs typeface="Arial"/>
                <a:sym typeface="Arial"/>
              </a:rPr>
              <a:t>2. Nội dung</a:t>
            </a:r>
            <a:endParaRPr sz="2400">
              <a:solidFill>
                <a:srgbClr val="000000"/>
              </a:solidFill>
              <a:latin typeface="Arial"/>
              <a:ea typeface="Arial"/>
              <a:cs typeface="Arial"/>
              <a:sym typeface="Arial"/>
            </a:endParaRPr>
          </a:p>
        </p:txBody>
      </p:sp>
      <p:sp>
        <p:nvSpPr>
          <p:cNvPr id="647" name="Google Shape;647;p22"/>
          <p:cNvSpPr txBox="1"/>
          <p:nvPr>
            <p:ph idx="2" type="subTitle"/>
          </p:nvPr>
        </p:nvSpPr>
        <p:spPr>
          <a:xfrm>
            <a:off x="332509" y="2576944"/>
            <a:ext cx="3967741" cy="2223655"/>
          </a:xfrm>
          <a:prstGeom prst="rect">
            <a:avLst/>
          </a:prstGeom>
          <a:noFill/>
          <a:ln>
            <a:noFill/>
          </a:ln>
        </p:spPr>
        <p:txBody>
          <a:bodyPr anchorCtr="0" anchor="t" bIns="91425" lIns="91425" spcFirstLastPara="1" rIns="91425" wrap="square" tIns="91425">
            <a:noAutofit/>
          </a:bodyPr>
          <a:lstStyle/>
          <a:p>
            <a:pPr indent="0" lvl="0" marL="152400" rtl="0" algn="just">
              <a:lnSpc>
                <a:spcPct val="100000"/>
              </a:lnSpc>
              <a:spcBef>
                <a:spcPts val="0"/>
              </a:spcBef>
              <a:spcAft>
                <a:spcPts val="0"/>
              </a:spcAft>
              <a:buSzPts val="1100"/>
              <a:buNone/>
            </a:pPr>
            <a:r>
              <a:rPr lang="vi-VN" sz="1600">
                <a:solidFill>
                  <a:srgbClr val="000000"/>
                </a:solidFill>
                <a:latin typeface="Arial"/>
                <a:ea typeface="Arial"/>
                <a:cs typeface="Arial"/>
                <a:sym typeface="Arial"/>
              </a:rPr>
              <a:t>- Hình ảnh mang tính hình tượng.</a:t>
            </a:r>
            <a:endParaRPr sz="1600">
              <a:solidFill>
                <a:srgbClr val="000000"/>
              </a:solidFill>
              <a:latin typeface="Arial"/>
              <a:ea typeface="Arial"/>
              <a:cs typeface="Arial"/>
              <a:sym typeface="Arial"/>
            </a:endParaRPr>
          </a:p>
          <a:p>
            <a:pPr indent="0" lvl="0" marL="152400" rtl="0" algn="just">
              <a:lnSpc>
                <a:spcPct val="100000"/>
              </a:lnSpc>
              <a:spcBef>
                <a:spcPts val="0"/>
              </a:spcBef>
              <a:spcAft>
                <a:spcPts val="0"/>
              </a:spcAft>
              <a:buSzPts val="1100"/>
              <a:buNone/>
            </a:pPr>
            <a:r>
              <a:rPr lang="vi-VN" sz="1600">
                <a:solidFill>
                  <a:srgbClr val="000000"/>
                </a:solidFill>
                <a:latin typeface="Arial"/>
                <a:ea typeface="Arial"/>
                <a:cs typeface="Arial"/>
                <a:sym typeface="Arial"/>
              </a:rPr>
              <a:t>- Lối viết tự sự kết hợp biểu cảm tạo nên cảm xúc trong lòng người đọc.</a:t>
            </a:r>
            <a:endParaRPr sz="1600">
              <a:solidFill>
                <a:srgbClr val="000000"/>
              </a:solidFill>
              <a:latin typeface="Arial"/>
              <a:ea typeface="Arial"/>
              <a:cs typeface="Arial"/>
              <a:sym typeface="Arial"/>
            </a:endParaRPr>
          </a:p>
          <a:p>
            <a:pPr indent="0" lvl="0" marL="152400" rtl="0" algn="just">
              <a:lnSpc>
                <a:spcPct val="100000"/>
              </a:lnSpc>
              <a:spcBef>
                <a:spcPts val="0"/>
              </a:spcBef>
              <a:spcAft>
                <a:spcPts val="0"/>
              </a:spcAft>
              <a:buSzPts val="1100"/>
              <a:buNone/>
            </a:pPr>
            <a:r>
              <a:rPr lang="vi-VN" sz="1600">
                <a:solidFill>
                  <a:srgbClr val="000000"/>
                </a:solidFill>
                <a:latin typeface="Arial"/>
                <a:ea typeface="Arial"/>
                <a:cs typeface="Arial"/>
                <a:sym typeface="Arial"/>
              </a:rPr>
              <a:t>- Sử dụng các từ ngữ đắt giá, có tính biểu cảm cao.</a:t>
            </a:r>
            <a:endParaRPr sz="1600">
              <a:solidFill>
                <a:srgbClr val="000000"/>
              </a:solidFill>
              <a:latin typeface="Arial"/>
              <a:ea typeface="Arial"/>
              <a:cs typeface="Arial"/>
              <a:sym typeface="Arial"/>
            </a:endParaRPr>
          </a:p>
          <a:p>
            <a:pPr indent="0" lvl="0" marL="152400" rtl="0" algn="just">
              <a:lnSpc>
                <a:spcPct val="100000"/>
              </a:lnSpc>
              <a:spcBef>
                <a:spcPts val="0"/>
              </a:spcBef>
              <a:spcAft>
                <a:spcPts val="0"/>
              </a:spcAft>
              <a:buSzPts val="1100"/>
              <a:buNone/>
            </a:pPr>
            <a:r>
              <a:rPr lang="vi-VN" sz="1600">
                <a:solidFill>
                  <a:srgbClr val="000000"/>
                </a:solidFill>
                <a:latin typeface="Arial"/>
                <a:ea typeface="Arial"/>
                <a:cs typeface="Arial"/>
                <a:sym typeface="Arial"/>
              </a:rPr>
              <a:t>- Các biện pháp tu từ: nhân hóa, so sánh, điệp ngữ, v.v...</a:t>
            </a:r>
            <a:endParaRPr/>
          </a:p>
        </p:txBody>
      </p:sp>
      <p:sp>
        <p:nvSpPr>
          <p:cNvPr id="648" name="Google Shape;648;p22"/>
          <p:cNvSpPr txBox="1"/>
          <p:nvPr>
            <p:ph idx="3" type="subTitle"/>
          </p:nvPr>
        </p:nvSpPr>
        <p:spPr>
          <a:xfrm>
            <a:off x="488654" y="1915431"/>
            <a:ext cx="3814800" cy="572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vi-VN" sz="2400">
                <a:solidFill>
                  <a:srgbClr val="000000"/>
                </a:solidFill>
                <a:latin typeface="Arial"/>
                <a:ea typeface="Arial"/>
                <a:cs typeface="Arial"/>
                <a:sym typeface="Arial"/>
              </a:rPr>
              <a:t>1. Nghệ thuật</a:t>
            </a:r>
            <a:endParaRPr sz="2400">
              <a:solidFill>
                <a:srgbClr val="000000"/>
              </a:solidFill>
              <a:latin typeface="Arial"/>
              <a:ea typeface="Arial"/>
              <a:cs typeface="Arial"/>
              <a:sym typeface="Arial"/>
            </a:endParaRPr>
          </a:p>
        </p:txBody>
      </p:sp>
      <p:sp>
        <p:nvSpPr>
          <p:cNvPr id="649" name="Google Shape;649;p22"/>
          <p:cNvSpPr txBox="1"/>
          <p:nvPr>
            <p:ph idx="4" type="subTitle"/>
          </p:nvPr>
        </p:nvSpPr>
        <p:spPr>
          <a:xfrm>
            <a:off x="4843650" y="2691245"/>
            <a:ext cx="3754354" cy="1901537"/>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100"/>
              <a:buNone/>
            </a:pPr>
            <a:r>
              <a:rPr lang="vi-VN" sz="1600">
                <a:solidFill>
                  <a:srgbClr val="000000"/>
                </a:solidFill>
                <a:latin typeface="Arial"/>
                <a:ea typeface="Arial"/>
                <a:cs typeface="Arial"/>
                <a:sym typeface="Arial"/>
              </a:rPr>
              <a:t>Bài thơ thể hiện tình yêu của tác giả đối với dòng Mê Kông, rộng ra là tình yêu với quê hương, đất nước.</a:t>
            </a:r>
            <a:endParaRPr sz="1600">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9">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23"/>
          <p:cNvSpPr txBox="1"/>
          <p:nvPr>
            <p:ph type="ctrTitle"/>
          </p:nvPr>
        </p:nvSpPr>
        <p:spPr>
          <a:xfrm>
            <a:off x="1569325" y="529075"/>
            <a:ext cx="6005400" cy="76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600"/>
              <a:buNone/>
            </a:pPr>
            <a:r>
              <a:rPr lang="vi-VN" sz="2800">
                <a:solidFill>
                  <a:srgbClr val="000000"/>
                </a:solidFill>
                <a:latin typeface="Arial"/>
                <a:ea typeface="Arial"/>
                <a:cs typeface="Arial"/>
                <a:sym typeface="Arial"/>
              </a:rPr>
              <a:t>Luyện tập – Vận dụng</a:t>
            </a:r>
            <a:endParaRPr sz="2800">
              <a:solidFill>
                <a:srgbClr val="000000"/>
              </a:solidFill>
              <a:latin typeface="Arial"/>
              <a:ea typeface="Arial"/>
              <a:cs typeface="Arial"/>
              <a:sym typeface="Arial"/>
            </a:endParaRPr>
          </a:p>
        </p:txBody>
      </p:sp>
      <p:pic>
        <p:nvPicPr>
          <p:cNvPr id="655" name="Google Shape;655;p23"/>
          <p:cNvPicPr preferRelativeResize="0"/>
          <p:nvPr/>
        </p:nvPicPr>
        <p:blipFill rotWithShape="1">
          <a:blip r:embed="rId3">
            <a:alphaModFix/>
          </a:blip>
          <a:srcRect b="73163" l="0" r="0" t="0"/>
          <a:stretch/>
        </p:blipFill>
        <p:spPr>
          <a:xfrm flipH="1">
            <a:off x="852" y="3508375"/>
            <a:ext cx="9142298" cy="1635127"/>
          </a:xfrm>
          <a:prstGeom prst="rect">
            <a:avLst/>
          </a:prstGeom>
          <a:noFill/>
          <a:ln>
            <a:noFill/>
          </a:ln>
        </p:spPr>
      </p:pic>
      <p:sp>
        <p:nvSpPr>
          <p:cNvPr id="656" name="Google Shape;656;p23"/>
          <p:cNvSpPr/>
          <p:nvPr/>
        </p:nvSpPr>
        <p:spPr>
          <a:xfrm>
            <a:off x="644237" y="1356942"/>
            <a:ext cx="7668490"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vi-VN" sz="2000" u="none" cap="none" strike="noStrike">
                <a:solidFill>
                  <a:srgbClr val="000000"/>
                </a:solidFill>
                <a:latin typeface="Arial"/>
                <a:ea typeface="Arial"/>
                <a:cs typeface="Arial"/>
                <a:sym typeface="Arial"/>
              </a:rPr>
              <a:t>Viết một đoạn văn ngắn (khoảng 5 – 7 câu) nêu những cảm nhận của em về tình yêu của tác giả với dòng Mê Kông, với quê hương đất nước được thể hiện trong bài thơ.</a:t>
            </a:r>
            <a:endParaRPr b="0" i="0" sz="2000" u="none" cap="none" strike="noStrike">
              <a:solidFill>
                <a:srgbClr val="000000"/>
              </a:solidFill>
              <a:latin typeface="Arial"/>
              <a:ea typeface="Arial"/>
              <a:cs typeface="Arial"/>
              <a:sym typeface="Arial"/>
            </a:endParaRPr>
          </a:p>
        </p:txBody>
      </p:sp>
    </p:spTree>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660" name="Shape 660"/>
        <p:cNvGrpSpPr/>
        <p:nvPr/>
      </p:nvGrpSpPr>
      <p:grpSpPr>
        <a:xfrm>
          <a:off x="0" y="0"/>
          <a:ext cx="0" cy="0"/>
          <a:chOff x="0" y="0"/>
          <a:chExt cx="0" cy="0"/>
        </a:xfrm>
      </p:grpSpPr>
      <p:pic>
        <p:nvPicPr>
          <p:cNvPr id="661" name="Google Shape;661;p24"/>
          <p:cNvPicPr preferRelativeResize="0"/>
          <p:nvPr/>
        </p:nvPicPr>
        <p:blipFill rotWithShape="1">
          <a:blip r:embed="rId3">
            <a:alphaModFix/>
          </a:blip>
          <a:srcRect b="0" l="606" r="0" t="74354"/>
          <a:stretch/>
        </p:blipFill>
        <p:spPr>
          <a:xfrm>
            <a:off x="0" y="0"/>
            <a:ext cx="9179752" cy="1563875"/>
          </a:xfrm>
          <a:prstGeom prst="rect">
            <a:avLst/>
          </a:prstGeom>
          <a:noFill/>
          <a:ln>
            <a:noFill/>
          </a:ln>
        </p:spPr>
      </p:pic>
      <p:grpSp>
        <p:nvGrpSpPr>
          <p:cNvPr id="662" name="Google Shape;662;p24"/>
          <p:cNvGrpSpPr/>
          <p:nvPr/>
        </p:nvGrpSpPr>
        <p:grpSpPr>
          <a:xfrm>
            <a:off x="458416" y="397166"/>
            <a:ext cx="4267075" cy="894821"/>
            <a:chOff x="430366" y="397166"/>
            <a:chExt cx="4267075" cy="894821"/>
          </a:xfrm>
        </p:grpSpPr>
        <p:sp>
          <p:nvSpPr>
            <p:cNvPr id="663" name="Google Shape;663;p24"/>
            <p:cNvSpPr/>
            <p:nvPr/>
          </p:nvSpPr>
          <p:spPr>
            <a:xfrm flipH="1">
              <a:off x="3783066" y="397166"/>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4" name="Google Shape;664;p24"/>
            <p:cNvSpPr/>
            <p:nvPr/>
          </p:nvSpPr>
          <p:spPr>
            <a:xfrm flipH="1">
              <a:off x="1268541" y="397166"/>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5" name="Google Shape;665;p24"/>
            <p:cNvSpPr/>
            <p:nvPr/>
          </p:nvSpPr>
          <p:spPr>
            <a:xfrm flipH="1">
              <a:off x="430366" y="397166"/>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6" name="Google Shape;666;p24"/>
            <p:cNvSpPr/>
            <p:nvPr/>
          </p:nvSpPr>
          <p:spPr>
            <a:xfrm flipH="1">
              <a:off x="3783066" y="121578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7" name="Google Shape;667;p24"/>
            <p:cNvSpPr/>
            <p:nvPr/>
          </p:nvSpPr>
          <p:spPr>
            <a:xfrm flipH="1">
              <a:off x="2944891" y="121578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8" name="Google Shape;668;p24"/>
            <p:cNvSpPr/>
            <p:nvPr/>
          </p:nvSpPr>
          <p:spPr>
            <a:xfrm flipH="1">
              <a:off x="2106716" y="121578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9" name="Google Shape;669;p24"/>
            <p:cNvSpPr/>
            <p:nvPr/>
          </p:nvSpPr>
          <p:spPr>
            <a:xfrm flipH="1">
              <a:off x="1268541" y="121578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70" name="Google Shape;670;p24"/>
            <p:cNvSpPr/>
            <p:nvPr/>
          </p:nvSpPr>
          <p:spPr>
            <a:xfrm flipH="1">
              <a:off x="430366" y="121578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71" name="Google Shape;671;p24"/>
            <p:cNvSpPr/>
            <p:nvPr/>
          </p:nvSpPr>
          <p:spPr>
            <a:xfrm flipH="1">
              <a:off x="4621241" y="121577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72" name="Google Shape;672;p24"/>
            <p:cNvSpPr/>
            <p:nvPr/>
          </p:nvSpPr>
          <p:spPr>
            <a:xfrm flipH="1">
              <a:off x="4600241" y="397166"/>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73" name="Google Shape;673;p24"/>
            <p:cNvSpPr/>
            <p:nvPr/>
          </p:nvSpPr>
          <p:spPr>
            <a:xfrm flipH="1">
              <a:off x="2944891" y="39718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74" name="Google Shape;674;p24"/>
            <p:cNvSpPr/>
            <p:nvPr/>
          </p:nvSpPr>
          <p:spPr>
            <a:xfrm flipH="1">
              <a:off x="2106716" y="397187"/>
              <a:ext cx="76200" cy="76200"/>
            </a:xfrm>
            <a:prstGeom prst="mathPlus">
              <a:avLst>
                <a:gd fmla="val 23520" name="adj1"/>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675" name="Google Shape;675;p24"/>
          <p:cNvSpPr txBox="1"/>
          <p:nvPr/>
        </p:nvSpPr>
        <p:spPr>
          <a:xfrm>
            <a:off x="458415" y="1880755"/>
            <a:ext cx="6607403" cy="184665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vi-VN" sz="2800" u="none" cap="none" strike="noStrike">
                <a:solidFill>
                  <a:srgbClr val="000000"/>
                </a:solidFill>
                <a:latin typeface="Arial"/>
                <a:ea typeface="Arial"/>
                <a:cs typeface="Arial"/>
                <a:sym typeface="Arial"/>
              </a:rPr>
              <a:t>Hướng dẫn về nhà</a:t>
            </a:r>
            <a:endParaRPr/>
          </a:p>
          <a:p>
            <a:pPr indent="0" lvl="0" marL="0" marR="0" rtl="0" algn="just">
              <a:lnSpc>
                <a:spcPct val="150000"/>
              </a:lnSpc>
              <a:spcBef>
                <a:spcPts val="0"/>
              </a:spcBef>
              <a:spcAft>
                <a:spcPts val="0"/>
              </a:spcAft>
              <a:buNone/>
            </a:pPr>
            <a:r>
              <a:rPr b="0" i="0" lang="vi-VN" sz="2400" u="none" cap="none" strike="noStrike">
                <a:solidFill>
                  <a:srgbClr val="000000"/>
                </a:solidFill>
                <a:latin typeface="Arial"/>
                <a:ea typeface="Arial"/>
                <a:cs typeface="Arial"/>
                <a:sym typeface="Arial"/>
              </a:rPr>
              <a:t>- Ôn tập kiến thức bài </a:t>
            </a:r>
            <a:r>
              <a:rPr b="0" i="1" lang="vi-VN" sz="2400" u="none" cap="none" strike="noStrike">
                <a:solidFill>
                  <a:srgbClr val="000000"/>
                </a:solidFill>
                <a:latin typeface="Arial"/>
                <a:ea typeface="Arial"/>
                <a:cs typeface="Arial"/>
                <a:sym typeface="Arial"/>
              </a:rPr>
              <a:t>Cửu Long giang ta ơi</a:t>
            </a:r>
            <a:r>
              <a:rPr b="0" i="0" lang="vi-VN" sz="2400" u="none" cap="none" strike="noStrike">
                <a:solidFill>
                  <a:srgbClr val="000000"/>
                </a:solidFill>
                <a:latin typeface="Arial"/>
                <a:ea typeface="Arial"/>
                <a:cs typeface="Arial"/>
                <a:sym typeface="Arial"/>
              </a:rPr>
              <a:t>.</a:t>
            </a:r>
            <a:endParaRPr/>
          </a:p>
          <a:p>
            <a:pPr indent="0" lvl="0" marL="0" marR="0" rtl="0" algn="just">
              <a:lnSpc>
                <a:spcPct val="150000"/>
              </a:lnSpc>
              <a:spcBef>
                <a:spcPts val="0"/>
              </a:spcBef>
              <a:spcAft>
                <a:spcPts val="0"/>
              </a:spcAft>
              <a:buNone/>
            </a:pPr>
            <a:r>
              <a:rPr b="0" i="0" lang="vi-VN" sz="2400" u="none" cap="none" strike="noStrike">
                <a:solidFill>
                  <a:srgbClr val="000000"/>
                </a:solidFill>
                <a:latin typeface="Arial"/>
                <a:ea typeface="Arial"/>
                <a:cs typeface="Arial"/>
                <a:sym typeface="Arial"/>
              </a:rPr>
              <a:t>- Chuẩn bị tiết </a:t>
            </a:r>
            <a:r>
              <a:rPr b="0" i="1" lang="vi-VN" sz="2400" u="none" cap="none" strike="noStrike">
                <a:solidFill>
                  <a:srgbClr val="000000"/>
                </a:solidFill>
                <a:latin typeface="Arial"/>
                <a:ea typeface="Arial"/>
                <a:cs typeface="Arial"/>
                <a:sym typeface="Arial"/>
              </a:rPr>
              <a:t>Viết bài văn tả cảnh sinh hoạt</a:t>
            </a:r>
            <a:r>
              <a:rPr b="0" i="0" lang="vi-VN" sz="2400" u="none" cap="none" strike="noStrike">
                <a:solidFill>
                  <a:srgbClr val="000000"/>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id="680" name="Google Shape;680;p2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681" name="Google Shape;681;p25"/>
          <p:cNvSpPr/>
          <p:nvPr/>
        </p:nvSpPr>
        <p:spPr>
          <a:xfrm>
            <a:off x="-75" y="0"/>
            <a:ext cx="9144000" cy="5143500"/>
          </a:xfrm>
          <a:prstGeom prst="rect">
            <a:avLst/>
          </a:prstGeom>
          <a:solidFill>
            <a:schemeClr val="accent3">
              <a:alpha val="2627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25"/>
          <p:cNvSpPr/>
          <p:nvPr/>
        </p:nvSpPr>
        <p:spPr>
          <a:xfrm>
            <a:off x="-75" y="0"/>
            <a:ext cx="9144000" cy="5143500"/>
          </a:xfrm>
          <a:prstGeom prst="rect">
            <a:avLst/>
          </a:prstGeom>
          <a:solidFill>
            <a:schemeClr val="accent3">
              <a:alpha val="2627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25"/>
          <p:cNvSpPr txBox="1"/>
          <p:nvPr/>
        </p:nvSpPr>
        <p:spPr>
          <a:xfrm>
            <a:off x="2166505" y="1786920"/>
            <a:ext cx="4810990" cy="156966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vi-VN" sz="3200" u="none" cap="none" strike="noStrike">
                <a:solidFill>
                  <a:srgbClr val="000000"/>
                </a:solidFill>
                <a:latin typeface="Arial"/>
                <a:ea typeface="Arial"/>
                <a:cs typeface="Arial"/>
                <a:sym typeface="Arial"/>
              </a:rPr>
              <a:t>Hẹn gặp lại các em</a:t>
            </a:r>
            <a:endParaRPr/>
          </a:p>
          <a:p>
            <a:pPr indent="0" lvl="0" marL="0" marR="0" rtl="0" algn="ctr">
              <a:lnSpc>
                <a:spcPct val="150000"/>
              </a:lnSpc>
              <a:spcBef>
                <a:spcPts val="0"/>
              </a:spcBef>
              <a:spcAft>
                <a:spcPts val="0"/>
              </a:spcAft>
              <a:buNone/>
            </a:pPr>
            <a:r>
              <a:rPr b="1" i="0" lang="vi-VN" sz="3200" u="none" cap="none" strike="noStrike">
                <a:solidFill>
                  <a:srgbClr val="000000"/>
                </a:solidFill>
                <a:latin typeface="Arial"/>
                <a:ea typeface="Arial"/>
                <a:cs typeface="Arial"/>
                <a:sym typeface="Arial"/>
              </a:rPr>
              <a:t>trong buổi học sau!</a:t>
            </a:r>
            <a:endParaRPr b="1" i="0" sz="3200" u="none" cap="none" strike="noStrike">
              <a:solidFill>
                <a:srgbClr val="000000"/>
              </a:solidFill>
              <a:latin typeface="Arial"/>
              <a:ea typeface="Arial"/>
              <a:cs typeface="Arial"/>
              <a:sym typeface="Arial"/>
            </a:endParaRPr>
          </a:p>
        </p:txBody>
      </p:sp>
    </p:spTree>
  </p:cSld>
  <p:clrMapOvr>
    <a:masterClrMapping/>
  </p:clrMapOvr>
  <p:transition spd="slow" p14:dur="800">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69" name="Google Shape;369;p3"/>
          <p:cNvSpPr/>
          <p:nvPr/>
        </p:nvSpPr>
        <p:spPr>
          <a:xfrm>
            <a:off x="-75" y="0"/>
            <a:ext cx="9144000" cy="5143500"/>
          </a:xfrm>
          <a:prstGeom prst="rect">
            <a:avLst/>
          </a:prstGeom>
          <a:solidFill>
            <a:schemeClr val="accent3">
              <a:alpha val="2627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3"/>
          <p:cNvSpPr/>
          <p:nvPr/>
        </p:nvSpPr>
        <p:spPr>
          <a:xfrm>
            <a:off x="-75" y="0"/>
            <a:ext cx="9144000" cy="5143500"/>
          </a:xfrm>
          <a:prstGeom prst="rect">
            <a:avLst/>
          </a:prstGeom>
          <a:solidFill>
            <a:schemeClr val="accent3">
              <a:alpha val="2627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3"/>
          <p:cNvSpPr txBox="1"/>
          <p:nvPr/>
        </p:nvSpPr>
        <p:spPr>
          <a:xfrm>
            <a:off x="802433" y="1417588"/>
            <a:ext cx="7231224" cy="230832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vi-VN" sz="3200" u="none" cap="none" strike="noStrike">
                <a:solidFill>
                  <a:srgbClr val="000000"/>
                </a:solidFill>
                <a:latin typeface="Arial"/>
                <a:ea typeface="Arial"/>
                <a:cs typeface="Arial"/>
                <a:sym typeface="Arial"/>
              </a:rPr>
              <a:t>Tiết 65 – 66:</a:t>
            </a:r>
            <a:endParaRPr/>
          </a:p>
          <a:p>
            <a:pPr indent="0" lvl="0" marL="0" marR="0" rtl="0" algn="ctr">
              <a:lnSpc>
                <a:spcPct val="150000"/>
              </a:lnSpc>
              <a:spcBef>
                <a:spcPts val="0"/>
              </a:spcBef>
              <a:spcAft>
                <a:spcPts val="0"/>
              </a:spcAft>
              <a:buNone/>
            </a:pPr>
            <a:r>
              <a:rPr b="1" i="1" lang="vi-VN" sz="3200" u="none" cap="none" strike="noStrike">
                <a:solidFill>
                  <a:srgbClr val="000000"/>
                </a:solidFill>
                <a:latin typeface="Arial"/>
                <a:ea typeface="Arial"/>
                <a:cs typeface="Arial"/>
                <a:sym typeface="Arial"/>
              </a:rPr>
              <a:t>Cửu Long giang ta ơi</a:t>
            </a:r>
            <a:endParaRPr/>
          </a:p>
          <a:p>
            <a:pPr indent="0" lvl="0" marL="0" marR="0" rtl="0" algn="ctr">
              <a:lnSpc>
                <a:spcPct val="150000"/>
              </a:lnSpc>
              <a:spcBef>
                <a:spcPts val="0"/>
              </a:spcBef>
              <a:spcAft>
                <a:spcPts val="0"/>
              </a:spcAft>
              <a:buNone/>
            </a:pPr>
            <a:r>
              <a:rPr b="1" i="0" lang="vi-VN" sz="3200" u="none" cap="none" strike="noStrike">
                <a:solidFill>
                  <a:srgbClr val="000000"/>
                </a:solidFill>
                <a:latin typeface="Arial"/>
                <a:ea typeface="Arial"/>
                <a:cs typeface="Arial"/>
                <a:sym typeface="Arial"/>
              </a:rPr>
              <a:t>(Nguyên Hồng)</a:t>
            </a:r>
            <a:endParaRPr b="1" i="0" sz="3200" u="none" cap="none" strike="noStrike">
              <a:solidFill>
                <a:srgbClr val="000000"/>
              </a:solidFill>
              <a:latin typeface="Arial"/>
              <a:ea typeface="Arial"/>
              <a:cs typeface="Arial"/>
              <a:sym typeface="Arial"/>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grpSp>
        <p:nvGrpSpPr>
          <p:cNvPr id="376" name="Google Shape;376;p4"/>
          <p:cNvGrpSpPr/>
          <p:nvPr/>
        </p:nvGrpSpPr>
        <p:grpSpPr>
          <a:xfrm>
            <a:off x="718457" y="995324"/>
            <a:ext cx="7212563" cy="3593521"/>
            <a:chOff x="0" y="14904"/>
            <a:chExt cx="7212563" cy="3593521"/>
          </a:xfrm>
        </p:grpSpPr>
        <p:sp>
          <p:nvSpPr>
            <p:cNvPr id="377" name="Google Shape;377;p4"/>
            <p:cNvSpPr/>
            <p:nvPr/>
          </p:nvSpPr>
          <p:spPr>
            <a:xfrm>
              <a:off x="0" y="221544"/>
              <a:ext cx="7212563" cy="1014300"/>
            </a:xfrm>
            <a:prstGeom prst="rect">
              <a:avLst/>
            </a:prstGeom>
            <a:solidFill>
              <a:schemeClr val="lt1">
                <a:alpha val="89803"/>
              </a:schemeClr>
            </a:solidFill>
            <a:ln cap="flat" cmpd="sng" w="254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
            <p:cNvSpPr txBox="1"/>
            <p:nvPr/>
          </p:nvSpPr>
          <p:spPr>
            <a:xfrm>
              <a:off x="0" y="221544"/>
              <a:ext cx="7212563" cy="1014300"/>
            </a:xfrm>
            <a:prstGeom prst="rect">
              <a:avLst/>
            </a:prstGeom>
            <a:noFill/>
            <a:ln>
              <a:noFill/>
            </a:ln>
          </p:spPr>
          <p:txBody>
            <a:bodyPr anchorCtr="0" anchor="t" bIns="99550" lIns="559775" spcFirstLastPara="1" rIns="559775" wrap="square" tIns="2915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vi-VN" sz="1400" u="none" cap="none" strike="noStrike">
                  <a:solidFill>
                    <a:srgbClr val="000000"/>
                  </a:solidFill>
                  <a:latin typeface="Arial"/>
                  <a:ea typeface="Arial"/>
                  <a:cs typeface="Arial"/>
                  <a:sym typeface="Arial"/>
                </a:rPr>
                <a:t>1. Tác giả</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10"/>
                </a:spcBef>
                <a:spcAft>
                  <a:spcPts val="0"/>
                </a:spcAft>
                <a:buClr>
                  <a:srgbClr val="000000"/>
                </a:buClr>
                <a:buSzPts val="1400"/>
                <a:buFont typeface="Arial"/>
                <a:buChar char="••"/>
              </a:pPr>
              <a:r>
                <a:rPr b="0" i="0" lang="vi-VN" sz="1400" u="none" cap="none" strike="noStrike">
                  <a:solidFill>
                    <a:srgbClr val="000000"/>
                  </a:solidFill>
                  <a:latin typeface="Arial"/>
                  <a:ea typeface="Arial"/>
                  <a:cs typeface="Arial"/>
                  <a:sym typeface="Arial"/>
                </a:rPr>
                <a:t>2. Tác phẩm</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10"/>
                </a:spcBef>
                <a:spcAft>
                  <a:spcPts val="0"/>
                </a:spcAft>
                <a:buClr>
                  <a:srgbClr val="000000"/>
                </a:buClr>
                <a:buSzPts val="1400"/>
                <a:buFont typeface="Arial"/>
                <a:buChar char="••"/>
              </a:pPr>
              <a:r>
                <a:rPr b="0" i="0" lang="vi-VN" sz="1400" u="none" cap="none" strike="noStrike">
                  <a:solidFill>
                    <a:srgbClr val="000000"/>
                  </a:solidFill>
                  <a:latin typeface="Arial"/>
                  <a:ea typeface="Arial"/>
                  <a:cs typeface="Arial"/>
                  <a:sym typeface="Arial"/>
                </a:rPr>
                <a:t>3. Đọc, kể tóm tắt</a:t>
              </a:r>
              <a:endParaRPr b="0" i="0" sz="1400" u="none" cap="none" strike="noStrike">
                <a:solidFill>
                  <a:srgbClr val="000000"/>
                </a:solidFill>
                <a:latin typeface="Arial"/>
                <a:ea typeface="Arial"/>
                <a:cs typeface="Arial"/>
                <a:sym typeface="Arial"/>
              </a:endParaRPr>
            </a:p>
          </p:txBody>
        </p:sp>
        <p:sp>
          <p:nvSpPr>
            <p:cNvPr id="379" name="Google Shape;379;p4"/>
            <p:cNvSpPr/>
            <p:nvPr/>
          </p:nvSpPr>
          <p:spPr>
            <a:xfrm>
              <a:off x="360628" y="14904"/>
              <a:ext cx="5048794" cy="413280"/>
            </a:xfrm>
            <a:prstGeom prst="roundRect">
              <a:avLst>
                <a:gd fmla="val 16667"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
            <p:cNvSpPr txBox="1"/>
            <p:nvPr/>
          </p:nvSpPr>
          <p:spPr>
            <a:xfrm>
              <a:off x="380803" y="35079"/>
              <a:ext cx="5008444" cy="372930"/>
            </a:xfrm>
            <a:prstGeom prst="rect">
              <a:avLst/>
            </a:prstGeom>
            <a:noFill/>
            <a:ln>
              <a:noFill/>
            </a:ln>
          </p:spPr>
          <p:txBody>
            <a:bodyPr anchorCtr="0" anchor="ctr" bIns="0" lIns="190825" spcFirstLastPara="1" rIns="190825" wrap="square" tIns="0">
              <a:noAutofit/>
            </a:bodyPr>
            <a:lstStyle/>
            <a:p>
              <a:pPr indent="0" lvl="0" marL="0" marR="0" rtl="0" algn="l">
                <a:lnSpc>
                  <a:spcPct val="90000"/>
                </a:lnSpc>
                <a:spcBef>
                  <a:spcPts val="0"/>
                </a:spcBef>
                <a:spcAft>
                  <a:spcPts val="0"/>
                </a:spcAft>
                <a:buNone/>
              </a:pPr>
              <a:r>
                <a:rPr b="1" i="0" lang="vi-VN" sz="1400" u="none" cap="none" strike="noStrike">
                  <a:solidFill>
                    <a:schemeClr val="lt1"/>
                  </a:solidFill>
                  <a:latin typeface="Arial"/>
                  <a:ea typeface="Arial"/>
                  <a:cs typeface="Arial"/>
                  <a:sym typeface="Arial"/>
                </a:rPr>
                <a:t>I. Tìm hiểu chung</a:t>
              </a:r>
              <a:endParaRPr b="1" i="0" sz="1400" u="none" cap="none" strike="noStrike">
                <a:solidFill>
                  <a:schemeClr val="lt1"/>
                </a:solidFill>
                <a:latin typeface="Arial"/>
                <a:ea typeface="Arial"/>
                <a:cs typeface="Arial"/>
                <a:sym typeface="Arial"/>
              </a:endParaRPr>
            </a:p>
          </p:txBody>
        </p:sp>
        <p:sp>
          <p:nvSpPr>
            <p:cNvPr id="381" name="Google Shape;381;p4"/>
            <p:cNvSpPr/>
            <p:nvPr/>
          </p:nvSpPr>
          <p:spPr>
            <a:xfrm>
              <a:off x="0" y="1518085"/>
              <a:ext cx="7212563" cy="1014300"/>
            </a:xfrm>
            <a:prstGeom prst="rect">
              <a:avLst/>
            </a:prstGeom>
            <a:solidFill>
              <a:schemeClr val="lt1">
                <a:alpha val="89803"/>
              </a:schemeClr>
            </a:solidFill>
            <a:ln cap="flat" cmpd="sng" w="25400">
              <a:solidFill>
                <a:srgbClr val="5AD1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
            <p:cNvSpPr txBox="1"/>
            <p:nvPr/>
          </p:nvSpPr>
          <p:spPr>
            <a:xfrm>
              <a:off x="0" y="1518085"/>
              <a:ext cx="7212563" cy="1014300"/>
            </a:xfrm>
            <a:prstGeom prst="rect">
              <a:avLst/>
            </a:prstGeom>
            <a:noFill/>
            <a:ln>
              <a:noFill/>
            </a:ln>
          </p:spPr>
          <p:txBody>
            <a:bodyPr anchorCtr="0" anchor="t" bIns="99550" lIns="559775" spcFirstLastPara="1" rIns="559775" wrap="square" tIns="2915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vi-VN" sz="1400" u="none" cap="none" strike="noStrike">
                  <a:solidFill>
                    <a:srgbClr val="000000"/>
                  </a:solidFill>
                  <a:latin typeface="Arial"/>
                  <a:ea typeface="Arial"/>
                  <a:cs typeface="Arial"/>
                  <a:sym typeface="Arial"/>
                </a:rPr>
                <a:t>1. Nhân vật/chủ thể trữ tình</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10"/>
                </a:spcBef>
                <a:spcAft>
                  <a:spcPts val="0"/>
                </a:spcAft>
                <a:buClr>
                  <a:srgbClr val="000000"/>
                </a:buClr>
                <a:buSzPts val="1400"/>
                <a:buFont typeface="Arial"/>
                <a:buChar char="••"/>
              </a:pPr>
              <a:r>
                <a:rPr b="0" i="0" lang="vi-VN" sz="1400" u="none" cap="none" strike="noStrike">
                  <a:solidFill>
                    <a:srgbClr val="000000"/>
                  </a:solidFill>
                  <a:latin typeface="Arial"/>
                  <a:ea typeface="Arial"/>
                  <a:cs typeface="Arial"/>
                  <a:sym typeface="Arial"/>
                </a:rPr>
                <a:t>2. Vẻ đẹp của dòng sông Mê Kông</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10"/>
                </a:spcBef>
                <a:spcAft>
                  <a:spcPts val="0"/>
                </a:spcAft>
                <a:buClr>
                  <a:srgbClr val="000000"/>
                </a:buClr>
                <a:buSzPts val="1400"/>
                <a:buFont typeface="Arial"/>
                <a:buChar char="••"/>
              </a:pPr>
              <a:r>
                <a:rPr b="0" i="0" lang="vi-VN" sz="1400" u="none" cap="none" strike="noStrike">
                  <a:solidFill>
                    <a:srgbClr val="000000"/>
                  </a:solidFill>
                  <a:latin typeface="Arial"/>
                  <a:ea typeface="Arial"/>
                  <a:cs typeface="Arial"/>
                  <a:sym typeface="Arial"/>
                </a:rPr>
                <a:t>3. Hình ảnh người nông dân Nam Bộ</a:t>
              </a:r>
              <a:endParaRPr b="0" i="0" sz="1400" u="none" cap="none" strike="noStrike">
                <a:solidFill>
                  <a:srgbClr val="000000"/>
                </a:solidFill>
                <a:latin typeface="Arial"/>
                <a:ea typeface="Arial"/>
                <a:cs typeface="Arial"/>
                <a:sym typeface="Arial"/>
              </a:endParaRPr>
            </a:p>
          </p:txBody>
        </p:sp>
        <p:sp>
          <p:nvSpPr>
            <p:cNvPr id="383" name="Google Shape;383;p4"/>
            <p:cNvSpPr/>
            <p:nvPr/>
          </p:nvSpPr>
          <p:spPr>
            <a:xfrm>
              <a:off x="360628" y="1311445"/>
              <a:ext cx="5048794" cy="413280"/>
            </a:xfrm>
            <a:prstGeom prst="roundRect">
              <a:avLst>
                <a:gd fmla="val 16667" name="adj"/>
              </a:avLst>
            </a:prstGeom>
            <a:solidFill>
              <a:srgbClr val="5AD15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
            <p:cNvSpPr txBox="1"/>
            <p:nvPr/>
          </p:nvSpPr>
          <p:spPr>
            <a:xfrm>
              <a:off x="380803" y="1331620"/>
              <a:ext cx="5008444" cy="372930"/>
            </a:xfrm>
            <a:prstGeom prst="rect">
              <a:avLst/>
            </a:prstGeom>
            <a:noFill/>
            <a:ln>
              <a:noFill/>
            </a:ln>
          </p:spPr>
          <p:txBody>
            <a:bodyPr anchorCtr="0" anchor="ctr" bIns="0" lIns="190825" spcFirstLastPara="1" rIns="190825" wrap="square" tIns="0">
              <a:noAutofit/>
            </a:bodyPr>
            <a:lstStyle/>
            <a:p>
              <a:pPr indent="0" lvl="0" marL="0" marR="0" rtl="0" algn="l">
                <a:lnSpc>
                  <a:spcPct val="90000"/>
                </a:lnSpc>
                <a:spcBef>
                  <a:spcPts val="0"/>
                </a:spcBef>
                <a:spcAft>
                  <a:spcPts val="0"/>
                </a:spcAft>
                <a:buNone/>
              </a:pPr>
              <a:r>
                <a:rPr b="1" i="0" lang="vi-VN" sz="1400" u="none" cap="none" strike="noStrike">
                  <a:solidFill>
                    <a:schemeClr val="lt1"/>
                  </a:solidFill>
                  <a:latin typeface="Arial"/>
                  <a:ea typeface="Arial"/>
                  <a:cs typeface="Arial"/>
                  <a:sym typeface="Arial"/>
                </a:rPr>
                <a:t>II. Tìm hiểu chi tiết</a:t>
              </a:r>
              <a:endParaRPr b="1" i="0" sz="1400" u="none" cap="none" strike="noStrike">
                <a:solidFill>
                  <a:schemeClr val="lt1"/>
                </a:solidFill>
                <a:latin typeface="Arial"/>
                <a:ea typeface="Arial"/>
                <a:cs typeface="Arial"/>
                <a:sym typeface="Arial"/>
              </a:endParaRPr>
            </a:p>
          </p:txBody>
        </p:sp>
        <p:sp>
          <p:nvSpPr>
            <p:cNvPr id="385" name="Google Shape;385;p4"/>
            <p:cNvSpPr/>
            <p:nvPr/>
          </p:nvSpPr>
          <p:spPr>
            <a:xfrm>
              <a:off x="0" y="2814625"/>
              <a:ext cx="7212563" cy="793800"/>
            </a:xfrm>
            <a:prstGeom prst="rect">
              <a:avLst/>
            </a:prstGeom>
            <a:solidFill>
              <a:schemeClr val="lt1">
                <a:alpha val="89803"/>
              </a:schemeClr>
            </a:solidFill>
            <a:ln cap="flat" cmpd="sng" w="25400">
              <a:solidFill>
                <a:srgbClr val="FEA9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
            <p:cNvSpPr txBox="1"/>
            <p:nvPr/>
          </p:nvSpPr>
          <p:spPr>
            <a:xfrm>
              <a:off x="0" y="2814625"/>
              <a:ext cx="7212563" cy="793800"/>
            </a:xfrm>
            <a:prstGeom prst="rect">
              <a:avLst/>
            </a:prstGeom>
            <a:noFill/>
            <a:ln>
              <a:noFill/>
            </a:ln>
          </p:spPr>
          <p:txBody>
            <a:bodyPr anchorCtr="0" anchor="t" bIns="99550" lIns="559775" spcFirstLastPara="1" rIns="559775" wrap="square" tIns="2915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vi-VN" sz="1400" u="none" cap="none" strike="noStrike">
                  <a:solidFill>
                    <a:srgbClr val="000000"/>
                  </a:solidFill>
                  <a:latin typeface="Arial"/>
                  <a:ea typeface="Arial"/>
                  <a:cs typeface="Arial"/>
                  <a:sym typeface="Arial"/>
                </a:rPr>
                <a:t>1. Nghệ thuật</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210"/>
                </a:spcBef>
                <a:spcAft>
                  <a:spcPts val="0"/>
                </a:spcAft>
                <a:buClr>
                  <a:srgbClr val="000000"/>
                </a:buClr>
                <a:buSzPts val="1400"/>
                <a:buFont typeface="Arial"/>
                <a:buChar char="••"/>
              </a:pPr>
              <a:r>
                <a:rPr b="0" i="0" lang="vi-VN" sz="1400" u="none" cap="none" strike="noStrike">
                  <a:solidFill>
                    <a:srgbClr val="000000"/>
                  </a:solidFill>
                  <a:latin typeface="Arial"/>
                  <a:ea typeface="Arial"/>
                  <a:cs typeface="Arial"/>
                  <a:sym typeface="Arial"/>
                </a:rPr>
                <a:t>2. Nội dung</a:t>
              </a:r>
              <a:endParaRPr b="0" i="0" sz="1400" u="none" cap="none" strike="noStrike">
                <a:solidFill>
                  <a:srgbClr val="000000"/>
                </a:solidFill>
                <a:latin typeface="Arial"/>
                <a:ea typeface="Arial"/>
                <a:cs typeface="Arial"/>
                <a:sym typeface="Arial"/>
              </a:endParaRPr>
            </a:p>
          </p:txBody>
        </p:sp>
        <p:sp>
          <p:nvSpPr>
            <p:cNvPr id="387" name="Google Shape;387;p4"/>
            <p:cNvSpPr/>
            <p:nvPr/>
          </p:nvSpPr>
          <p:spPr>
            <a:xfrm>
              <a:off x="360628" y="2607985"/>
              <a:ext cx="5048794" cy="413280"/>
            </a:xfrm>
            <a:prstGeom prst="roundRect">
              <a:avLst>
                <a:gd fmla="val 16667" name="adj"/>
              </a:avLst>
            </a:prstGeom>
            <a:solidFill>
              <a:srgbClr val="FEA93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
            <p:cNvSpPr txBox="1"/>
            <p:nvPr/>
          </p:nvSpPr>
          <p:spPr>
            <a:xfrm>
              <a:off x="380803" y="2628160"/>
              <a:ext cx="5008444" cy="372930"/>
            </a:xfrm>
            <a:prstGeom prst="rect">
              <a:avLst/>
            </a:prstGeom>
            <a:noFill/>
            <a:ln>
              <a:noFill/>
            </a:ln>
          </p:spPr>
          <p:txBody>
            <a:bodyPr anchorCtr="0" anchor="ctr" bIns="0" lIns="190825" spcFirstLastPara="1" rIns="190825" wrap="square" tIns="0">
              <a:noAutofit/>
            </a:bodyPr>
            <a:lstStyle/>
            <a:p>
              <a:pPr indent="0" lvl="0" marL="0" marR="0" rtl="0" algn="l">
                <a:lnSpc>
                  <a:spcPct val="90000"/>
                </a:lnSpc>
                <a:spcBef>
                  <a:spcPts val="0"/>
                </a:spcBef>
                <a:spcAft>
                  <a:spcPts val="0"/>
                </a:spcAft>
                <a:buNone/>
              </a:pPr>
              <a:r>
                <a:rPr b="1" i="0" lang="vi-VN" sz="1400" u="none" cap="none" strike="noStrike">
                  <a:solidFill>
                    <a:schemeClr val="lt1"/>
                  </a:solidFill>
                  <a:latin typeface="Arial"/>
                  <a:ea typeface="Arial"/>
                  <a:cs typeface="Arial"/>
                  <a:sym typeface="Arial"/>
                </a:rPr>
                <a:t>III. Tổng kết</a:t>
              </a:r>
              <a:endParaRPr b="1" i="0" sz="1400" u="none" cap="none" strike="noStrike">
                <a:solidFill>
                  <a:schemeClr val="lt1"/>
                </a:solidFill>
                <a:latin typeface="Arial"/>
                <a:ea typeface="Arial"/>
                <a:cs typeface="Arial"/>
                <a:sym typeface="Arial"/>
              </a:endParaRPr>
            </a:p>
          </p:txBody>
        </p:sp>
      </p:grpSp>
      <p:sp>
        <p:nvSpPr>
          <p:cNvPr id="389" name="Google Shape;389;p4"/>
          <p:cNvSpPr txBox="1"/>
          <p:nvPr/>
        </p:nvSpPr>
        <p:spPr>
          <a:xfrm>
            <a:off x="550503" y="205274"/>
            <a:ext cx="49452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vi-VN" sz="2800" u="none" cap="none" strike="noStrike">
                <a:solidFill>
                  <a:srgbClr val="000000"/>
                </a:solidFill>
                <a:latin typeface="Arial"/>
                <a:ea typeface="Arial"/>
                <a:cs typeface="Arial"/>
                <a:sym typeface="Arial"/>
              </a:rPr>
              <a:t>Nội dung bài học</a:t>
            </a:r>
            <a:endParaRPr b="1" i="0" sz="28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
          <p:cNvSpPr txBox="1"/>
          <p:nvPr/>
        </p:nvSpPr>
        <p:spPr>
          <a:xfrm>
            <a:off x="2897155" y="137182"/>
            <a:ext cx="3349690" cy="760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vi-VN" sz="2800" u="none" cap="none" strike="noStrike">
                <a:solidFill>
                  <a:schemeClr val="lt1"/>
                </a:solidFill>
                <a:latin typeface="Arial"/>
                <a:ea typeface="Arial"/>
                <a:cs typeface="Arial"/>
                <a:sym typeface="Arial"/>
              </a:rPr>
              <a:t>I. Tìm hiểu chung</a:t>
            </a:r>
            <a:endParaRPr b="1" i="0" sz="2800" u="none" cap="none" strike="noStrike">
              <a:solidFill>
                <a:schemeClr val="lt1"/>
              </a:solidFill>
              <a:latin typeface="Arial"/>
              <a:ea typeface="Arial"/>
              <a:cs typeface="Arial"/>
              <a:sym typeface="Arial"/>
            </a:endParaRPr>
          </a:p>
        </p:txBody>
      </p:sp>
      <p:sp>
        <p:nvSpPr>
          <p:cNvPr id="395" name="Google Shape;395;p5"/>
          <p:cNvSpPr txBox="1"/>
          <p:nvPr/>
        </p:nvSpPr>
        <p:spPr>
          <a:xfrm>
            <a:off x="531854" y="942391"/>
            <a:ext cx="4674638" cy="3984167"/>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1" i="0" lang="vi-VN" sz="2000" u="none" cap="none" strike="noStrike">
                <a:solidFill>
                  <a:schemeClr val="lt1"/>
                </a:solidFill>
                <a:latin typeface="Arial"/>
                <a:ea typeface="Arial"/>
                <a:cs typeface="Arial"/>
                <a:sym typeface="Arial"/>
              </a:rPr>
              <a:t>1. Tác giả</a:t>
            </a:r>
            <a:endParaRPr/>
          </a:p>
          <a:p>
            <a:pPr indent="0" lvl="0" marL="152400" marR="0" rtl="0" algn="just">
              <a:lnSpc>
                <a:spcPct val="150000"/>
              </a:lnSpc>
              <a:spcBef>
                <a:spcPts val="0"/>
              </a:spcBef>
              <a:spcAft>
                <a:spcPts val="0"/>
              </a:spcAft>
              <a:buNone/>
            </a:pPr>
            <a:r>
              <a:rPr b="0" i="0" lang="vi-VN" sz="1800" u="none" cap="none" strike="noStrike">
                <a:solidFill>
                  <a:schemeClr val="lt1"/>
                </a:solidFill>
                <a:latin typeface="Arial"/>
                <a:ea typeface="Arial"/>
                <a:cs typeface="Arial"/>
                <a:sym typeface="Arial"/>
              </a:rPr>
              <a:t>- Nguyên Hồng (1918 – 1982).</a:t>
            </a:r>
            <a:endParaRPr/>
          </a:p>
          <a:p>
            <a:pPr indent="0" lvl="0" marL="152400" marR="0" rtl="0" algn="just">
              <a:lnSpc>
                <a:spcPct val="150000"/>
              </a:lnSpc>
              <a:spcBef>
                <a:spcPts val="0"/>
              </a:spcBef>
              <a:spcAft>
                <a:spcPts val="0"/>
              </a:spcAft>
              <a:buNone/>
            </a:pPr>
            <a:r>
              <a:rPr b="0" i="0" lang="vi-VN" sz="1800" u="none" cap="none" strike="noStrike">
                <a:solidFill>
                  <a:schemeClr val="lt1"/>
                </a:solidFill>
                <a:latin typeface="Arial"/>
                <a:ea typeface="Arial"/>
                <a:cs typeface="Arial"/>
                <a:sym typeface="Arial"/>
              </a:rPr>
              <a:t>- Sinh ra ở Nam Định và sống chủ yếu ở Hải Phòng.</a:t>
            </a:r>
            <a:endParaRPr/>
          </a:p>
          <a:p>
            <a:pPr indent="0" lvl="0" marL="152400" marR="0" rtl="0" algn="just">
              <a:lnSpc>
                <a:spcPct val="150000"/>
              </a:lnSpc>
              <a:spcBef>
                <a:spcPts val="0"/>
              </a:spcBef>
              <a:spcAft>
                <a:spcPts val="0"/>
              </a:spcAft>
              <a:buNone/>
            </a:pPr>
            <a:r>
              <a:rPr b="0" i="0" lang="vi-VN" sz="1800" u="none" cap="none" strike="noStrike">
                <a:solidFill>
                  <a:schemeClr val="lt1"/>
                </a:solidFill>
                <a:latin typeface="Arial"/>
                <a:ea typeface="Arial"/>
                <a:cs typeface="Arial"/>
                <a:sym typeface="Arial"/>
              </a:rPr>
              <a:t>- Sáng tác ở nhiều thể loại: truyện ngắn, tiểu thuyết, kí, thơ, v.v… Những trang viết của ông tràn đầy cảm xúc chân thành, mãnh liệt với con người và cuộc sống.</a:t>
            </a:r>
            <a:endParaRPr b="0" i="0" sz="1800" u="none" cap="none" strike="noStrike">
              <a:solidFill>
                <a:schemeClr val="lt1"/>
              </a:solidFill>
              <a:latin typeface="Arial"/>
              <a:ea typeface="Arial"/>
              <a:cs typeface="Arial"/>
              <a:sym typeface="Arial"/>
            </a:endParaRPr>
          </a:p>
        </p:txBody>
      </p:sp>
      <p:pic>
        <p:nvPicPr>
          <p:cNvPr id="396" name="Google Shape;396;p5"/>
          <p:cNvPicPr preferRelativeResize="0"/>
          <p:nvPr/>
        </p:nvPicPr>
        <p:blipFill rotWithShape="1">
          <a:blip r:embed="rId3">
            <a:alphaModFix/>
          </a:blip>
          <a:srcRect b="0" l="0" r="0" t="0"/>
          <a:stretch/>
        </p:blipFill>
        <p:spPr>
          <a:xfrm>
            <a:off x="5477982" y="897982"/>
            <a:ext cx="2490359" cy="3915874"/>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6"/>
          <p:cNvPicPr preferRelativeResize="0"/>
          <p:nvPr/>
        </p:nvPicPr>
        <p:blipFill rotWithShape="1">
          <a:blip r:embed="rId3">
            <a:alphaModFix/>
          </a:blip>
          <a:srcRect b="0" l="0" r="0" t="0"/>
          <a:stretch/>
        </p:blipFill>
        <p:spPr>
          <a:xfrm>
            <a:off x="806792" y="1281724"/>
            <a:ext cx="2379915" cy="33638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02" name="Google Shape;402;p6"/>
          <p:cNvPicPr preferRelativeResize="0"/>
          <p:nvPr/>
        </p:nvPicPr>
        <p:blipFill rotWithShape="1">
          <a:blip r:embed="rId4">
            <a:alphaModFix/>
          </a:blip>
          <a:srcRect b="0" l="0" r="0" t="0"/>
          <a:stretch/>
        </p:blipFill>
        <p:spPr>
          <a:xfrm>
            <a:off x="3487072" y="1281724"/>
            <a:ext cx="2086505" cy="33638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03" name="Google Shape;403;p6"/>
          <p:cNvPicPr preferRelativeResize="0"/>
          <p:nvPr/>
        </p:nvPicPr>
        <p:blipFill rotWithShape="1">
          <a:blip r:embed="rId5">
            <a:alphaModFix/>
          </a:blip>
          <a:srcRect b="0" l="0" r="0" t="0"/>
          <a:stretch/>
        </p:blipFill>
        <p:spPr>
          <a:xfrm>
            <a:off x="5928198" y="1281724"/>
            <a:ext cx="2294955" cy="33638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04" name="Google Shape;404;p6"/>
          <p:cNvSpPr/>
          <p:nvPr/>
        </p:nvSpPr>
        <p:spPr>
          <a:xfrm>
            <a:off x="649699" y="130049"/>
            <a:ext cx="1665841" cy="55399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vi-VN" sz="2000" u="none" cap="none" strike="noStrike">
                <a:solidFill>
                  <a:srgbClr val="FFFFFF"/>
                </a:solidFill>
                <a:latin typeface="Arial"/>
                <a:ea typeface="Arial"/>
                <a:cs typeface="Arial"/>
                <a:sym typeface="Arial"/>
              </a:rPr>
              <a:t>2. Tác phẩm</a:t>
            </a:r>
            <a:endParaRPr b="1" i="0" sz="2000" u="none" cap="none" strike="noStrike">
              <a:solidFill>
                <a:srgbClr val="FFFFFF"/>
              </a:solidFill>
              <a:latin typeface="Arial"/>
              <a:ea typeface="Arial"/>
              <a:cs typeface="Arial"/>
              <a:sym typeface="Arial"/>
            </a:endParaRPr>
          </a:p>
        </p:txBody>
      </p:sp>
      <p:sp>
        <p:nvSpPr>
          <p:cNvPr id="405" name="Google Shape;405;p6"/>
          <p:cNvSpPr txBox="1"/>
          <p:nvPr/>
        </p:nvSpPr>
        <p:spPr>
          <a:xfrm>
            <a:off x="718457" y="684047"/>
            <a:ext cx="381186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vi-VN" sz="1800" u="none" cap="none" strike="noStrike">
                <a:solidFill>
                  <a:schemeClr val="lt1"/>
                </a:solidFill>
                <a:latin typeface="Arial"/>
                <a:ea typeface="Arial"/>
                <a:cs typeface="Arial"/>
                <a:sym typeface="Arial"/>
              </a:rPr>
              <a:t>- Văn xuôi:</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7"/>
          <p:cNvSpPr/>
          <p:nvPr/>
        </p:nvSpPr>
        <p:spPr>
          <a:xfrm>
            <a:off x="649699" y="468284"/>
            <a:ext cx="1665841" cy="55399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vi-VN" sz="2000" u="none" cap="none" strike="noStrike">
                <a:solidFill>
                  <a:srgbClr val="FFFFFF"/>
                </a:solidFill>
                <a:latin typeface="Arial"/>
                <a:ea typeface="Arial"/>
                <a:cs typeface="Arial"/>
                <a:sym typeface="Arial"/>
              </a:rPr>
              <a:t>2. Tác phẩm</a:t>
            </a:r>
            <a:endParaRPr b="1" i="0" sz="2000" u="none" cap="none" strike="noStrike">
              <a:solidFill>
                <a:srgbClr val="FFFFFF"/>
              </a:solidFill>
              <a:latin typeface="Arial"/>
              <a:ea typeface="Arial"/>
              <a:cs typeface="Arial"/>
              <a:sym typeface="Arial"/>
            </a:endParaRPr>
          </a:p>
        </p:txBody>
      </p:sp>
      <p:sp>
        <p:nvSpPr>
          <p:cNvPr id="411" name="Google Shape;411;p7"/>
          <p:cNvSpPr txBox="1"/>
          <p:nvPr/>
        </p:nvSpPr>
        <p:spPr>
          <a:xfrm>
            <a:off x="858416" y="1121417"/>
            <a:ext cx="3811867" cy="170303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vi-VN" sz="1800" u="none" cap="none" strike="noStrike">
                <a:solidFill>
                  <a:schemeClr val="lt1"/>
                </a:solidFill>
                <a:latin typeface="Arial"/>
                <a:ea typeface="Arial"/>
                <a:cs typeface="Arial"/>
                <a:sym typeface="Arial"/>
              </a:rPr>
              <a:t>- Thơ: Tập </a:t>
            </a:r>
            <a:r>
              <a:rPr b="0" i="1" lang="vi-VN" sz="1800" u="none" cap="none" strike="noStrike">
                <a:solidFill>
                  <a:schemeClr val="lt1"/>
                </a:solidFill>
                <a:latin typeface="Arial"/>
                <a:ea typeface="Arial"/>
                <a:cs typeface="Arial"/>
                <a:sym typeface="Arial"/>
              </a:rPr>
              <a:t>Trời xanh</a:t>
            </a:r>
            <a:endParaRPr b="0" i="0" sz="1800" u="none" cap="none" strike="noStrike">
              <a:solidFill>
                <a:schemeClr val="lt1"/>
              </a:solidFill>
              <a:latin typeface="Arial"/>
              <a:ea typeface="Arial"/>
              <a:cs typeface="Arial"/>
              <a:sym typeface="Arial"/>
            </a:endParaRPr>
          </a:p>
          <a:p>
            <a:pPr indent="0" lvl="0" marL="0" marR="0" rtl="0" algn="just">
              <a:lnSpc>
                <a:spcPct val="150000"/>
              </a:lnSpc>
              <a:spcBef>
                <a:spcPts val="0"/>
              </a:spcBef>
              <a:spcAft>
                <a:spcPts val="0"/>
              </a:spcAft>
              <a:buNone/>
            </a:pPr>
            <a:r>
              <a:rPr b="0" i="0" lang="vi-VN" sz="1800" u="none" cap="none" strike="noStrike">
                <a:solidFill>
                  <a:schemeClr val="lt1"/>
                </a:solidFill>
                <a:latin typeface="Arial"/>
                <a:ea typeface="Arial"/>
                <a:cs typeface="Arial"/>
                <a:sym typeface="Arial"/>
              </a:rPr>
              <a:t>- VB </a:t>
            </a:r>
            <a:r>
              <a:rPr b="0" i="1" lang="vi-VN" sz="1800" u="none" cap="none" strike="noStrike">
                <a:solidFill>
                  <a:schemeClr val="lt1"/>
                </a:solidFill>
                <a:latin typeface="Arial"/>
                <a:ea typeface="Arial"/>
                <a:cs typeface="Arial"/>
                <a:sym typeface="Arial"/>
              </a:rPr>
              <a:t>Cửu Long Giang ta ơi</a:t>
            </a:r>
            <a:r>
              <a:rPr b="0" i="0" lang="vi-VN" sz="1800" u="none" cap="none" strike="noStrike">
                <a:solidFill>
                  <a:schemeClr val="lt1"/>
                </a:solidFill>
                <a:latin typeface="Arial"/>
                <a:ea typeface="Arial"/>
                <a:cs typeface="Arial"/>
                <a:sym typeface="Arial"/>
              </a:rPr>
              <a:t> được trích trong </a:t>
            </a:r>
            <a:r>
              <a:rPr b="0" i="1" lang="vi-VN" sz="1800" u="none" cap="none" strike="noStrike">
                <a:solidFill>
                  <a:schemeClr val="lt1"/>
                </a:solidFill>
                <a:latin typeface="Arial"/>
                <a:ea typeface="Arial"/>
                <a:cs typeface="Arial"/>
                <a:sym typeface="Arial"/>
              </a:rPr>
              <a:t>Trời xanh</a:t>
            </a:r>
            <a:r>
              <a:rPr b="0" i="0" lang="vi-VN" sz="1800" u="none" cap="none" strike="noStrike">
                <a:solidFill>
                  <a:schemeClr val="lt1"/>
                </a:solidFill>
                <a:latin typeface="Arial"/>
                <a:ea typeface="Arial"/>
                <a:cs typeface="Arial"/>
                <a:sym typeface="Arial"/>
              </a:rPr>
              <a:t>, NXB Văn học, Hà Nội, 1960, tr. 5 – 9.</a:t>
            </a:r>
            <a:endParaRPr b="0" i="0" sz="1800" u="none" cap="none" strike="noStrike">
              <a:solidFill>
                <a:schemeClr val="lt1"/>
              </a:solidFill>
              <a:latin typeface="Arial"/>
              <a:ea typeface="Arial"/>
              <a:cs typeface="Arial"/>
              <a:sym typeface="Arial"/>
            </a:endParaRPr>
          </a:p>
        </p:txBody>
      </p:sp>
      <p:pic>
        <p:nvPicPr>
          <p:cNvPr id="412" name="Google Shape;412;p7"/>
          <p:cNvPicPr preferRelativeResize="0"/>
          <p:nvPr/>
        </p:nvPicPr>
        <p:blipFill rotWithShape="1">
          <a:blip r:embed="rId3">
            <a:alphaModFix/>
          </a:blip>
          <a:srcRect b="0" l="0" r="0" t="0"/>
          <a:stretch/>
        </p:blipFill>
        <p:spPr>
          <a:xfrm>
            <a:off x="4558316" y="1286886"/>
            <a:ext cx="4008010" cy="2645913"/>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8"/>
          <p:cNvSpPr/>
          <p:nvPr/>
        </p:nvSpPr>
        <p:spPr>
          <a:xfrm>
            <a:off x="569167" y="324447"/>
            <a:ext cx="6214188" cy="9387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vi-VN" sz="2800" u="none" cap="none" strike="noStrike">
                <a:solidFill>
                  <a:srgbClr val="000000"/>
                </a:solidFill>
                <a:latin typeface="Arial"/>
                <a:ea typeface="Arial"/>
                <a:cs typeface="Arial"/>
                <a:sym typeface="Arial"/>
              </a:rPr>
              <a:t>3. Đọc, kể tóm tắt</a:t>
            </a:r>
            <a:endParaRPr b="0" i="0" sz="28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0" lang="vi-VN" sz="1800" u="none" cap="none" strike="noStrike">
                <a:solidFill>
                  <a:srgbClr val="000000"/>
                </a:solidFill>
                <a:latin typeface="Arial"/>
                <a:ea typeface="Arial"/>
                <a:cs typeface="Arial"/>
                <a:sym typeface="Arial"/>
              </a:rPr>
              <a:t>- Phương thức biểu đạt: tự sự, miêu tả, biểu cảm.</a:t>
            </a:r>
            <a:endParaRPr/>
          </a:p>
        </p:txBody>
      </p:sp>
      <p:grpSp>
        <p:nvGrpSpPr>
          <p:cNvPr id="418" name="Google Shape;418;p8"/>
          <p:cNvGrpSpPr/>
          <p:nvPr/>
        </p:nvGrpSpPr>
        <p:grpSpPr>
          <a:xfrm>
            <a:off x="1164595" y="1409381"/>
            <a:ext cx="6814809" cy="3193909"/>
            <a:chOff x="3054044" y="459"/>
            <a:chExt cx="6814809" cy="3193909"/>
          </a:xfrm>
        </p:grpSpPr>
        <p:sp>
          <p:nvSpPr>
            <p:cNvPr id="419" name="Google Shape;419;p8"/>
            <p:cNvSpPr/>
            <p:nvPr/>
          </p:nvSpPr>
          <p:spPr>
            <a:xfrm>
              <a:off x="6354967" y="1217541"/>
              <a:ext cx="2342590" cy="557430"/>
            </a:xfrm>
            <a:custGeom>
              <a:rect b="b" l="l" r="r" t="t"/>
              <a:pathLst>
                <a:path extrusionOk="0" h="120000" w="120000">
                  <a:moveTo>
                    <a:pt x="0" y="0"/>
                  </a:moveTo>
                  <a:lnTo>
                    <a:pt x="0" y="81776"/>
                  </a:lnTo>
                  <a:lnTo>
                    <a:pt x="120000" y="81776"/>
                  </a:lnTo>
                  <a:lnTo>
                    <a:pt x="120000" y="120000"/>
                  </a:lnTo>
                </a:path>
              </a:pathLst>
            </a:custGeom>
            <a:noFill/>
            <a:ln cap="flat" cmpd="sng" w="25400">
              <a:solidFill>
                <a:schemeClr val="accent5"/>
              </a:solidFill>
              <a:prstDash val="solid"/>
              <a:round/>
              <a:headEnd len="sm" w="sm" type="none"/>
              <a:tailEnd len="sm" w="sm" type="none"/>
            </a:ln>
          </p:spPr>
        </p:sp>
        <p:sp>
          <p:nvSpPr>
            <p:cNvPr id="420" name="Google Shape;420;p8"/>
            <p:cNvSpPr/>
            <p:nvPr/>
          </p:nvSpPr>
          <p:spPr>
            <a:xfrm>
              <a:off x="6309247" y="1217541"/>
              <a:ext cx="91440" cy="557430"/>
            </a:xfrm>
            <a:custGeom>
              <a:rect b="b" l="l" r="r" t="t"/>
              <a:pathLst>
                <a:path extrusionOk="0" h="120000" w="120000">
                  <a:moveTo>
                    <a:pt x="60000" y="0"/>
                  </a:moveTo>
                  <a:lnTo>
                    <a:pt x="60000" y="120000"/>
                  </a:lnTo>
                </a:path>
              </a:pathLst>
            </a:custGeom>
            <a:noFill/>
            <a:ln cap="flat" cmpd="sng" w="25400">
              <a:solidFill>
                <a:schemeClr val="accent5"/>
              </a:solidFill>
              <a:prstDash val="solid"/>
              <a:round/>
              <a:headEnd len="sm" w="sm" type="none"/>
              <a:tailEnd len="sm" w="sm" type="none"/>
            </a:ln>
          </p:spPr>
        </p:sp>
        <p:sp>
          <p:nvSpPr>
            <p:cNvPr id="421" name="Google Shape;421;p8"/>
            <p:cNvSpPr/>
            <p:nvPr/>
          </p:nvSpPr>
          <p:spPr>
            <a:xfrm>
              <a:off x="4012376" y="1217541"/>
              <a:ext cx="2342590" cy="557430"/>
            </a:xfrm>
            <a:custGeom>
              <a:rect b="b" l="l" r="r" t="t"/>
              <a:pathLst>
                <a:path extrusionOk="0" h="120000" w="120000">
                  <a:moveTo>
                    <a:pt x="120000" y="0"/>
                  </a:moveTo>
                  <a:lnTo>
                    <a:pt x="120000" y="81776"/>
                  </a:lnTo>
                  <a:lnTo>
                    <a:pt x="0" y="81776"/>
                  </a:lnTo>
                  <a:lnTo>
                    <a:pt x="0" y="120000"/>
                  </a:lnTo>
                </a:path>
              </a:pathLst>
            </a:custGeom>
            <a:noFill/>
            <a:ln cap="flat" cmpd="sng" w="25400">
              <a:solidFill>
                <a:schemeClr val="accent5"/>
              </a:solidFill>
              <a:prstDash val="solid"/>
              <a:round/>
              <a:headEnd len="sm" w="sm" type="none"/>
              <a:tailEnd len="sm" w="sm" type="none"/>
            </a:ln>
          </p:spPr>
        </p:sp>
        <p:sp>
          <p:nvSpPr>
            <p:cNvPr id="422" name="Google Shape;422;p8"/>
            <p:cNvSpPr/>
            <p:nvPr/>
          </p:nvSpPr>
          <p:spPr>
            <a:xfrm>
              <a:off x="5396635" y="459"/>
              <a:ext cx="1916665" cy="1217082"/>
            </a:xfrm>
            <a:prstGeom prst="roundRect">
              <a:avLst>
                <a:gd fmla="val 10000"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8"/>
            <p:cNvSpPr/>
            <p:nvPr/>
          </p:nvSpPr>
          <p:spPr>
            <a:xfrm>
              <a:off x="5609597" y="202773"/>
              <a:ext cx="1916665" cy="1217082"/>
            </a:xfrm>
            <a:prstGeom prst="roundRect">
              <a:avLst>
                <a:gd fmla="val 10000" name="adj"/>
              </a:avLst>
            </a:prstGeom>
            <a:solidFill>
              <a:schemeClr val="lt1">
                <a:alpha val="89803"/>
              </a:schemeClr>
            </a:solidFill>
            <a:ln cap="flat" cmpd="sng" w="254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8"/>
            <p:cNvSpPr txBox="1"/>
            <p:nvPr/>
          </p:nvSpPr>
          <p:spPr>
            <a:xfrm>
              <a:off x="5645244" y="238420"/>
              <a:ext cx="1845371" cy="1145788"/>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None/>
              </a:pPr>
              <a:r>
                <a:rPr b="0" i="0" lang="vi-VN" sz="1500" u="none" cap="none" strike="noStrike">
                  <a:solidFill>
                    <a:srgbClr val="000000"/>
                  </a:solidFill>
                  <a:latin typeface="Arial"/>
                  <a:ea typeface="Arial"/>
                  <a:cs typeface="Arial"/>
                  <a:sym typeface="Arial"/>
                </a:rPr>
                <a:t>Bố cục</a:t>
              </a:r>
              <a:endParaRPr b="0" i="0" sz="1500" u="none" cap="none" strike="noStrike">
                <a:solidFill>
                  <a:srgbClr val="000000"/>
                </a:solidFill>
                <a:latin typeface="Arial"/>
                <a:ea typeface="Arial"/>
                <a:cs typeface="Arial"/>
                <a:sym typeface="Arial"/>
              </a:endParaRPr>
            </a:p>
          </p:txBody>
        </p:sp>
        <p:sp>
          <p:nvSpPr>
            <p:cNvPr id="425" name="Google Shape;425;p8"/>
            <p:cNvSpPr/>
            <p:nvPr/>
          </p:nvSpPr>
          <p:spPr>
            <a:xfrm>
              <a:off x="3054044" y="1774971"/>
              <a:ext cx="1916665" cy="1217082"/>
            </a:xfrm>
            <a:prstGeom prst="roundRect">
              <a:avLst>
                <a:gd fmla="val 10000" name="adj"/>
              </a:avLst>
            </a:pr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8"/>
            <p:cNvSpPr/>
            <p:nvPr/>
          </p:nvSpPr>
          <p:spPr>
            <a:xfrm>
              <a:off x="3267007" y="1977286"/>
              <a:ext cx="1916665" cy="1217082"/>
            </a:xfrm>
            <a:prstGeom prst="roundRect">
              <a:avLst>
                <a:gd fmla="val 10000" name="adj"/>
              </a:avLst>
            </a:prstGeom>
            <a:solidFill>
              <a:schemeClr val="lt1">
                <a:alpha val="89803"/>
              </a:schemeClr>
            </a:solidFill>
            <a:ln cap="flat" cmpd="sng" w="254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8"/>
            <p:cNvSpPr txBox="1"/>
            <p:nvPr/>
          </p:nvSpPr>
          <p:spPr>
            <a:xfrm>
              <a:off x="3302654" y="2012933"/>
              <a:ext cx="1845371" cy="1145788"/>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None/>
              </a:pPr>
              <a:r>
                <a:rPr b="0" i="0" lang="vi-VN" sz="1500" u="none" cap="none" strike="noStrike">
                  <a:solidFill>
                    <a:srgbClr val="000000"/>
                  </a:solidFill>
                  <a:latin typeface="Arial"/>
                  <a:ea typeface="Arial"/>
                  <a:cs typeface="Arial"/>
                  <a:sym typeface="Arial"/>
                </a:rPr>
                <a:t>Từ đầu… </a:t>
              </a:r>
              <a:r>
                <a:rPr b="0" i="1" lang="vi-VN" sz="1500" u="none" cap="none" strike="noStrike">
                  <a:solidFill>
                    <a:srgbClr val="000000"/>
                  </a:solidFill>
                  <a:latin typeface="Arial"/>
                  <a:ea typeface="Arial"/>
                  <a:cs typeface="Arial"/>
                  <a:sym typeface="Arial"/>
                </a:rPr>
                <a:t>hai ngàn cây số mênh mông</a:t>
              </a:r>
              <a:r>
                <a:rPr b="0" i="0" lang="vi-VN" sz="1500" u="none" cap="none" strike="noStrike">
                  <a:solidFill>
                    <a:srgbClr val="000000"/>
                  </a:solidFill>
                  <a:latin typeface="Arial"/>
                  <a:ea typeface="Arial"/>
                  <a:cs typeface="Arial"/>
                  <a:sym typeface="Arial"/>
                </a:rPr>
                <a:t>: Hình ảnh sông Mê Kông trong những ngày đi học</a:t>
              </a:r>
              <a:endParaRPr b="0" i="0" sz="1500" u="none" cap="none" strike="noStrike">
                <a:solidFill>
                  <a:srgbClr val="000000"/>
                </a:solidFill>
                <a:latin typeface="Arial"/>
                <a:ea typeface="Arial"/>
                <a:cs typeface="Arial"/>
                <a:sym typeface="Arial"/>
              </a:endParaRPr>
            </a:p>
          </p:txBody>
        </p:sp>
        <p:sp>
          <p:nvSpPr>
            <p:cNvPr id="428" name="Google Shape;428;p8"/>
            <p:cNvSpPr/>
            <p:nvPr/>
          </p:nvSpPr>
          <p:spPr>
            <a:xfrm>
              <a:off x="5396635" y="1774971"/>
              <a:ext cx="1916665" cy="1217082"/>
            </a:xfrm>
            <a:prstGeom prst="roundRect">
              <a:avLst>
                <a:gd fmla="val 10000" name="adj"/>
              </a:avLst>
            </a:pr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8"/>
            <p:cNvSpPr/>
            <p:nvPr/>
          </p:nvSpPr>
          <p:spPr>
            <a:xfrm>
              <a:off x="5609597" y="1977286"/>
              <a:ext cx="1916665" cy="1217082"/>
            </a:xfrm>
            <a:prstGeom prst="roundRect">
              <a:avLst>
                <a:gd fmla="val 10000" name="adj"/>
              </a:avLst>
            </a:prstGeom>
            <a:solidFill>
              <a:schemeClr val="lt1">
                <a:alpha val="89803"/>
              </a:schemeClr>
            </a:solidFill>
            <a:ln cap="flat" cmpd="sng" w="254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8"/>
            <p:cNvSpPr txBox="1"/>
            <p:nvPr/>
          </p:nvSpPr>
          <p:spPr>
            <a:xfrm>
              <a:off x="5645244" y="2012933"/>
              <a:ext cx="1845371" cy="1145788"/>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None/>
              </a:pPr>
              <a:r>
                <a:rPr b="0" i="0" lang="vi-VN" sz="1500" u="none" cap="none" strike="noStrike">
                  <a:solidFill>
                    <a:srgbClr val="000000"/>
                  </a:solidFill>
                  <a:latin typeface="Arial"/>
                  <a:ea typeface="Arial"/>
                  <a:cs typeface="Arial"/>
                  <a:sym typeface="Arial"/>
                </a:rPr>
                <a:t>Tiếp… </a:t>
              </a:r>
              <a:r>
                <a:rPr b="0" i="1" lang="vi-VN" sz="1500" u="none" cap="none" strike="noStrike">
                  <a:solidFill>
                    <a:srgbClr val="000000"/>
                  </a:solidFill>
                  <a:latin typeface="Arial"/>
                  <a:ea typeface="Arial"/>
                  <a:cs typeface="Arial"/>
                  <a:sym typeface="Arial"/>
                </a:rPr>
                <a:t>không bao giờ chia cắt</a:t>
              </a:r>
              <a:r>
                <a:rPr b="0" i="0" lang="vi-VN" sz="1500" u="none" cap="none" strike="noStrike">
                  <a:solidFill>
                    <a:srgbClr val="000000"/>
                  </a:solidFill>
                  <a:latin typeface="Arial"/>
                  <a:ea typeface="Arial"/>
                  <a:cs typeface="Arial"/>
                  <a:sym typeface="Arial"/>
                </a:rPr>
                <a:t>: Hình ảnh sông Mê Kông gắn liền với những sinh hoạt lao động</a:t>
              </a:r>
              <a:endParaRPr b="0" i="0" sz="1500" u="none" cap="none" strike="noStrike">
                <a:solidFill>
                  <a:srgbClr val="000000"/>
                </a:solidFill>
                <a:latin typeface="Arial"/>
                <a:ea typeface="Arial"/>
                <a:cs typeface="Arial"/>
                <a:sym typeface="Arial"/>
              </a:endParaRPr>
            </a:p>
          </p:txBody>
        </p:sp>
        <p:sp>
          <p:nvSpPr>
            <p:cNvPr id="431" name="Google Shape;431;p8"/>
            <p:cNvSpPr/>
            <p:nvPr/>
          </p:nvSpPr>
          <p:spPr>
            <a:xfrm>
              <a:off x="7739225" y="1774971"/>
              <a:ext cx="1916665" cy="1217082"/>
            </a:xfrm>
            <a:prstGeom prst="roundRect">
              <a:avLst>
                <a:gd fmla="val 10000" name="adj"/>
              </a:avLst>
            </a:pr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8"/>
            <p:cNvSpPr/>
            <p:nvPr/>
          </p:nvSpPr>
          <p:spPr>
            <a:xfrm>
              <a:off x="7952188" y="1977286"/>
              <a:ext cx="1916665" cy="1217082"/>
            </a:xfrm>
            <a:prstGeom prst="roundRect">
              <a:avLst>
                <a:gd fmla="val 10000" name="adj"/>
              </a:avLst>
            </a:prstGeom>
            <a:solidFill>
              <a:schemeClr val="lt1">
                <a:alpha val="89803"/>
              </a:schemeClr>
            </a:solidFill>
            <a:ln cap="flat" cmpd="sng" w="254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8"/>
            <p:cNvSpPr txBox="1"/>
            <p:nvPr/>
          </p:nvSpPr>
          <p:spPr>
            <a:xfrm>
              <a:off x="7987835" y="2012933"/>
              <a:ext cx="1845371" cy="1145788"/>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None/>
              </a:pPr>
              <a:r>
                <a:rPr b="0" i="0" lang="vi-VN" sz="1500" u="none" cap="none" strike="noStrike">
                  <a:solidFill>
                    <a:srgbClr val="000000"/>
                  </a:solidFill>
                  <a:latin typeface="Arial"/>
                  <a:ea typeface="Arial"/>
                  <a:cs typeface="Arial"/>
                  <a:sym typeface="Arial"/>
                </a:rPr>
                <a:t>Còn lại: Chủ thể trữ tình nhìn sự đổi thay hiện tại và nhớ lại kỷ niệm xưa.</a:t>
              </a:r>
              <a:endParaRPr b="0" i="0" sz="15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7" name="Shape 437"/>
        <p:cNvGrpSpPr/>
        <p:nvPr/>
      </p:nvGrpSpPr>
      <p:grpSpPr>
        <a:xfrm>
          <a:off x="0" y="0"/>
          <a:ext cx="0" cy="0"/>
          <a:chOff x="0" y="0"/>
          <a:chExt cx="0" cy="0"/>
        </a:xfrm>
      </p:grpSpPr>
      <p:sp>
        <p:nvSpPr>
          <p:cNvPr id="438" name="Google Shape;438;p9"/>
          <p:cNvSpPr/>
          <p:nvPr/>
        </p:nvSpPr>
        <p:spPr>
          <a:xfrm>
            <a:off x="-75" y="0"/>
            <a:ext cx="9144000" cy="5143500"/>
          </a:xfrm>
          <a:prstGeom prst="rect">
            <a:avLst/>
          </a:prstGeom>
          <a:solidFill>
            <a:schemeClr val="accent3">
              <a:alpha val="2627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9"/>
          <p:cNvSpPr/>
          <p:nvPr/>
        </p:nvSpPr>
        <p:spPr>
          <a:xfrm>
            <a:off x="-75" y="0"/>
            <a:ext cx="9144000" cy="5143500"/>
          </a:xfrm>
          <a:prstGeom prst="rect">
            <a:avLst/>
          </a:prstGeom>
          <a:solidFill>
            <a:schemeClr val="accent3">
              <a:alpha val="2627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9"/>
          <p:cNvSpPr txBox="1"/>
          <p:nvPr>
            <p:ph type="ctrTitle"/>
          </p:nvPr>
        </p:nvSpPr>
        <p:spPr>
          <a:xfrm>
            <a:off x="174451" y="188432"/>
            <a:ext cx="4158199" cy="76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600"/>
              <a:buNone/>
            </a:pPr>
            <a:r>
              <a:rPr lang="vi-VN" sz="2800">
                <a:solidFill>
                  <a:schemeClr val="lt1"/>
                </a:solidFill>
                <a:latin typeface="Arial"/>
                <a:ea typeface="Arial"/>
                <a:cs typeface="Arial"/>
                <a:sym typeface="Arial"/>
              </a:rPr>
              <a:t>II.Tìm hiểu chi tiết</a:t>
            </a:r>
            <a:endParaRPr sz="2800">
              <a:solidFill>
                <a:schemeClr val="lt1"/>
              </a:solidFill>
              <a:latin typeface="Arial"/>
              <a:ea typeface="Arial"/>
              <a:cs typeface="Arial"/>
              <a:sym typeface="Arial"/>
            </a:endParaRPr>
          </a:p>
        </p:txBody>
      </p:sp>
      <p:sp>
        <p:nvSpPr>
          <p:cNvPr id="441" name="Google Shape;441;p9"/>
          <p:cNvSpPr/>
          <p:nvPr/>
        </p:nvSpPr>
        <p:spPr>
          <a:xfrm>
            <a:off x="808470" y="859226"/>
            <a:ext cx="284885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vi-VN" sz="2400" u="none" cap="none" strike="noStrike">
                <a:solidFill>
                  <a:schemeClr val="lt1"/>
                </a:solidFill>
                <a:latin typeface="Arial"/>
                <a:ea typeface="Arial"/>
                <a:cs typeface="Arial"/>
                <a:sym typeface="Arial"/>
              </a:rPr>
              <a:t>1. Chủ thể trữ tình</a:t>
            </a:r>
            <a:endParaRPr b="0" i="0" sz="2400" u="none" cap="none" strike="noStrike">
              <a:solidFill>
                <a:schemeClr val="lt1"/>
              </a:solidFill>
              <a:latin typeface="Arial"/>
              <a:ea typeface="Arial"/>
              <a:cs typeface="Arial"/>
              <a:sym typeface="Arial"/>
            </a:endParaRPr>
          </a:p>
        </p:txBody>
      </p:sp>
      <p:sp>
        <p:nvSpPr>
          <p:cNvPr id="442" name="Google Shape;442;p9"/>
          <p:cNvSpPr txBox="1"/>
          <p:nvPr/>
        </p:nvSpPr>
        <p:spPr>
          <a:xfrm>
            <a:off x="2613314" y="1444336"/>
            <a:ext cx="3917372" cy="400110"/>
          </a:xfrm>
          <a:prstGeom prst="rect">
            <a:avLst/>
          </a:prstGeom>
          <a:solidFill>
            <a:schemeClr val="lt1"/>
          </a:solidFill>
          <a:ln cap="flat" cmpd="sng" w="952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vi-VN" sz="2000" u="none" cap="none" strike="noStrike">
                <a:solidFill>
                  <a:srgbClr val="000000"/>
                </a:solidFill>
                <a:latin typeface="Arial"/>
                <a:ea typeface="Arial"/>
                <a:cs typeface="Arial"/>
                <a:sym typeface="Arial"/>
              </a:rPr>
              <a:t>THẢO LUẬN NHÓM</a:t>
            </a:r>
            <a:endParaRPr b="1" i="0" sz="2000" u="none" cap="none" strike="noStrike">
              <a:solidFill>
                <a:srgbClr val="000000"/>
              </a:solidFill>
              <a:latin typeface="Arial"/>
              <a:ea typeface="Arial"/>
              <a:cs typeface="Arial"/>
              <a:sym typeface="Arial"/>
            </a:endParaRPr>
          </a:p>
        </p:txBody>
      </p:sp>
      <p:sp>
        <p:nvSpPr>
          <p:cNvPr id="443" name="Google Shape;443;p9"/>
          <p:cNvSpPr txBox="1"/>
          <p:nvPr/>
        </p:nvSpPr>
        <p:spPr>
          <a:xfrm>
            <a:off x="290944" y="2143990"/>
            <a:ext cx="2712027" cy="1938992"/>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just">
              <a:lnSpc>
                <a:spcPct val="150000"/>
              </a:lnSpc>
              <a:spcBef>
                <a:spcPts val="0"/>
              </a:spcBef>
              <a:spcAft>
                <a:spcPts val="0"/>
              </a:spcAft>
              <a:buNone/>
            </a:pPr>
            <a:r>
              <a:rPr b="1" i="0" lang="vi-VN" sz="2000" u="none" cap="none" strike="noStrike">
                <a:solidFill>
                  <a:srgbClr val="000000"/>
                </a:solidFill>
                <a:latin typeface="Arial"/>
                <a:ea typeface="Arial"/>
                <a:cs typeface="Arial"/>
                <a:sym typeface="Arial"/>
              </a:rPr>
              <a:t>Nhóm 1:</a:t>
            </a:r>
            <a:r>
              <a:rPr b="0" i="0" lang="vi-VN" sz="2000" u="none" cap="none" strike="noStrike">
                <a:solidFill>
                  <a:srgbClr val="000000"/>
                </a:solidFill>
                <a:latin typeface="Arial"/>
                <a:ea typeface="Arial"/>
                <a:cs typeface="Arial"/>
                <a:sym typeface="Arial"/>
              </a:rPr>
              <a:t> Tìm những hình ảnh thể hiện chủ thể trữ tình lúc «ngày xưa ta đi học».</a:t>
            </a:r>
            <a:endParaRPr b="0" i="0" sz="2000" u="none" cap="none" strike="noStrike">
              <a:solidFill>
                <a:srgbClr val="000000"/>
              </a:solidFill>
              <a:latin typeface="Arial"/>
              <a:ea typeface="Arial"/>
              <a:cs typeface="Arial"/>
              <a:sym typeface="Arial"/>
            </a:endParaRPr>
          </a:p>
        </p:txBody>
      </p:sp>
      <p:sp>
        <p:nvSpPr>
          <p:cNvPr id="444" name="Google Shape;444;p9"/>
          <p:cNvSpPr txBox="1"/>
          <p:nvPr/>
        </p:nvSpPr>
        <p:spPr>
          <a:xfrm>
            <a:off x="3169227" y="2129344"/>
            <a:ext cx="2831523" cy="1938992"/>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just">
              <a:lnSpc>
                <a:spcPct val="150000"/>
              </a:lnSpc>
              <a:spcBef>
                <a:spcPts val="0"/>
              </a:spcBef>
              <a:spcAft>
                <a:spcPts val="0"/>
              </a:spcAft>
              <a:buNone/>
            </a:pPr>
            <a:r>
              <a:rPr b="1" i="0" lang="vi-VN" sz="2000" u="none" cap="none" strike="noStrike">
                <a:solidFill>
                  <a:srgbClr val="000000"/>
                </a:solidFill>
                <a:latin typeface="Arial"/>
                <a:ea typeface="Arial"/>
                <a:cs typeface="Arial"/>
                <a:sym typeface="Arial"/>
              </a:rPr>
              <a:t>Nhóm 2:</a:t>
            </a:r>
            <a:r>
              <a:rPr b="0" i="0" lang="vi-VN" sz="2000" u="none" cap="none" strike="noStrike">
                <a:solidFill>
                  <a:srgbClr val="000000"/>
                </a:solidFill>
                <a:latin typeface="Arial"/>
                <a:ea typeface="Arial"/>
                <a:cs typeface="Arial"/>
                <a:sym typeface="Arial"/>
              </a:rPr>
              <a:t> Tìm những hình ảnh thể hiện chủ thể trữ tình lúc lớn lên.</a:t>
            </a:r>
            <a:endParaRPr/>
          </a:p>
          <a:p>
            <a:pPr indent="0" lvl="0" marL="0" marR="0" rtl="0" algn="just">
              <a:lnSpc>
                <a:spcPct val="150000"/>
              </a:lnSpc>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445" name="Google Shape;445;p9"/>
          <p:cNvSpPr txBox="1"/>
          <p:nvPr/>
        </p:nvSpPr>
        <p:spPr>
          <a:xfrm>
            <a:off x="6203373" y="2129344"/>
            <a:ext cx="2712027" cy="1938992"/>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just">
              <a:lnSpc>
                <a:spcPct val="150000"/>
              </a:lnSpc>
              <a:spcBef>
                <a:spcPts val="0"/>
              </a:spcBef>
              <a:spcAft>
                <a:spcPts val="0"/>
              </a:spcAft>
              <a:buNone/>
            </a:pPr>
            <a:r>
              <a:rPr b="1" i="0" lang="vi-VN" sz="2000" u="none" cap="none" strike="noStrike">
                <a:solidFill>
                  <a:srgbClr val="000000"/>
                </a:solidFill>
                <a:latin typeface="Arial"/>
                <a:ea typeface="Arial"/>
                <a:cs typeface="Arial"/>
                <a:sym typeface="Arial"/>
              </a:rPr>
              <a:t>Nhóm 3:</a:t>
            </a:r>
            <a:r>
              <a:rPr b="0" i="0" lang="vi-VN" sz="2000" u="none" cap="none" strike="noStrike">
                <a:solidFill>
                  <a:srgbClr val="000000"/>
                </a:solidFill>
                <a:latin typeface="Arial"/>
                <a:ea typeface="Arial"/>
                <a:cs typeface="Arial"/>
                <a:sym typeface="Arial"/>
              </a:rPr>
              <a:t> Tìm những hình ảnh thể hiện chủ thể trữ tình lúc đã lớn.</a:t>
            </a:r>
            <a:endParaRPr/>
          </a:p>
          <a:p>
            <a:pPr indent="0" lvl="0" marL="0" marR="0" rtl="0" algn="just">
              <a:lnSpc>
                <a:spcPct val="150000"/>
              </a:lnSpc>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Surfing Workshop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urfing Workshop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creator>VnTeach.Com</dc:creator>
  <cp:keywords>VnTeach.Com</cp:keywords>
</cp:coreProperties>
</file>