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9" r:id="rId4"/>
    <p:sldId id="292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84" r:id="rId17"/>
    <p:sldId id="285" r:id="rId18"/>
    <p:sldId id="286" r:id="rId19"/>
    <p:sldId id="287" r:id="rId20"/>
    <p:sldId id="270" r:id="rId21"/>
    <p:sldId id="271" r:id="rId22"/>
    <p:sldId id="273" r:id="rId23"/>
    <p:sldId id="272" r:id="rId24"/>
    <p:sldId id="288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3" r:id="rId33"/>
    <p:sldId id="274" r:id="rId34"/>
    <p:sldId id="282" r:id="rId35"/>
    <p:sldId id="293" r:id="rId36"/>
    <p:sldId id="290" r:id="rId37"/>
    <p:sldId id="291" r:id="rId3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s" id="{3F949478-15A4-4776-8378-9F963AFB5122}">
          <p14:sldIdLst>
            <p14:sldId id="256"/>
          </p14:sldIdLst>
        </p14:section>
        <p14:section name="About Us" id="{4B83E61D-E3B8-4792-B7B8-6F4ACE457306}">
          <p14:sldIdLst>
            <p14:sldId id="258"/>
            <p14:sldId id="259"/>
            <p14:sldId id="292"/>
            <p14:sldId id="257"/>
            <p14:sldId id="260"/>
            <p14:sldId id="261"/>
            <p14:sldId id="262"/>
            <p14:sldId id="263"/>
          </p14:sldIdLst>
        </p14:section>
        <p14:section name="Our Services" id="{FD09F602-E93B-49FA-9346-D43C3F277750}">
          <p14:sldIdLst>
            <p14:sldId id="264"/>
            <p14:sldId id="265"/>
            <p14:sldId id="266"/>
            <p14:sldId id="269"/>
            <p14:sldId id="267"/>
          </p14:sldIdLst>
        </p14:section>
        <p14:section name="Pricing Tables" id="{EB5B77D3-BFA4-4917-B5C9-2CD9784595AE}">
          <p14:sldIdLst>
            <p14:sldId id="268"/>
          </p14:sldIdLst>
        </p14:section>
        <p14:section name="Our Team" id="{DC5487BD-5A63-4B49-A359-4B203993D3CF}">
          <p14:sldIdLst>
            <p14:sldId id="284"/>
            <p14:sldId id="285"/>
            <p14:sldId id="286"/>
            <p14:sldId id="287"/>
          </p14:sldIdLst>
        </p14:section>
        <p14:section name="Our Class" id="{3051626B-5B14-47E4-8754-3F9110B7E1E0}">
          <p14:sldIdLst>
            <p14:sldId id="270"/>
            <p14:sldId id="271"/>
            <p14:sldId id="273"/>
            <p14:sldId id="272"/>
            <p14:sldId id="288"/>
          </p14:sldIdLst>
        </p14:section>
        <p14:section name="Break Slides" id="{E5D1CC94-4A86-43C5-8EE6-A8E84BB4AA20}">
          <p14:sldIdLst>
            <p14:sldId id="275"/>
          </p14:sldIdLst>
        </p14:section>
        <p14:section name="Mockup Devices" id="{47BFDBB9-54EF-4A02-8EEC-274CCDB8E27C}">
          <p14:sldIdLst>
            <p14:sldId id="276"/>
            <p14:sldId id="277"/>
            <p14:sldId id="278"/>
            <p14:sldId id="279"/>
          </p14:sldIdLst>
        </p14:section>
        <p14:section name="Infographic" id="{495A8DAC-1184-4FE7-8723-040FE99A32E8}">
          <p14:sldIdLst>
            <p14:sldId id="280"/>
            <p14:sldId id="281"/>
          </p14:sldIdLst>
        </p14:section>
        <p14:section name="Timeline" id="{3A68E617-3925-4D65-BD6E-4100F2F7AFD3}">
          <p14:sldIdLst>
            <p14:sldId id="283"/>
            <p14:sldId id="274"/>
            <p14:sldId id="282"/>
          </p14:sldIdLst>
        </p14:section>
        <p14:section name="Quotes" id="{CEF45FA9-729F-4808-B7C8-C0EDE4501231}">
          <p14:sldIdLst>
            <p14:sldId id="293"/>
          </p14:sldIdLst>
        </p14:section>
        <p14:section name="Contact Us" id="{7118054F-ADED-43BA-99B7-9236F25B5927}">
          <p14:sldIdLst>
            <p14:sldId id="290"/>
          </p14:sldIdLst>
        </p14:section>
        <p14:section name="Ending Slides" id="{E478779C-C4DC-4FC6-900F-9FEBC0CAE2AE}">
          <p14:sldIdLst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826"/>
    <a:srgbClr val="636772"/>
    <a:srgbClr val="848995"/>
    <a:srgbClr val="032610"/>
    <a:srgbClr val="0F591C"/>
    <a:srgbClr val="48B267"/>
    <a:srgbClr val="00393A"/>
    <a:srgbClr val="013B3C"/>
    <a:srgbClr val="0197A5"/>
    <a:srgbClr val="88E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4" autoAdjust="0"/>
    <p:restoredTop sz="94394" autoAdjust="0"/>
  </p:normalViewPr>
  <p:slideViewPr>
    <p:cSldViewPr snapToGrid="0">
      <p:cViewPr varScale="1">
        <p:scale>
          <a:sx n="70" d="100"/>
          <a:sy n="70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5A7EC8-6535-4DAC-BC06-79E1DAAE8E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54E00-3387-44FD-8B77-BFDCD4C64D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E331D-7E39-4723-84A8-F9CD1D4E5684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2D4CA-13B5-49D9-8710-3798E82835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3C95F-E2DC-4EE3-A560-F6E9136ED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FD43-012F-40BF-830A-CA751DEE36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075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FE085-6A0A-4BF7-842B-D77BE482B66F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09BAE-B9D2-4EC3-BA2E-E82EC3E562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763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09BAE-B9D2-4EC3-BA2E-E82EC3E562B6}" type="slidenum">
              <a:rPr lang="id-ID" smtClean="0"/>
              <a:t>31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206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47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9ED153-EA1F-4F61-8866-EB26B519109F}"/>
              </a:ext>
            </a:extLst>
          </p:cNvPr>
          <p:cNvSpPr/>
          <p:nvPr userDrawn="1"/>
        </p:nvSpPr>
        <p:spPr>
          <a:xfrm>
            <a:off x="2419352" y="713239"/>
            <a:ext cx="9163047" cy="54315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990598-4E9E-405B-869E-001231E7BA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09796"/>
            <a:ext cx="5676900" cy="5348205"/>
          </a:xfrm>
          <a:custGeom>
            <a:avLst/>
            <a:gdLst>
              <a:gd name="connsiteX0" fmla="*/ 2390775 w 5676900"/>
              <a:gd name="connsiteY0" fmla="*/ 0 h 5348205"/>
              <a:gd name="connsiteX1" fmla="*/ 4714417 w 5676900"/>
              <a:gd name="connsiteY1" fmla="*/ 962485 h 5348205"/>
              <a:gd name="connsiteX2" fmla="*/ 5135503 w 5676900"/>
              <a:gd name="connsiteY2" fmla="*/ 5094265 h 5348205"/>
              <a:gd name="connsiteX3" fmla="*/ 4948812 w 5676900"/>
              <a:gd name="connsiteY3" fmla="*/ 5348205 h 5348205"/>
              <a:gd name="connsiteX4" fmla="*/ 0 w 5676900"/>
              <a:gd name="connsiteY4" fmla="*/ 5348205 h 5348205"/>
              <a:gd name="connsiteX5" fmla="*/ 0 w 5676900"/>
              <a:gd name="connsiteY5" fmla="*/ 1036758 h 5348205"/>
              <a:gd name="connsiteX6" fmla="*/ 67133 w 5676900"/>
              <a:gd name="connsiteY6" fmla="*/ 962485 h 5348205"/>
              <a:gd name="connsiteX7" fmla="*/ 2390775 w 5676900"/>
              <a:gd name="connsiteY7" fmla="*/ 0 h 534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76900" h="5348205">
                <a:moveTo>
                  <a:pt x="2390775" y="0"/>
                </a:moveTo>
                <a:cubicBezTo>
                  <a:pt x="3231768" y="0"/>
                  <a:pt x="4072762" y="320829"/>
                  <a:pt x="4714417" y="962485"/>
                </a:cubicBezTo>
                <a:cubicBezTo>
                  <a:pt x="5837314" y="2085383"/>
                  <a:pt x="5977676" y="3818750"/>
                  <a:pt x="5135503" y="5094265"/>
                </a:cubicBezTo>
                <a:lnTo>
                  <a:pt x="4948812" y="5348205"/>
                </a:lnTo>
                <a:lnTo>
                  <a:pt x="0" y="5348205"/>
                </a:lnTo>
                <a:lnTo>
                  <a:pt x="0" y="1036758"/>
                </a:lnTo>
                <a:lnTo>
                  <a:pt x="67133" y="962485"/>
                </a:lnTo>
                <a:cubicBezTo>
                  <a:pt x="708790" y="320829"/>
                  <a:pt x="1549782" y="0"/>
                  <a:pt x="2390775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5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E5008D-5594-432A-A921-ED9C2C192EC9}"/>
              </a:ext>
            </a:extLst>
          </p:cNvPr>
          <p:cNvSpPr/>
          <p:nvPr userDrawn="1"/>
        </p:nvSpPr>
        <p:spPr>
          <a:xfrm>
            <a:off x="7031871" y="0"/>
            <a:ext cx="516012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7AED2E5-B964-4EAD-AF74-C48990449C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85232" y="951187"/>
            <a:ext cx="2093280" cy="2093280"/>
          </a:xfrm>
          <a:custGeom>
            <a:avLst/>
            <a:gdLst>
              <a:gd name="connsiteX0" fmla="*/ 1046640 w 2093280"/>
              <a:gd name="connsiteY0" fmla="*/ 0 h 2093280"/>
              <a:gd name="connsiteX1" fmla="*/ 1786727 w 2093280"/>
              <a:gd name="connsiteY1" fmla="*/ 306554 h 2093280"/>
              <a:gd name="connsiteX2" fmla="*/ 1786727 w 2093280"/>
              <a:gd name="connsiteY2" fmla="*/ 1786727 h 2093280"/>
              <a:gd name="connsiteX3" fmla="*/ 306553 w 2093280"/>
              <a:gd name="connsiteY3" fmla="*/ 1786727 h 2093280"/>
              <a:gd name="connsiteX4" fmla="*/ 306553 w 2093280"/>
              <a:gd name="connsiteY4" fmla="*/ 306554 h 2093280"/>
              <a:gd name="connsiteX5" fmla="*/ 1046640 w 2093280"/>
              <a:gd name="connsiteY5" fmla="*/ 0 h 209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3280" h="2093280">
                <a:moveTo>
                  <a:pt x="1046640" y="0"/>
                </a:moveTo>
                <a:cubicBezTo>
                  <a:pt x="1314499" y="0"/>
                  <a:pt x="1582358" y="102185"/>
                  <a:pt x="1786727" y="306554"/>
                </a:cubicBezTo>
                <a:cubicBezTo>
                  <a:pt x="2195465" y="715292"/>
                  <a:pt x="2195465" y="1377989"/>
                  <a:pt x="1786727" y="1786727"/>
                </a:cubicBezTo>
                <a:cubicBezTo>
                  <a:pt x="1377988" y="2195465"/>
                  <a:pt x="715292" y="2195465"/>
                  <a:pt x="306553" y="1786727"/>
                </a:cubicBezTo>
                <a:cubicBezTo>
                  <a:pt x="-102185" y="1377989"/>
                  <a:pt x="-102185" y="715292"/>
                  <a:pt x="306553" y="306554"/>
                </a:cubicBezTo>
                <a:cubicBezTo>
                  <a:pt x="510923" y="102185"/>
                  <a:pt x="778782" y="0"/>
                  <a:pt x="104664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5E20926-3C10-4517-A833-1A048830809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85231" y="3813533"/>
            <a:ext cx="2093280" cy="2093280"/>
          </a:xfrm>
          <a:custGeom>
            <a:avLst/>
            <a:gdLst>
              <a:gd name="connsiteX0" fmla="*/ 1046640 w 2093280"/>
              <a:gd name="connsiteY0" fmla="*/ 0 h 2093280"/>
              <a:gd name="connsiteX1" fmla="*/ 1786727 w 2093280"/>
              <a:gd name="connsiteY1" fmla="*/ 306554 h 2093280"/>
              <a:gd name="connsiteX2" fmla="*/ 1786727 w 2093280"/>
              <a:gd name="connsiteY2" fmla="*/ 1786727 h 2093280"/>
              <a:gd name="connsiteX3" fmla="*/ 306553 w 2093280"/>
              <a:gd name="connsiteY3" fmla="*/ 1786727 h 2093280"/>
              <a:gd name="connsiteX4" fmla="*/ 306553 w 2093280"/>
              <a:gd name="connsiteY4" fmla="*/ 306554 h 2093280"/>
              <a:gd name="connsiteX5" fmla="*/ 1046640 w 2093280"/>
              <a:gd name="connsiteY5" fmla="*/ 0 h 209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3280" h="2093280">
                <a:moveTo>
                  <a:pt x="1046640" y="0"/>
                </a:moveTo>
                <a:cubicBezTo>
                  <a:pt x="1314499" y="0"/>
                  <a:pt x="1582358" y="102185"/>
                  <a:pt x="1786727" y="306554"/>
                </a:cubicBezTo>
                <a:cubicBezTo>
                  <a:pt x="2195465" y="715292"/>
                  <a:pt x="2195465" y="1377989"/>
                  <a:pt x="1786727" y="1786727"/>
                </a:cubicBezTo>
                <a:cubicBezTo>
                  <a:pt x="1377988" y="2195465"/>
                  <a:pt x="715292" y="2195465"/>
                  <a:pt x="306553" y="1786727"/>
                </a:cubicBezTo>
                <a:cubicBezTo>
                  <a:pt x="-102185" y="1377989"/>
                  <a:pt x="-102185" y="715292"/>
                  <a:pt x="306553" y="306554"/>
                </a:cubicBezTo>
                <a:cubicBezTo>
                  <a:pt x="510923" y="102185"/>
                  <a:pt x="778782" y="0"/>
                  <a:pt x="104664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7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2E76B0-9381-4B2A-AFE5-2A1F714111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57620" y="2217594"/>
            <a:ext cx="2504662" cy="2504662"/>
          </a:xfrm>
          <a:custGeom>
            <a:avLst/>
            <a:gdLst>
              <a:gd name="connsiteX0" fmla="*/ 1252331 w 2504662"/>
              <a:gd name="connsiteY0" fmla="*/ 0 h 2504662"/>
              <a:gd name="connsiteX1" fmla="*/ 2504662 w 2504662"/>
              <a:gd name="connsiteY1" fmla="*/ 1252331 h 2504662"/>
              <a:gd name="connsiteX2" fmla="*/ 1252331 w 2504662"/>
              <a:gd name="connsiteY2" fmla="*/ 2504662 h 2504662"/>
              <a:gd name="connsiteX3" fmla="*/ 0 w 2504662"/>
              <a:gd name="connsiteY3" fmla="*/ 1252331 h 2504662"/>
              <a:gd name="connsiteX4" fmla="*/ 1252331 w 2504662"/>
              <a:gd name="connsiteY4" fmla="*/ 0 h 250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4662" h="2504662">
                <a:moveTo>
                  <a:pt x="1252331" y="0"/>
                </a:moveTo>
                <a:cubicBezTo>
                  <a:pt x="1943974" y="0"/>
                  <a:pt x="2504662" y="560688"/>
                  <a:pt x="2504662" y="1252331"/>
                </a:cubicBezTo>
                <a:cubicBezTo>
                  <a:pt x="2504662" y="1943974"/>
                  <a:pt x="1943974" y="2504662"/>
                  <a:pt x="1252331" y="2504662"/>
                </a:cubicBezTo>
                <a:cubicBezTo>
                  <a:pt x="560688" y="2504662"/>
                  <a:pt x="0" y="1943974"/>
                  <a:pt x="0" y="1252331"/>
                </a:cubicBezTo>
                <a:cubicBezTo>
                  <a:pt x="0" y="560688"/>
                  <a:pt x="560688" y="0"/>
                  <a:pt x="125233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14A2570-492B-4D89-BA67-30AAB97748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57619" y="5005519"/>
            <a:ext cx="2504662" cy="1852480"/>
          </a:xfrm>
          <a:custGeom>
            <a:avLst/>
            <a:gdLst>
              <a:gd name="connsiteX0" fmla="*/ 1252331 w 2504662"/>
              <a:gd name="connsiteY0" fmla="*/ 0 h 1852480"/>
              <a:gd name="connsiteX1" fmla="*/ 2504662 w 2504662"/>
              <a:gd name="connsiteY1" fmla="*/ 1252331 h 1852480"/>
              <a:gd name="connsiteX2" fmla="*/ 2406248 w 2504662"/>
              <a:gd name="connsiteY2" fmla="*/ 1739795 h 1852480"/>
              <a:gd name="connsiteX3" fmla="*/ 2345084 w 2504662"/>
              <a:gd name="connsiteY3" fmla="*/ 1852480 h 1852480"/>
              <a:gd name="connsiteX4" fmla="*/ 159578 w 2504662"/>
              <a:gd name="connsiteY4" fmla="*/ 1852480 h 1852480"/>
              <a:gd name="connsiteX5" fmla="*/ 98415 w 2504662"/>
              <a:gd name="connsiteY5" fmla="*/ 1739795 h 1852480"/>
              <a:gd name="connsiteX6" fmla="*/ 0 w 2504662"/>
              <a:gd name="connsiteY6" fmla="*/ 1252331 h 1852480"/>
              <a:gd name="connsiteX7" fmla="*/ 1252331 w 2504662"/>
              <a:gd name="connsiteY7" fmla="*/ 0 h 185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04662" h="1852480">
                <a:moveTo>
                  <a:pt x="1252331" y="0"/>
                </a:moveTo>
                <a:cubicBezTo>
                  <a:pt x="1943974" y="0"/>
                  <a:pt x="2504662" y="560688"/>
                  <a:pt x="2504662" y="1252331"/>
                </a:cubicBezTo>
                <a:cubicBezTo>
                  <a:pt x="2504662" y="1425242"/>
                  <a:pt x="2469619" y="1589968"/>
                  <a:pt x="2406248" y="1739795"/>
                </a:cubicBezTo>
                <a:lnTo>
                  <a:pt x="2345084" y="1852480"/>
                </a:lnTo>
                <a:lnTo>
                  <a:pt x="159578" y="1852480"/>
                </a:lnTo>
                <a:lnTo>
                  <a:pt x="98415" y="1739795"/>
                </a:lnTo>
                <a:cubicBezTo>
                  <a:pt x="35043" y="1589968"/>
                  <a:pt x="0" y="1425242"/>
                  <a:pt x="0" y="1252331"/>
                </a:cubicBezTo>
                <a:cubicBezTo>
                  <a:pt x="0" y="560688"/>
                  <a:pt x="560688" y="0"/>
                  <a:pt x="125233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74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5D4C99E-96F9-4C63-ABAE-556BCD2E03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2" y="762003"/>
            <a:ext cx="6095999" cy="6095997"/>
          </a:xfrm>
          <a:custGeom>
            <a:avLst/>
            <a:gdLst>
              <a:gd name="connsiteX0" fmla="*/ 6095999 w 6095999"/>
              <a:gd name="connsiteY0" fmla="*/ 0 h 6095997"/>
              <a:gd name="connsiteX1" fmla="*/ 6095999 w 6095999"/>
              <a:gd name="connsiteY1" fmla="*/ 6095997 h 6095997"/>
              <a:gd name="connsiteX2" fmla="*/ 0 w 6095999"/>
              <a:gd name="connsiteY2" fmla="*/ 6095997 h 6095997"/>
              <a:gd name="connsiteX3" fmla="*/ 7932 w 6095999"/>
              <a:gd name="connsiteY3" fmla="*/ 5782300 h 6095997"/>
              <a:gd name="connsiteX4" fmla="*/ 5792043 w 6095999"/>
              <a:gd name="connsiteY4" fmla="*/ 7446 h 609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5999" h="6095997">
                <a:moveTo>
                  <a:pt x="6095999" y="0"/>
                </a:moveTo>
                <a:lnTo>
                  <a:pt x="6095999" y="6095997"/>
                </a:lnTo>
                <a:lnTo>
                  <a:pt x="0" y="6095997"/>
                </a:lnTo>
                <a:lnTo>
                  <a:pt x="7932" y="5782300"/>
                </a:lnTo>
                <a:cubicBezTo>
                  <a:pt x="166100" y="2662013"/>
                  <a:pt x="2670469" y="160729"/>
                  <a:pt x="5792043" y="7446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82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26BEF70-A434-48B3-A413-C2217BCFA3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992880" cy="6858000"/>
          </a:xfrm>
          <a:custGeom>
            <a:avLst/>
            <a:gdLst>
              <a:gd name="connsiteX0" fmla="*/ 0 w 4992880"/>
              <a:gd name="connsiteY0" fmla="*/ 0 h 6858000"/>
              <a:gd name="connsiteX1" fmla="*/ 3244079 w 4992880"/>
              <a:gd name="connsiteY1" fmla="*/ 0 h 6858000"/>
              <a:gd name="connsiteX2" fmla="*/ 3290621 w 4992880"/>
              <a:gd name="connsiteY2" fmla="*/ 33097 h 6858000"/>
              <a:gd name="connsiteX3" fmla="*/ 4992880 w 4992880"/>
              <a:gd name="connsiteY3" fmla="*/ 3429001 h 6858000"/>
              <a:gd name="connsiteX4" fmla="*/ 3290621 w 4992880"/>
              <a:gd name="connsiteY4" fmla="*/ 6824905 h 6858000"/>
              <a:gd name="connsiteX5" fmla="*/ 3244082 w 4992880"/>
              <a:gd name="connsiteY5" fmla="*/ 6858000 h 6858000"/>
              <a:gd name="connsiteX6" fmla="*/ 0 w 4992880"/>
              <a:gd name="connsiteY6" fmla="*/ 6858000 h 6858000"/>
              <a:gd name="connsiteX7" fmla="*/ 0 w 4992880"/>
              <a:gd name="connsiteY7" fmla="*/ 6115050 h 6858000"/>
              <a:gd name="connsiteX8" fmla="*/ 0 w 4992880"/>
              <a:gd name="connsiteY8" fmla="*/ 4690633 h 6858000"/>
              <a:gd name="connsiteX9" fmla="*/ 0 w 4992880"/>
              <a:gd name="connsiteY9" fmla="*/ 2167370 h 6858000"/>
              <a:gd name="connsiteX10" fmla="*/ 0 w 4992880"/>
              <a:gd name="connsiteY10" fmla="*/ 8191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880" h="6858000">
                <a:moveTo>
                  <a:pt x="0" y="0"/>
                </a:moveTo>
                <a:lnTo>
                  <a:pt x="3244079" y="0"/>
                </a:lnTo>
                <a:lnTo>
                  <a:pt x="3290621" y="33097"/>
                </a:lnTo>
                <a:cubicBezTo>
                  <a:pt x="4323997" y="805912"/>
                  <a:pt x="4992880" y="2039343"/>
                  <a:pt x="4992880" y="3429001"/>
                </a:cubicBezTo>
                <a:cubicBezTo>
                  <a:pt x="4992880" y="4818659"/>
                  <a:pt x="4323997" y="6052090"/>
                  <a:pt x="3290621" y="6824905"/>
                </a:cubicBezTo>
                <a:lnTo>
                  <a:pt x="3244082" y="6858000"/>
                </a:lnTo>
                <a:lnTo>
                  <a:pt x="0" y="6858000"/>
                </a:lnTo>
                <a:lnTo>
                  <a:pt x="0" y="6115050"/>
                </a:lnTo>
                <a:lnTo>
                  <a:pt x="0" y="4690633"/>
                </a:lnTo>
                <a:lnTo>
                  <a:pt x="0" y="2167370"/>
                </a:lnTo>
                <a:lnTo>
                  <a:pt x="0" y="81915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EC24EE4-F61F-4B97-8445-25CD0D7738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24700" y="3731376"/>
            <a:ext cx="2647951" cy="2647951"/>
          </a:xfrm>
          <a:custGeom>
            <a:avLst/>
            <a:gdLst>
              <a:gd name="connsiteX0" fmla="*/ 1323976 w 2647951"/>
              <a:gd name="connsiteY0" fmla="*/ 0 h 2647951"/>
              <a:gd name="connsiteX1" fmla="*/ 2260168 w 2647951"/>
              <a:gd name="connsiteY1" fmla="*/ 387784 h 2647951"/>
              <a:gd name="connsiteX2" fmla="*/ 2260168 w 2647951"/>
              <a:gd name="connsiteY2" fmla="*/ 2260168 h 2647951"/>
              <a:gd name="connsiteX3" fmla="*/ 387783 w 2647951"/>
              <a:gd name="connsiteY3" fmla="*/ 2260168 h 2647951"/>
              <a:gd name="connsiteX4" fmla="*/ 387783 w 2647951"/>
              <a:gd name="connsiteY4" fmla="*/ 387784 h 2647951"/>
              <a:gd name="connsiteX5" fmla="*/ 1323976 w 2647951"/>
              <a:gd name="connsiteY5" fmla="*/ 0 h 264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7951" h="2647951">
                <a:moveTo>
                  <a:pt x="1323976" y="0"/>
                </a:moveTo>
                <a:cubicBezTo>
                  <a:pt x="1662811" y="0"/>
                  <a:pt x="2001645" y="129261"/>
                  <a:pt x="2260168" y="387784"/>
                </a:cubicBezTo>
                <a:cubicBezTo>
                  <a:pt x="2777212" y="904828"/>
                  <a:pt x="2777212" y="1743124"/>
                  <a:pt x="2260168" y="2260168"/>
                </a:cubicBezTo>
                <a:cubicBezTo>
                  <a:pt x="1743123" y="2777213"/>
                  <a:pt x="904828" y="2777213"/>
                  <a:pt x="387783" y="2260168"/>
                </a:cubicBezTo>
                <a:cubicBezTo>
                  <a:pt x="-129261" y="1743124"/>
                  <a:pt x="-129261" y="904828"/>
                  <a:pt x="387783" y="387784"/>
                </a:cubicBezTo>
                <a:cubicBezTo>
                  <a:pt x="646305" y="129261"/>
                  <a:pt x="985140" y="0"/>
                  <a:pt x="132397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62D601F-67A6-4A31-8C93-6AA6CAD3CB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058400" y="3731376"/>
            <a:ext cx="2133600" cy="2647951"/>
          </a:xfrm>
          <a:custGeom>
            <a:avLst/>
            <a:gdLst>
              <a:gd name="connsiteX0" fmla="*/ 1323975 w 2133600"/>
              <a:gd name="connsiteY0" fmla="*/ 0 h 2647951"/>
              <a:gd name="connsiteX1" fmla="*/ 2052472 w 2133600"/>
              <a:gd name="connsiteY1" fmla="*/ 218129 h 2647951"/>
              <a:gd name="connsiteX2" fmla="*/ 2133600 w 2133600"/>
              <a:gd name="connsiteY2" fmla="*/ 277772 h 2647951"/>
              <a:gd name="connsiteX3" fmla="*/ 2133600 w 2133600"/>
              <a:gd name="connsiteY3" fmla="*/ 2370180 h 2647951"/>
              <a:gd name="connsiteX4" fmla="*/ 2052472 w 2133600"/>
              <a:gd name="connsiteY4" fmla="*/ 2429824 h 2647951"/>
              <a:gd name="connsiteX5" fmla="*/ 387783 w 2133600"/>
              <a:gd name="connsiteY5" fmla="*/ 2260168 h 2647951"/>
              <a:gd name="connsiteX6" fmla="*/ 387783 w 2133600"/>
              <a:gd name="connsiteY6" fmla="*/ 387784 h 2647951"/>
              <a:gd name="connsiteX7" fmla="*/ 1323975 w 2133600"/>
              <a:gd name="connsiteY7" fmla="*/ 0 h 264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33600" h="2647951">
                <a:moveTo>
                  <a:pt x="1323975" y="0"/>
                </a:moveTo>
                <a:cubicBezTo>
                  <a:pt x="1578102" y="0"/>
                  <a:pt x="1832228" y="72710"/>
                  <a:pt x="2052472" y="218129"/>
                </a:cubicBezTo>
                <a:lnTo>
                  <a:pt x="2133600" y="277772"/>
                </a:lnTo>
                <a:lnTo>
                  <a:pt x="2133600" y="2370180"/>
                </a:lnTo>
                <a:lnTo>
                  <a:pt x="2052472" y="2429824"/>
                </a:lnTo>
                <a:cubicBezTo>
                  <a:pt x="1538569" y="2769134"/>
                  <a:pt x="840197" y="2712583"/>
                  <a:pt x="387783" y="2260168"/>
                </a:cubicBezTo>
                <a:cubicBezTo>
                  <a:pt x="-129261" y="1743124"/>
                  <a:pt x="-129261" y="904829"/>
                  <a:pt x="387783" y="387784"/>
                </a:cubicBezTo>
                <a:cubicBezTo>
                  <a:pt x="646305" y="129262"/>
                  <a:pt x="985140" y="0"/>
                  <a:pt x="1323975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36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4F753CE-B0AC-4796-83F8-B208259197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89287" y="1830099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450C380-F6BD-4800-8C98-A56A257EFC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52999" y="1790197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DB219EF-0337-4EC3-A919-36A5E9B2D77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16711" y="1848708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86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167401-80FA-4E0A-AC5D-AE937548E945}"/>
              </a:ext>
            </a:extLst>
          </p:cNvPr>
          <p:cNvSpPr/>
          <p:nvPr userDrawn="1"/>
        </p:nvSpPr>
        <p:spPr>
          <a:xfrm>
            <a:off x="6515100" y="0"/>
            <a:ext cx="48577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46795F6-19ED-4803-9FAA-A8E86381C4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34249" y="0"/>
            <a:ext cx="4857750" cy="6858000"/>
          </a:xfrm>
          <a:custGeom>
            <a:avLst/>
            <a:gdLst>
              <a:gd name="connsiteX0" fmla="*/ 0 w 4857750"/>
              <a:gd name="connsiteY0" fmla="*/ 0 h 6858000"/>
              <a:gd name="connsiteX1" fmla="*/ 4857750 w 4857750"/>
              <a:gd name="connsiteY1" fmla="*/ 0 h 6858000"/>
              <a:gd name="connsiteX2" fmla="*/ 4857750 w 4857750"/>
              <a:gd name="connsiteY2" fmla="*/ 6858000 h 6858000"/>
              <a:gd name="connsiteX3" fmla="*/ 0 w 4857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0" h="6858000">
                <a:moveTo>
                  <a:pt x="0" y="0"/>
                </a:moveTo>
                <a:lnTo>
                  <a:pt x="4857750" y="0"/>
                </a:lnTo>
                <a:lnTo>
                  <a:pt x="4857750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50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0C516A3-5631-45F6-AAD0-7F84AF66ED9B}"/>
              </a:ext>
            </a:extLst>
          </p:cNvPr>
          <p:cNvSpPr/>
          <p:nvPr userDrawn="1"/>
        </p:nvSpPr>
        <p:spPr>
          <a:xfrm>
            <a:off x="558548" y="1090092"/>
            <a:ext cx="4582565" cy="458256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A9A045-C8E3-4197-A858-547B402A0E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46835" y="1185342"/>
            <a:ext cx="4582566" cy="4582566"/>
          </a:xfrm>
          <a:custGeom>
            <a:avLst/>
            <a:gdLst>
              <a:gd name="connsiteX0" fmla="*/ 2291283 w 4582566"/>
              <a:gd name="connsiteY0" fmla="*/ 0 h 4582566"/>
              <a:gd name="connsiteX1" fmla="*/ 4582566 w 4582566"/>
              <a:gd name="connsiteY1" fmla="*/ 2291283 h 4582566"/>
              <a:gd name="connsiteX2" fmla="*/ 2291283 w 4582566"/>
              <a:gd name="connsiteY2" fmla="*/ 4582566 h 4582566"/>
              <a:gd name="connsiteX3" fmla="*/ 0 w 4582566"/>
              <a:gd name="connsiteY3" fmla="*/ 2291283 h 4582566"/>
              <a:gd name="connsiteX4" fmla="*/ 2291283 w 4582566"/>
              <a:gd name="connsiteY4" fmla="*/ 0 h 458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2566" h="4582566">
                <a:moveTo>
                  <a:pt x="2291283" y="0"/>
                </a:moveTo>
                <a:cubicBezTo>
                  <a:pt x="3556724" y="0"/>
                  <a:pt x="4582566" y="1025842"/>
                  <a:pt x="4582566" y="2291283"/>
                </a:cubicBezTo>
                <a:cubicBezTo>
                  <a:pt x="4582566" y="3556724"/>
                  <a:pt x="3556724" y="4582566"/>
                  <a:pt x="2291283" y="4582566"/>
                </a:cubicBezTo>
                <a:cubicBezTo>
                  <a:pt x="1025842" y="4582566"/>
                  <a:pt x="0" y="3556724"/>
                  <a:pt x="0" y="2291283"/>
                </a:cubicBezTo>
                <a:cubicBezTo>
                  <a:pt x="0" y="1025842"/>
                  <a:pt x="1025842" y="0"/>
                  <a:pt x="2291283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67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BCDDA0-DD9F-4B67-A312-FBDB014EA592}"/>
              </a:ext>
            </a:extLst>
          </p:cNvPr>
          <p:cNvSpPr/>
          <p:nvPr userDrawn="1"/>
        </p:nvSpPr>
        <p:spPr>
          <a:xfrm>
            <a:off x="8362950" y="0"/>
            <a:ext cx="38290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182C9C9-35C6-4B9C-B5B5-BC29053DA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99659" y="1076304"/>
            <a:ext cx="4705392" cy="4705392"/>
          </a:xfrm>
          <a:custGeom>
            <a:avLst/>
            <a:gdLst>
              <a:gd name="connsiteX0" fmla="*/ 2352696 w 4705392"/>
              <a:gd name="connsiteY0" fmla="*/ 0 h 4705392"/>
              <a:gd name="connsiteX1" fmla="*/ 4705392 w 4705392"/>
              <a:gd name="connsiteY1" fmla="*/ 2352696 h 4705392"/>
              <a:gd name="connsiteX2" fmla="*/ 2352696 w 4705392"/>
              <a:gd name="connsiteY2" fmla="*/ 4705392 h 4705392"/>
              <a:gd name="connsiteX3" fmla="*/ 0 w 4705392"/>
              <a:gd name="connsiteY3" fmla="*/ 2352696 h 4705392"/>
              <a:gd name="connsiteX4" fmla="*/ 2352696 w 4705392"/>
              <a:gd name="connsiteY4" fmla="*/ 0 h 470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5392" h="4705392">
                <a:moveTo>
                  <a:pt x="2352696" y="0"/>
                </a:moveTo>
                <a:cubicBezTo>
                  <a:pt x="3652054" y="0"/>
                  <a:pt x="4705392" y="1053338"/>
                  <a:pt x="4705392" y="2352696"/>
                </a:cubicBezTo>
                <a:cubicBezTo>
                  <a:pt x="4705392" y="3652054"/>
                  <a:pt x="3652054" y="4705392"/>
                  <a:pt x="2352696" y="4705392"/>
                </a:cubicBezTo>
                <a:cubicBezTo>
                  <a:pt x="1053338" y="4705392"/>
                  <a:pt x="0" y="3652054"/>
                  <a:pt x="0" y="2352696"/>
                </a:cubicBezTo>
                <a:cubicBezTo>
                  <a:pt x="0" y="1053338"/>
                  <a:pt x="1053338" y="0"/>
                  <a:pt x="235269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9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CAD107-86E6-4A69-8365-FE844C9140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A9F88A-9E8D-4401-BE5E-F4C75BE8BB35}"/>
              </a:ext>
            </a:extLst>
          </p:cNvPr>
          <p:cNvSpPr/>
          <p:nvPr userDrawn="1"/>
        </p:nvSpPr>
        <p:spPr>
          <a:xfrm>
            <a:off x="0" y="3374066"/>
            <a:ext cx="12192000" cy="28743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24F6C1A-33D5-48DB-A929-71A9A8B576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7750" y="1972450"/>
            <a:ext cx="2874334" cy="2874334"/>
          </a:xfrm>
          <a:custGeom>
            <a:avLst/>
            <a:gdLst>
              <a:gd name="connsiteX0" fmla="*/ 1437167 w 2874334"/>
              <a:gd name="connsiteY0" fmla="*/ 0 h 2874334"/>
              <a:gd name="connsiteX1" fmla="*/ 2874334 w 2874334"/>
              <a:gd name="connsiteY1" fmla="*/ 1437167 h 2874334"/>
              <a:gd name="connsiteX2" fmla="*/ 1437167 w 2874334"/>
              <a:gd name="connsiteY2" fmla="*/ 2874334 h 2874334"/>
              <a:gd name="connsiteX3" fmla="*/ 0 w 2874334"/>
              <a:gd name="connsiteY3" fmla="*/ 1437167 h 2874334"/>
              <a:gd name="connsiteX4" fmla="*/ 1437167 w 2874334"/>
              <a:gd name="connsiteY4" fmla="*/ 0 h 287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4334" h="2874334">
                <a:moveTo>
                  <a:pt x="1437167" y="0"/>
                </a:moveTo>
                <a:cubicBezTo>
                  <a:pt x="2230892" y="0"/>
                  <a:pt x="2874334" y="643442"/>
                  <a:pt x="2874334" y="1437167"/>
                </a:cubicBezTo>
                <a:cubicBezTo>
                  <a:pt x="2874334" y="2230892"/>
                  <a:pt x="2230892" y="2874334"/>
                  <a:pt x="1437167" y="2874334"/>
                </a:cubicBezTo>
                <a:cubicBezTo>
                  <a:pt x="643442" y="2874334"/>
                  <a:pt x="0" y="2230892"/>
                  <a:pt x="0" y="1437167"/>
                </a:cubicBezTo>
                <a:cubicBezTo>
                  <a:pt x="0" y="643442"/>
                  <a:pt x="643442" y="0"/>
                  <a:pt x="143716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F1F6AC8-003D-4F9F-90EA-51A9F55973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8832" y="1972450"/>
            <a:ext cx="2874334" cy="2874334"/>
          </a:xfrm>
          <a:custGeom>
            <a:avLst/>
            <a:gdLst>
              <a:gd name="connsiteX0" fmla="*/ 1437167 w 2874334"/>
              <a:gd name="connsiteY0" fmla="*/ 0 h 2874334"/>
              <a:gd name="connsiteX1" fmla="*/ 2874334 w 2874334"/>
              <a:gd name="connsiteY1" fmla="*/ 1437167 h 2874334"/>
              <a:gd name="connsiteX2" fmla="*/ 1437167 w 2874334"/>
              <a:gd name="connsiteY2" fmla="*/ 2874334 h 2874334"/>
              <a:gd name="connsiteX3" fmla="*/ 0 w 2874334"/>
              <a:gd name="connsiteY3" fmla="*/ 1437167 h 2874334"/>
              <a:gd name="connsiteX4" fmla="*/ 1437167 w 2874334"/>
              <a:gd name="connsiteY4" fmla="*/ 0 h 287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4334" h="2874334">
                <a:moveTo>
                  <a:pt x="1437167" y="0"/>
                </a:moveTo>
                <a:cubicBezTo>
                  <a:pt x="2230892" y="0"/>
                  <a:pt x="2874334" y="643442"/>
                  <a:pt x="2874334" y="1437167"/>
                </a:cubicBezTo>
                <a:cubicBezTo>
                  <a:pt x="2874334" y="2230892"/>
                  <a:pt x="2230892" y="2874334"/>
                  <a:pt x="1437167" y="2874334"/>
                </a:cubicBezTo>
                <a:cubicBezTo>
                  <a:pt x="643442" y="2874334"/>
                  <a:pt x="0" y="2230892"/>
                  <a:pt x="0" y="1437167"/>
                </a:cubicBezTo>
                <a:cubicBezTo>
                  <a:pt x="0" y="643442"/>
                  <a:pt x="643442" y="0"/>
                  <a:pt x="143716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C6431E3-0E8A-4250-A2DF-1F1CAB524C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69916" y="1972449"/>
            <a:ext cx="2874334" cy="2874334"/>
          </a:xfrm>
          <a:custGeom>
            <a:avLst/>
            <a:gdLst>
              <a:gd name="connsiteX0" fmla="*/ 1437167 w 2874334"/>
              <a:gd name="connsiteY0" fmla="*/ 0 h 2874334"/>
              <a:gd name="connsiteX1" fmla="*/ 2874334 w 2874334"/>
              <a:gd name="connsiteY1" fmla="*/ 1437167 h 2874334"/>
              <a:gd name="connsiteX2" fmla="*/ 1437167 w 2874334"/>
              <a:gd name="connsiteY2" fmla="*/ 2874334 h 2874334"/>
              <a:gd name="connsiteX3" fmla="*/ 0 w 2874334"/>
              <a:gd name="connsiteY3" fmla="*/ 1437167 h 2874334"/>
              <a:gd name="connsiteX4" fmla="*/ 1437167 w 2874334"/>
              <a:gd name="connsiteY4" fmla="*/ 0 h 287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4334" h="2874334">
                <a:moveTo>
                  <a:pt x="1437167" y="0"/>
                </a:moveTo>
                <a:cubicBezTo>
                  <a:pt x="2230892" y="0"/>
                  <a:pt x="2874334" y="643442"/>
                  <a:pt x="2874334" y="1437167"/>
                </a:cubicBezTo>
                <a:cubicBezTo>
                  <a:pt x="2874334" y="2230892"/>
                  <a:pt x="2230892" y="2874334"/>
                  <a:pt x="1437167" y="2874334"/>
                </a:cubicBezTo>
                <a:cubicBezTo>
                  <a:pt x="643442" y="2874334"/>
                  <a:pt x="0" y="2230892"/>
                  <a:pt x="0" y="1437167"/>
                </a:cubicBezTo>
                <a:cubicBezTo>
                  <a:pt x="0" y="643442"/>
                  <a:pt x="643442" y="0"/>
                  <a:pt x="143716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96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06814A-364D-4310-A74C-7C8ACAB42E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19848" y="932295"/>
            <a:ext cx="5772150" cy="5925705"/>
          </a:xfrm>
          <a:custGeom>
            <a:avLst/>
            <a:gdLst>
              <a:gd name="connsiteX0" fmla="*/ 4142507 w 5772150"/>
              <a:gd name="connsiteY0" fmla="*/ 0 h 5925705"/>
              <a:gd name="connsiteX1" fmla="*/ 5731690 w 5772150"/>
              <a:gd name="connsiteY1" fmla="*/ 315782 h 5925705"/>
              <a:gd name="connsiteX2" fmla="*/ 5772150 w 5772150"/>
              <a:gd name="connsiteY2" fmla="*/ 333924 h 5925705"/>
              <a:gd name="connsiteX3" fmla="*/ 5772150 w 5772150"/>
              <a:gd name="connsiteY3" fmla="*/ 5925705 h 5925705"/>
              <a:gd name="connsiteX4" fmla="*/ 402732 w 5772150"/>
              <a:gd name="connsiteY4" fmla="*/ 5925705 h 5925705"/>
              <a:gd name="connsiteX5" fmla="*/ 325538 w 5772150"/>
              <a:gd name="connsiteY5" fmla="*/ 5754957 h 5925705"/>
              <a:gd name="connsiteX6" fmla="*/ 0 w 5772150"/>
              <a:gd name="connsiteY6" fmla="*/ 4142507 h 5925705"/>
              <a:gd name="connsiteX7" fmla="*/ 4142507 w 5772150"/>
              <a:gd name="connsiteY7" fmla="*/ 0 h 5925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72150" h="5925705">
                <a:moveTo>
                  <a:pt x="4142507" y="0"/>
                </a:moveTo>
                <a:cubicBezTo>
                  <a:pt x="4705531" y="0"/>
                  <a:pt x="5242321" y="112322"/>
                  <a:pt x="5731690" y="315782"/>
                </a:cubicBezTo>
                <a:lnTo>
                  <a:pt x="5772150" y="333924"/>
                </a:lnTo>
                <a:lnTo>
                  <a:pt x="5772150" y="5925705"/>
                </a:lnTo>
                <a:lnTo>
                  <a:pt x="402732" y="5925705"/>
                </a:lnTo>
                <a:lnTo>
                  <a:pt x="325538" y="5754957"/>
                </a:lnTo>
                <a:cubicBezTo>
                  <a:pt x="115916" y="5259354"/>
                  <a:pt x="0" y="4714467"/>
                  <a:pt x="0" y="4142507"/>
                </a:cubicBezTo>
                <a:cubicBezTo>
                  <a:pt x="0" y="1854663"/>
                  <a:pt x="1854664" y="0"/>
                  <a:pt x="414250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49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8DB836-7B6C-45FD-A94F-B283A2FED0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095999"/>
          </a:xfrm>
          <a:custGeom>
            <a:avLst/>
            <a:gdLst>
              <a:gd name="connsiteX0" fmla="*/ 3048000 w 6096000"/>
              <a:gd name="connsiteY0" fmla="*/ 0 h 6095999"/>
              <a:gd name="connsiteX1" fmla="*/ 6096000 w 6096000"/>
              <a:gd name="connsiteY1" fmla="*/ 0 h 6095999"/>
              <a:gd name="connsiteX2" fmla="*/ 1 w 6096000"/>
              <a:gd name="connsiteY2" fmla="*/ 6095999 h 6095999"/>
              <a:gd name="connsiteX3" fmla="*/ 0 w 6096000"/>
              <a:gd name="connsiteY3" fmla="*/ 6095999 h 6095999"/>
              <a:gd name="connsiteX4" fmla="*/ 0 w 6096000"/>
              <a:gd name="connsiteY4" fmla="*/ 3047999 h 6095999"/>
              <a:gd name="connsiteX5" fmla="*/ 1 w 6096000"/>
              <a:gd name="connsiteY5" fmla="*/ 3047999 h 6095999"/>
              <a:gd name="connsiteX6" fmla="*/ 3048000 w 6096000"/>
              <a:gd name="connsiteY6" fmla="*/ 0 h 609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095999">
                <a:moveTo>
                  <a:pt x="3048000" y="0"/>
                </a:moveTo>
                <a:lnTo>
                  <a:pt x="6096000" y="0"/>
                </a:lnTo>
                <a:cubicBezTo>
                  <a:pt x="6096000" y="3366728"/>
                  <a:pt x="3366729" y="6095999"/>
                  <a:pt x="1" y="6095999"/>
                </a:cubicBezTo>
                <a:lnTo>
                  <a:pt x="0" y="6095999"/>
                </a:lnTo>
                <a:lnTo>
                  <a:pt x="0" y="3047999"/>
                </a:lnTo>
                <a:lnTo>
                  <a:pt x="1" y="3047999"/>
                </a:lnTo>
                <a:cubicBezTo>
                  <a:pt x="1683365" y="3047999"/>
                  <a:pt x="3048000" y="1683364"/>
                  <a:pt x="30480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2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9E6E196-1C41-4A4A-B58B-9AB8D709F3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05750" y="0"/>
            <a:ext cx="4286250" cy="6858000"/>
          </a:xfrm>
          <a:custGeom>
            <a:avLst/>
            <a:gdLst>
              <a:gd name="connsiteX0" fmla="*/ 0 w 4286250"/>
              <a:gd name="connsiteY0" fmla="*/ 0 h 6858000"/>
              <a:gd name="connsiteX1" fmla="*/ 4286250 w 4286250"/>
              <a:gd name="connsiteY1" fmla="*/ 0 h 6858000"/>
              <a:gd name="connsiteX2" fmla="*/ 4286250 w 4286250"/>
              <a:gd name="connsiteY2" fmla="*/ 6858000 h 6858000"/>
              <a:gd name="connsiteX3" fmla="*/ 0 w 42862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6250" h="6858000">
                <a:moveTo>
                  <a:pt x="0" y="0"/>
                </a:moveTo>
                <a:lnTo>
                  <a:pt x="4286250" y="0"/>
                </a:lnTo>
                <a:lnTo>
                  <a:pt x="4286250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11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D75F5FC-CE91-41AD-87FB-1F30BC7935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12257" cy="6172200"/>
          </a:xfrm>
          <a:custGeom>
            <a:avLst/>
            <a:gdLst>
              <a:gd name="connsiteX0" fmla="*/ 0 w 6012257"/>
              <a:gd name="connsiteY0" fmla="*/ 0 h 6172200"/>
              <a:gd name="connsiteX1" fmla="*/ 5592773 w 6012257"/>
              <a:gd name="connsiteY1" fmla="*/ 0 h 6172200"/>
              <a:gd name="connsiteX2" fmla="*/ 5673177 w 6012257"/>
              <a:gd name="connsiteY2" fmla="*/ 177850 h 6172200"/>
              <a:gd name="connsiteX3" fmla="*/ 6012257 w 6012257"/>
              <a:gd name="connsiteY3" fmla="*/ 1857375 h 6172200"/>
              <a:gd name="connsiteX4" fmla="*/ 1697432 w 6012257"/>
              <a:gd name="connsiteY4" fmla="*/ 6172200 h 6172200"/>
              <a:gd name="connsiteX5" fmla="*/ 42143 w 6012257"/>
              <a:gd name="connsiteY5" fmla="*/ 5843282 h 6172200"/>
              <a:gd name="connsiteX6" fmla="*/ 0 w 6012257"/>
              <a:gd name="connsiteY6" fmla="*/ 5824385 h 61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12257" h="6172200">
                <a:moveTo>
                  <a:pt x="0" y="0"/>
                </a:moveTo>
                <a:lnTo>
                  <a:pt x="5592773" y="0"/>
                </a:lnTo>
                <a:lnTo>
                  <a:pt x="5673177" y="177850"/>
                </a:lnTo>
                <a:cubicBezTo>
                  <a:pt x="5891519" y="694069"/>
                  <a:pt x="6012257" y="1261622"/>
                  <a:pt x="6012257" y="1857375"/>
                </a:cubicBezTo>
                <a:cubicBezTo>
                  <a:pt x="6012257" y="4240387"/>
                  <a:pt x="4080444" y="6172200"/>
                  <a:pt x="1697432" y="6172200"/>
                </a:cubicBezTo>
                <a:cubicBezTo>
                  <a:pt x="1110988" y="6172200"/>
                  <a:pt x="551869" y="6055205"/>
                  <a:pt x="42143" y="5843282"/>
                </a:cubicBezTo>
                <a:lnTo>
                  <a:pt x="0" y="582438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206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C92FB8-E5A6-4FDE-A3CC-433294406250}"/>
              </a:ext>
            </a:extLst>
          </p:cNvPr>
          <p:cNvSpPr/>
          <p:nvPr userDrawn="1"/>
        </p:nvSpPr>
        <p:spPr>
          <a:xfrm>
            <a:off x="0" y="0"/>
            <a:ext cx="3771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D88F0D-AE89-4375-8EA1-03F555710C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41654" y="790780"/>
            <a:ext cx="2452016" cy="5254318"/>
          </a:xfrm>
          <a:custGeom>
            <a:avLst/>
            <a:gdLst>
              <a:gd name="connsiteX0" fmla="*/ 298067 w 2452016"/>
              <a:gd name="connsiteY0" fmla="*/ 0 h 5254318"/>
              <a:gd name="connsiteX1" fmla="*/ 2153949 w 2452016"/>
              <a:gd name="connsiteY1" fmla="*/ 0 h 5254318"/>
              <a:gd name="connsiteX2" fmla="*/ 2452016 w 2452016"/>
              <a:gd name="connsiteY2" fmla="*/ 298067 h 5254318"/>
              <a:gd name="connsiteX3" fmla="*/ 2452016 w 2452016"/>
              <a:gd name="connsiteY3" fmla="*/ 4956252 h 5254318"/>
              <a:gd name="connsiteX4" fmla="*/ 2153949 w 2452016"/>
              <a:gd name="connsiteY4" fmla="*/ 5254318 h 5254318"/>
              <a:gd name="connsiteX5" fmla="*/ 298067 w 2452016"/>
              <a:gd name="connsiteY5" fmla="*/ 5254318 h 5254318"/>
              <a:gd name="connsiteX6" fmla="*/ 0 w 2452016"/>
              <a:gd name="connsiteY6" fmla="*/ 4956252 h 5254318"/>
              <a:gd name="connsiteX7" fmla="*/ 0 w 2452016"/>
              <a:gd name="connsiteY7" fmla="*/ 298067 h 5254318"/>
              <a:gd name="connsiteX8" fmla="*/ 298067 w 2452016"/>
              <a:gd name="connsiteY8" fmla="*/ 0 h 525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2016" h="5254318">
                <a:moveTo>
                  <a:pt x="298067" y="0"/>
                </a:moveTo>
                <a:lnTo>
                  <a:pt x="2153949" y="0"/>
                </a:lnTo>
                <a:cubicBezTo>
                  <a:pt x="2318567" y="0"/>
                  <a:pt x="2452016" y="133450"/>
                  <a:pt x="2452016" y="298067"/>
                </a:cubicBezTo>
                <a:lnTo>
                  <a:pt x="2452016" y="4956252"/>
                </a:lnTo>
                <a:cubicBezTo>
                  <a:pt x="2452016" y="5120870"/>
                  <a:pt x="2318567" y="5254318"/>
                  <a:pt x="2153949" y="5254318"/>
                </a:cubicBezTo>
                <a:lnTo>
                  <a:pt x="298067" y="5254318"/>
                </a:lnTo>
                <a:cubicBezTo>
                  <a:pt x="133449" y="5254318"/>
                  <a:pt x="0" y="5120870"/>
                  <a:pt x="0" y="4956252"/>
                </a:cubicBezTo>
                <a:lnTo>
                  <a:pt x="0" y="298067"/>
                </a:lnTo>
                <a:cubicBezTo>
                  <a:pt x="0" y="133450"/>
                  <a:pt x="133449" y="0"/>
                  <a:pt x="29806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08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CB57B9-19B8-4FC6-872F-ECFE501C63E5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1D4B1D0-7DC7-403C-84B4-F49D874BAD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57294" y="1287739"/>
            <a:ext cx="5534707" cy="4090110"/>
          </a:xfrm>
          <a:custGeom>
            <a:avLst/>
            <a:gdLst>
              <a:gd name="connsiteX0" fmla="*/ 0 w 5534707"/>
              <a:gd name="connsiteY0" fmla="*/ 0 h 4090110"/>
              <a:gd name="connsiteX1" fmla="*/ 5534707 w 5534707"/>
              <a:gd name="connsiteY1" fmla="*/ 0 h 4090110"/>
              <a:gd name="connsiteX2" fmla="*/ 5534707 w 5534707"/>
              <a:gd name="connsiteY2" fmla="*/ 4090110 h 4090110"/>
              <a:gd name="connsiteX3" fmla="*/ 0 w 5534707"/>
              <a:gd name="connsiteY3" fmla="*/ 4090110 h 409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4707" h="4090110">
                <a:moveTo>
                  <a:pt x="0" y="0"/>
                </a:moveTo>
                <a:lnTo>
                  <a:pt x="5534707" y="0"/>
                </a:lnTo>
                <a:lnTo>
                  <a:pt x="5534707" y="4090110"/>
                </a:lnTo>
                <a:lnTo>
                  <a:pt x="0" y="409011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62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10F263-5F7C-40B6-9CA5-EE7F4CFAA731}"/>
              </a:ext>
            </a:extLst>
          </p:cNvPr>
          <p:cNvSpPr/>
          <p:nvPr userDrawn="1"/>
        </p:nvSpPr>
        <p:spPr>
          <a:xfrm>
            <a:off x="0" y="0"/>
            <a:ext cx="3886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02CA12C-70E6-4F87-845D-82E810F078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47248" y="1100174"/>
            <a:ext cx="3522404" cy="4984829"/>
          </a:xfrm>
          <a:custGeom>
            <a:avLst/>
            <a:gdLst>
              <a:gd name="connsiteX0" fmla="*/ 131069 w 3522404"/>
              <a:gd name="connsiteY0" fmla="*/ 0 h 4984829"/>
              <a:gd name="connsiteX1" fmla="*/ 3391335 w 3522404"/>
              <a:gd name="connsiteY1" fmla="*/ 0 h 4984829"/>
              <a:gd name="connsiteX2" fmla="*/ 3522404 w 3522404"/>
              <a:gd name="connsiteY2" fmla="*/ 131069 h 4984829"/>
              <a:gd name="connsiteX3" fmla="*/ 3522404 w 3522404"/>
              <a:gd name="connsiteY3" fmla="*/ 4853761 h 4984829"/>
              <a:gd name="connsiteX4" fmla="*/ 3391335 w 3522404"/>
              <a:gd name="connsiteY4" fmla="*/ 4984829 h 4984829"/>
              <a:gd name="connsiteX5" fmla="*/ 131069 w 3522404"/>
              <a:gd name="connsiteY5" fmla="*/ 4984829 h 4984829"/>
              <a:gd name="connsiteX6" fmla="*/ 0 w 3522404"/>
              <a:gd name="connsiteY6" fmla="*/ 4853761 h 4984829"/>
              <a:gd name="connsiteX7" fmla="*/ 0 w 3522404"/>
              <a:gd name="connsiteY7" fmla="*/ 131069 h 4984829"/>
              <a:gd name="connsiteX8" fmla="*/ 131069 w 3522404"/>
              <a:gd name="connsiteY8" fmla="*/ 0 h 498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404" h="4984829">
                <a:moveTo>
                  <a:pt x="131069" y="0"/>
                </a:moveTo>
                <a:lnTo>
                  <a:pt x="3391335" y="0"/>
                </a:lnTo>
                <a:cubicBezTo>
                  <a:pt x="3463723" y="0"/>
                  <a:pt x="3522404" y="58681"/>
                  <a:pt x="3522404" y="131069"/>
                </a:cubicBezTo>
                <a:lnTo>
                  <a:pt x="3522404" y="4853761"/>
                </a:lnTo>
                <a:cubicBezTo>
                  <a:pt x="3522404" y="4926148"/>
                  <a:pt x="3463723" y="4984829"/>
                  <a:pt x="3391335" y="4984829"/>
                </a:cubicBezTo>
                <a:lnTo>
                  <a:pt x="131069" y="4984829"/>
                </a:lnTo>
                <a:cubicBezTo>
                  <a:pt x="58682" y="4984829"/>
                  <a:pt x="0" y="4926148"/>
                  <a:pt x="0" y="4853761"/>
                </a:cubicBezTo>
                <a:lnTo>
                  <a:pt x="0" y="131069"/>
                </a:lnTo>
                <a:cubicBezTo>
                  <a:pt x="0" y="58681"/>
                  <a:pt x="58682" y="0"/>
                  <a:pt x="131069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51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3E4A9F-D38A-4D6C-AC8B-92299D634A28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09FA65-0622-4816-863E-7E30572EB1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5957" y="1857530"/>
            <a:ext cx="4149479" cy="2422311"/>
          </a:xfrm>
          <a:custGeom>
            <a:avLst/>
            <a:gdLst>
              <a:gd name="connsiteX0" fmla="*/ 0 w 4149479"/>
              <a:gd name="connsiteY0" fmla="*/ 0 h 2422311"/>
              <a:gd name="connsiteX1" fmla="*/ 4149479 w 4149479"/>
              <a:gd name="connsiteY1" fmla="*/ 0 h 2422311"/>
              <a:gd name="connsiteX2" fmla="*/ 4149479 w 4149479"/>
              <a:gd name="connsiteY2" fmla="*/ 2422311 h 2422311"/>
              <a:gd name="connsiteX3" fmla="*/ 0 w 4149479"/>
              <a:gd name="connsiteY3" fmla="*/ 2422311 h 2422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9479" h="2422311">
                <a:moveTo>
                  <a:pt x="0" y="0"/>
                </a:moveTo>
                <a:lnTo>
                  <a:pt x="4149479" y="0"/>
                </a:lnTo>
                <a:lnTo>
                  <a:pt x="4149479" y="2422311"/>
                </a:lnTo>
                <a:lnTo>
                  <a:pt x="0" y="242231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149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FA4DD2-4CEA-4B5A-8316-913FBCE564C0}"/>
              </a:ext>
            </a:extLst>
          </p:cNvPr>
          <p:cNvSpPr/>
          <p:nvPr userDrawn="1"/>
        </p:nvSpPr>
        <p:spPr>
          <a:xfrm>
            <a:off x="7025641" y="3200400"/>
            <a:ext cx="45719" cy="365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E32CA7-81C7-424B-B737-EB86EA64E5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66359" y="2466974"/>
            <a:ext cx="3657600" cy="1924050"/>
          </a:xfrm>
          <a:custGeom>
            <a:avLst/>
            <a:gdLst>
              <a:gd name="connsiteX0" fmla="*/ 0 w 3657600"/>
              <a:gd name="connsiteY0" fmla="*/ 0 h 1924050"/>
              <a:gd name="connsiteX1" fmla="*/ 3657600 w 3657600"/>
              <a:gd name="connsiteY1" fmla="*/ 0 h 1924050"/>
              <a:gd name="connsiteX2" fmla="*/ 3657600 w 3657600"/>
              <a:gd name="connsiteY2" fmla="*/ 1924050 h 1924050"/>
              <a:gd name="connsiteX3" fmla="*/ 0 w 3657600"/>
              <a:gd name="connsiteY3" fmla="*/ 1924050 h 192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924050">
                <a:moveTo>
                  <a:pt x="0" y="0"/>
                </a:moveTo>
                <a:lnTo>
                  <a:pt x="3657600" y="0"/>
                </a:lnTo>
                <a:lnTo>
                  <a:pt x="3657600" y="1924050"/>
                </a:lnTo>
                <a:lnTo>
                  <a:pt x="0" y="192405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1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8B037C-291F-4806-A735-698F3DACC09C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18BE11B-CA6B-4733-AD32-88AF9F7904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762002"/>
            <a:ext cx="6096000" cy="6095999"/>
          </a:xfrm>
          <a:custGeom>
            <a:avLst/>
            <a:gdLst>
              <a:gd name="connsiteX0" fmla="*/ 0 w 6096000"/>
              <a:gd name="connsiteY0" fmla="*/ 0 h 6095999"/>
              <a:gd name="connsiteX1" fmla="*/ 1 w 6096000"/>
              <a:gd name="connsiteY1" fmla="*/ 0 h 6095999"/>
              <a:gd name="connsiteX2" fmla="*/ 6096000 w 6096000"/>
              <a:gd name="connsiteY2" fmla="*/ 6095999 h 6095999"/>
              <a:gd name="connsiteX3" fmla="*/ 3048000 w 6096000"/>
              <a:gd name="connsiteY3" fmla="*/ 6095999 h 6095999"/>
              <a:gd name="connsiteX4" fmla="*/ 1 w 6096000"/>
              <a:gd name="connsiteY4" fmla="*/ 3048000 h 6095999"/>
              <a:gd name="connsiteX5" fmla="*/ 0 w 6096000"/>
              <a:gd name="connsiteY5" fmla="*/ 3048000 h 609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095999">
                <a:moveTo>
                  <a:pt x="0" y="0"/>
                </a:moveTo>
                <a:lnTo>
                  <a:pt x="1" y="0"/>
                </a:lnTo>
                <a:cubicBezTo>
                  <a:pt x="3366729" y="0"/>
                  <a:pt x="6096000" y="2729271"/>
                  <a:pt x="6096000" y="6095999"/>
                </a:cubicBezTo>
                <a:lnTo>
                  <a:pt x="3048000" y="6095999"/>
                </a:lnTo>
                <a:cubicBezTo>
                  <a:pt x="3048000" y="4412635"/>
                  <a:pt x="1683365" y="3048000"/>
                  <a:pt x="1" y="3048000"/>
                </a:cubicBezTo>
                <a:lnTo>
                  <a:pt x="0" y="304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160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DDB15FC-30B5-4217-BF2E-8FFB97F042F5}"/>
              </a:ext>
            </a:extLst>
          </p:cNvPr>
          <p:cNvSpPr/>
          <p:nvPr userDrawn="1"/>
        </p:nvSpPr>
        <p:spPr>
          <a:xfrm>
            <a:off x="7025641" y="0"/>
            <a:ext cx="45719" cy="6858000"/>
          </a:xfrm>
          <a:custGeom>
            <a:avLst/>
            <a:gdLst>
              <a:gd name="connsiteX0" fmla="*/ 0 w 45719"/>
              <a:gd name="connsiteY0" fmla="*/ 0 h 6858000"/>
              <a:gd name="connsiteX1" fmla="*/ 45719 w 45719"/>
              <a:gd name="connsiteY1" fmla="*/ 0 h 6858000"/>
              <a:gd name="connsiteX2" fmla="*/ 45719 w 45719"/>
              <a:gd name="connsiteY2" fmla="*/ 3200400 h 6858000"/>
              <a:gd name="connsiteX3" fmla="*/ 45719 w 45719"/>
              <a:gd name="connsiteY3" fmla="*/ 3657600 h 6858000"/>
              <a:gd name="connsiteX4" fmla="*/ 45719 w 45719"/>
              <a:gd name="connsiteY4" fmla="*/ 6858000 h 6858000"/>
              <a:gd name="connsiteX5" fmla="*/ 0 w 45719"/>
              <a:gd name="connsiteY5" fmla="*/ 6858000 h 6858000"/>
              <a:gd name="connsiteX6" fmla="*/ 0 w 45719"/>
              <a:gd name="connsiteY6" fmla="*/ 3657600 h 6858000"/>
              <a:gd name="connsiteX7" fmla="*/ 0 w 45719"/>
              <a:gd name="connsiteY7" fmla="*/ 32004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19" h="6858000">
                <a:moveTo>
                  <a:pt x="0" y="0"/>
                </a:moveTo>
                <a:lnTo>
                  <a:pt x="45719" y="0"/>
                </a:lnTo>
                <a:lnTo>
                  <a:pt x="45719" y="3200400"/>
                </a:lnTo>
                <a:lnTo>
                  <a:pt x="45719" y="3657600"/>
                </a:lnTo>
                <a:lnTo>
                  <a:pt x="45719" y="6858000"/>
                </a:lnTo>
                <a:lnTo>
                  <a:pt x="0" y="6858000"/>
                </a:lnTo>
                <a:lnTo>
                  <a:pt x="0" y="3657600"/>
                </a:lnTo>
                <a:lnTo>
                  <a:pt x="0" y="3200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B66A9E5-D31B-49DE-9B82-66D121E1E0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19699" y="2466974"/>
            <a:ext cx="3657600" cy="1924050"/>
          </a:xfrm>
          <a:custGeom>
            <a:avLst/>
            <a:gdLst>
              <a:gd name="connsiteX0" fmla="*/ 0 w 3657600"/>
              <a:gd name="connsiteY0" fmla="*/ 0 h 1924050"/>
              <a:gd name="connsiteX1" fmla="*/ 3657600 w 3657600"/>
              <a:gd name="connsiteY1" fmla="*/ 0 h 1924050"/>
              <a:gd name="connsiteX2" fmla="*/ 3657600 w 3657600"/>
              <a:gd name="connsiteY2" fmla="*/ 1924050 h 1924050"/>
              <a:gd name="connsiteX3" fmla="*/ 0 w 3657600"/>
              <a:gd name="connsiteY3" fmla="*/ 1924050 h 192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924050">
                <a:moveTo>
                  <a:pt x="0" y="0"/>
                </a:moveTo>
                <a:lnTo>
                  <a:pt x="3657600" y="0"/>
                </a:lnTo>
                <a:lnTo>
                  <a:pt x="3657600" y="1924050"/>
                </a:lnTo>
                <a:lnTo>
                  <a:pt x="0" y="192405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91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B02682-11DC-4976-98FD-44DC602A1C0E}"/>
              </a:ext>
            </a:extLst>
          </p:cNvPr>
          <p:cNvSpPr/>
          <p:nvPr userDrawn="1"/>
        </p:nvSpPr>
        <p:spPr>
          <a:xfrm>
            <a:off x="7025641" y="0"/>
            <a:ext cx="45719" cy="365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D68A557-9CD1-4A6A-B704-61D151E8F5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19699" y="2552700"/>
            <a:ext cx="3657600" cy="1924050"/>
          </a:xfrm>
          <a:custGeom>
            <a:avLst/>
            <a:gdLst>
              <a:gd name="connsiteX0" fmla="*/ 0 w 3657600"/>
              <a:gd name="connsiteY0" fmla="*/ 0 h 1924050"/>
              <a:gd name="connsiteX1" fmla="*/ 3657600 w 3657600"/>
              <a:gd name="connsiteY1" fmla="*/ 0 h 1924050"/>
              <a:gd name="connsiteX2" fmla="*/ 3657600 w 3657600"/>
              <a:gd name="connsiteY2" fmla="*/ 1924050 h 1924050"/>
              <a:gd name="connsiteX3" fmla="*/ 0 w 3657600"/>
              <a:gd name="connsiteY3" fmla="*/ 1924050 h 192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924050">
                <a:moveTo>
                  <a:pt x="0" y="0"/>
                </a:moveTo>
                <a:lnTo>
                  <a:pt x="3657600" y="0"/>
                </a:lnTo>
                <a:lnTo>
                  <a:pt x="3657600" y="1924050"/>
                </a:lnTo>
                <a:lnTo>
                  <a:pt x="0" y="192405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371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72F655A-300D-4E29-A126-BBC9509ACA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3424" y="1641474"/>
            <a:ext cx="3575050" cy="3575050"/>
          </a:xfrm>
          <a:custGeom>
            <a:avLst/>
            <a:gdLst>
              <a:gd name="connsiteX0" fmla="*/ 1787525 w 3575050"/>
              <a:gd name="connsiteY0" fmla="*/ 0 h 3575050"/>
              <a:gd name="connsiteX1" fmla="*/ 3575050 w 3575050"/>
              <a:gd name="connsiteY1" fmla="*/ 1787525 h 3575050"/>
              <a:gd name="connsiteX2" fmla="*/ 1787525 w 3575050"/>
              <a:gd name="connsiteY2" fmla="*/ 3575050 h 3575050"/>
              <a:gd name="connsiteX3" fmla="*/ 0 w 3575050"/>
              <a:gd name="connsiteY3" fmla="*/ 1787525 h 3575050"/>
              <a:gd name="connsiteX4" fmla="*/ 1787525 w 3575050"/>
              <a:gd name="connsiteY4" fmla="*/ 0 h 357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5050" h="3575050">
                <a:moveTo>
                  <a:pt x="1787525" y="0"/>
                </a:moveTo>
                <a:cubicBezTo>
                  <a:pt x="2774748" y="0"/>
                  <a:pt x="3575050" y="800302"/>
                  <a:pt x="3575050" y="1787525"/>
                </a:cubicBezTo>
                <a:cubicBezTo>
                  <a:pt x="3575050" y="2774748"/>
                  <a:pt x="2774748" y="3575050"/>
                  <a:pt x="1787525" y="3575050"/>
                </a:cubicBezTo>
                <a:cubicBezTo>
                  <a:pt x="800302" y="3575050"/>
                  <a:pt x="0" y="2774748"/>
                  <a:pt x="0" y="1787525"/>
                </a:cubicBezTo>
                <a:cubicBezTo>
                  <a:pt x="0" y="800302"/>
                  <a:pt x="800302" y="0"/>
                  <a:pt x="1787525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426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DBA52BD-56EC-4042-B831-1D089F5547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5505450" cy="6858000"/>
          </a:xfrm>
          <a:custGeom>
            <a:avLst/>
            <a:gdLst>
              <a:gd name="connsiteX0" fmla="*/ 0 w 5505450"/>
              <a:gd name="connsiteY0" fmla="*/ 0 h 6858000"/>
              <a:gd name="connsiteX1" fmla="*/ 5505450 w 5505450"/>
              <a:gd name="connsiteY1" fmla="*/ 0 h 6858000"/>
              <a:gd name="connsiteX2" fmla="*/ 5505450 w 5505450"/>
              <a:gd name="connsiteY2" fmla="*/ 6858000 h 6858000"/>
              <a:gd name="connsiteX3" fmla="*/ 0 w 55054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5450" h="6858000">
                <a:moveTo>
                  <a:pt x="0" y="0"/>
                </a:moveTo>
                <a:lnTo>
                  <a:pt x="5505450" y="0"/>
                </a:lnTo>
                <a:lnTo>
                  <a:pt x="5505450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010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460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7618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11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4AAFCB-3E31-468F-A1E1-079BD6FECD0A}"/>
              </a:ext>
            </a:extLst>
          </p:cNvPr>
          <p:cNvSpPr/>
          <p:nvPr userDrawn="1"/>
        </p:nvSpPr>
        <p:spPr>
          <a:xfrm>
            <a:off x="0" y="0"/>
            <a:ext cx="387675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83E61C-CBC4-44DB-B6FB-2F47507451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00158" y="1181078"/>
            <a:ext cx="4495842" cy="4495842"/>
          </a:xfrm>
          <a:custGeom>
            <a:avLst/>
            <a:gdLst>
              <a:gd name="connsiteX0" fmla="*/ 2247921 w 4495842"/>
              <a:gd name="connsiteY0" fmla="*/ 0 h 4495842"/>
              <a:gd name="connsiteX1" fmla="*/ 4495842 w 4495842"/>
              <a:gd name="connsiteY1" fmla="*/ 2247921 h 4495842"/>
              <a:gd name="connsiteX2" fmla="*/ 2247921 w 4495842"/>
              <a:gd name="connsiteY2" fmla="*/ 4495842 h 4495842"/>
              <a:gd name="connsiteX3" fmla="*/ 0 w 4495842"/>
              <a:gd name="connsiteY3" fmla="*/ 2247921 h 4495842"/>
              <a:gd name="connsiteX4" fmla="*/ 2247921 w 4495842"/>
              <a:gd name="connsiteY4" fmla="*/ 0 h 449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42" h="4495842">
                <a:moveTo>
                  <a:pt x="2247921" y="0"/>
                </a:moveTo>
                <a:cubicBezTo>
                  <a:pt x="3489413" y="0"/>
                  <a:pt x="4495842" y="1006429"/>
                  <a:pt x="4495842" y="2247921"/>
                </a:cubicBezTo>
                <a:cubicBezTo>
                  <a:pt x="4495842" y="3489413"/>
                  <a:pt x="3489413" y="4495842"/>
                  <a:pt x="2247921" y="4495842"/>
                </a:cubicBezTo>
                <a:cubicBezTo>
                  <a:pt x="1006429" y="4495842"/>
                  <a:pt x="0" y="3489413"/>
                  <a:pt x="0" y="2247921"/>
                </a:cubicBezTo>
                <a:cubicBezTo>
                  <a:pt x="0" y="1006429"/>
                  <a:pt x="1006429" y="0"/>
                  <a:pt x="224792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4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75029A5-25CC-4D15-968F-CFEE1B7243A1}"/>
              </a:ext>
            </a:extLst>
          </p:cNvPr>
          <p:cNvSpPr/>
          <p:nvPr userDrawn="1"/>
        </p:nvSpPr>
        <p:spPr>
          <a:xfrm>
            <a:off x="8677112" y="1085850"/>
            <a:ext cx="3514889" cy="4734090"/>
          </a:xfrm>
          <a:custGeom>
            <a:avLst/>
            <a:gdLst>
              <a:gd name="connsiteX0" fmla="*/ 2367045 w 3514889"/>
              <a:gd name="connsiteY0" fmla="*/ 0 h 4734090"/>
              <a:gd name="connsiteX1" fmla="*/ 3467827 w 3514889"/>
              <a:gd name="connsiteY1" fmla="*/ 270818 h 4734090"/>
              <a:gd name="connsiteX2" fmla="*/ 3514889 w 3514889"/>
              <a:gd name="connsiteY2" fmla="*/ 298628 h 4734090"/>
              <a:gd name="connsiteX3" fmla="*/ 3514889 w 3514889"/>
              <a:gd name="connsiteY3" fmla="*/ 4435464 h 4734090"/>
              <a:gd name="connsiteX4" fmla="*/ 3467827 w 3514889"/>
              <a:gd name="connsiteY4" fmla="*/ 4463274 h 4734090"/>
              <a:gd name="connsiteX5" fmla="*/ 693291 w 3514889"/>
              <a:gd name="connsiteY5" fmla="*/ 4040799 h 4734090"/>
              <a:gd name="connsiteX6" fmla="*/ 693291 w 3514889"/>
              <a:gd name="connsiteY6" fmla="*/ 693292 h 4734090"/>
              <a:gd name="connsiteX7" fmla="*/ 2367045 w 3514889"/>
              <a:gd name="connsiteY7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4889" h="4734090">
                <a:moveTo>
                  <a:pt x="2367045" y="0"/>
                </a:moveTo>
                <a:cubicBezTo>
                  <a:pt x="2745658" y="0"/>
                  <a:pt x="3124270" y="90273"/>
                  <a:pt x="3467827" y="270818"/>
                </a:cubicBezTo>
                <a:lnTo>
                  <a:pt x="3514889" y="298628"/>
                </a:lnTo>
                <a:lnTo>
                  <a:pt x="3514889" y="4435464"/>
                </a:lnTo>
                <a:lnTo>
                  <a:pt x="3467827" y="4463274"/>
                </a:lnTo>
                <a:cubicBezTo>
                  <a:pt x="2574578" y="4932690"/>
                  <a:pt x="1444357" y="4791865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FEF09FF-1DA5-48F7-AF9B-966786CA12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9" y="1061955"/>
            <a:ext cx="4734090" cy="4734090"/>
          </a:xfrm>
          <a:custGeom>
            <a:avLst/>
            <a:gdLst>
              <a:gd name="connsiteX0" fmla="*/ 2367045 w 4734090"/>
              <a:gd name="connsiteY0" fmla="*/ 0 h 4734090"/>
              <a:gd name="connsiteX1" fmla="*/ 4040799 w 4734090"/>
              <a:gd name="connsiteY1" fmla="*/ 693292 h 4734090"/>
              <a:gd name="connsiteX2" fmla="*/ 4040799 w 4734090"/>
              <a:gd name="connsiteY2" fmla="*/ 4040799 h 4734090"/>
              <a:gd name="connsiteX3" fmla="*/ 693291 w 4734090"/>
              <a:gd name="connsiteY3" fmla="*/ 4040799 h 4734090"/>
              <a:gd name="connsiteX4" fmla="*/ 693291 w 4734090"/>
              <a:gd name="connsiteY4" fmla="*/ 693292 h 4734090"/>
              <a:gd name="connsiteX5" fmla="*/ 2367045 w 4734090"/>
              <a:gd name="connsiteY5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4090" h="4734090">
                <a:moveTo>
                  <a:pt x="2367045" y="0"/>
                </a:moveTo>
                <a:cubicBezTo>
                  <a:pt x="2972825" y="0"/>
                  <a:pt x="3578605" y="231098"/>
                  <a:pt x="4040799" y="693292"/>
                </a:cubicBezTo>
                <a:cubicBezTo>
                  <a:pt x="4965187" y="1617681"/>
                  <a:pt x="4965187" y="3116411"/>
                  <a:pt x="4040799" y="4040799"/>
                </a:cubicBezTo>
                <a:cubicBezTo>
                  <a:pt x="3116410" y="4965188"/>
                  <a:pt x="1617680" y="4965188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B9F1AC2-E0E3-48A1-B78C-8F66E5B713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762002"/>
            <a:ext cx="6096000" cy="6095999"/>
          </a:xfrm>
          <a:custGeom>
            <a:avLst/>
            <a:gdLst>
              <a:gd name="connsiteX0" fmla="*/ 0 w 6096000"/>
              <a:gd name="connsiteY0" fmla="*/ 0 h 6095999"/>
              <a:gd name="connsiteX1" fmla="*/ 313698 w 6096000"/>
              <a:gd name="connsiteY1" fmla="*/ 7932 h 6095999"/>
              <a:gd name="connsiteX2" fmla="*/ 6088068 w 6096000"/>
              <a:gd name="connsiteY2" fmla="*/ 5782301 h 6095999"/>
              <a:gd name="connsiteX3" fmla="*/ 6096000 w 6096000"/>
              <a:gd name="connsiteY3" fmla="*/ 6095999 h 6095999"/>
              <a:gd name="connsiteX4" fmla="*/ 3047998 w 6096000"/>
              <a:gd name="connsiteY4" fmla="*/ 6095999 h 6095999"/>
              <a:gd name="connsiteX5" fmla="*/ 3032261 w 6096000"/>
              <a:gd name="connsiteY5" fmla="*/ 5784360 h 6095999"/>
              <a:gd name="connsiteX6" fmla="*/ 156849 w 6096000"/>
              <a:gd name="connsiteY6" fmla="*/ 3051967 h 6095999"/>
              <a:gd name="connsiteX7" fmla="*/ 0 w 6096000"/>
              <a:gd name="connsiteY7" fmla="*/ 3048001 h 609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095999">
                <a:moveTo>
                  <a:pt x="0" y="0"/>
                </a:moveTo>
                <a:lnTo>
                  <a:pt x="313698" y="7932"/>
                </a:lnTo>
                <a:cubicBezTo>
                  <a:pt x="3430741" y="165935"/>
                  <a:pt x="5930064" y="2665258"/>
                  <a:pt x="6088068" y="5782301"/>
                </a:cubicBezTo>
                <a:lnTo>
                  <a:pt x="6096000" y="6095999"/>
                </a:lnTo>
                <a:lnTo>
                  <a:pt x="3047998" y="6095999"/>
                </a:lnTo>
                <a:lnTo>
                  <a:pt x="3032261" y="5784360"/>
                </a:lnTo>
                <a:cubicBezTo>
                  <a:pt x="2881377" y="4298620"/>
                  <a:pt x="1663420" y="3128335"/>
                  <a:pt x="156849" y="3051967"/>
                </a:cubicBezTo>
                <a:lnTo>
                  <a:pt x="0" y="304800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5070C2A-2A72-48CB-AE4E-47C1EB400F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9" y="762002"/>
            <a:ext cx="6096000" cy="6095999"/>
          </a:xfrm>
          <a:custGeom>
            <a:avLst/>
            <a:gdLst>
              <a:gd name="connsiteX0" fmla="*/ 6096000 w 6096000"/>
              <a:gd name="connsiteY0" fmla="*/ 0 h 6095999"/>
              <a:gd name="connsiteX1" fmla="*/ 6096000 w 6096000"/>
              <a:gd name="connsiteY1" fmla="*/ 3048001 h 6095999"/>
              <a:gd name="connsiteX2" fmla="*/ 5939151 w 6096000"/>
              <a:gd name="connsiteY2" fmla="*/ 3051967 h 6095999"/>
              <a:gd name="connsiteX3" fmla="*/ 3063739 w 6096000"/>
              <a:gd name="connsiteY3" fmla="*/ 5784360 h 6095999"/>
              <a:gd name="connsiteX4" fmla="*/ 3048002 w 6096000"/>
              <a:gd name="connsiteY4" fmla="*/ 6095999 h 6095999"/>
              <a:gd name="connsiteX5" fmla="*/ 0 w 6096000"/>
              <a:gd name="connsiteY5" fmla="*/ 6095999 h 6095999"/>
              <a:gd name="connsiteX6" fmla="*/ 7932 w 6096000"/>
              <a:gd name="connsiteY6" fmla="*/ 5782301 h 6095999"/>
              <a:gd name="connsiteX7" fmla="*/ 5782302 w 6096000"/>
              <a:gd name="connsiteY7" fmla="*/ 7932 h 609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095999">
                <a:moveTo>
                  <a:pt x="6096000" y="0"/>
                </a:moveTo>
                <a:lnTo>
                  <a:pt x="6096000" y="3048001"/>
                </a:lnTo>
                <a:lnTo>
                  <a:pt x="5939151" y="3051967"/>
                </a:lnTo>
                <a:cubicBezTo>
                  <a:pt x="4432580" y="3128335"/>
                  <a:pt x="3214623" y="4298620"/>
                  <a:pt x="3063739" y="5784360"/>
                </a:cubicBezTo>
                <a:lnTo>
                  <a:pt x="3048002" y="6095999"/>
                </a:lnTo>
                <a:lnTo>
                  <a:pt x="0" y="6095999"/>
                </a:lnTo>
                <a:lnTo>
                  <a:pt x="7932" y="5782301"/>
                </a:lnTo>
                <a:cubicBezTo>
                  <a:pt x="165936" y="2665258"/>
                  <a:pt x="2665259" y="165935"/>
                  <a:pt x="5782302" y="7932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DDB6786-E51F-4FA1-8269-01F45C32FE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6365" y="0"/>
            <a:ext cx="5017784" cy="5962692"/>
          </a:xfrm>
          <a:custGeom>
            <a:avLst/>
            <a:gdLst>
              <a:gd name="connsiteX0" fmla="*/ 0 w 5017784"/>
              <a:gd name="connsiteY0" fmla="*/ 0 h 5962692"/>
              <a:gd name="connsiteX1" fmla="*/ 4927672 w 5017784"/>
              <a:gd name="connsiteY1" fmla="*/ 0 h 5962692"/>
              <a:gd name="connsiteX2" fmla="*/ 4959968 w 5017784"/>
              <a:gd name="connsiteY2" fmla="*/ 180852 h 5962692"/>
              <a:gd name="connsiteX3" fmla="*/ 5017784 w 5017784"/>
              <a:gd name="connsiteY3" fmla="*/ 944997 h 5962692"/>
              <a:gd name="connsiteX4" fmla="*/ 87 w 5017784"/>
              <a:gd name="connsiteY4" fmla="*/ 5962692 h 5962692"/>
              <a:gd name="connsiteX5" fmla="*/ 0 w 5017784"/>
              <a:gd name="connsiteY5" fmla="*/ 5962687 h 5962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7784" h="5962692">
                <a:moveTo>
                  <a:pt x="0" y="0"/>
                </a:moveTo>
                <a:lnTo>
                  <a:pt x="4927672" y="0"/>
                </a:lnTo>
                <a:lnTo>
                  <a:pt x="4959968" y="180852"/>
                </a:lnTo>
                <a:cubicBezTo>
                  <a:pt x="4998039" y="430010"/>
                  <a:pt x="5017784" y="685197"/>
                  <a:pt x="5017784" y="944997"/>
                </a:cubicBezTo>
                <a:cubicBezTo>
                  <a:pt x="5017784" y="3716194"/>
                  <a:pt x="2771286" y="5962692"/>
                  <a:pt x="87" y="5962692"/>
                </a:cubicBezTo>
                <a:lnTo>
                  <a:pt x="0" y="596268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AADC5E-6960-43E3-9D33-DCAFFCEA31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24726" y="0"/>
            <a:ext cx="4867274" cy="6858000"/>
          </a:xfrm>
          <a:custGeom>
            <a:avLst/>
            <a:gdLst>
              <a:gd name="connsiteX0" fmla="*/ 1696774 w 4867274"/>
              <a:gd name="connsiteY0" fmla="*/ 0 h 6858000"/>
              <a:gd name="connsiteX1" fmla="*/ 4867274 w 4867274"/>
              <a:gd name="connsiteY1" fmla="*/ 0 h 6858000"/>
              <a:gd name="connsiteX2" fmla="*/ 4867274 w 4867274"/>
              <a:gd name="connsiteY2" fmla="*/ 6858000 h 6858000"/>
              <a:gd name="connsiteX3" fmla="*/ 1696774 w 4867274"/>
              <a:gd name="connsiteY3" fmla="*/ 6858000 h 6858000"/>
              <a:gd name="connsiteX4" fmla="*/ 1570196 w 4867274"/>
              <a:gd name="connsiteY4" fmla="*/ 6758529 h 6858000"/>
              <a:gd name="connsiteX5" fmla="*/ 0 w 4867274"/>
              <a:gd name="connsiteY5" fmla="*/ 3429000 h 6858000"/>
              <a:gd name="connsiteX6" fmla="*/ 1570196 w 4867274"/>
              <a:gd name="connsiteY6" fmla="*/ 9947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7274" h="6858000">
                <a:moveTo>
                  <a:pt x="1696774" y="0"/>
                </a:moveTo>
                <a:lnTo>
                  <a:pt x="4867274" y="0"/>
                </a:lnTo>
                <a:lnTo>
                  <a:pt x="4867274" y="6858000"/>
                </a:lnTo>
                <a:lnTo>
                  <a:pt x="1696774" y="6858000"/>
                </a:lnTo>
                <a:lnTo>
                  <a:pt x="1570196" y="6758529"/>
                </a:lnTo>
                <a:cubicBezTo>
                  <a:pt x="611238" y="5967127"/>
                  <a:pt x="0" y="4769445"/>
                  <a:pt x="0" y="3429000"/>
                </a:cubicBezTo>
                <a:cubicBezTo>
                  <a:pt x="0" y="2088556"/>
                  <a:pt x="611238" y="890874"/>
                  <a:pt x="1570196" y="99471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7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73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35511D1-2E47-4957-A765-629DBA2397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2E2984-BFD1-41F4-976D-34E57B9F258A}"/>
              </a:ext>
            </a:extLst>
          </p:cNvPr>
          <p:cNvSpPr/>
          <p:nvPr/>
        </p:nvSpPr>
        <p:spPr>
          <a:xfrm>
            <a:off x="0" y="-1"/>
            <a:ext cx="12191999" cy="6858000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F1812D7D-6FA6-420A-AECE-9FA5845447E5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AD35D5FA-3B30-422C-A670-6E719C1F653C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7959283E-3EA6-4AF7-81EE-AF6762ADAE49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E3EE05-6E09-46A8-B9B8-A73599655547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491468-0730-4DB3-9878-6B3F5B72601E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C2E3CFA-C096-46E6-8062-6443D6C49B0C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02A07E2-2758-4411-A6BD-61341180548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DBA426C-9D36-43B1-B916-FF0D72D8B2F9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59B882D-D5EF-4765-A55A-C0F89E9BE2EB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accent5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3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3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5A721D2-9412-4369-9A5A-76F42C7CB398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347A7DF-0313-4883-8861-98C57C356C87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75E9AB2-B65F-41DB-AD66-76DF14F6EA9C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770DEC1-76E8-4588-B65B-B8C4B77073B9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567906B-7594-4403-894F-CCB7F4F3E69E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C292403-AD37-4213-8863-FBDA1F32F566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955D036-E987-4F06-B67F-96476D9DAA63}"/>
              </a:ext>
            </a:extLst>
          </p:cNvPr>
          <p:cNvSpPr txBox="1"/>
          <p:nvPr/>
        </p:nvSpPr>
        <p:spPr>
          <a:xfrm>
            <a:off x="2717772" y="2666821"/>
            <a:ext cx="675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>
                <a:solidFill>
                  <a:schemeClr val="accent5"/>
                </a:solidFill>
                <a:latin typeface="+mj-lt"/>
              </a:rPr>
              <a:t>Demo</a:t>
            </a:r>
            <a:r>
              <a:rPr lang="en-US" sz="8000" dirty="0" err="1">
                <a:solidFill>
                  <a:schemeClr val="accent2"/>
                </a:solidFill>
                <a:latin typeface="+mj-lt"/>
              </a:rPr>
              <a:t>Craft</a:t>
            </a:r>
            <a:endParaRPr lang="en-ID" sz="8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C5C055-477A-420A-B466-9DCBF632CFE0}"/>
              </a:ext>
            </a:extLst>
          </p:cNvPr>
          <p:cNvSpPr txBox="1"/>
          <p:nvPr/>
        </p:nvSpPr>
        <p:spPr>
          <a:xfrm>
            <a:off x="3971926" y="3858079"/>
            <a:ext cx="4248148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accent5">
                    <a:lumMod val="85000"/>
                  </a:schemeClr>
                </a:solidFill>
                <a:ea typeface="Times New Roman" panose="02020603050405020304" pitchFamily="18" charset="0"/>
              </a:rPr>
              <a:t>Democracy Campaign Presentation</a:t>
            </a:r>
            <a:endParaRPr lang="id-ID" sz="2000" dirty="0">
              <a:solidFill>
                <a:schemeClr val="accent5">
                  <a:lumMod val="8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51DFC29-2546-4D3F-92AB-5480C71AA618}"/>
              </a:ext>
            </a:extLst>
          </p:cNvPr>
          <p:cNvGrpSpPr/>
          <p:nvPr/>
        </p:nvGrpSpPr>
        <p:grpSpPr>
          <a:xfrm>
            <a:off x="5276849" y="1680666"/>
            <a:ext cx="1638302" cy="819152"/>
            <a:chOff x="4905376" y="1342574"/>
            <a:chExt cx="2381247" cy="1190624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23E0EA6-37AA-418F-913F-BA3471D794CD}"/>
                </a:ext>
              </a:extLst>
            </p:cNvPr>
            <p:cNvSpPr/>
            <p:nvPr/>
          </p:nvSpPr>
          <p:spPr>
            <a:xfrm>
              <a:off x="4905376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0B7200C-E1B5-40EC-B195-ECC85A8EC25B}"/>
                </a:ext>
              </a:extLst>
            </p:cNvPr>
            <p:cNvSpPr/>
            <p:nvPr/>
          </p:nvSpPr>
          <p:spPr>
            <a:xfrm flipH="1">
              <a:off x="6095999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3351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3CD5A00F-E138-4D3F-A852-7A207467442D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D8B95541-9333-4A95-882B-DDC02D79482B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E6A1DFE8-9BF2-467A-9B73-EB48978A175B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ACC390-1F54-40DB-88B5-4261F16B4270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270DE9-E371-44A8-AD3C-E79B1EE6E82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BB750AB-72E9-47EA-9872-6AC232BFAC12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7D1D91E-4713-4B14-A1EE-98F5C186DEAD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17A1438-C888-4CDD-B94F-BB7D2D5ECC62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25BEC18-8F20-43E7-8AB3-C01C58ADDEE9}"/>
              </a:ext>
            </a:extLst>
          </p:cNvPr>
          <p:cNvSpPr txBox="1"/>
          <p:nvPr/>
        </p:nvSpPr>
        <p:spPr>
          <a:xfrm>
            <a:off x="1421697" y="1847067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Service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0F5E33-4249-40D4-B085-AE82BE58D35E}"/>
              </a:ext>
            </a:extLst>
          </p:cNvPr>
          <p:cNvSpPr/>
          <p:nvPr/>
        </p:nvSpPr>
        <p:spPr>
          <a:xfrm>
            <a:off x="1500611" y="1774042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40E359-66C0-427E-B9ED-614F22D5B291}"/>
              </a:ext>
            </a:extLst>
          </p:cNvPr>
          <p:cNvSpPr txBox="1"/>
          <p:nvPr/>
        </p:nvSpPr>
        <p:spPr>
          <a:xfrm>
            <a:off x="1421698" y="3071738"/>
            <a:ext cx="4311446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CE0272-5813-4BB8-87A4-10FFBA2FB1DC}"/>
              </a:ext>
            </a:extLst>
          </p:cNvPr>
          <p:cNvSpPr txBox="1"/>
          <p:nvPr/>
        </p:nvSpPr>
        <p:spPr>
          <a:xfrm>
            <a:off x="1421696" y="4512007"/>
            <a:ext cx="431144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g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 ique magna trist ique magna sit sit amet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iu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8DF7D9-8015-40F7-BEFF-D182973E8E8F}"/>
              </a:ext>
            </a:extLst>
          </p:cNvPr>
          <p:cNvSpPr txBox="1"/>
          <p:nvPr/>
        </p:nvSpPr>
        <p:spPr>
          <a:xfrm>
            <a:off x="1421696" y="4172051"/>
            <a:ext cx="2308463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Service Segmentation</a:t>
            </a:r>
            <a:endParaRPr lang="id-ID" sz="16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D2E79F-C1D6-4457-95CA-A356FFC7D631}"/>
              </a:ext>
            </a:extLst>
          </p:cNvPr>
          <p:cNvSpPr txBox="1"/>
          <p:nvPr/>
        </p:nvSpPr>
        <p:spPr>
          <a:xfrm>
            <a:off x="8343166" y="2082786"/>
            <a:ext cx="260112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nibh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E9187-A155-48BD-9D18-FE6C700BCFF3}"/>
              </a:ext>
            </a:extLst>
          </p:cNvPr>
          <p:cNvSpPr txBox="1"/>
          <p:nvPr/>
        </p:nvSpPr>
        <p:spPr>
          <a:xfrm>
            <a:off x="8343167" y="177404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grpSp>
        <p:nvGrpSpPr>
          <p:cNvPr id="24" name="Group 14">
            <a:extLst>
              <a:ext uri="{FF2B5EF4-FFF2-40B4-BE49-F238E27FC236}">
                <a16:creationId xmlns:a16="http://schemas.microsoft.com/office/drawing/2014/main" id="{F7EA1909-DE00-4614-AF60-7AB3F76372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87166" y="1403142"/>
            <a:ext cx="476362" cy="402105"/>
            <a:chOff x="3025" y="1978"/>
            <a:chExt cx="1360" cy="1148"/>
          </a:xfrm>
          <a:solidFill>
            <a:schemeClr val="accent5"/>
          </a:solidFill>
        </p:grpSpPr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CDC83D59-E673-4B78-89B4-1EB79E75C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1978"/>
              <a:ext cx="297" cy="395"/>
            </a:xfrm>
            <a:custGeom>
              <a:avLst/>
              <a:gdLst>
                <a:gd name="T0" fmla="*/ 505 w 891"/>
                <a:gd name="T1" fmla="*/ 4 h 1186"/>
                <a:gd name="T2" fmla="*/ 575 w 891"/>
                <a:gd name="T3" fmla="*/ 20 h 1186"/>
                <a:gd name="T4" fmla="*/ 634 w 891"/>
                <a:gd name="T5" fmla="*/ 47 h 1186"/>
                <a:gd name="T6" fmla="*/ 682 w 891"/>
                <a:gd name="T7" fmla="*/ 81 h 1186"/>
                <a:gd name="T8" fmla="*/ 714 w 891"/>
                <a:gd name="T9" fmla="*/ 112 h 1186"/>
                <a:gd name="T10" fmla="*/ 733 w 891"/>
                <a:gd name="T11" fmla="*/ 135 h 1186"/>
                <a:gd name="T12" fmla="*/ 739 w 891"/>
                <a:gd name="T13" fmla="*/ 145 h 1186"/>
                <a:gd name="T14" fmla="*/ 744 w 891"/>
                <a:gd name="T15" fmla="*/ 145 h 1186"/>
                <a:gd name="T16" fmla="*/ 757 w 891"/>
                <a:gd name="T17" fmla="*/ 150 h 1186"/>
                <a:gd name="T18" fmla="*/ 777 w 891"/>
                <a:gd name="T19" fmla="*/ 159 h 1186"/>
                <a:gd name="T20" fmla="*/ 801 w 891"/>
                <a:gd name="T21" fmla="*/ 176 h 1186"/>
                <a:gd name="T22" fmla="*/ 824 w 891"/>
                <a:gd name="T23" fmla="*/ 203 h 1186"/>
                <a:gd name="T24" fmla="*/ 844 w 891"/>
                <a:gd name="T25" fmla="*/ 243 h 1186"/>
                <a:gd name="T26" fmla="*/ 859 w 891"/>
                <a:gd name="T27" fmla="*/ 296 h 1186"/>
                <a:gd name="T28" fmla="*/ 865 w 891"/>
                <a:gd name="T29" fmla="*/ 367 h 1186"/>
                <a:gd name="T30" fmla="*/ 861 w 891"/>
                <a:gd name="T31" fmla="*/ 457 h 1186"/>
                <a:gd name="T32" fmla="*/ 848 w 891"/>
                <a:gd name="T33" fmla="*/ 537 h 1186"/>
                <a:gd name="T34" fmla="*/ 848 w 891"/>
                <a:gd name="T35" fmla="*/ 566 h 1186"/>
                <a:gd name="T36" fmla="*/ 866 w 891"/>
                <a:gd name="T37" fmla="*/ 570 h 1186"/>
                <a:gd name="T38" fmla="*/ 881 w 891"/>
                <a:gd name="T39" fmla="*/ 585 h 1186"/>
                <a:gd name="T40" fmla="*/ 890 w 891"/>
                <a:gd name="T41" fmla="*/ 612 h 1186"/>
                <a:gd name="T42" fmla="*/ 888 w 891"/>
                <a:gd name="T43" fmla="*/ 655 h 1186"/>
                <a:gd name="T44" fmla="*/ 875 w 891"/>
                <a:gd name="T45" fmla="*/ 719 h 1186"/>
                <a:gd name="T46" fmla="*/ 851 w 891"/>
                <a:gd name="T47" fmla="*/ 789 h 1186"/>
                <a:gd name="T48" fmla="*/ 829 w 891"/>
                <a:gd name="T49" fmla="*/ 828 h 1186"/>
                <a:gd name="T50" fmla="*/ 811 w 891"/>
                <a:gd name="T51" fmla="*/ 846 h 1186"/>
                <a:gd name="T52" fmla="*/ 793 w 891"/>
                <a:gd name="T53" fmla="*/ 885 h 1186"/>
                <a:gd name="T54" fmla="*/ 765 w 891"/>
                <a:gd name="T55" fmla="*/ 960 h 1186"/>
                <a:gd name="T56" fmla="*/ 719 w 891"/>
                <a:gd name="T57" fmla="*/ 1034 h 1186"/>
                <a:gd name="T58" fmla="*/ 658 w 891"/>
                <a:gd name="T59" fmla="*/ 1100 h 1186"/>
                <a:gd name="T60" fmla="*/ 583 w 891"/>
                <a:gd name="T61" fmla="*/ 1152 h 1186"/>
                <a:gd name="T62" fmla="*/ 502 w 891"/>
                <a:gd name="T63" fmla="*/ 1181 h 1186"/>
                <a:gd name="T64" fmla="*/ 426 w 891"/>
                <a:gd name="T65" fmla="*/ 1186 h 1186"/>
                <a:gd name="T66" fmla="*/ 349 w 891"/>
                <a:gd name="T67" fmla="*/ 1170 h 1186"/>
                <a:gd name="T68" fmla="*/ 266 w 891"/>
                <a:gd name="T69" fmla="*/ 1128 h 1186"/>
                <a:gd name="T70" fmla="*/ 198 w 891"/>
                <a:gd name="T71" fmla="*/ 1069 h 1186"/>
                <a:gd name="T72" fmla="*/ 145 w 891"/>
                <a:gd name="T73" fmla="*/ 998 h 1186"/>
                <a:gd name="T74" fmla="*/ 109 w 891"/>
                <a:gd name="T75" fmla="*/ 923 h 1186"/>
                <a:gd name="T76" fmla="*/ 89 w 891"/>
                <a:gd name="T77" fmla="*/ 848 h 1186"/>
                <a:gd name="T78" fmla="*/ 71 w 891"/>
                <a:gd name="T79" fmla="*/ 840 h 1186"/>
                <a:gd name="T80" fmla="*/ 50 w 891"/>
                <a:gd name="T81" fmla="*/ 811 h 1186"/>
                <a:gd name="T82" fmla="*/ 27 w 891"/>
                <a:gd name="T83" fmla="*/ 758 h 1186"/>
                <a:gd name="T84" fmla="*/ 8 w 891"/>
                <a:gd name="T85" fmla="*/ 685 h 1186"/>
                <a:gd name="T86" fmla="*/ 0 w 891"/>
                <a:gd name="T87" fmla="*/ 632 h 1186"/>
                <a:gd name="T88" fmla="*/ 4 w 891"/>
                <a:gd name="T89" fmla="*/ 597 h 1186"/>
                <a:gd name="T90" fmla="*/ 16 w 891"/>
                <a:gd name="T91" fmla="*/ 576 h 1186"/>
                <a:gd name="T92" fmla="*/ 34 w 891"/>
                <a:gd name="T93" fmla="*/ 567 h 1186"/>
                <a:gd name="T94" fmla="*/ 53 w 891"/>
                <a:gd name="T95" fmla="*/ 566 h 1186"/>
                <a:gd name="T96" fmla="*/ 37 w 891"/>
                <a:gd name="T97" fmla="*/ 510 h 1186"/>
                <a:gd name="T98" fmla="*/ 27 w 891"/>
                <a:gd name="T99" fmla="*/ 417 h 1186"/>
                <a:gd name="T100" fmla="*/ 37 w 891"/>
                <a:gd name="T101" fmla="*/ 331 h 1186"/>
                <a:gd name="T102" fmla="*/ 68 w 891"/>
                <a:gd name="T103" fmla="*/ 247 h 1186"/>
                <a:gd name="T104" fmla="*/ 115 w 891"/>
                <a:gd name="T105" fmla="*/ 177 h 1186"/>
                <a:gd name="T106" fmla="*/ 172 w 891"/>
                <a:gd name="T107" fmla="*/ 118 h 1186"/>
                <a:gd name="T108" fmla="*/ 239 w 891"/>
                <a:gd name="T109" fmla="*/ 67 h 1186"/>
                <a:gd name="T110" fmla="*/ 300 w 891"/>
                <a:gd name="T111" fmla="*/ 32 h 1186"/>
                <a:gd name="T112" fmla="*/ 374 w 891"/>
                <a:gd name="T113" fmla="*/ 8 h 1186"/>
                <a:gd name="T114" fmla="*/ 463 w 891"/>
                <a:gd name="T115" fmla="*/ 0 h 1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91" h="1186">
                  <a:moveTo>
                    <a:pt x="463" y="0"/>
                  </a:moveTo>
                  <a:lnTo>
                    <a:pt x="505" y="4"/>
                  </a:lnTo>
                  <a:lnTo>
                    <a:pt x="542" y="10"/>
                  </a:lnTo>
                  <a:lnTo>
                    <a:pt x="575" y="20"/>
                  </a:lnTo>
                  <a:lnTo>
                    <a:pt x="606" y="32"/>
                  </a:lnTo>
                  <a:lnTo>
                    <a:pt x="634" y="47"/>
                  </a:lnTo>
                  <a:lnTo>
                    <a:pt x="660" y="63"/>
                  </a:lnTo>
                  <a:lnTo>
                    <a:pt x="682" y="81"/>
                  </a:lnTo>
                  <a:lnTo>
                    <a:pt x="700" y="97"/>
                  </a:lnTo>
                  <a:lnTo>
                    <a:pt x="714" y="112"/>
                  </a:lnTo>
                  <a:lnTo>
                    <a:pt x="725" y="125"/>
                  </a:lnTo>
                  <a:lnTo>
                    <a:pt x="733" y="135"/>
                  </a:lnTo>
                  <a:lnTo>
                    <a:pt x="738" y="143"/>
                  </a:lnTo>
                  <a:lnTo>
                    <a:pt x="739" y="145"/>
                  </a:lnTo>
                  <a:lnTo>
                    <a:pt x="740" y="145"/>
                  </a:lnTo>
                  <a:lnTo>
                    <a:pt x="744" y="145"/>
                  </a:lnTo>
                  <a:lnTo>
                    <a:pt x="750" y="148"/>
                  </a:lnTo>
                  <a:lnTo>
                    <a:pt x="757" y="150"/>
                  </a:lnTo>
                  <a:lnTo>
                    <a:pt x="767" y="154"/>
                  </a:lnTo>
                  <a:lnTo>
                    <a:pt x="777" y="159"/>
                  </a:lnTo>
                  <a:lnTo>
                    <a:pt x="788" y="166"/>
                  </a:lnTo>
                  <a:lnTo>
                    <a:pt x="801" y="176"/>
                  </a:lnTo>
                  <a:lnTo>
                    <a:pt x="812" y="188"/>
                  </a:lnTo>
                  <a:lnTo>
                    <a:pt x="824" y="203"/>
                  </a:lnTo>
                  <a:lnTo>
                    <a:pt x="834" y="221"/>
                  </a:lnTo>
                  <a:lnTo>
                    <a:pt x="844" y="243"/>
                  </a:lnTo>
                  <a:lnTo>
                    <a:pt x="853" y="268"/>
                  </a:lnTo>
                  <a:lnTo>
                    <a:pt x="859" y="296"/>
                  </a:lnTo>
                  <a:lnTo>
                    <a:pt x="864" y="330"/>
                  </a:lnTo>
                  <a:lnTo>
                    <a:pt x="865" y="367"/>
                  </a:lnTo>
                  <a:lnTo>
                    <a:pt x="865" y="410"/>
                  </a:lnTo>
                  <a:lnTo>
                    <a:pt x="861" y="457"/>
                  </a:lnTo>
                  <a:lnTo>
                    <a:pt x="854" y="510"/>
                  </a:lnTo>
                  <a:lnTo>
                    <a:pt x="848" y="537"/>
                  </a:lnTo>
                  <a:lnTo>
                    <a:pt x="839" y="566"/>
                  </a:lnTo>
                  <a:lnTo>
                    <a:pt x="848" y="566"/>
                  </a:lnTo>
                  <a:lnTo>
                    <a:pt x="858" y="567"/>
                  </a:lnTo>
                  <a:lnTo>
                    <a:pt x="866" y="570"/>
                  </a:lnTo>
                  <a:lnTo>
                    <a:pt x="875" y="576"/>
                  </a:lnTo>
                  <a:lnTo>
                    <a:pt x="881" y="585"/>
                  </a:lnTo>
                  <a:lnTo>
                    <a:pt x="886" y="597"/>
                  </a:lnTo>
                  <a:lnTo>
                    <a:pt x="890" y="612"/>
                  </a:lnTo>
                  <a:lnTo>
                    <a:pt x="891" y="632"/>
                  </a:lnTo>
                  <a:lnTo>
                    <a:pt x="888" y="655"/>
                  </a:lnTo>
                  <a:lnTo>
                    <a:pt x="884" y="685"/>
                  </a:lnTo>
                  <a:lnTo>
                    <a:pt x="875" y="719"/>
                  </a:lnTo>
                  <a:lnTo>
                    <a:pt x="864" y="758"/>
                  </a:lnTo>
                  <a:lnTo>
                    <a:pt x="851" y="789"/>
                  </a:lnTo>
                  <a:lnTo>
                    <a:pt x="840" y="811"/>
                  </a:lnTo>
                  <a:lnTo>
                    <a:pt x="829" y="828"/>
                  </a:lnTo>
                  <a:lnTo>
                    <a:pt x="819" y="840"/>
                  </a:lnTo>
                  <a:lnTo>
                    <a:pt x="811" y="846"/>
                  </a:lnTo>
                  <a:lnTo>
                    <a:pt x="801" y="848"/>
                  </a:lnTo>
                  <a:lnTo>
                    <a:pt x="793" y="885"/>
                  </a:lnTo>
                  <a:lnTo>
                    <a:pt x="781" y="923"/>
                  </a:lnTo>
                  <a:lnTo>
                    <a:pt x="765" y="960"/>
                  </a:lnTo>
                  <a:lnTo>
                    <a:pt x="744" y="998"/>
                  </a:lnTo>
                  <a:lnTo>
                    <a:pt x="719" y="1034"/>
                  </a:lnTo>
                  <a:lnTo>
                    <a:pt x="690" y="1069"/>
                  </a:lnTo>
                  <a:lnTo>
                    <a:pt x="658" y="1100"/>
                  </a:lnTo>
                  <a:lnTo>
                    <a:pt x="622" y="1128"/>
                  </a:lnTo>
                  <a:lnTo>
                    <a:pt x="583" y="1152"/>
                  </a:lnTo>
                  <a:lnTo>
                    <a:pt x="541" y="1170"/>
                  </a:lnTo>
                  <a:lnTo>
                    <a:pt x="502" y="1181"/>
                  </a:lnTo>
                  <a:lnTo>
                    <a:pt x="464" y="1186"/>
                  </a:lnTo>
                  <a:lnTo>
                    <a:pt x="426" y="1186"/>
                  </a:lnTo>
                  <a:lnTo>
                    <a:pt x="387" y="1181"/>
                  </a:lnTo>
                  <a:lnTo>
                    <a:pt x="349" y="1170"/>
                  </a:lnTo>
                  <a:lnTo>
                    <a:pt x="306" y="1152"/>
                  </a:lnTo>
                  <a:lnTo>
                    <a:pt x="266" y="1128"/>
                  </a:lnTo>
                  <a:lnTo>
                    <a:pt x="230" y="1100"/>
                  </a:lnTo>
                  <a:lnTo>
                    <a:pt x="198" y="1069"/>
                  </a:lnTo>
                  <a:lnTo>
                    <a:pt x="170" y="1034"/>
                  </a:lnTo>
                  <a:lnTo>
                    <a:pt x="145" y="998"/>
                  </a:lnTo>
                  <a:lnTo>
                    <a:pt x="125" y="960"/>
                  </a:lnTo>
                  <a:lnTo>
                    <a:pt x="109" y="923"/>
                  </a:lnTo>
                  <a:lnTo>
                    <a:pt x="97" y="885"/>
                  </a:lnTo>
                  <a:lnTo>
                    <a:pt x="89" y="848"/>
                  </a:lnTo>
                  <a:lnTo>
                    <a:pt x="81" y="846"/>
                  </a:lnTo>
                  <a:lnTo>
                    <a:pt x="71" y="840"/>
                  </a:lnTo>
                  <a:lnTo>
                    <a:pt x="61" y="828"/>
                  </a:lnTo>
                  <a:lnTo>
                    <a:pt x="50" y="811"/>
                  </a:lnTo>
                  <a:lnTo>
                    <a:pt x="40" y="788"/>
                  </a:lnTo>
                  <a:lnTo>
                    <a:pt x="27" y="758"/>
                  </a:lnTo>
                  <a:lnTo>
                    <a:pt x="16" y="719"/>
                  </a:lnTo>
                  <a:lnTo>
                    <a:pt x="8" y="685"/>
                  </a:lnTo>
                  <a:lnTo>
                    <a:pt x="3" y="655"/>
                  </a:lnTo>
                  <a:lnTo>
                    <a:pt x="0" y="632"/>
                  </a:lnTo>
                  <a:lnTo>
                    <a:pt x="1" y="612"/>
                  </a:lnTo>
                  <a:lnTo>
                    <a:pt x="4" y="597"/>
                  </a:lnTo>
                  <a:lnTo>
                    <a:pt x="10" y="585"/>
                  </a:lnTo>
                  <a:lnTo>
                    <a:pt x="16" y="576"/>
                  </a:lnTo>
                  <a:lnTo>
                    <a:pt x="25" y="570"/>
                  </a:lnTo>
                  <a:lnTo>
                    <a:pt x="34" y="567"/>
                  </a:lnTo>
                  <a:lnTo>
                    <a:pt x="43" y="566"/>
                  </a:lnTo>
                  <a:lnTo>
                    <a:pt x="53" y="566"/>
                  </a:lnTo>
                  <a:lnTo>
                    <a:pt x="43" y="537"/>
                  </a:lnTo>
                  <a:lnTo>
                    <a:pt x="37" y="510"/>
                  </a:lnTo>
                  <a:lnTo>
                    <a:pt x="30" y="463"/>
                  </a:lnTo>
                  <a:lnTo>
                    <a:pt x="27" y="417"/>
                  </a:lnTo>
                  <a:lnTo>
                    <a:pt x="29" y="374"/>
                  </a:lnTo>
                  <a:lnTo>
                    <a:pt x="37" y="331"/>
                  </a:lnTo>
                  <a:lnTo>
                    <a:pt x="51" y="287"/>
                  </a:lnTo>
                  <a:lnTo>
                    <a:pt x="68" y="247"/>
                  </a:lnTo>
                  <a:lnTo>
                    <a:pt x="90" y="211"/>
                  </a:lnTo>
                  <a:lnTo>
                    <a:pt x="115" y="177"/>
                  </a:lnTo>
                  <a:lnTo>
                    <a:pt x="142" y="148"/>
                  </a:lnTo>
                  <a:lnTo>
                    <a:pt x="172" y="118"/>
                  </a:lnTo>
                  <a:lnTo>
                    <a:pt x="204" y="91"/>
                  </a:lnTo>
                  <a:lnTo>
                    <a:pt x="239" y="67"/>
                  </a:lnTo>
                  <a:lnTo>
                    <a:pt x="267" y="48"/>
                  </a:lnTo>
                  <a:lnTo>
                    <a:pt x="300" y="32"/>
                  </a:lnTo>
                  <a:lnTo>
                    <a:pt x="333" y="19"/>
                  </a:lnTo>
                  <a:lnTo>
                    <a:pt x="374" y="8"/>
                  </a:lnTo>
                  <a:lnTo>
                    <a:pt x="418" y="3"/>
                  </a:lnTo>
                  <a:lnTo>
                    <a:pt x="4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23F0200C-D455-495D-88D0-344C1D4C0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" y="1978"/>
              <a:ext cx="297" cy="395"/>
            </a:xfrm>
            <a:custGeom>
              <a:avLst/>
              <a:gdLst>
                <a:gd name="T0" fmla="*/ 505 w 891"/>
                <a:gd name="T1" fmla="*/ 4 h 1186"/>
                <a:gd name="T2" fmla="*/ 576 w 891"/>
                <a:gd name="T3" fmla="*/ 20 h 1186"/>
                <a:gd name="T4" fmla="*/ 633 w 891"/>
                <a:gd name="T5" fmla="*/ 47 h 1186"/>
                <a:gd name="T6" fmla="*/ 683 w 891"/>
                <a:gd name="T7" fmla="*/ 81 h 1186"/>
                <a:gd name="T8" fmla="*/ 715 w 891"/>
                <a:gd name="T9" fmla="*/ 112 h 1186"/>
                <a:gd name="T10" fmla="*/ 733 w 891"/>
                <a:gd name="T11" fmla="*/ 135 h 1186"/>
                <a:gd name="T12" fmla="*/ 738 w 891"/>
                <a:gd name="T13" fmla="*/ 145 h 1186"/>
                <a:gd name="T14" fmla="*/ 745 w 891"/>
                <a:gd name="T15" fmla="*/ 145 h 1186"/>
                <a:gd name="T16" fmla="*/ 758 w 891"/>
                <a:gd name="T17" fmla="*/ 150 h 1186"/>
                <a:gd name="T18" fmla="*/ 778 w 891"/>
                <a:gd name="T19" fmla="*/ 159 h 1186"/>
                <a:gd name="T20" fmla="*/ 800 w 891"/>
                <a:gd name="T21" fmla="*/ 176 h 1186"/>
                <a:gd name="T22" fmla="*/ 824 w 891"/>
                <a:gd name="T23" fmla="*/ 203 h 1186"/>
                <a:gd name="T24" fmla="*/ 844 w 891"/>
                <a:gd name="T25" fmla="*/ 243 h 1186"/>
                <a:gd name="T26" fmla="*/ 858 w 891"/>
                <a:gd name="T27" fmla="*/ 296 h 1186"/>
                <a:gd name="T28" fmla="*/ 866 w 891"/>
                <a:gd name="T29" fmla="*/ 367 h 1186"/>
                <a:gd name="T30" fmla="*/ 861 w 891"/>
                <a:gd name="T31" fmla="*/ 457 h 1186"/>
                <a:gd name="T32" fmla="*/ 847 w 891"/>
                <a:gd name="T33" fmla="*/ 537 h 1186"/>
                <a:gd name="T34" fmla="*/ 849 w 891"/>
                <a:gd name="T35" fmla="*/ 566 h 1186"/>
                <a:gd name="T36" fmla="*/ 866 w 891"/>
                <a:gd name="T37" fmla="*/ 570 h 1186"/>
                <a:gd name="T38" fmla="*/ 882 w 891"/>
                <a:gd name="T39" fmla="*/ 585 h 1186"/>
                <a:gd name="T40" fmla="*/ 889 w 891"/>
                <a:gd name="T41" fmla="*/ 612 h 1186"/>
                <a:gd name="T42" fmla="*/ 889 w 891"/>
                <a:gd name="T43" fmla="*/ 655 h 1186"/>
                <a:gd name="T44" fmla="*/ 876 w 891"/>
                <a:gd name="T45" fmla="*/ 719 h 1186"/>
                <a:gd name="T46" fmla="*/ 852 w 891"/>
                <a:gd name="T47" fmla="*/ 789 h 1186"/>
                <a:gd name="T48" fmla="*/ 830 w 891"/>
                <a:gd name="T49" fmla="*/ 828 h 1186"/>
                <a:gd name="T50" fmla="*/ 810 w 891"/>
                <a:gd name="T51" fmla="*/ 846 h 1186"/>
                <a:gd name="T52" fmla="*/ 793 w 891"/>
                <a:gd name="T53" fmla="*/ 885 h 1186"/>
                <a:gd name="T54" fmla="*/ 764 w 891"/>
                <a:gd name="T55" fmla="*/ 960 h 1186"/>
                <a:gd name="T56" fmla="*/ 720 w 891"/>
                <a:gd name="T57" fmla="*/ 1034 h 1186"/>
                <a:gd name="T58" fmla="*/ 658 w 891"/>
                <a:gd name="T59" fmla="*/ 1100 h 1186"/>
                <a:gd name="T60" fmla="*/ 582 w 891"/>
                <a:gd name="T61" fmla="*/ 1152 h 1186"/>
                <a:gd name="T62" fmla="*/ 503 w 891"/>
                <a:gd name="T63" fmla="*/ 1181 h 1186"/>
                <a:gd name="T64" fmla="*/ 425 w 891"/>
                <a:gd name="T65" fmla="*/ 1186 h 1186"/>
                <a:gd name="T66" fmla="*/ 350 w 891"/>
                <a:gd name="T67" fmla="*/ 1170 h 1186"/>
                <a:gd name="T68" fmla="*/ 266 w 891"/>
                <a:gd name="T69" fmla="*/ 1128 h 1186"/>
                <a:gd name="T70" fmla="*/ 198 w 891"/>
                <a:gd name="T71" fmla="*/ 1069 h 1186"/>
                <a:gd name="T72" fmla="*/ 146 w 891"/>
                <a:gd name="T73" fmla="*/ 998 h 1186"/>
                <a:gd name="T74" fmla="*/ 109 w 891"/>
                <a:gd name="T75" fmla="*/ 923 h 1186"/>
                <a:gd name="T76" fmla="*/ 90 w 891"/>
                <a:gd name="T77" fmla="*/ 848 h 1186"/>
                <a:gd name="T78" fmla="*/ 72 w 891"/>
                <a:gd name="T79" fmla="*/ 840 h 1186"/>
                <a:gd name="T80" fmla="*/ 50 w 891"/>
                <a:gd name="T81" fmla="*/ 811 h 1186"/>
                <a:gd name="T82" fmla="*/ 28 w 891"/>
                <a:gd name="T83" fmla="*/ 758 h 1186"/>
                <a:gd name="T84" fmla="*/ 7 w 891"/>
                <a:gd name="T85" fmla="*/ 685 h 1186"/>
                <a:gd name="T86" fmla="*/ 0 w 891"/>
                <a:gd name="T87" fmla="*/ 632 h 1186"/>
                <a:gd name="T88" fmla="*/ 5 w 891"/>
                <a:gd name="T89" fmla="*/ 597 h 1186"/>
                <a:gd name="T90" fmla="*/ 17 w 891"/>
                <a:gd name="T91" fmla="*/ 576 h 1186"/>
                <a:gd name="T92" fmla="*/ 34 w 891"/>
                <a:gd name="T93" fmla="*/ 567 h 1186"/>
                <a:gd name="T94" fmla="*/ 53 w 891"/>
                <a:gd name="T95" fmla="*/ 566 h 1186"/>
                <a:gd name="T96" fmla="*/ 38 w 891"/>
                <a:gd name="T97" fmla="*/ 510 h 1186"/>
                <a:gd name="T98" fmla="*/ 27 w 891"/>
                <a:gd name="T99" fmla="*/ 417 h 1186"/>
                <a:gd name="T100" fmla="*/ 37 w 891"/>
                <a:gd name="T101" fmla="*/ 331 h 1186"/>
                <a:gd name="T102" fmla="*/ 69 w 891"/>
                <a:gd name="T103" fmla="*/ 247 h 1186"/>
                <a:gd name="T104" fmla="*/ 115 w 891"/>
                <a:gd name="T105" fmla="*/ 177 h 1186"/>
                <a:gd name="T106" fmla="*/ 172 w 891"/>
                <a:gd name="T107" fmla="*/ 118 h 1186"/>
                <a:gd name="T108" fmla="*/ 239 w 891"/>
                <a:gd name="T109" fmla="*/ 67 h 1186"/>
                <a:gd name="T110" fmla="*/ 299 w 891"/>
                <a:gd name="T111" fmla="*/ 32 h 1186"/>
                <a:gd name="T112" fmla="*/ 375 w 891"/>
                <a:gd name="T113" fmla="*/ 8 h 1186"/>
                <a:gd name="T114" fmla="*/ 464 w 891"/>
                <a:gd name="T115" fmla="*/ 0 h 1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91" h="1186">
                  <a:moveTo>
                    <a:pt x="464" y="0"/>
                  </a:moveTo>
                  <a:lnTo>
                    <a:pt x="505" y="4"/>
                  </a:lnTo>
                  <a:lnTo>
                    <a:pt x="542" y="10"/>
                  </a:lnTo>
                  <a:lnTo>
                    <a:pt x="576" y="20"/>
                  </a:lnTo>
                  <a:lnTo>
                    <a:pt x="607" y="32"/>
                  </a:lnTo>
                  <a:lnTo>
                    <a:pt x="633" y="47"/>
                  </a:lnTo>
                  <a:lnTo>
                    <a:pt x="660" y="63"/>
                  </a:lnTo>
                  <a:lnTo>
                    <a:pt x="683" y="81"/>
                  </a:lnTo>
                  <a:lnTo>
                    <a:pt x="700" y="97"/>
                  </a:lnTo>
                  <a:lnTo>
                    <a:pt x="715" y="112"/>
                  </a:lnTo>
                  <a:lnTo>
                    <a:pt x="726" y="125"/>
                  </a:lnTo>
                  <a:lnTo>
                    <a:pt x="733" y="135"/>
                  </a:lnTo>
                  <a:lnTo>
                    <a:pt x="737" y="143"/>
                  </a:lnTo>
                  <a:lnTo>
                    <a:pt x="738" y="145"/>
                  </a:lnTo>
                  <a:lnTo>
                    <a:pt x="740" y="145"/>
                  </a:lnTo>
                  <a:lnTo>
                    <a:pt x="745" y="145"/>
                  </a:lnTo>
                  <a:lnTo>
                    <a:pt x="750" y="148"/>
                  </a:lnTo>
                  <a:lnTo>
                    <a:pt x="758" y="150"/>
                  </a:lnTo>
                  <a:lnTo>
                    <a:pt x="767" y="154"/>
                  </a:lnTo>
                  <a:lnTo>
                    <a:pt x="778" y="159"/>
                  </a:lnTo>
                  <a:lnTo>
                    <a:pt x="789" y="166"/>
                  </a:lnTo>
                  <a:lnTo>
                    <a:pt x="800" y="176"/>
                  </a:lnTo>
                  <a:lnTo>
                    <a:pt x="813" y="188"/>
                  </a:lnTo>
                  <a:lnTo>
                    <a:pt x="824" y="203"/>
                  </a:lnTo>
                  <a:lnTo>
                    <a:pt x="835" y="221"/>
                  </a:lnTo>
                  <a:lnTo>
                    <a:pt x="844" y="243"/>
                  </a:lnTo>
                  <a:lnTo>
                    <a:pt x="852" y="268"/>
                  </a:lnTo>
                  <a:lnTo>
                    <a:pt x="858" y="296"/>
                  </a:lnTo>
                  <a:lnTo>
                    <a:pt x="863" y="330"/>
                  </a:lnTo>
                  <a:lnTo>
                    <a:pt x="866" y="367"/>
                  </a:lnTo>
                  <a:lnTo>
                    <a:pt x="865" y="410"/>
                  </a:lnTo>
                  <a:lnTo>
                    <a:pt x="861" y="457"/>
                  </a:lnTo>
                  <a:lnTo>
                    <a:pt x="853" y="510"/>
                  </a:lnTo>
                  <a:lnTo>
                    <a:pt x="847" y="537"/>
                  </a:lnTo>
                  <a:lnTo>
                    <a:pt x="839" y="566"/>
                  </a:lnTo>
                  <a:lnTo>
                    <a:pt x="849" y="566"/>
                  </a:lnTo>
                  <a:lnTo>
                    <a:pt x="857" y="567"/>
                  </a:lnTo>
                  <a:lnTo>
                    <a:pt x="866" y="570"/>
                  </a:lnTo>
                  <a:lnTo>
                    <a:pt x="874" y="576"/>
                  </a:lnTo>
                  <a:lnTo>
                    <a:pt x="882" y="585"/>
                  </a:lnTo>
                  <a:lnTo>
                    <a:pt x="887" y="597"/>
                  </a:lnTo>
                  <a:lnTo>
                    <a:pt x="889" y="612"/>
                  </a:lnTo>
                  <a:lnTo>
                    <a:pt x="891" y="632"/>
                  </a:lnTo>
                  <a:lnTo>
                    <a:pt x="889" y="655"/>
                  </a:lnTo>
                  <a:lnTo>
                    <a:pt x="884" y="685"/>
                  </a:lnTo>
                  <a:lnTo>
                    <a:pt x="876" y="719"/>
                  </a:lnTo>
                  <a:lnTo>
                    <a:pt x="863" y="758"/>
                  </a:lnTo>
                  <a:lnTo>
                    <a:pt x="852" y="789"/>
                  </a:lnTo>
                  <a:lnTo>
                    <a:pt x="841" y="811"/>
                  </a:lnTo>
                  <a:lnTo>
                    <a:pt x="830" y="828"/>
                  </a:lnTo>
                  <a:lnTo>
                    <a:pt x="820" y="840"/>
                  </a:lnTo>
                  <a:lnTo>
                    <a:pt x="810" y="846"/>
                  </a:lnTo>
                  <a:lnTo>
                    <a:pt x="801" y="848"/>
                  </a:lnTo>
                  <a:lnTo>
                    <a:pt x="793" y="885"/>
                  </a:lnTo>
                  <a:lnTo>
                    <a:pt x="782" y="923"/>
                  </a:lnTo>
                  <a:lnTo>
                    <a:pt x="764" y="960"/>
                  </a:lnTo>
                  <a:lnTo>
                    <a:pt x="743" y="998"/>
                  </a:lnTo>
                  <a:lnTo>
                    <a:pt x="720" y="1034"/>
                  </a:lnTo>
                  <a:lnTo>
                    <a:pt x="690" y="1069"/>
                  </a:lnTo>
                  <a:lnTo>
                    <a:pt x="658" y="1100"/>
                  </a:lnTo>
                  <a:lnTo>
                    <a:pt x="622" y="1128"/>
                  </a:lnTo>
                  <a:lnTo>
                    <a:pt x="582" y="1152"/>
                  </a:lnTo>
                  <a:lnTo>
                    <a:pt x="540" y="1170"/>
                  </a:lnTo>
                  <a:lnTo>
                    <a:pt x="503" y="1181"/>
                  </a:lnTo>
                  <a:lnTo>
                    <a:pt x="465" y="1186"/>
                  </a:lnTo>
                  <a:lnTo>
                    <a:pt x="425" y="1186"/>
                  </a:lnTo>
                  <a:lnTo>
                    <a:pt x="387" y="1181"/>
                  </a:lnTo>
                  <a:lnTo>
                    <a:pt x="350" y="1170"/>
                  </a:lnTo>
                  <a:lnTo>
                    <a:pt x="307" y="1152"/>
                  </a:lnTo>
                  <a:lnTo>
                    <a:pt x="266" y="1128"/>
                  </a:lnTo>
                  <a:lnTo>
                    <a:pt x="230" y="1100"/>
                  </a:lnTo>
                  <a:lnTo>
                    <a:pt x="198" y="1069"/>
                  </a:lnTo>
                  <a:lnTo>
                    <a:pt x="170" y="1034"/>
                  </a:lnTo>
                  <a:lnTo>
                    <a:pt x="146" y="998"/>
                  </a:lnTo>
                  <a:lnTo>
                    <a:pt x="125" y="960"/>
                  </a:lnTo>
                  <a:lnTo>
                    <a:pt x="109" y="923"/>
                  </a:lnTo>
                  <a:lnTo>
                    <a:pt x="97" y="885"/>
                  </a:lnTo>
                  <a:lnTo>
                    <a:pt x="90" y="848"/>
                  </a:lnTo>
                  <a:lnTo>
                    <a:pt x="81" y="846"/>
                  </a:lnTo>
                  <a:lnTo>
                    <a:pt x="72" y="840"/>
                  </a:lnTo>
                  <a:lnTo>
                    <a:pt x="62" y="828"/>
                  </a:lnTo>
                  <a:lnTo>
                    <a:pt x="50" y="811"/>
                  </a:lnTo>
                  <a:lnTo>
                    <a:pt x="39" y="788"/>
                  </a:lnTo>
                  <a:lnTo>
                    <a:pt x="28" y="758"/>
                  </a:lnTo>
                  <a:lnTo>
                    <a:pt x="16" y="719"/>
                  </a:lnTo>
                  <a:lnTo>
                    <a:pt x="7" y="685"/>
                  </a:lnTo>
                  <a:lnTo>
                    <a:pt x="2" y="655"/>
                  </a:lnTo>
                  <a:lnTo>
                    <a:pt x="0" y="632"/>
                  </a:lnTo>
                  <a:lnTo>
                    <a:pt x="1" y="612"/>
                  </a:lnTo>
                  <a:lnTo>
                    <a:pt x="5" y="597"/>
                  </a:lnTo>
                  <a:lnTo>
                    <a:pt x="10" y="585"/>
                  </a:lnTo>
                  <a:lnTo>
                    <a:pt x="17" y="576"/>
                  </a:lnTo>
                  <a:lnTo>
                    <a:pt x="24" y="570"/>
                  </a:lnTo>
                  <a:lnTo>
                    <a:pt x="34" y="567"/>
                  </a:lnTo>
                  <a:lnTo>
                    <a:pt x="43" y="566"/>
                  </a:lnTo>
                  <a:lnTo>
                    <a:pt x="53" y="566"/>
                  </a:lnTo>
                  <a:lnTo>
                    <a:pt x="44" y="537"/>
                  </a:lnTo>
                  <a:lnTo>
                    <a:pt x="38" y="510"/>
                  </a:lnTo>
                  <a:lnTo>
                    <a:pt x="31" y="463"/>
                  </a:lnTo>
                  <a:lnTo>
                    <a:pt x="27" y="417"/>
                  </a:lnTo>
                  <a:lnTo>
                    <a:pt x="29" y="374"/>
                  </a:lnTo>
                  <a:lnTo>
                    <a:pt x="37" y="331"/>
                  </a:lnTo>
                  <a:lnTo>
                    <a:pt x="50" y="287"/>
                  </a:lnTo>
                  <a:lnTo>
                    <a:pt x="69" y="247"/>
                  </a:lnTo>
                  <a:lnTo>
                    <a:pt x="90" y="211"/>
                  </a:lnTo>
                  <a:lnTo>
                    <a:pt x="115" y="177"/>
                  </a:lnTo>
                  <a:lnTo>
                    <a:pt x="142" y="148"/>
                  </a:lnTo>
                  <a:lnTo>
                    <a:pt x="172" y="118"/>
                  </a:lnTo>
                  <a:lnTo>
                    <a:pt x="205" y="91"/>
                  </a:lnTo>
                  <a:lnTo>
                    <a:pt x="239" y="67"/>
                  </a:lnTo>
                  <a:lnTo>
                    <a:pt x="268" y="48"/>
                  </a:lnTo>
                  <a:lnTo>
                    <a:pt x="299" y="32"/>
                  </a:lnTo>
                  <a:lnTo>
                    <a:pt x="333" y="19"/>
                  </a:lnTo>
                  <a:lnTo>
                    <a:pt x="375" y="8"/>
                  </a:lnTo>
                  <a:lnTo>
                    <a:pt x="419" y="3"/>
                  </a:lnTo>
                  <a:lnTo>
                    <a:pt x="4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2E0B245F-EF03-4307-B336-8AA8F7D1C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2035"/>
              <a:ext cx="326" cy="435"/>
            </a:xfrm>
            <a:custGeom>
              <a:avLst/>
              <a:gdLst>
                <a:gd name="T0" fmla="*/ 554 w 978"/>
                <a:gd name="T1" fmla="*/ 4 h 1303"/>
                <a:gd name="T2" fmla="*/ 632 w 978"/>
                <a:gd name="T3" fmla="*/ 23 h 1303"/>
                <a:gd name="T4" fmla="*/ 695 w 978"/>
                <a:gd name="T5" fmla="*/ 52 h 1303"/>
                <a:gd name="T6" fmla="*/ 749 w 978"/>
                <a:gd name="T7" fmla="*/ 88 h 1303"/>
                <a:gd name="T8" fmla="*/ 784 w 978"/>
                <a:gd name="T9" fmla="*/ 123 h 1303"/>
                <a:gd name="T10" fmla="*/ 804 w 978"/>
                <a:gd name="T11" fmla="*/ 149 h 1303"/>
                <a:gd name="T12" fmla="*/ 810 w 978"/>
                <a:gd name="T13" fmla="*/ 159 h 1303"/>
                <a:gd name="T14" fmla="*/ 815 w 978"/>
                <a:gd name="T15" fmla="*/ 160 h 1303"/>
                <a:gd name="T16" fmla="*/ 830 w 978"/>
                <a:gd name="T17" fmla="*/ 164 h 1303"/>
                <a:gd name="T18" fmla="*/ 850 w 978"/>
                <a:gd name="T19" fmla="*/ 172 h 1303"/>
                <a:gd name="T20" fmla="*/ 874 w 978"/>
                <a:gd name="T21" fmla="*/ 188 h 1303"/>
                <a:gd name="T22" fmla="*/ 897 w 978"/>
                <a:gd name="T23" fmla="*/ 214 h 1303"/>
                <a:gd name="T24" fmla="*/ 919 w 978"/>
                <a:gd name="T25" fmla="*/ 252 h 1303"/>
                <a:gd name="T26" fmla="*/ 938 w 978"/>
                <a:gd name="T27" fmla="*/ 302 h 1303"/>
                <a:gd name="T28" fmla="*/ 948 w 978"/>
                <a:gd name="T29" fmla="*/ 369 h 1303"/>
                <a:gd name="T30" fmla="*/ 948 w 978"/>
                <a:gd name="T31" fmla="*/ 455 h 1303"/>
                <a:gd name="T32" fmla="*/ 937 w 978"/>
                <a:gd name="T33" fmla="*/ 560 h 1303"/>
                <a:gd name="T34" fmla="*/ 919 w 978"/>
                <a:gd name="T35" fmla="*/ 622 h 1303"/>
                <a:gd name="T36" fmla="*/ 939 w 978"/>
                <a:gd name="T37" fmla="*/ 623 h 1303"/>
                <a:gd name="T38" fmla="*/ 956 w 978"/>
                <a:gd name="T39" fmla="*/ 630 h 1303"/>
                <a:gd name="T40" fmla="*/ 970 w 978"/>
                <a:gd name="T41" fmla="*/ 649 h 1303"/>
                <a:gd name="T42" fmla="*/ 978 w 978"/>
                <a:gd name="T43" fmla="*/ 679 h 1303"/>
                <a:gd name="T44" fmla="*/ 975 w 978"/>
                <a:gd name="T45" fmla="*/ 726 h 1303"/>
                <a:gd name="T46" fmla="*/ 960 w 978"/>
                <a:gd name="T47" fmla="*/ 790 h 1303"/>
                <a:gd name="T48" fmla="*/ 934 w 978"/>
                <a:gd name="T49" fmla="*/ 866 h 1303"/>
                <a:gd name="T50" fmla="*/ 911 w 978"/>
                <a:gd name="T51" fmla="*/ 909 h 1303"/>
                <a:gd name="T52" fmla="*/ 888 w 978"/>
                <a:gd name="T53" fmla="*/ 929 h 1303"/>
                <a:gd name="T54" fmla="*/ 871 w 978"/>
                <a:gd name="T55" fmla="*/ 967 h 1303"/>
                <a:gd name="T56" fmla="*/ 844 w 978"/>
                <a:gd name="T57" fmla="*/ 1043 h 1303"/>
                <a:gd name="T58" fmla="*/ 802 w 978"/>
                <a:gd name="T59" fmla="*/ 1117 h 1303"/>
                <a:gd name="T60" fmla="*/ 746 w 978"/>
                <a:gd name="T61" fmla="*/ 1185 h 1303"/>
                <a:gd name="T62" fmla="*/ 676 w 978"/>
                <a:gd name="T63" fmla="*/ 1243 h 1303"/>
                <a:gd name="T64" fmla="*/ 593 w 978"/>
                <a:gd name="T65" fmla="*/ 1284 h 1303"/>
                <a:gd name="T66" fmla="*/ 510 w 978"/>
                <a:gd name="T67" fmla="*/ 1303 h 1303"/>
                <a:gd name="T68" fmla="*/ 424 w 978"/>
                <a:gd name="T69" fmla="*/ 1296 h 1303"/>
                <a:gd name="T70" fmla="*/ 340 w 978"/>
                <a:gd name="T71" fmla="*/ 1267 h 1303"/>
                <a:gd name="T72" fmla="*/ 264 w 978"/>
                <a:gd name="T73" fmla="*/ 1216 h 1303"/>
                <a:gd name="T74" fmla="*/ 201 w 978"/>
                <a:gd name="T75" fmla="*/ 1153 h 1303"/>
                <a:gd name="T76" fmla="*/ 152 w 978"/>
                <a:gd name="T77" fmla="*/ 1081 h 1303"/>
                <a:gd name="T78" fmla="*/ 118 w 978"/>
                <a:gd name="T79" fmla="*/ 1006 h 1303"/>
                <a:gd name="T80" fmla="*/ 99 w 978"/>
                <a:gd name="T81" fmla="*/ 931 h 1303"/>
                <a:gd name="T82" fmla="*/ 82 w 978"/>
                <a:gd name="T83" fmla="*/ 924 h 1303"/>
                <a:gd name="T84" fmla="*/ 62 w 978"/>
                <a:gd name="T85" fmla="*/ 902 h 1303"/>
                <a:gd name="T86" fmla="*/ 40 w 978"/>
                <a:gd name="T87" fmla="*/ 857 h 1303"/>
                <a:gd name="T88" fmla="*/ 17 w 978"/>
                <a:gd name="T89" fmla="*/ 789 h 1303"/>
                <a:gd name="T90" fmla="*/ 3 w 978"/>
                <a:gd name="T91" fmla="*/ 725 h 1303"/>
                <a:gd name="T92" fmla="*/ 0 w 978"/>
                <a:gd name="T93" fmla="*/ 677 h 1303"/>
                <a:gd name="T94" fmla="*/ 7 w 978"/>
                <a:gd name="T95" fmla="*/ 648 h 1303"/>
                <a:gd name="T96" fmla="*/ 21 w 978"/>
                <a:gd name="T97" fmla="*/ 629 h 1303"/>
                <a:gd name="T98" fmla="*/ 38 w 978"/>
                <a:gd name="T99" fmla="*/ 622 h 1303"/>
                <a:gd name="T100" fmla="*/ 58 w 978"/>
                <a:gd name="T101" fmla="*/ 621 h 1303"/>
                <a:gd name="T102" fmla="*/ 41 w 978"/>
                <a:gd name="T103" fmla="*/ 559 h 1303"/>
                <a:gd name="T104" fmla="*/ 30 w 978"/>
                <a:gd name="T105" fmla="*/ 457 h 1303"/>
                <a:gd name="T106" fmla="*/ 41 w 978"/>
                <a:gd name="T107" fmla="*/ 362 h 1303"/>
                <a:gd name="T108" fmla="*/ 68 w 978"/>
                <a:gd name="T109" fmla="*/ 284 h 1303"/>
                <a:gd name="T110" fmla="*/ 108 w 978"/>
                <a:gd name="T111" fmla="*/ 217 h 1303"/>
                <a:gd name="T112" fmla="*/ 156 w 978"/>
                <a:gd name="T113" fmla="*/ 160 h 1303"/>
                <a:gd name="T114" fmla="*/ 225 w 978"/>
                <a:gd name="T115" fmla="*/ 99 h 1303"/>
                <a:gd name="T116" fmla="*/ 295 w 978"/>
                <a:gd name="T117" fmla="*/ 52 h 1303"/>
                <a:gd name="T118" fmla="*/ 365 w 978"/>
                <a:gd name="T119" fmla="*/ 20 h 1303"/>
                <a:gd name="T120" fmla="*/ 427 w 978"/>
                <a:gd name="T121" fmla="*/ 5 h 1303"/>
                <a:gd name="T122" fmla="*/ 509 w 978"/>
                <a:gd name="T123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8" h="1303">
                  <a:moveTo>
                    <a:pt x="509" y="0"/>
                  </a:moveTo>
                  <a:lnTo>
                    <a:pt x="554" y="4"/>
                  </a:lnTo>
                  <a:lnTo>
                    <a:pt x="595" y="11"/>
                  </a:lnTo>
                  <a:lnTo>
                    <a:pt x="632" y="23"/>
                  </a:lnTo>
                  <a:lnTo>
                    <a:pt x="666" y="36"/>
                  </a:lnTo>
                  <a:lnTo>
                    <a:pt x="695" y="52"/>
                  </a:lnTo>
                  <a:lnTo>
                    <a:pt x="724" y="70"/>
                  </a:lnTo>
                  <a:lnTo>
                    <a:pt x="749" y="88"/>
                  </a:lnTo>
                  <a:lnTo>
                    <a:pt x="768" y="106"/>
                  </a:lnTo>
                  <a:lnTo>
                    <a:pt x="784" y="123"/>
                  </a:lnTo>
                  <a:lnTo>
                    <a:pt x="796" y="136"/>
                  </a:lnTo>
                  <a:lnTo>
                    <a:pt x="804" y="149"/>
                  </a:lnTo>
                  <a:lnTo>
                    <a:pt x="809" y="156"/>
                  </a:lnTo>
                  <a:lnTo>
                    <a:pt x="810" y="159"/>
                  </a:lnTo>
                  <a:lnTo>
                    <a:pt x="812" y="159"/>
                  </a:lnTo>
                  <a:lnTo>
                    <a:pt x="815" y="160"/>
                  </a:lnTo>
                  <a:lnTo>
                    <a:pt x="822" y="161"/>
                  </a:lnTo>
                  <a:lnTo>
                    <a:pt x="830" y="164"/>
                  </a:lnTo>
                  <a:lnTo>
                    <a:pt x="839" y="167"/>
                  </a:lnTo>
                  <a:lnTo>
                    <a:pt x="850" y="172"/>
                  </a:lnTo>
                  <a:lnTo>
                    <a:pt x="861" y="180"/>
                  </a:lnTo>
                  <a:lnTo>
                    <a:pt x="874" y="188"/>
                  </a:lnTo>
                  <a:lnTo>
                    <a:pt x="886" y="200"/>
                  </a:lnTo>
                  <a:lnTo>
                    <a:pt x="897" y="214"/>
                  </a:lnTo>
                  <a:lnTo>
                    <a:pt x="909" y="232"/>
                  </a:lnTo>
                  <a:lnTo>
                    <a:pt x="919" y="252"/>
                  </a:lnTo>
                  <a:lnTo>
                    <a:pt x="929" y="275"/>
                  </a:lnTo>
                  <a:lnTo>
                    <a:pt x="938" y="302"/>
                  </a:lnTo>
                  <a:lnTo>
                    <a:pt x="944" y="333"/>
                  </a:lnTo>
                  <a:lnTo>
                    <a:pt x="948" y="369"/>
                  </a:lnTo>
                  <a:lnTo>
                    <a:pt x="949" y="410"/>
                  </a:lnTo>
                  <a:lnTo>
                    <a:pt x="948" y="455"/>
                  </a:lnTo>
                  <a:lnTo>
                    <a:pt x="944" y="504"/>
                  </a:lnTo>
                  <a:lnTo>
                    <a:pt x="937" y="560"/>
                  </a:lnTo>
                  <a:lnTo>
                    <a:pt x="929" y="591"/>
                  </a:lnTo>
                  <a:lnTo>
                    <a:pt x="919" y="622"/>
                  </a:lnTo>
                  <a:lnTo>
                    <a:pt x="929" y="622"/>
                  </a:lnTo>
                  <a:lnTo>
                    <a:pt x="939" y="623"/>
                  </a:lnTo>
                  <a:lnTo>
                    <a:pt x="948" y="625"/>
                  </a:lnTo>
                  <a:lnTo>
                    <a:pt x="956" y="630"/>
                  </a:lnTo>
                  <a:lnTo>
                    <a:pt x="964" y="638"/>
                  </a:lnTo>
                  <a:lnTo>
                    <a:pt x="970" y="649"/>
                  </a:lnTo>
                  <a:lnTo>
                    <a:pt x="975" y="663"/>
                  </a:lnTo>
                  <a:lnTo>
                    <a:pt x="978" y="679"/>
                  </a:lnTo>
                  <a:lnTo>
                    <a:pt x="978" y="700"/>
                  </a:lnTo>
                  <a:lnTo>
                    <a:pt x="975" y="726"/>
                  </a:lnTo>
                  <a:lnTo>
                    <a:pt x="969" y="755"/>
                  </a:lnTo>
                  <a:lnTo>
                    <a:pt x="960" y="790"/>
                  </a:lnTo>
                  <a:lnTo>
                    <a:pt x="948" y="832"/>
                  </a:lnTo>
                  <a:lnTo>
                    <a:pt x="934" y="866"/>
                  </a:lnTo>
                  <a:lnTo>
                    <a:pt x="922" y="890"/>
                  </a:lnTo>
                  <a:lnTo>
                    <a:pt x="911" y="909"/>
                  </a:lnTo>
                  <a:lnTo>
                    <a:pt x="900" y="921"/>
                  </a:lnTo>
                  <a:lnTo>
                    <a:pt x="888" y="929"/>
                  </a:lnTo>
                  <a:lnTo>
                    <a:pt x="879" y="931"/>
                  </a:lnTo>
                  <a:lnTo>
                    <a:pt x="871" y="967"/>
                  </a:lnTo>
                  <a:lnTo>
                    <a:pt x="860" y="1004"/>
                  </a:lnTo>
                  <a:lnTo>
                    <a:pt x="844" y="1043"/>
                  </a:lnTo>
                  <a:lnTo>
                    <a:pt x="825" y="1080"/>
                  </a:lnTo>
                  <a:lnTo>
                    <a:pt x="802" y="1117"/>
                  </a:lnTo>
                  <a:lnTo>
                    <a:pt x="776" y="1152"/>
                  </a:lnTo>
                  <a:lnTo>
                    <a:pt x="746" y="1185"/>
                  </a:lnTo>
                  <a:lnTo>
                    <a:pt x="713" y="1216"/>
                  </a:lnTo>
                  <a:lnTo>
                    <a:pt x="676" y="1243"/>
                  </a:lnTo>
                  <a:lnTo>
                    <a:pt x="636" y="1266"/>
                  </a:lnTo>
                  <a:lnTo>
                    <a:pt x="593" y="1284"/>
                  </a:lnTo>
                  <a:lnTo>
                    <a:pt x="552" y="1296"/>
                  </a:lnTo>
                  <a:lnTo>
                    <a:pt x="510" y="1303"/>
                  </a:lnTo>
                  <a:lnTo>
                    <a:pt x="468" y="1303"/>
                  </a:lnTo>
                  <a:lnTo>
                    <a:pt x="424" y="1296"/>
                  </a:lnTo>
                  <a:lnTo>
                    <a:pt x="384" y="1285"/>
                  </a:lnTo>
                  <a:lnTo>
                    <a:pt x="340" y="1267"/>
                  </a:lnTo>
                  <a:lnTo>
                    <a:pt x="301" y="1243"/>
                  </a:lnTo>
                  <a:lnTo>
                    <a:pt x="264" y="1216"/>
                  </a:lnTo>
                  <a:lnTo>
                    <a:pt x="230" y="1186"/>
                  </a:lnTo>
                  <a:lnTo>
                    <a:pt x="201" y="1153"/>
                  </a:lnTo>
                  <a:lnTo>
                    <a:pt x="175" y="1117"/>
                  </a:lnTo>
                  <a:lnTo>
                    <a:pt x="152" y="1081"/>
                  </a:lnTo>
                  <a:lnTo>
                    <a:pt x="132" y="1043"/>
                  </a:lnTo>
                  <a:lnTo>
                    <a:pt x="118" y="1006"/>
                  </a:lnTo>
                  <a:lnTo>
                    <a:pt x="106" y="968"/>
                  </a:lnTo>
                  <a:lnTo>
                    <a:pt x="99" y="931"/>
                  </a:lnTo>
                  <a:lnTo>
                    <a:pt x="90" y="930"/>
                  </a:lnTo>
                  <a:lnTo>
                    <a:pt x="82" y="924"/>
                  </a:lnTo>
                  <a:lnTo>
                    <a:pt x="72" y="915"/>
                  </a:lnTo>
                  <a:lnTo>
                    <a:pt x="62" y="902"/>
                  </a:lnTo>
                  <a:lnTo>
                    <a:pt x="51" y="882"/>
                  </a:lnTo>
                  <a:lnTo>
                    <a:pt x="40" y="857"/>
                  </a:lnTo>
                  <a:lnTo>
                    <a:pt x="29" y="827"/>
                  </a:lnTo>
                  <a:lnTo>
                    <a:pt x="17" y="789"/>
                  </a:lnTo>
                  <a:lnTo>
                    <a:pt x="9" y="754"/>
                  </a:lnTo>
                  <a:lnTo>
                    <a:pt x="3" y="725"/>
                  </a:lnTo>
                  <a:lnTo>
                    <a:pt x="0" y="699"/>
                  </a:lnTo>
                  <a:lnTo>
                    <a:pt x="0" y="677"/>
                  </a:lnTo>
                  <a:lnTo>
                    <a:pt x="3" y="661"/>
                  </a:lnTo>
                  <a:lnTo>
                    <a:pt x="7" y="648"/>
                  </a:lnTo>
                  <a:lnTo>
                    <a:pt x="14" y="637"/>
                  </a:lnTo>
                  <a:lnTo>
                    <a:pt x="21" y="629"/>
                  </a:lnTo>
                  <a:lnTo>
                    <a:pt x="30" y="624"/>
                  </a:lnTo>
                  <a:lnTo>
                    <a:pt x="38" y="622"/>
                  </a:lnTo>
                  <a:lnTo>
                    <a:pt x="48" y="621"/>
                  </a:lnTo>
                  <a:lnTo>
                    <a:pt x="58" y="621"/>
                  </a:lnTo>
                  <a:lnTo>
                    <a:pt x="48" y="590"/>
                  </a:lnTo>
                  <a:lnTo>
                    <a:pt x="41" y="559"/>
                  </a:lnTo>
                  <a:lnTo>
                    <a:pt x="33" y="508"/>
                  </a:lnTo>
                  <a:lnTo>
                    <a:pt x="30" y="457"/>
                  </a:lnTo>
                  <a:lnTo>
                    <a:pt x="32" y="409"/>
                  </a:lnTo>
                  <a:lnTo>
                    <a:pt x="41" y="362"/>
                  </a:lnTo>
                  <a:lnTo>
                    <a:pt x="52" y="322"/>
                  </a:lnTo>
                  <a:lnTo>
                    <a:pt x="68" y="284"/>
                  </a:lnTo>
                  <a:lnTo>
                    <a:pt x="87" y="249"/>
                  </a:lnTo>
                  <a:lnTo>
                    <a:pt x="108" y="217"/>
                  </a:lnTo>
                  <a:lnTo>
                    <a:pt x="131" y="187"/>
                  </a:lnTo>
                  <a:lnTo>
                    <a:pt x="156" y="160"/>
                  </a:lnTo>
                  <a:lnTo>
                    <a:pt x="189" y="128"/>
                  </a:lnTo>
                  <a:lnTo>
                    <a:pt x="225" y="99"/>
                  </a:lnTo>
                  <a:lnTo>
                    <a:pt x="262" y="73"/>
                  </a:lnTo>
                  <a:lnTo>
                    <a:pt x="295" y="52"/>
                  </a:lnTo>
                  <a:lnTo>
                    <a:pt x="329" y="34"/>
                  </a:lnTo>
                  <a:lnTo>
                    <a:pt x="365" y="20"/>
                  </a:lnTo>
                  <a:lnTo>
                    <a:pt x="396" y="11"/>
                  </a:lnTo>
                  <a:lnTo>
                    <a:pt x="427" y="5"/>
                  </a:lnTo>
                  <a:lnTo>
                    <a:pt x="459" y="2"/>
                  </a:lnTo>
                  <a:lnTo>
                    <a:pt x="5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389507F6-BDB5-4683-B5A4-7E64B3050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1" y="2357"/>
              <a:ext cx="534" cy="288"/>
            </a:xfrm>
            <a:custGeom>
              <a:avLst/>
              <a:gdLst>
                <a:gd name="T0" fmla="*/ 620 w 1602"/>
                <a:gd name="T1" fmla="*/ 505 h 863"/>
                <a:gd name="T2" fmla="*/ 713 w 1602"/>
                <a:gd name="T3" fmla="*/ 370 h 863"/>
                <a:gd name="T4" fmla="*/ 658 w 1602"/>
                <a:gd name="T5" fmla="*/ 277 h 863"/>
                <a:gd name="T6" fmla="*/ 643 w 1602"/>
                <a:gd name="T7" fmla="*/ 211 h 863"/>
                <a:gd name="T8" fmla="*/ 657 w 1602"/>
                <a:gd name="T9" fmla="*/ 169 h 863"/>
                <a:gd name="T10" fmla="*/ 688 w 1602"/>
                <a:gd name="T11" fmla="*/ 145 h 863"/>
                <a:gd name="T12" fmla="*/ 723 w 1602"/>
                <a:gd name="T13" fmla="*/ 133 h 863"/>
                <a:gd name="T14" fmla="*/ 750 w 1602"/>
                <a:gd name="T15" fmla="*/ 130 h 863"/>
                <a:gd name="T16" fmla="*/ 762 w 1602"/>
                <a:gd name="T17" fmla="*/ 130 h 863"/>
                <a:gd name="T18" fmla="*/ 786 w 1602"/>
                <a:gd name="T19" fmla="*/ 132 h 863"/>
                <a:gd name="T20" fmla="*/ 819 w 1602"/>
                <a:gd name="T21" fmla="*/ 140 h 863"/>
                <a:gd name="T22" fmla="*/ 853 w 1602"/>
                <a:gd name="T23" fmla="*/ 159 h 863"/>
                <a:gd name="T24" fmla="*/ 872 w 1602"/>
                <a:gd name="T25" fmla="*/ 195 h 863"/>
                <a:gd name="T26" fmla="*/ 869 w 1602"/>
                <a:gd name="T27" fmla="*/ 252 h 863"/>
                <a:gd name="T28" fmla="*/ 829 w 1602"/>
                <a:gd name="T29" fmla="*/ 335 h 863"/>
                <a:gd name="T30" fmla="*/ 898 w 1602"/>
                <a:gd name="T31" fmla="*/ 504 h 863"/>
                <a:gd name="T32" fmla="*/ 1058 w 1602"/>
                <a:gd name="T33" fmla="*/ 0 h 863"/>
                <a:gd name="T34" fmla="*/ 1080 w 1602"/>
                <a:gd name="T35" fmla="*/ 15 h 863"/>
                <a:gd name="T36" fmla="*/ 1142 w 1602"/>
                <a:gd name="T37" fmla="*/ 52 h 863"/>
                <a:gd name="T38" fmla="*/ 1235 w 1602"/>
                <a:gd name="T39" fmla="*/ 100 h 863"/>
                <a:gd name="T40" fmla="*/ 1352 w 1602"/>
                <a:gd name="T41" fmla="*/ 148 h 863"/>
                <a:gd name="T42" fmla="*/ 1472 w 1602"/>
                <a:gd name="T43" fmla="*/ 185 h 863"/>
                <a:gd name="T44" fmla="*/ 1542 w 1602"/>
                <a:gd name="T45" fmla="*/ 239 h 863"/>
                <a:gd name="T46" fmla="*/ 1581 w 1602"/>
                <a:gd name="T47" fmla="*/ 312 h 863"/>
                <a:gd name="T48" fmla="*/ 1599 w 1602"/>
                <a:gd name="T49" fmla="*/ 392 h 863"/>
                <a:gd name="T50" fmla="*/ 1602 w 1602"/>
                <a:gd name="T51" fmla="*/ 466 h 863"/>
                <a:gd name="T52" fmla="*/ 1600 w 1602"/>
                <a:gd name="T53" fmla="*/ 504 h 863"/>
                <a:gd name="T54" fmla="*/ 1595 w 1602"/>
                <a:gd name="T55" fmla="*/ 568 h 863"/>
                <a:gd name="T56" fmla="*/ 1586 w 1602"/>
                <a:gd name="T57" fmla="*/ 642 h 863"/>
                <a:gd name="T58" fmla="*/ 1571 w 1602"/>
                <a:gd name="T59" fmla="*/ 669 h 863"/>
                <a:gd name="T60" fmla="*/ 1514 w 1602"/>
                <a:gd name="T61" fmla="*/ 700 h 863"/>
                <a:gd name="T62" fmla="*/ 1409 w 1602"/>
                <a:gd name="T63" fmla="*/ 746 h 863"/>
                <a:gd name="T64" fmla="*/ 1261 w 1602"/>
                <a:gd name="T65" fmla="*/ 796 h 863"/>
                <a:gd name="T66" fmla="*/ 1071 w 1602"/>
                <a:gd name="T67" fmla="*/ 838 h 863"/>
                <a:gd name="T68" fmla="*/ 844 w 1602"/>
                <a:gd name="T69" fmla="*/ 861 h 863"/>
                <a:gd name="T70" fmla="*/ 600 w 1602"/>
                <a:gd name="T71" fmla="*/ 856 h 863"/>
                <a:gd name="T72" fmla="*/ 603 w 1602"/>
                <a:gd name="T73" fmla="*/ 825 h 863"/>
                <a:gd name="T74" fmla="*/ 594 w 1602"/>
                <a:gd name="T75" fmla="*/ 656 h 863"/>
                <a:gd name="T76" fmla="*/ 546 w 1602"/>
                <a:gd name="T77" fmla="*/ 520 h 863"/>
                <a:gd name="T78" fmla="*/ 460 w 1602"/>
                <a:gd name="T79" fmla="*/ 419 h 863"/>
                <a:gd name="T80" fmla="*/ 340 w 1602"/>
                <a:gd name="T81" fmla="*/ 362 h 863"/>
                <a:gd name="T82" fmla="*/ 184 w 1602"/>
                <a:gd name="T83" fmla="*/ 309 h 863"/>
                <a:gd name="T84" fmla="*/ 59 w 1602"/>
                <a:gd name="T85" fmla="*/ 249 h 863"/>
                <a:gd name="T86" fmla="*/ 22 w 1602"/>
                <a:gd name="T87" fmla="*/ 198 h 863"/>
                <a:gd name="T88" fmla="*/ 123 w 1602"/>
                <a:gd name="T89" fmla="*/ 162 h 863"/>
                <a:gd name="T90" fmla="*/ 246 w 1602"/>
                <a:gd name="T91" fmla="*/ 116 h 863"/>
                <a:gd name="T92" fmla="*/ 349 w 1602"/>
                <a:gd name="T93" fmla="*/ 68 h 863"/>
                <a:gd name="T94" fmla="*/ 422 w 1602"/>
                <a:gd name="T95" fmla="*/ 26 h 863"/>
                <a:gd name="T96" fmla="*/ 458 w 1602"/>
                <a:gd name="T97" fmla="*/ 2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863">
                  <a:moveTo>
                    <a:pt x="460" y="0"/>
                  </a:moveTo>
                  <a:lnTo>
                    <a:pt x="595" y="424"/>
                  </a:lnTo>
                  <a:lnTo>
                    <a:pt x="620" y="505"/>
                  </a:lnTo>
                  <a:lnTo>
                    <a:pt x="620" y="504"/>
                  </a:lnTo>
                  <a:lnTo>
                    <a:pt x="642" y="572"/>
                  </a:lnTo>
                  <a:lnTo>
                    <a:pt x="713" y="370"/>
                  </a:lnTo>
                  <a:lnTo>
                    <a:pt x="689" y="335"/>
                  </a:lnTo>
                  <a:lnTo>
                    <a:pt x="671" y="304"/>
                  </a:lnTo>
                  <a:lnTo>
                    <a:pt x="658" y="277"/>
                  </a:lnTo>
                  <a:lnTo>
                    <a:pt x="650" y="252"/>
                  </a:lnTo>
                  <a:lnTo>
                    <a:pt x="645" y="230"/>
                  </a:lnTo>
                  <a:lnTo>
                    <a:pt x="643" y="211"/>
                  </a:lnTo>
                  <a:lnTo>
                    <a:pt x="646" y="195"/>
                  </a:lnTo>
                  <a:lnTo>
                    <a:pt x="650" y="180"/>
                  </a:lnTo>
                  <a:lnTo>
                    <a:pt x="657" y="169"/>
                  </a:lnTo>
                  <a:lnTo>
                    <a:pt x="666" y="159"/>
                  </a:lnTo>
                  <a:lnTo>
                    <a:pt x="677" y="151"/>
                  </a:lnTo>
                  <a:lnTo>
                    <a:pt x="688" y="145"/>
                  </a:lnTo>
                  <a:lnTo>
                    <a:pt x="699" y="140"/>
                  </a:lnTo>
                  <a:lnTo>
                    <a:pt x="711" y="136"/>
                  </a:lnTo>
                  <a:lnTo>
                    <a:pt x="723" y="133"/>
                  </a:lnTo>
                  <a:lnTo>
                    <a:pt x="732" y="132"/>
                  </a:lnTo>
                  <a:lnTo>
                    <a:pt x="742" y="131"/>
                  </a:lnTo>
                  <a:lnTo>
                    <a:pt x="750" y="130"/>
                  </a:lnTo>
                  <a:lnTo>
                    <a:pt x="756" y="130"/>
                  </a:lnTo>
                  <a:lnTo>
                    <a:pt x="758" y="130"/>
                  </a:lnTo>
                  <a:lnTo>
                    <a:pt x="762" y="130"/>
                  </a:lnTo>
                  <a:lnTo>
                    <a:pt x="768" y="130"/>
                  </a:lnTo>
                  <a:lnTo>
                    <a:pt x="776" y="131"/>
                  </a:lnTo>
                  <a:lnTo>
                    <a:pt x="786" y="132"/>
                  </a:lnTo>
                  <a:lnTo>
                    <a:pt x="796" y="133"/>
                  </a:lnTo>
                  <a:lnTo>
                    <a:pt x="807" y="136"/>
                  </a:lnTo>
                  <a:lnTo>
                    <a:pt x="819" y="140"/>
                  </a:lnTo>
                  <a:lnTo>
                    <a:pt x="830" y="145"/>
                  </a:lnTo>
                  <a:lnTo>
                    <a:pt x="841" y="151"/>
                  </a:lnTo>
                  <a:lnTo>
                    <a:pt x="853" y="159"/>
                  </a:lnTo>
                  <a:lnTo>
                    <a:pt x="861" y="169"/>
                  </a:lnTo>
                  <a:lnTo>
                    <a:pt x="867" y="180"/>
                  </a:lnTo>
                  <a:lnTo>
                    <a:pt x="872" y="195"/>
                  </a:lnTo>
                  <a:lnTo>
                    <a:pt x="875" y="211"/>
                  </a:lnTo>
                  <a:lnTo>
                    <a:pt x="874" y="230"/>
                  </a:lnTo>
                  <a:lnTo>
                    <a:pt x="869" y="252"/>
                  </a:lnTo>
                  <a:lnTo>
                    <a:pt x="860" y="277"/>
                  </a:lnTo>
                  <a:lnTo>
                    <a:pt x="848" y="304"/>
                  </a:lnTo>
                  <a:lnTo>
                    <a:pt x="829" y="335"/>
                  </a:lnTo>
                  <a:lnTo>
                    <a:pt x="805" y="370"/>
                  </a:lnTo>
                  <a:lnTo>
                    <a:pt x="876" y="572"/>
                  </a:lnTo>
                  <a:lnTo>
                    <a:pt x="898" y="504"/>
                  </a:lnTo>
                  <a:lnTo>
                    <a:pt x="898" y="505"/>
                  </a:lnTo>
                  <a:lnTo>
                    <a:pt x="923" y="424"/>
                  </a:lnTo>
                  <a:lnTo>
                    <a:pt x="1058" y="0"/>
                  </a:lnTo>
                  <a:lnTo>
                    <a:pt x="1060" y="2"/>
                  </a:lnTo>
                  <a:lnTo>
                    <a:pt x="1068" y="7"/>
                  </a:lnTo>
                  <a:lnTo>
                    <a:pt x="1080" y="15"/>
                  </a:lnTo>
                  <a:lnTo>
                    <a:pt x="1096" y="26"/>
                  </a:lnTo>
                  <a:lnTo>
                    <a:pt x="1117" y="38"/>
                  </a:lnTo>
                  <a:lnTo>
                    <a:pt x="1142" y="52"/>
                  </a:lnTo>
                  <a:lnTo>
                    <a:pt x="1169" y="68"/>
                  </a:lnTo>
                  <a:lnTo>
                    <a:pt x="1201" y="84"/>
                  </a:lnTo>
                  <a:lnTo>
                    <a:pt x="1235" y="100"/>
                  </a:lnTo>
                  <a:lnTo>
                    <a:pt x="1272" y="116"/>
                  </a:lnTo>
                  <a:lnTo>
                    <a:pt x="1312" y="133"/>
                  </a:lnTo>
                  <a:lnTo>
                    <a:pt x="1352" y="148"/>
                  </a:lnTo>
                  <a:lnTo>
                    <a:pt x="1396" y="162"/>
                  </a:lnTo>
                  <a:lnTo>
                    <a:pt x="1440" y="175"/>
                  </a:lnTo>
                  <a:lnTo>
                    <a:pt x="1472" y="185"/>
                  </a:lnTo>
                  <a:lnTo>
                    <a:pt x="1500" y="200"/>
                  </a:lnTo>
                  <a:lnTo>
                    <a:pt x="1523" y="218"/>
                  </a:lnTo>
                  <a:lnTo>
                    <a:pt x="1542" y="239"/>
                  </a:lnTo>
                  <a:lnTo>
                    <a:pt x="1558" y="262"/>
                  </a:lnTo>
                  <a:lnTo>
                    <a:pt x="1571" y="286"/>
                  </a:lnTo>
                  <a:lnTo>
                    <a:pt x="1581" y="312"/>
                  </a:lnTo>
                  <a:lnTo>
                    <a:pt x="1590" y="339"/>
                  </a:lnTo>
                  <a:lnTo>
                    <a:pt x="1595" y="366"/>
                  </a:lnTo>
                  <a:lnTo>
                    <a:pt x="1599" y="392"/>
                  </a:lnTo>
                  <a:lnTo>
                    <a:pt x="1601" y="418"/>
                  </a:lnTo>
                  <a:lnTo>
                    <a:pt x="1602" y="443"/>
                  </a:lnTo>
                  <a:lnTo>
                    <a:pt x="1602" y="466"/>
                  </a:lnTo>
                  <a:lnTo>
                    <a:pt x="1601" y="487"/>
                  </a:lnTo>
                  <a:lnTo>
                    <a:pt x="1601" y="491"/>
                  </a:lnTo>
                  <a:lnTo>
                    <a:pt x="1600" y="504"/>
                  </a:lnTo>
                  <a:lnTo>
                    <a:pt x="1599" y="521"/>
                  </a:lnTo>
                  <a:lnTo>
                    <a:pt x="1597" y="543"/>
                  </a:lnTo>
                  <a:lnTo>
                    <a:pt x="1595" y="568"/>
                  </a:lnTo>
                  <a:lnTo>
                    <a:pt x="1592" y="594"/>
                  </a:lnTo>
                  <a:lnTo>
                    <a:pt x="1589" y="619"/>
                  </a:lnTo>
                  <a:lnTo>
                    <a:pt x="1586" y="642"/>
                  </a:lnTo>
                  <a:lnTo>
                    <a:pt x="1584" y="663"/>
                  </a:lnTo>
                  <a:lnTo>
                    <a:pt x="1580" y="664"/>
                  </a:lnTo>
                  <a:lnTo>
                    <a:pt x="1571" y="669"/>
                  </a:lnTo>
                  <a:lnTo>
                    <a:pt x="1558" y="678"/>
                  </a:lnTo>
                  <a:lnTo>
                    <a:pt x="1539" y="688"/>
                  </a:lnTo>
                  <a:lnTo>
                    <a:pt x="1514" y="700"/>
                  </a:lnTo>
                  <a:lnTo>
                    <a:pt x="1485" y="715"/>
                  </a:lnTo>
                  <a:lnTo>
                    <a:pt x="1449" y="730"/>
                  </a:lnTo>
                  <a:lnTo>
                    <a:pt x="1409" y="746"/>
                  </a:lnTo>
                  <a:lnTo>
                    <a:pt x="1365" y="762"/>
                  </a:lnTo>
                  <a:lnTo>
                    <a:pt x="1315" y="780"/>
                  </a:lnTo>
                  <a:lnTo>
                    <a:pt x="1261" y="796"/>
                  </a:lnTo>
                  <a:lnTo>
                    <a:pt x="1203" y="811"/>
                  </a:lnTo>
                  <a:lnTo>
                    <a:pt x="1140" y="825"/>
                  </a:lnTo>
                  <a:lnTo>
                    <a:pt x="1071" y="838"/>
                  </a:lnTo>
                  <a:lnTo>
                    <a:pt x="1000" y="848"/>
                  </a:lnTo>
                  <a:lnTo>
                    <a:pt x="924" y="856"/>
                  </a:lnTo>
                  <a:lnTo>
                    <a:pt x="844" y="861"/>
                  </a:lnTo>
                  <a:lnTo>
                    <a:pt x="760" y="863"/>
                  </a:lnTo>
                  <a:lnTo>
                    <a:pt x="678" y="861"/>
                  </a:lnTo>
                  <a:lnTo>
                    <a:pt x="600" y="856"/>
                  </a:lnTo>
                  <a:lnTo>
                    <a:pt x="601" y="842"/>
                  </a:lnTo>
                  <a:lnTo>
                    <a:pt x="603" y="832"/>
                  </a:lnTo>
                  <a:lnTo>
                    <a:pt x="603" y="825"/>
                  </a:lnTo>
                  <a:lnTo>
                    <a:pt x="604" y="766"/>
                  </a:lnTo>
                  <a:lnTo>
                    <a:pt x="601" y="709"/>
                  </a:lnTo>
                  <a:lnTo>
                    <a:pt x="594" y="656"/>
                  </a:lnTo>
                  <a:lnTo>
                    <a:pt x="583" y="606"/>
                  </a:lnTo>
                  <a:lnTo>
                    <a:pt x="567" y="561"/>
                  </a:lnTo>
                  <a:lnTo>
                    <a:pt x="546" y="520"/>
                  </a:lnTo>
                  <a:lnTo>
                    <a:pt x="522" y="481"/>
                  </a:lnTo>
                  <a:lnTo>
                    <a:pt x="494" y="448"/>
                  </a:lnTo>
                  <a:lnTo>
                    <a:pt x="460" y="419"/>
                  </a:lnTo>
                  <a:lnTo>
                    <a:pt x="424" y="395"/>
                  </a:lnTo>
                  <a:lnTo>
                    <a:pt x="385" y="376"/>
                  </a:lnTo>
                  <a:lnTo>
                    <a:pt x="340" y="362"/>
                  </a:lnTo>
                  <a:lnTo>
                    <a:pt x="286" y="346"/>
                  </a:lnTo>
                  <a:lnTo>
                    <a:pt x="234" y="328"/>
                  </a:lnTo>
                  <a:lnTo>
                    <a:pt x="184" y="309"/>
                  </a:lnTo>
                  <a:lnTo>
                    <a:pt x="139" y="288"/>
                  </a:lnTo>
                  <a:lnTo>
                    <a:pt x="97" y="268"/>
                  </a:lnTo>
                  <a:lnTo>
                    <a:pt x="59" y="249"/>
                  </a:lnTo>
                  <a:lnTo>
                    <a:pt x="27" y="230"/>
                  </a:lnTo>
                  <a:lnTo>
                    <a:pt x="0" y="214"/>
                  </a:lnTo>
                  <a:lnTo>
                    <a:pt x="22" y="198"/>
                  </a:lnTo>
                  <a:lnTo>
                    <a:pt x="48" y="185"/>
                  </a:lnTo>
                  <a:lnTo>
                    <a:pt x="78" y="175"/>
                  </a:lnTo>
                  <a:lnTo>
                    <a:pt x="123" y="162"/>
                  </a:lnTo>
                  <a:lnTo>
                    <a:pt x="166" y="148"/>
                  </a:lnTo>
                  <a:lnTo>
                    <a:pt x="207" y="133"/>
                  </a:lnTo>
                  <a:lnTo>
                    <a:pt x="246" y="116"/>
                  </a:lnTo>
                  <a:lnTo>
                    <a:pt x="283" y="100"/>
                  </a:lnTo>
                  <a:lnTo>
                    <a:pt x="317" y="84"/>
                  </a:lnTo>
                  <a:lnTo>
                    <a:pt x="349" y="68"/>
                  </a:lnTo>
                  <a:lnTo>
                    <a:pt x="376" y="52"/>
                  </a:lnTo>
                  <a:lnTo>
                    <a:pt x="401" y="38"/>
                  </a:lnTo>
                  <a:lnTo>
                    <a:pt x="422" y="26"/>
                  </a:lnTo>
                  <a:lnTo>
                    <a:pt x="438" y="15"/>
                  </a:lnTo>
                  <a:lnTo>
                    <a:pt x="450" y="7"/>
                  </a:lnTo>
                  <a:lnTo>
                    <a:pt x="458" y="2"/>
                  </a:lnTo>
                  <a:lnTo>
                    <a:pt x="4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B82B451A-C37F-473C-A718-12A37FFED6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1" y="2718"/>
              <a:ext cx="407" cy="408"/>
            </a:xfrm>
            <a:custGeom>
              <a:avLst/>
              <a:gdLst>
                <a:gd name="T0" fmla="*/ 544 w 1223"/>
                <a:gd name="T1" fmla="*/ 322 h 1222"/>
                <a:gd name="T2" fmla="*/ 429 w 1223"/>
                <a:gd name="T3" fmla="*/ 377 h 1222"/>
                <a:gd name="T4" fmla="*/ 350 w 1223"/>
                <a:gd name="T5" fmla="*/ 471 h 1222"/>
                <a:gd name="T6" fmla="*/ 315 w 1223"/>
                <a:gd name="T7" fmla="*/ 589 h 1222"/>
                <a:gd name="T8" fmla="*/ 335 w 1223"/>
                <a:gd name="T9" fmla="*/ 718 h 1222"/>
                <a:gd name="T10" fmla="*/ 405 w 1223"/>
                <a:gd name="T11" fmla="*/ 822 h 1222"/>
                <a:gd name="T12" fmla="*/ 509 w 1223"/>
                <a:gd name="T13" fmla="*/ 888 h 1222"/>
                <a:gd name="T14" fmla="*/ 633 w 1223"/>
                <a:gd name="T15" fmla="*/ 904 h 1222"/>
                <a:gd name="T16" fmla="*/ 757 w 1223"/>
                <a:gd name="T17" fmla="*/ 867 h 1222"/>
                <a:gd name="T18" fmla="*/ 850 w 1223"/>
                <a:gd name="T19" fmla="*/ 784 h 1222"/>
                <a:gd name="T20" fmla="*/ 899 w 1223"/>
                <a:gd name="T21" fmla="*/ 671 h 1222"/>
                <a:gd name="T22" fmla="*/ 898 w 1223"/>
                <a:gd name="T23" fmla="*/ 544 h 1222"/>
                <a:gd name="T24" fmla="*/ 843 w 1223"/>
                <a:gd name="T25" fmla="*/ 429 h 1222"/>
                <a:gd name="T26" fmla="*/ 749 w 1223"/>
                <a:gd name="T27" fmla="*/ 349 h 1222"/>
                <a:gd name="T28" fmla="*/ 631 w 1223"/>
                <a:gd name="T29" fmla="*/ 315 h 1222"/>
                <a:gd name="T30" fmla="*/ 683 w 1223"/>
                <a:gd name="T31" fmla="*/ 3 h 1222"/>
                <a:gd name="T32" fmla="*/ 711 w 1223"/>
                <a:gd name="T33" fmla="*/ 36 h 1222"/>
                <a:gd name="T34" fmla="*/ 815 w 1223"/>
                <a:gd name="T35" fmla="*/ 180 h 1222"/>
                <a:gd name="T36" fmla="*/ 963 w 1223"/>
                <a:gd name="T37" fmla="*/ 128 h 1222"/>
                <a:gd name="T38" fmla="*/ 1005 w 1223"/>
                <a:gd name="T39" fmla="*/ 139 h 1222"/>
                <a:gd name="T40" fmla="*/ 1097 w 1223"/>
                <a:gd name="T41" fmla="*/ 247 h 1222"/>
                <a:gd name="T42" fmla="*/ 1022 w 1223"/>
                <a:gd name="T43" fmla="*/ 369 h 1222"/>
                <a:gd name="T44" fmla="*/ 1072 w 1223"/>
                <a:gd name="T45" fmla="*/ 493 h 1222"/>
                <a:gd name="T46" fmla="*/ 1212 w 1223"/>
                <a:gd name="T47" fmla="*/ 526 h 1222"/>
                <a:gd name="T48" fmla="*/ 1223 w 1223"/>
                <a:gd name="T49" fmla="*/ 670 h 1222"/>
                <a:gd name="T50" fmla="*/ 1201 w 1223"/>
                <a:gd name="T51" fmla="*/ 708 h 1222"/>
                <a:gd name="T52" fmla="*/ 1059 w 1223"/>
                <a:gd name="T53" fmla="*/ 774 h 1222"/>
                <a:gd name="T54" fmla="*/ 1087 w 1223"/>
                <a:gd name="T55" fmla="*/ 948 h 1222"/>
                <a:gd name="T56" fmla="*/ 1091 w 1223"/>
                <a:gd name="T57" fmla="*/ 992 h 1222"/>
                <a:gd name="T58" fmla="*/ 989 w 1223"/>
                <a:gd name="T59" fmla="*/ 1093 h 1222"/>
                <a:gd name="T60" fmla="*/ 946 w 1223"/>
                <a:gd name="T61" fmla="*/ 1088 h 1222"/>
                <a:gd name="T62" fmla="*/ 772 w 1223"/>
                <a:gd name="T63" fmla="*/ 1059 h 1222"/>
                <a:gd name="T64" fmla="*/ 705 w 1223"/>
                <a:gd name="T65" fmla="*/ 1200 h 1222"/>
                <a:gd name="T66" fmla="*/ 666 w 1223"/>
                <a:gd name="T67" fmla="*/ 1222 h 1222"/>
                <a:gd name="T68" fmla="*/ 523 w 1223"/>
                <a:gd name="T69" fmla="*/ 1212 h 1222"/>
                <a:gd name="T70" fmla="*/ 490 w 1223"/>
                <a:gd name="T71" fmla="*/ 1071 h 1222"/>
                <a:gd name="T72" fmla="*/ 370 w 1223"/>
                <a:gd name="T73" fmla="*/ 1022 h 1222"/>
                <a:gd name="T74" fmla="*/ 246 w 1223"/>
                <a:gd name="T75" fmla="*/ 1096 h 1222"/>
                <a:gd name="T76" fmla="*/ 139 w 1223"/>
                <a:gd name="T77" fmla="*/ 1003 h 1222"/>
                <a:gd name="T78" fmla="*/ 128 w 1223"/>
                <a:gd name="T79" fmla="*/ 961 h 1222"/>
                <a:gd name="T80" fmla="*/ 181 w 1223"/>
                <a:gd name="T81" fmla="*/ 815 h 1222"/>
                <a:gd name="T82" fmla="*/ 35 w 1223"/>
                <a:gd name="T83" fmla="*/ 711 h 1222"/>
                <a:gd name="T84" fmla="*/ 2 w 1223"/>
                <a:gd name="T85" fmla="*/ 682 h 1222"/>
                <a:gd name="T86" fmla="*/ 2 w 1223"/>
                <a:gd name="T87" fmla="*/ 537 h 1222"/>
                <a:gd name="T88" fmla="*/ 35 w 1223"/>
                <a:gd name="T89" fmla="*/ 509 h 1222"/>
                <a:gd name="T90" fmla="*/ 179 w 1223"/>
                <a:gd name="T91" fmla="*/ 409 h 1222"/>
                <a:gd name="T92" fmla="*/ 127 w 1223"/>
                <a:gd name="T93" fmla="*/ 261 h 1222"/>
                <a:gd name="T94" fmla="*/ 138 w 1223"/>
                <a:gd name="T95" fmla="*/ 219 h 1222"/>
                <a:gd name="T96" fmla="*/ 246 w 1223"/>
                <a:gd name="T97" fmla="*/ 126 h 1222"/>
                <a:gd name="T98" fmla="*/ 367 w 1223"/>
                <a:gd name="T99" fmla="*/ 202 h 1222"/>
                <a:gd name="T100" fmla="*/ 490 w 1223"/>
                <a:gd name="T101" fmla="*/ 151 h 1222"/>
                <a:gd name="T102" fmla="*/ 524 w 1223"/>
                <a:gd name="T103" fmla="*/ 10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23" h="1222">
                  <a:moveTo>
                    <a:pt x="631" y="315"/>
                  </a:moveTo>
                  <a:lnTo>
                    <a:pt x="587" y="315"/>
                  </a:lnTo>
                  <a:lnTo>
                    <a:pt x="544" y="322"/>
                  </a:lnTo>
                  <a:lnTo>
                    <a:pt x="502" y="334"/>
                  </a:lnTo>
                  <a:lnTo>
                    <a:pt x="464" y="353"/>
                  </a:lnTo>
                  <a:lnTo>
                    <a:pt x="429" y="377"/>
                  </a:lnTo>
                  <a:lnTo>
                    <a:pt x="398" y="404"/>
                  </a:lnTo>
                  <a:lnTo>
                    <a:pt x="372" y="436"/>
                  </a:lnTo>
                  <a:lnTo>
                    <a:pt x="350" y="471"/>
                  </a:lnTo>
                  <a:lnTo>
                    <a:pt x="332" y="509"/>
                  </a:lnTo>
                  <a:lnTo>
                    <a:pt x="321" y="549"/>
                  </a:lnTo>
                  <a:lnTo>
                    <a:pt x="315" y="589"/>
                  </a:lnTo>
                  <a:lnTo>
                    <a:pt x="316" y="633"/>
                  </a:lnTo>
                  <a:lnTo>
                    <a:pt x="323" y="676"/>
                  </a:lnTo>
                  <a:lnTo>
                    <a:pt x="335" y="718"/>
                  </a:lnTo>
                  <a:lnTo>
                    <a:pt x="353" y="757"/>
                  </a:lnTo>
                  <a:lnTo>
                    <a:pt x="377" y="791"/>
                  </a:lnTo>
                  <a:lnTo>
                    <a:pt x="405" y="822"/>
                  </a:lnTo>
                  <a:lnTo>
                    <a:pt x="436" y="849"/>
                  </a:lnTo>
                  <a:lnTo>
                    <a:pt x="471" y="871"/>
                  </a:lnTo>
                  <a:lnTo>
                    <a:pt x="509" y="888"/>
                  </a:lnTo>
                  <a:lnTo>
                    <a:pt x="549" y="899"/>
                  </a:lnTo>
                  <a:lnTo>
                    <a:pt x="591" y="905"/>
                  </a:lnTo>
                  <a:lnTo>
                    <a:pt x="633" y="904"/>
                  </a:lnTo>
                  <a:lnTo>
                    <a:pt x="676" y="898"/>
                  </a:lnTo>
                  <a:lnTo>
                    <a:pt x="718" y="885"/>
                  </a:lnTo>
                  <a:lnTo>
                    <a:pt x="757" y="867"/>
                  </a:lnTo>
                  <a:lnTo>
                    <a:pt x="791" y="843"/>
                  </a:lnTo>
                  <a:lnTo>
                    <a:pt x="822" y="815"/>
                  </a:lnTo>
                  <a:lnTo>
                    <a:pt x="850" y="784"/>
                  </a:lnTo>
                  <a:lnTo>
                    <a:pt x="871" y="749"/>
                  </a:lnTo>
                  <a:lnTo>
                    <a:pt x="888" y="711"/>
                  </a:lnTo>
                  <a:lnTo>
                    <a:pt x="899" y="671"/>
                  </a:lnTo>
                  <a:lnTo>
                    <a:pt x="905" y="629"/>
                  </a:lnTo>
                  <a:lnTo>
                    <a:pt x="905" y="587"/>
                  </a:lnTo>
                  <a:lnTo>
                    <a:pt x="898" y="544"/>
                  </a:lnTo>
                  <a:lnTo>
                    <a:pt x="885" y="502"/>
                  </a:lnTo>
                  <a:lnTo>
                    <a:pt x="867" y="463"/>
                  </a:lnTo>
                  <a:lnTo>
                    <a:pt x="843" y="429"/>
                  </a:lnTo>
                  <a:lnTo>
                    <a:pt x="816" y="398"/>
                  </a:lnTo>
                  <a:lnTo>
                    <a:pt x="784" y="370"/>
                  </a:lnTo>
                  <a:lnTo>
                    <a:pt x="749" y="349"/>
                  </a:lnTo>
                  <a:lnTo>
                    <a:pt x="711" y="332"/>
                  </a:lnTo>
                  <a:lnTo>
                    <a:pt x="671" y="321"/>
                  </a:lnTo>
                  <a:lnTo>
                    <a:pt x="631" y="315"/>
                  </a:lnTo>
                  <a:close/>
                  <a:moveTo>
                    <a:pt x="553" y="0"/>
                  </a:moveTo>
                  <a:lnTo>
                    <a:pt x="668" y="0"/>
                  </a:lnTo>
                  <a:lnTo>
                    <a:pt x="683" y="3"/>
                  </a:lnTo>
                  <a:lnTo>
                    <a:pt x="696" y="10"/>
                  </a:lnTo>
                  <a:lnTo>
                    <a:pt x="706" y="22"/>
                  </a:lnTo>
                  <a:lnTo>
                    <a:pt x="711" y="36"/>
                  </a:lnTo>
                  <a:lnTo>
                    <a:pt x="730" y="149"/>
                  </a:lnTo>
                  <a:lnTo>
                    <a:pt x="773" y="162"/>
                  </a:lnTo>
                  <a:lnTo>
                    <a:pt x="815" y="180"/>
                  </a:lnTo>
                  <a:lnTo>
                    <a:pt x="855" y="201"/>
                  </a:lnTo>
                  <a:lnTo>
                    <a:pt x="949" y="134"/>
                  </a:lnTo>
                  <a:lnTo>
                    <a:pt x="963" y="128"/>
                  </a:lnTo>
                  <a:lnTo>
                    <a:pt x="978" y="126"/>
                  </a:lnTo>
                  <a:lnTo>
                    <a:pt x="992" y="130"/>
                  </a:lnTo>
                  <a:lnTo>
                    <a:pt x="1005" y="139"/>
                  </a:lnTo>
                  <a:lnTo>
                    <a:pt x="1085" y="219"/>
                  </a:lnTo>
                  <a:lnTo>
                    <a:pt x="1093" y="232"/>
                  </a:lnTo>
                  <a:lnTo>
                    <a:pt x="1097" y="247"/>
                  </a:lnTo>
                  <a:lnTo>
                    <a:pt x="1096" y="261"/>
                  </a:lnTo>
                  <a:lnTo>
                    <a:pt x="1090" y="275"/>
                  </a:lnTo>
                  <a:lnTo>
                    <a:pt x="1022" y="369"/>
                  </a:lnTo>
                  <a:lnTo>
                    <a:pt x="1043" y="409"/>
                  </a:lnTo>
                  <a:lnTo>
                    <a:pt x="1060" y="450"/>
                  </a:lnTo>
                  <a:lnTo>
                    <a:pt x="1072" y="493"/>
                  </a:lnTo>
                  <a:lnTo>
                    <a:pt x="1186" y="511"/>
                  </a:lnTo>
                  <a:lnTo>
                    <a:pt x="1200" y="518"/>
                  </a:lnTo>
                  <a:lnTo>
                    <a:pt x="1212" y="526"/>
                  </a:lnTo>
                  <a:lnTo>
                    <a:pt x="1220" y="540"/>
                  </a:lnTo>
                  <a:lnTo>
                    <a:pt x="1223" y="555"/>
                  </a:lnTo>
                  <a:lnTo>
                    <a:pt x="1223" y="670"/>
                  </a:lnTo>
                  <a:lnTo>
                    <a:pt x="1221" y="686"/>
                  </a:lnTo>
                  <a:lnTo>
                    <a:pt x="1213" y="698"/>
                  </a:lnTo>
                  <a:lnTo>
                    <a:pt x="1201" y="708"/>
                  </a:lnTo>
                  <a:lnTo>
                    <a:pt x="1186" y="713"/>
                  </a:lnTo>
                  <a:lnTo>
                    <a:pt x="1072" y="732"/>
                  </a:lnTo>
                  <a:lnTo>
                    <a:pt x="1059" y="774"/>
                  </a:lnTo>
                  <a:lnTo>
                    <a:pt x="1041" y="815"/>
                  </a:lnTo>
                  <a:lnTo>
                    <a:pt x="1020" y="854"/>
                  </a:lnTo>
                  <a:lnTo>
                    <a:pt x="1087" y="948"/>
                  </a:lnTo>
                  <a:lnTo>
                    <a:pt x="1095" y="962"/>
                  </a:lnTo>
                  <a:lnTo>
                    <a:pt x="1096" y="977"/>
                  </a:lnTo>
                  <a:lnTo>
                    <a:pt x="1091" y="992"/>
                  </a:lnTo>
                  <a:lnTo>
                    <a:pt x="1082" y="1004"/>
                  </a:lnTo>
                  <a:lnTo>
                    <a:pt x="1003" y="1085"/>
                  </a:lnTo>
                  <a:lnTo>
                    <a:pt x="989" y="1093"/>
                  </a:lnTo>
                  <a:lnTo>
                    <a:pt x="976" y="1097"/>
                  </a:lnTo>
                  <a:lnTo>
                    <a:pt x="961" y="1096"/>
                  </a:lnTo>
                  <a:lnTo>
                    <a:pt x="946" y="1088"/>
                  </a:lnTo>
                  <a:lnTo>
                    <a:pt x="852" y="1022"/>
                  </a:lnTo>
                  <a:lnTo>
                    <a:pt x="814" y="1043"/>
                  </a:lnTo>
                  <a:lnTo>
                    <a:pt x="772" y="1059"/>
                  </a:lnTo>
                  <a:lnTo>
                    <a:pt x="730" y="1072"/>
                  </a:lnTo>
                  <a:lnTo>
                    <a:pt x="710" y="1185"/>
                  </a:lnTo>
                  <a:lnTo>
                    <a:pt x="705" y="1200"/>
                  </a:lnTo>
                  <a:lnTo>
                    <a:pt x="695" y="1212"/>
                  </a:lnTo>
                  <a:lnTo>
                    <a:pt x="681" y="1220"/>
                  </a:lnTo>
                  <a:lnTo>
                    <a:pt x="666" y="1222"/>
                  </a:lnTo>
                  <a:lnTo>
                    <a:pt x="551" y="1222"/>
                  </a:lnTo>
                  <a:lnTo>
                    <a:pt x="537" y="1220"/>
                  </a:lnTo>
                  <a:lnTo>
                    <a:pt x="523" y="1212"/>
                  </a:lnTo>
                  <a:lnTo>
                    <a:pt x="513" y="1200"/>
                  </a:lnTo>
                  <a:lnTo>
                    <a:pt x="508" y="1185"/>
                  </a:lnTo>
                  <a:lnTo>
                    <a:pt x="490" y="1071"/>
                  </a:lnTo>
                  <a:lnTo>
                    <a:pt x="449" y="1059"/>
                  </a:lnTo>
                  <a:lnTo>
                    <a:pt x="408" y="1041"/>
                  </a:lnTo>
                  <a:lnTo>
                    <a:pt x="370" y="1022"/>
                  </a:lnTo>
                  <a:lnTo>
                    <a:pt x="275" y="1088"/>
                  </a:lnTo>
                  <a:lnTo>
                    <a:pt x="261" y="1095"/>
                  </a:lnTo>
                  <a:lnTo>
                    <a:pt x="246" y="1096"/>
                  </a:lnTo>
                  <a:lnTo>
                    <a:pt x="232" y="1092"/>
                  </a:lnTo>
                  <a:lnTo>
                    <a:pt x="219" y="1083"/>
                  </a:lnTo>
                  <a:lnTo>
                    <a:pt x="139" y="1003"/>
                  </a:lnTo>
                  <a:lnTo>
                    <a:pt x="131" y="991"/>
                  </a:lnTo>
                  <a:lnTo>
                    <a:pt x="127" y="976"/>
                  </a:lnTo>
                  <a:lnTo>
                    <a:pt x="128" y="961"/>
                  </a:lnTo>
                  <a:lnTo>
                    <a:pt x="134" y="947"/>
                  </a:lnTo>
                  <a:lnTo>
                    <a:pt x="201" y="853"/>
                  </a:lnTo>
                  <a:lnTo>
                    <a:pt x="181" y="815"/>
                  </a:lnTo>
                  <a:lnTo>
                    <a:pt x="164" y="774"/>
                  </a:lnTo>
                  <a:lnTo>
                    <a:pt x="151" y="731"/>
                  </a:lnTo>
                  <a:lnTo>
                    <a:pt x="35" y="711"/>
                  </a:lnTo>
                  <a:lnTo>
                    <a:pt x="21" y="706"/>
                  </a:lnTo>
                  <a:lnTo>
                    <a:pt x="9" y="696"/>
                  </a:lnTo>
                  <a:lnTo>
                    <a:pt x="2" y="682"/>
                  </a:lnTo>
                  <a:lnTo>
                    <a:pt x="0" y="667"/>
                  </a:lnTo>
                  <a:lnTo>
                    <a:pt x="0" y="552"/>
                  </a:lnTo>
                  <a:lnTo>
                    <a:pt x="2" y="537"/>
                  </a:lnTo>
                  <a:lnTo>
                    <a:pt x="9" y="524"/>
                  </a:lnTo>
                  <a:lnTo>
                    <a:pt x="22" y="514"/>
                  </a:lnTo>
                  <a:lnTo>
                    <a:pt x="35" y="509"/>
                  </a:lnTo>
                  <a:lnTo>
                    <a:pt x="149" y="493"/>
                  </a:lnTo>
                  <a:lnTo>
                    <a:pt x="163" y="450"/>
                  </a:lnTo>
                  <a:lnTo>
                    <a:pt x="179" y="409"/>
                  </a:lnTo>
                  <a:lnTo>
                    <a:pt x="200" y="370"/>
                  </a:lnTo>
                  <a:lnTo>
                    <a:pt x="133" y="275"/>
                  </a:lnTo>
                  <a:lnTo>
                    <a:pt x="127" y="261"/>
                  </a:lnTo>
                  <a:lnTo>
                    <a:pt x="126" y="247"/>
                  </a:lnTo>
                  <a:lnTo>
                    <a:pt x="129" y="232"/>
                  </a:lnTo>
                  <a:lnTo>
                    <a:pt x="138" y="219"/>
                  </a:lnTo>
                  <a:lnTo>
                    <a:pt x="219" y="139"/>
                  </a:lnTo>
                  <a:lnTo>
                    <a:pt x="231" y="130"/>
                  </a:lnTo>
                  <a:lnTo>
                    <a:pt x="246" y="126"/>
                  </a:lnTo>
                  <a:lnTo>
                    <a:pt x="261" y="128"/>
                  </a:lnTo>
                  <a:lnTo>
                    <a:pt x="274" y="135"/>
                  </a:lnTo>
                  <a:lnTo>
                    <a:pt x="367" y="202"/>
                  </a:lnTo>
                  <a:lnTo>
                    <a:pt x="405" y="182"/>
                  </a:lnTo>
                  <a:lnTo>
                    <a:pt x="446" y="165"/>
                  </a:lnTo>
                  <a:lnTo>
                    <a:pt x="490" y="151"/>
                  </a:lnTo>
                  <a:lnTo>
                    <a:pt x="509" y="36"/>
                  </a:lnTo>
                  <a:lnTo>
                    <a:pt x="514" y="21"/>
                  </a:lnTo>
                  <a:lnTo>
                    <a:pt x="524" y="10"/>
                  </a:lnTo>
                  <a:lnTo>
                    <a:pt x="538" y="3"/>
                  </a:lnTo>
                  <a:lnTo>
                    <a:pt x="5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169D4B6C-10BF-4FDE-80D1-5EF633058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357"/>
              <a:ext cx="534" cy="288"/>
            </a:xfrm>
            <a:custGeom>
              <a:avLst/>
              <a:gdLst>
                <a:gd name="T0" fmla="*/ 703 w 1601"/>
                <a:gd name="T1" fmla="*/ 505 h 864"/>
                <a:gd name="T2" fmla="*/ 796 w 1601"/>
                <a:gd name="T3" fmla="*/ 370 h 864"/>
                <a:gd name="T4" fmla="*/ 741 w 1601"/>
                <a:gd name="T5" fmla="*/ 277 h 864"/>
                <a:gd name="T6" fmla="*/ 726 w 1601"/>
                <a:gd name="T7" fmla="*/ 211 h 864"/>
                <a:gd name="T8" fmla="*/ 740 w 1601"/>
                <a:gd name="T9" fmla="*/ 169 h 864"/>
                <a:gd name="T10" fmla="*/ 771 w 1601"/>
                <a:gd name="T11" fmla="*/ 145 h 864"/>
                <a:gd name="T12" fmla="*/ 805 w 1601"/>
                <a:gd name="T13" fmla="*/ 133 h 864"/>
                <a:gd name="T14" fmla="*/ 833 w 1601"/>
                <a:gd name="T15" fmla="*/ 130 h 864"/>
                <a:gd name="T16" fmla="*/ 845 w 1601"/>
                <a:gd name="T17" fmla="*/ 130 h 864"/>
                <a:gd name="T18" fmla="*/ 869 w 1601"/>
                <a:gd name="T19" fmla="*/ 132 h 864"/>
                <a:gd name="T20" fmla="*/ 902 w 1601"/>
                <a:gd name="T21" fmla="*/ 140 h 864"/>
                <a:gd name="T22" fmla="*/ 935 w 1601"/>
                <a:gd name="T23" fmla="*/ 159 h 864"/>
                <a:gd name="T24" fmla="*/ 955 w 1601"/>
                <a:gd name="T25" fmla="*/ 195 h 864"/>
                <a:gd name="T26" fmla="*/ 951 w 1601"/>
                <a:gd name="T27" fmla="*/ 252 h 864"/>
                <a:gd name="T28" fmla="*/ 912 w 1601"/>
                <a:gd name="T29" fmla="*/ 335 h 864"/>
                <a:gd name="T30" fmla="*/ 981 w 1601"/>
                <a:gd name="T31" fmla="*/ 504 h 864"/>
                <a:gd name="T32" fmla="*/ 1141 w 1601"/>
                <a:gd name="T33" fmla="*/ 0 h 864"/>
                <a:gd name="T34" fmla="*/ 1163 w 1601"/>
                <a:gd name="T35" fmla="*/ 15 h 864"/>
                <a:gd name="T36" fmla="*/ 1225 w 1601"/>
                <a:gd name="T37" fmla="*/ 52 h 864"/>
                <a:gd name="T38" fmla="*/ 1318 w 1601"/>
                <a:gd name="T39" fmla="*/ 100 h 864"/>
                <a:gd name="T40" fmla="*/ 1435 w 1601"/>
                <a:gd name="T41" fmla="*/ 148 h 864"/>
                <a:gd name="T42" fmla="*/ 1553 w 1601"/>
                <a:gd name="T43" fmla="*/ 184 h 864"/>
                <a:gd name="T44" fmla="*/ 1574 w 1601"/>
                <a:gd name="T45" fmla="*/ 230 h 864"/>
                <a:gd name="T46" fmla="*/ 1461 w 1601"/>
                <a:gd name="T47" fmla="*/ 288 h 864"/>
                <a:gd name="T48" fmla="*/ 1314 w 1601"/>
                <a:gd name="T49" fmla="*/ 346 h 864"/>
                <a:gd name="T50" fmla="*/ 1177 w 1601"/>
                <a:gd name="T51" fmla="*/ 395 h 864"/>
                <a:gd name="T52" fmla="*/ 1080 w 1601"/>
                <a:gd name="T53" fmla="*/ 481 h 864"/>
                <a:gd name="T54" fmla="*/ 1020 w 1601"/>
                <a:gd name="T55" fmla="*/ 608 h 864"/>
                <a:gd name="T56" fmla="*/ 998 w 1601"/>
                <a:gd name="T57" fmla="*/ 766 h 864"/>
                <a:gd name="T58" fmla="*/ 1001 w 1601"/>
                <a:gd name="T59" fmla="*/ 843 h 864"/>
                <a:gd name="T60" fmla="*/ 843 w 1601"/>
                <a:gd name="T61" fmla="*/ 864 h 864"/>
                <a:gd name="T62" fmla="*/ 603 w 1601"/>
                <a:gd name="T63" fmla="*/ 849 h 864"/>
                <a:gd name="T64" fmla="*/ 400 w 1601"/>
                <a:gd name="T65" fmla="*/ 812 h 864"/>
                <a:gd name="T66" fmla="*/ 238 w 1601"/>
                <a:gd name="T67" fmla="*/ 764 h 864"/>
                <a:gd name="T68" fmla="*/ 119 w 1601"/>
                <a:gd name="T69" fmla="*/ 715 h 864"/>
                <a:gd name="T70" fmla="*/ 45 w 1601"/>
                <a:gd name="T71" fmla="*/ 678 h 864"/>
                <a:gd name="T72" fmla="*/ 20 w 1601"/>
                <a:gd name="T73" fmla="*/ 663 h 864"/>
                <a:gd name="T74" fmla="*/ 11 w 1601"/>
                <a:gd name="T75" fmla="*/ 594 h 864"/>
                <a:gd name="T76" fmla="*/ 4 w 1601"/>
                <a:gd name="T77" fmla="*/ 521 h 864"/>
                <a:gd name="T78" fmla="*/ 1 w 1601"/>
                <a:gd name="T79" fmla="*/ 487 h 864"/>
                <a:gd name="T80" fmla="*/ 1 w 1601"/>
                <a:gd name="T81" fmla="*/ 419 h 864"/>
                <a:gd name="T82" fmla="*/ 12 w 1601"/>
                <a:gd name="T83" fmla="*/ 339 h 864"/>
                <a:gd name="T84" fmla="*/ 43 w 1601"/>
                <a:gd name="T85" fmla="*/ 262 h 864"/>
                <a:gd name="T86" fmla="*/ 101 w 1601"/>
                <a:gd name="T87" fmla="*/ 200 h 864"/>
                <a:gd name="T88" fmla="*/ 205 w 1601"/>
                <a:gd name="T89" fmla="*/ 162 h 864"/>
                <a:gd name="T90" fmla="*/ 329 w 1601"/>
                <a:gd name="T91" fmla="*/ 116 h 864"/>
                <a:gd name="T92" fmla="*/ 432 w 1601"/>
                <a:gd name="T93" fmla="*/ 68 h 864"/>
                <a:gd name="T94" fmla="*/ 505 w 1601"/>
                <a:gd name="T95" fmla="*/ 26 h 864"/>
                <a:gd name="T96" fmla="*/ 541 w 1601"/>
                <a:gd name="T97" fmla="*/ 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1" h="864">
                  <a:moveTo>
                    <a:pt x="543" y="0"/>
                  </a:moveTo>
                  <a:lnTo>
                    <a:pt x="678" y="424"/>
                  </a:lnTo>
                  <a:lnTo>
                    <a:pt x="703" y="505"/>
                  </a:lnTo>
                  <a:lnTo>
                    <a:pt x="703" y="504"/>
                  </a:lnTo>
                  <a:lnTo>
                    <a:pt x="725" y="572"/>
                  </a:lnTo>
                  <a:lnTo>
                    <a:pt x="796" y="370"/>
                  </a:lnTo>
                  <a:lnTo>
                    <a:pt x="772" y="335"/>
                  </a:lnTo>
                  <a:lnTo>
                    <a:pt x="753" y="304"/>
                  </a:lnTo>
                  <a:lnTo>
                    <a:pt x="741" y="277"/>
                  </a:lnTo>
                  <a:lnTo>
                    <a:pt x="732" y="252"/>
                  </a:lnTo>
                  <a:lnTo>
                    <a:pt x="728" y="230"/>
                  </a:lnTo>
                  <a:lnTo>
                    <a:pt x="726" y="211"/>
                  </a:lnTo>
                  <a:lnTo>
                    <a:pt x="729" y="195"/>
                  </a:lnTo>
                  <a:lnTo>
                    <a:pt x="734" y="180"/>
                  </a:lnTo>
                  <a:lnTo>
                    <a:pt x="740" y="169"/>
                  </a:lnTo>
                  <a:lnTo>
                    <a:pt x="749" y="159"/>
                  </a:lnTo>
                  <a:lnTo>
                    <a:pt x="760" y="151"/>
                  </a:lnTo>
                  <a:lnTo>
                    <a:pt x="771" y="145"/>
                  </a:lnTo>
                  <a:lnTo>
                    <a:pt x="782" y="140"/>
                  </a:lnTo>
                  <a:lnTo>
                    <a:pt x="794" y="136"/>
                  </a:lnTo>
                  <a:lnTo>
                    <a:pt x="805" y="133"/>
                  </a:lnTo>
                  <a:lnTo>
                    <a:pt x="817" y="132"/>
                  </a:lnTo>
                  <a:lnTo>
                    <a:pt x="825" y="131"/>
                  </a:lnTo>
                  <a:lnTo>
                    <a:pt x="833" y="130"/>
                  </a:lnTo>
                  <a:lnTo>
                    <a:pt x="839" y="130"/>
                  </a:lnTo>
                  <a:lnTo>
                    <a:pt x="843" y="130"/>
                  </a:lnTo>
                  <a:lnTo>
                    <a:pt x="845" y="130"/>
                  </a:lnTo>
                  <a:lnTo>
                    <a:pt x="851" y="130"/>
                  </a:lnTo>
                  <a:lnTo>
                    <a:pt x="859" y="131"/>
                  </a:lnTo>
                  <a:lnTo>
                    <a:pt x="869" y="132"/>
                  </a:lnTo>
                  <a:lnTo>
                    <a:pt x="878" y="133"/>
                  </a:lnTo>
                  <a:lnTo>
                    <a:pt x="890" y="136"/>
                  </a:lnTo>
                  <a:lnTo>
                    <a:pt x="902" y="140"/>
                  </a:lnTo>
                  <a:lnTo>
                    <a:pt x="913" y="145"/>
                  </a:lnTo>
                  <a:lnTo>
                    <a:pt x="924" y="151"/>
                  </a:lnTo>
                  <a:lnTo>
                    <a:pt x="935" y="159"/>
                  </a:lnTo>
                  <a:lnTo>
                    <a:pt x="944" y="169"/>
                  </a:lnTo>
                  <a:lnTo>
                    <a:pt x="951" y="180"/>
                  </a:lnTo>
                  <a:lnTo>
                    <a:pt x="955" y="195"/>
                  </a:lnTo>
                  <a:lnTo>
                    <a:pt x="958" y="211"/>
                  </a:lnTo>
                  <a:lnTo>
                    <a:pt x="956" y="230"/>
                  </a:lnTo>
                  <a:lnTo>
                    <a:pt x="951" y="252"/>
                  </a:lnTo>
                  <a:lnTo>
                    <a:pt x="943" y="277"/>
                  </a:lnTo>
                  <a:lnTo>
                    <a:pt x="930" y="304"/>
                  </a:lnTo>
                  <a:lnTo>
                    <a:pt x="912" y="335"/>
                  </a:lnTo>
                  <a:lnTo>
                    <a:pt x="888" y="370"/>
                  </a:lnTo>
                  <a:lnTo>
                    <a:pt x="960" y="572"/>
                  </a:lnTo>
                  <a:lnTo>
                    <a:pt x="981" y="504"/>
                  </a:lnTo>
                  <a:lnTo>
                    <a:pt x="981" y="505"/>
                  </a:lnTo>
                  <a:lnTo>
                    <a:pt x="1006" y="424"/>
                  </a:lnTo>
                  <a:lnTo>
                    <a:pt x="1141" y="0"/>
                  </a:lnTo>
                  <a:lnTo>
                    <a:pt x="1143" y="2"/>
                  </a:lnTo>
                  <a:lnTo>
                    <a:pt x="1151" y="7"/>
                  </a:lnTo>
                  <a:lnTo>
                    <a:pt x="1163" y="15"/>
                  </a:lnTo>
                  <a:lnTo>
                    <a:pt x="1179" y="26"/>
                  </a:lnTo>
                  <a:lnTo>
                    <a:pt x="1200" y="38"/>
                  </a:lnTo>
                  <a:lnTo>
                    <a:pt x="1225" y="52"/>
                  </a:lnTo>
                  <a:lnTo>
                    <a:pt x="1252" y="68"/>
                  </a:lnTo>
                  <a:lnTo>
                    <a:pt x="1284" y="84"/>
                  </a:lnTo>
                  <a:lnTo>
                    <a:pt x="1318" y="100"/>
                  </a:lnTo>
                  <a:lnTo>
                    <a:pt x="1355" y="116"/>
                  </a:lnTo>
                  <a:lnTo>
                    <a:pt x="1394" y="133"/>
                  </a:lnTo>
                  <a:lnTo>
                    <a:pt x="1435" y="148"/>
                  </a:lnTo>
                  <a:lnTo>
                    <a:pt x="1479" y="162"/>
                  </a:lnTo>
                  <a:lnTo>
                    <a:pt x="1523" y="175"/>
                  </a:lnTo>
                  <a:lnTo>
                    <a:pt x="1553" y="184"/>
                  </a:lnTo>
                  <a:lnTo>
                    <a:pt x="1579" y="198"/>
                  </a:lnTo>
                  <a:lnTo>
                    <a:pt x="1601" y="214"/>
                  </a:lnTo>
                  <a:lnTo>
                    <a:pt x="1574" y="230"/>
                  </a:lnTo>
                  <a:lnTo>
                    <a:pt x="1542" y="249"/>
                  </a:lnTo>
                  <a:lnTo>
                    <a:pt x="1503" y="268"/>
                  </a:lnTo>
                  <a:lnTo>
                    <a:pt x="1461" y="288"/>
                  </a:lnTo>
                  <a:lnTo>
                    <a:pt x="1415" y="309"/>
                  </a:lnTo>
                  <a:lnTo>
                    <a:pt x="1366" y="328"/>
                  </a:lnTo>
                  <a:lnTo>
                    <a:pt x="1314" y="346"/>
                  </a:lnTo>
                  <a:lnTo>
                    <a:pt x="1261" y="362"/>
                  </a:lnTo>
                  <a:lnTo>
                    <a:pt x="1217" y="376"/>
                  </a:lnTo>
                  <a:lnTo>
                    <a:pt x="1177" y="395"/>
                  </a:lnTo>
                  <a:lnTo>
                    <a:pt x="1141" y="419"/>
                  </a:lnTo>
                  <a:lnTo>
                    <a:pt x="1109" y="448"/>
                  </a:lnTo>
                  <a:lnTo>
                    <a:pt x="1080" y="481"/>
                  </a:lnTo>
                  <a:lnTo>
                    <a:pt x="1055" y="520"/>
                  </a:lnTo>
                  <a:lnTo>
                    <a:pt x="1036" y="562"/>
                  </a:lnTo>
                  <a:lnTo>
                    <a:pt x="1020" y="608"/>
                  </a:lnTo>
                  <a:lnTo>
                    <a:pt x="1007" y="657"/>
                  </a:lnTo>
                  <a:lnTo>
                    <a:pt x="1001" y="710"/>
                  </a:lnTo>
                  <a:lnTo>
                    <a:pt x="998" y="766"/>
                  </a:lnTo>
                  <a:lnTo>
                    <a:pt x="1001" y="827"/>
                  </a:lnTo>
                  <a:lnTo>
                    <a:pt x="1001" y="833"/>
                  </a:lnTo>
                  <a:lnTo>
                    <a:pt x="1001" y="843"/>
                  </a:lnTo>
                  <a:lnTo>
                    <a:pt x="1003" y="858"/>
                  </a:lnTo>
                  <a:lnTo>
                    <a:pt x="924" y="863"/>
                  </a:lnTo>
                  <a:lnTo>
                    <a:pt x="843" y="864"/>
                  </a:lnTo>
                  <a:lnTo>
                    <a:pt x="758" y="863"/>
                  </a:lnTo>
                  <a:lnTo>
                    <a:pt x="679" y="856"/>
                  </a:lnTo>
                  <a:lnTo>
                    <a:pt x="603" y="849"/>
                  </a:lnTo>
                  <a:lnTo>
                    <a:pt x="531" y="839"/>
                  </a:lnTo>
                  <a:lnTo>
                    <a:pt x="464" y="825"/>
                  </a:lnTo>
                  <a:lnTo>
                    <a:pt x="400" y="812"/>
                  </a:lnTo>
                  <a:lnTo>
                    <a:pt x="341" y="797"/>
                  </a:lnTo>
                  <a:lnTo>
                    <a:pt x="287" y="781"/>
                  </a:lnTo>
                  <a:lnTo>
                    <a:pt x="238" y="764"/>
                  </a:lnTo>
                  <a:lnTo>
                    <a:pt x="193" y="747"/>
                  </a:lnTo>
                  <a:lnTo>
                    <a:pt x="153" y="731"/>
                  </a:lnTo>
                  <a:lnTo>
                    <a:pt x="119" y="715"/>
                  </a:lnTo>
                  <a:lnTo>
                    <a:pt x="89" y="702"/>
                  </a:lnTo>
                  <a:lnTo>
                    <a:pt x="64" y="689"/>
                  </a:lnTo>
                  <a:lnTo>
                    <a:pt x="45" y="678"/>
                  </a:lnTo>
                  <a:lnTo>
                    <a:pt x="31" y="671"/>
                  </a:lnTo>
                  <a:lnTo>
                    <a:pt x="22" y="666"/>
                  </a:lnTo>
                  <a:lnTo>
                    <a:pt x="20" y="663"/>
                  </a:lnTo>
                  <a:lnTo>
                    <a:pt x="16" y="643"/>
                  </a:lnTo>
                  <a:lnTo>
                    <a:pt x="14" y="620"/>
                  </a:lnTo>
                  <a:lnTo>
                    <a:pt x="11" y="594"/>
                  </a:lnTo>
                  <a:lnTo>
                    <a:pt x="9" y="568"/>
                  </a:lnTo>
                  <a:lnTo>
                    <a:pt x="6" y="543"/>
                  </a:lnTo>
                  <a:lnTo>
                    <a:pt x="4" y="521"/>
                  </a:lnTo>
                  <a:lnTo>
                    <a:pt x="2" y="504"/>
                  </a:lnTo>
                  <a:lnTo>
                    <a:pt x="1" y="492"/>
                  </a:lnTo>
                  <a:lnTo>
                    <a:pt x="1" y="487"/>
                  </a:lnTo>
                  <a:lnTo>
                    <a:pt x="0" y="466"/>
                  </a:lnTo>
                  <a:lnTo>
                    <a:pt x="0" y="444"/>
                  </a:lnTo>
                  <a:lnTo>
                    <a:pt x="1" y="419"/>
                  </a:lnTo>
                  <a:lnTo>
                    <a:pt x="2" y="393"/>
                  </a:lnTo>
                  <a:lnTo>
                    <a:pt x="6" y="366"/>
                  </a:lnTo>
                  <a:lnTo>
                    <a:pt x="12" y="339"/>
                  </a:lnTo>
                  <a:lnTo>
                    <a:pt x="20" y="313"/>
                  </a:lnTo>
                  <a:lnTo>
                    <a:pt x="30" y="287"/>
                  </a:lnTo>
                  <a:lnTo>
                    <a:pt x="43" y="262"/>
                  </a:lnTo>
                  <a:lnTo>
                    <a:pt x="59" y="239"/>
                  </a:lnTo>
                  <a:lnTo>
                    <a:pt x="78" y="218"/>
                  </a:lnTo>
                  <a:lnTo>
                    <a:pt x="101" y="200"/>
                  </a:lnTo>
                  <a:lnTo>
                    <a:pt x="129" y="185"/>
                  </a:lnTo>
                  <a:lnTo>
                    <a:pt x="161" y="175"/>
                  </a:lnTo>
                  <a:lnTo>
                    <a:pt x="205" y="162"/>
                  </a:lnTo>
                  <a:lnTo>
                    <a:pt x="249" y="148"/>
                  </a:lnTo>
                  <a:lnTo>
                    <a:pt x="290" y="133"/>
                  </a:lnTo>
                  <a:lnTo>
                    <a:pt x="329" y="116"/>
                  </a:lnTo>
                  <a:lnTo>
                    <a:pt x="366" y="100"/>
                  </a:lnTo>
                  <a:lnTo>
                    <a:pt x="400" y="84"/>
                  </a:lnTo>
                  <a:lnTo>
                    <a:pt x="432" y="68"/>
                  </a:lnTo>
                  <a:lnTo>
                    <a:pt x="459" y="52"/>
                  </a:lnTo>
                  <a:lnTo>
                    <a:pt x="484" y="38"/>
                  </a:lnTo>
                  <a:lnTo>
                    <a:pt x="505" y="26"/>
                  </a:lnTo>
                  <a:lnTo>
                    <a:pt x="521" y="15"/>
                  </a:lnTo>
                  <a:lnTo>
                    <a:pt x="533" y="7"/>
                  </a:lnTo>
                  <a:lnTo>
                    <a:pt x="541" y="2"/>
                  </a:lnTo>
                  <a:lnTo>
                    <a:pt x="5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AB13B1E9-9036-47C9-A86A-85A8791A9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" y="2451"/>
              <a:ext cx="616" cy="296"/>
            </a:xfrm>
            <a:custGeom>
              <a:avLst/>
              <a:gdLst>
                <a:gd name="T0" fmla="*/ 771 w 1850"/>
                <a:gd name="T1" fmla="*/ 552 h 888"/>
                <a:gd name="T2" fmla="*/ 829 w 1850"/>
                <a:gd name="T3" fmla="*/ 337 h 888"/>
                <a:gd name="T4" fmla="*/ 798 w 1850"/>
                <a:gd name="T5" fmla="*/ 238 h 888"/>
                <a:gd name="T6" fmla="*/ 818 w 1850"/>
                <a:gd name="T7" fmla="*/ 180 h 888"/>
                <a:gd name="T8" fmla="*/ 864 w 1850"/>
                <a:gd name="T9" fmla="*/ 152 h 888"/>
                <a:gd name="T10" fmla="*/ 908 w 1850"/>
                <a:gd name="T11" fmla="*/ 144 h 888"/>
                <a:gd name="T12" fmla="*/ 928 w 1850"/>
                <a:gd name="T13" fmla="*/ 143 h 888"/>
                <a:gd name="T14" fmla="*/ 963 w 1850"/>
                <a:gd name="T15" fmla="*/ 146 h 888"/>
                <a:gd name="T16" fmla="*/ 1011 w 1850"/>
                <a:gd name="T17" fmla="*/ 162 h 888"/>
                <a:gd name="T18" fmla="*/ 1047 w 1850"/>
                <a:gd name="T19" fmla="*/ 204 h 888"/>
                <a:gd name="T20" fmla="*/ 1045 w 1850"/>
                <a:gd name="T21" fmla="*/ 281 h 888"/>
                <a:gd name="T22" fmla="*/ 977 w 1850"/>
                <a:gd name="T23" fmla="*/ 406 h 888"/>
                <a:gd name="T24" fmla="*/ 1106 w 1850"/>
                <a:gd name="T25" fmla="*/ 466 h 888"/>
                <a:gd name="T26" fmla="*/ 1278 w 1850"/>
                <a:gd name="T27" fmla="*/ 16 h 888"/>
                <a:gd name="T28" fmla="*/ 1377 w 1850"/>
                <a:gd name="T29" fmla="*/ 74 h 888"/>
                <a:gd name="T30" fmla="*/ 1532 w 1850"/>
                <a:gd name="T31" fmla="*/ 146 h 888"/>
                <a:gd name="T32" fmla="*/ 1709 w 1850"/>
                <a:gd name="T33" fmla="*/ 204 h 888"/>
                <a:gd name="T34" fmla="*/ 1803 w 1850"/>
                <a:gd name="T35" fmla="*/ 287 h 888"/>
                <a:gd name="T36" fmla="*/ 1844 w 1850"/>
                <a:gd name="T37" fmla="*/ 403 h 888"/>
                <a:gd name="T38" fmla="*/ 1850 w 1850"/>
                <a:gd name="T39" fmla="*/ 514 h 888"/>
                <a:gd name="T40" fmla="*/ 1846 w 1850"/>
                <a:gd name="T41" fmla="*/ 567 h 888"/>
                <a:gd name="T42" fmla="*/ 1836 w 1850"/>
                <a:gd name="T43" fmla="*/ 663 h 888"/>
                <a:gd name="T44" fmla="*/ 1825 w 1850"/>
                <a:gd name="T45" fmla="*/ 732 h 888"/>
                <a:gd name="T46" fmla="*/ 1756 w 1850"/>
                <a:gd name="T47" fmla="*/ 769 h 888"/>
                <a:gd name="T48" fmla="*/ 1600 w 1850"/>
                <a:gd name="T49" fmla="*/ 836 h 888"/>
                <a:gd name="T50" fmla="*/ 1402 w 1850"/>
                <a:gd name="T51" fmla="*/ 859 h 888"/>
                <a:gd name="T52" fmla="*/ 1288 w 1850"/>
                <a:gd name="T53" fmla="*/ 811 h 888"/>
                <a:gd name="T54" fmla="*/ 1160 w 1850"/>
                <a:gd name="T55" fmla="*/ 867 h 888"/>
                <a:gd name="T56" fmla="*/ 1118 w 1850"/>
                <a:gd name="T57" fmla="*/ 758 h 888"/>
                <a:gd name="T58" fmla="*/ 1015 w 1850"/>
                <a:gd name="T59" fmla="*/ 687 h 888"/>
                <a:gd name="T60" fmla="*/ 805 w 1850"/>
                <a:gd name="T61" fmla="*/ 696 h 888"/>
                <a:gd name="T62" fmla="*/ 718 w 1850"/>
                <a:gd name="T63" fmla="*/ 785 h 888"/>
                <a:gd name="T64" fmla="*/ 692 w 1850"/>
                <a:gd name="T65" fmla="*/ 866 h 888"/>
                <a:gd name="T66" fmla="*/ 612 w 1850"/>
                <a:gd name="T67" fmla="*/ 817 h 888"/>
                <a:gd name="T68" fmla="*/ 501 w 1850"/>
                <a:gd name="T69" fmla="*/ 821 h 888"/>
                <a:gd name="T70" fmla="*/ 358 w 1850"/>
                <a:gd name="T71" fmla="*/ 869 h 888"/>
                <a:gd name="T72" fmla="*/ 161 w 1850"/>
                <a:gd name="T73" fmla="*/ 799 h 888"/>
                <a:gd name="T74" fmla="*/ 49 w 1850"/>
                <a:gd name="T75" fmla="*/ 744 h 888"/>
                <a:gd name="T76" fmla="*/ 19 w 1850"/>
                <a:gd name="T77" fmla="*/ 708 h 888"/>
                <a:gd name="T78" fmla="*/ 8 w 1850"/>
                <a:gd name="T79" fmla="*/ 609 h 888"/>
                <a:gd name="T80" fmla="*/ 2 w 1850"/>
                <a:gd name="T81" fmla="*/ 539 h 888"/>
                <a:gd name="T82" fmla="*/ 0 w 1850"/>
                <a:gd name="T83" fmla="*/ 459 h 888"/>
                <a:gd name="T84" fmla="*/ 21 w 1850"/>
                <a:gd name="T85" fmla="*/ 343 h 888"/>
                <a:gd name="T86" fmla="*/ 86 w 1850"/>
                <a:gd name="T87" fmla="*/ 239 h 888"/>
                <a:gd name="T88" fmla="*/ 225 w 1850"/>
                <a:gd name="T89" fmla="*/ 178 h 888"/>
                <a:gd name="T90" fmla="*/ 401 w 1850"/>
                <a:gd name="T91" fmla="*/ 110 h 888"/>
                <a:gd name="T92" fmla="*/ 531 w 1850"/>
                <a:gd name="T93" fmla="*/ 42 h 888"/>
                <a:gd name="T94" fmla="*/ 594 w 1850"/>
                <a:gd name="T95" fmla="*/ 3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50" h="888">
                  <a:moveTo>
                    <a:pt x="597" y="0"/>
                  </a:moveTo>
                  <a:lnTo>
                    <a:pt x="744" y="466"/>
                  </a:lnTo>
                  <a:lnTo>
                    <a:pt x="771" y="554"/>
                  </a:lnTo>
                  <a:lnTo>
                    <a:pt x="771" y="552"/>
                  </a:lnTo>
                  <a:lnTo>
                    <a:pt x="796" y="627"/>
                  </a:lnTo>
                  <a:lnTo>
                    <a:pt x="874" y="406"/>
                  </a:lnTo>
                  <a:lnTo>
                    <a:pt x="849" y="370"/>
                  </a:lnTo>
                  <a:lnTo>
                    <a:pt x="829" y="337"/>
                  </a:lnTo>
                  <a:lnTo>
                    <a:pt x="816" y="308"/>
                  </a:lnTo>
                  <a:lnTo>
                    <a:pt x="806" y="281"/>
                  </a:lnTo>
                  <a:lnTo>
                    <a:pt x="801" y="258"/>
                  </a:lnTo>
                  <a:lnTo>
                    <a:pt x="798" y="238"/>
                  </a:lnTo>
                  <a:lnTo>
                    <a:pt x="800" y="219"/>
                  </a:lnTo>
                  <a:lnTo>
                    <a:pt x="803" y="204"/>
                  </a:lnTo>
                  <a:lnTo>
                    <a:pt x="809" y="191"/>
                  </a:lnTo>
                  <a:lnTo>
                    <a:pt x="818" y="180"/>
                  </a:lnTo>
                  <a:lnTo>
                    <a:pt x="828" y="170"/>
                  </a:lnTo>
                  <a:lnTo>
                    <a:pt x="839" y="162"/>
                  </a:lnTo>
                  <a:lnTo>
                    <a:pt x="852" y="156"/>
                  </a:lnTo>
                  <a:lnTo>
                    <a:pt x="864" y="152"/>
                  </a:lnTo>
                  <a:lnTo>
                    <a:pt x="876" y="149"/>
                  </a:lnTo>
                  <a:lnTo>
                    <a:pt x="887" y="146"/>
                  </a:lnTo>
                  <a:lnTo>
                    <a:pt x="899" y="145"/>
                  </a:lnTo>
                  <a:lnTo>
                    <a:pt x="908" y="144"/>
                  </a:lnTo>
                  <a:lnTo>
                    <a:pt x="916" y="143"/>
                  </a:lnTo>
                  <a:lnTo>
                    <a:pt x="922" y="143"/>
                  </a:lnTo>
                  <a:lnTo>
                    <a:pt x="925" y="143"/>
                  </a:lnTo>
                  <a:lnTo>
                    <a:pt x="928" y="143"/>
                  </a:lnTo>
                  <a:lnTo>
                    <a:pt x="934" y="144"/>
                  </a:lnTo>
                  <a:lnTo>
                    <a:pt x="942" y="144"/>
                  </a:lnTo>
                  <a:lnTo>
                    <a:pt x="952" y="145"/>
                  </a:lnTo>
                  <a:lnTo>
                    <a:pt x="963" y="146"/>
                  </a:lnTo>
                  <a:lnTo>
                    <a:pt x="974" y="149"/>
                  </a:lnTo>
                  <a:lnTo>
                    <a:pt x="986" y="152"/>
                  </a:lnTo>
                  <a:lnTo>
                    <a:pt x="999" y="157"/>
                  </a:lnTo>
                  <a:lnTo>
                    <a:pt x="1011" y="162"/>
                  </a:lnTo>
                  <a:lnTo>
                    <a:pt x="1022" y="171"/>
                  </a:lnTo>
                  <a:lnTo>
                    <a:pt x="1032" y="180"/>
                  </a:lnTo>
                  <a:lnTo>
                    <a:pt x="1041" y="191"/>
                  </a:lnTo>
                  <a:lnTo>
                    <a:pt x="1047" y="204"/>
                  </a:lnTo>
                  <a:lnTo>
                    <a:pt x="1051" y="221"/>
                  </a:lnTo>
                  <a:lnTo>
                    <a:pt x="1052" y="238"/>
                  </a:lnTo>
                  <a:lnTo>
                    <a:pt x="1050" y="259"/>
                  </a:lnTo>
                  <a:lnTo>
                    <a:pt x="1045" y="281"/>
                  </a:lnTo>
                  <a:lnTo>
                    <a:pt x="1035" y="308"/>
                  </a:lnTo>
                  <a:lnTo>
                    <a:pt x="1020" y="337"/>
                  </a:lnTo>
                  <a:lnTo>
                    <a:pt x="1001" y="370"/>
                  </a:lnTo>
                  <a:lnTo>
                    <a:pt x="977" y="406"/>
                  </a:lnTo>
                  <a:lnTo>
                    <a:pt x="1054" y="627"/>
                  </a:lnTo>
                  <a:lnTo>
                    <a:pt x="1078" y="552"/>
                  </a:lnTo>
                  <a:lnTo>
                    <a:pt x="1079" y="554"/>
                  </a:lnTo>
                  <a:lnTo>
                    <a:pt x="1106" y="466"/>
                  </a:lnTo>
                  <a:lnTo>
                    <a:pt x="1254" y="0"/>
                  </a:lnTo>
                  <a:lnTo>
                    <a:pt x="1256" y="3"/>
                  </a:lnTo>
                  <a:lnTo>
                    <a:pt x="1265" y="8"/>
                  </a:lnTo>
                  <a:lnTo>
                    <a:pt x="1278" y="16"/>
                  </a:lnTo>
                  <a:lnTo>
                    <a:pt x="1296" y="29"/>
                  </a:lnTo>
                  <a:lnTo>
                    <a:pt x="1319" y="42"/>
                  </a:lnTo>
                  <a:lnTo>
                    <a:pt x="1346" y="57"/>
                  </a:lnTo>
                  <a:lnTo>
                    <a:pt x="1377" y="74"/>
                  </a:lnTo>
                  <a:lnTo>
                    <a:pt x="1411" y="92"/>
                  </a:lnTo>
                  <a:lnTo>
                    <a:pt x="1449" y="110"/>
                  </a:lnTo>
                  <a:lnTo>
                    <a:pt x="1489" y="128"/>
                  </a:lnTo>
                  <a:lnTo>
                    <a:pt x="1532" y="146"/>
                  </a:lnTo>
                  <a:lnTo>
                    <a:pt x="1578" y="162"/>
                  </a:lnTo>
                  <a:lnTo>
                    <a:pt x="1625" y="178"/>
                  </a:lnTo>
                  <a:lnTo>
                    <a:pt x="1674" y="192"/>
                  </a:lnTo>
                  <a:lnTo>
                    <a:pt x="1709" y="204"/>
                  </a:lnTo>
                  <a:lnTo>
                    <a:pt x="1739" y="219"/>
                  </a:lnTo>
                  <a:lnTo>
                    <a:pt x="1765" y="239"/>
                  </a:lnTo>
                  <a:lnTo>
                    <a:pt x="1786" y="263"/>
                  </a:lnTo>
                  <a:lnTo>
                    <a:pt x="1803" y="287"/>
                  </a:lnTo>
                  <a:lnTo>
                    <a:pt x="1818" y="315"/>
                  </a:lnTo>
                  <a:lnTo>
                    <a:pt x="1829" y="343"/>
                  </a:lnTo>
                  <a:lnTo>
                    <a:pt x="1838" y="373"/>
                  </a:lnTo>
                  <a:lnTo>
                    <a:pt x="1844" y="403"/>
                  </a:lnTo>
                  <a:lnTo>
                    <a:pt x="1848" y="432"/>
                  </a:lnTo>
                  <a:lnTo>
                    <a:pt x="1849" y="461"/>
                  </a:lnTo>
                  <a:lnTo>
                    <a:pt x="1850" y="488"/>
                  </a:lnTo>
                  <a:lnTo>
                    <a:pt x="1850" y="514"/>
                  </a:lnTo>
                  <a:lnTo>
                    <a:pt x="1849" y="536"/>
                  </a:lnTo>
                  <a:lnTo>
                    <a:pt x="1848" y="540"/>
                  </a:lnTo>
                  <a:lnTo>
                    <a:pt x="1848" y="551"/>
                  </a:lnTo>
                  <a:lnTo>
                    <a:pt x="1846" y="567"/>
                  </a:lnTo>
                  <a:lnTo>
                    <a:pt x="1844" y="587"/>
                  </a:lnTo>
                  <a:lnTo>
                    <a:pt x="1841" y="611"/>
                  </a:lnTo>
                  <a:lnTo>
                    <a:pt x="1840" y="637"/>
                  </a:lnTo>
                  <a:lnTo>
                    <a:pt x="1836" y="663"/>
                  </a:lnTo>
                  <a:lnTo>
                    <a:pt x="1834" y="687"/>
                  </a:lnTo>
                  <a:lnTo>
                    <a:pt x="1831" y="710"/>
                  </a:lnTo>
                  <a:lnTo>
                    <a:pt x="1828" y="729"/>
                  </a:lnTo>
                  <a:lnTo>
                    <a:pt x="1825" y="732"/>
                  </a:lnTo>
                  <a:lnTo>
                    <a:pt x="1817" y="737"/>
                  </a:lnTo>
                  <a:lnTo>
                    <a:pt x="1802" y="745"/>
                  </a:lnTo>
                  <a:lnTo>
                    <a:pt x="1782" y="757"/>
                  </a:lnTo>
                  <a:lnTo>
                    <a:pt x="1756" y="769"/>
                  </a:lnTo>
                  <a:lnTo>
                    <a:pt x="1725" y="784"/>
                  </a:lnTo>
                  <a:lnTo>
                    <a:pt x="1688" y="801"/>
                  </a:lnTo>
                  <a:lnTo>
                    <a:pt x="1647" y="817"/>
                  </a:lnTo>
                  <a:lnTo>
                    <a:pt x="1600" y="836"/>
                  </a:lnTo>
                  <a:lnTo>
                    <a:pt x="1548" y="853"/>
                  </a:lnTo>
                  <a:lnTo>
                    <a:pt x="1491" y="871"/>
                  </a:lnTo>
                  <a:lnTo>
                    <a:pt x="1429" y="888"/>
                  </a:lnTo>
                  <a:lnTo>
                    <a:pt x="1402" y="859"/>
                  </a:lnTo>
                  <a:lnTo>
                    <a:pt x="1377" y="838"/>
                  </a:lnTo>
                  <a:lnTo>
                    <a:pt x="1350" y="823"/>
                  </a:lnTo>
                  <a:lnTo>
                    <a:pt x="1320" y="815"/>
                  </a:lnTo>
                  <a:lnTo>
                    <a:pt x="1288" y="811"/>
                  </a:lnTo>
                  <a:lnTo>
                    <a:pt x="1256" y="815"/>
                  </a:lnTo>
                  <a:lnTo>
                    <a:pt x="1224" y="825"/>
                  </a:lnTo>
                  <a:lnTo>
                    <a:pt x="1196" y="841"/>
                  </a:lnTo>
                  <a:lnTo>
                    <a:pt x="1160" y="867"/>
                  </a:lnTo>
                  <a:lnTo>
                    <a:pt x="1146" y="862"/>
                  </a:lnTo>
                  <a:lnTo>
                    <a:pt x="1140" y="819"/>
                  </a:lnTo>
                  <a:lnTo>
                    <a:pt x="1131" y="786"/>
                  </a:lnTo>
                  <a:lnTo>
                    <a:pt x="1118" y="758"/>
                  </a:lnTo>
                  <a:lnTo>
                    <a:pt x="1098" y="733"/>
                  </a:lnTo>
                  <a:lnTo>
                    <a:pt x="1073" y="712"/>
                  </a:lnTo>
                  <a:lnTo>
                    <a:pt x="1046" y="697"/>
                  </a:lnTo>
                  <a:lnTo>
                    <a:pt x="1015" y="687"/>
                  </a:lnTo>
                  <a:lnTo>
                    <a:pt x="983" y="684"/>
                  </a:lnTo>
                  <a:lnTo>
                    <a:pt x="868" y="684"/>
                  </a:lnTo>
                  <a:lnTo>
                    <a:pt x="834" y="686"/>
                  </a:lnTo>
                  <a:lnTo>
                    <a:pt x="805" y="696"/>
                  </a:lnTo>
                  <a:lnTo>
                    <a:pt x="776" y="712"/>
                  </a:lnTo>
                  <a:lnTo>
                    <a:pt x="753" y="732"/>
                  </a:lnTo>
                  <a:lnTo>
                    <a:pt x="733" y="757"/>
                  </a:lnTo>
                  <a:lnTo>
                    <a:pt x="718" y="785"/>
                  </a:lnTo>
                  <a:lnTo>
                    <a:pt x="709" y="817"/>
                  </a:lnTo>
                  <a:lnTo>
                    <a:pt x="701" y="863"/>
                  </a:lnTo>
                  <a:lnTo>
                    <a:pt x="697" y="864"/>
                  </a:lnTo>
                  <a:lnTo>
                    <a:pt x="692" y="866"/>
                  </a:lnTo>
                  <a:lnTo>
                    <a:pt x="657" y="840"/>
                  </a:lnTo>
                  <a:lnTo>
                    <a:pt x="656" y="840"/>
                  </a:lnTo>
                  <a:lnTo>
                    <a:pt x="634" y="826"/>
                  </a:lnTo>
                  <a:lnTo>
                    <a:pt x="612" y="817"/>
                  </a:lnTo>
                  <a:lnTo>
                    <a:pt x="587" y="811"/>
                  </a:lnTo>
                  <a:lnTo>
                    <a:pt x="562" y="809"/>
                  </a:lnTo>
                  <a:lnTo>
                    <a:pt x="531" y="812"/>
                  </a:lnTo>
                  <a:lnTo>
                    <a:pt x="501" y="821"/>
                  </a:lnTo>
                  <a:lnTo>
                    <a:pt x="474" y="836"/>
                  </a:lnTo>
                  <a:lnTo>
                    <a:pt x="449" y="856"/>
                  </a:lnTo>
                  <a:lnTo>
                    <a:pt x="420" y="885"/>
                  </a:lnTo>
                  <a:lnTo>
                    <a:pt x="358" y="869"/>
                  </a:lnTo>
                  <a:lnTo>
                    <a:pt x="301" y="852"/>
                  </a:lnTo>
                  <a:lnTo>
                    <a:pt x="249" y="833"/>
                  </a:lnTo>
                  <a:lnTo>
                    <a:pt x="203" y="816"/>
                  </a:lnTo>
                  <a:lnTo>
                    <a:pt x="161" y="799"/>
                  </a:lnTo>
                  <a:lnTo>
                    <a:pt x="125" y="783"/>
                  </a:lnTo>
                  <a:lnTo>
                    <a:pt x="94" y="768"/>
                  </a:lnTo>
                  <a:lnTo>
                    <a:pt x="68" y="754"/>
                  </a:lnTo>
                  <a:lnTo>
                    <a:pt x="49" y="744"/>
                  </a:lnTo>
                  <a:lnTo>
                    <a:pt x="34" y="736"/>
                  </a:lnTo>
                  <a:lnTo>
                    <a:pt x="25" y="731"/>
                  </a:lnTo>
                  <a:lnTo>
                    <a:pt x="21" y="728"/>
                  </a:lnTo>
                  <a:lnTo>
                    <a:pt x="19" y="708"/>
                  </a:lnTo>
                  <a:lnTo>
                    <a:pt x="16" y="686"/>
                  </a:lnTo>
                  <a:lnTo>
                    <a:pt x="13" y="660"/>
                  </a:lnTo>
                  <a:lnTo>
                    <a:pt x="10" y="634"/>
                  </a:lnTo>
                  <a:lnTo>
                    <a:pt x="8" y="609"/>
                  </a:lnTo>
                  <a:lnTo>
                    <a:pt x="5" y="586"/>
                  </a:lnTo>
                  <a:lnTo>
                    <a:pt x="4" y="566"/>
                  </a:lnTo>
                  <a:lnTo>
                    <a:pt x="3" y="550"/>
                  </a:lnTo>
                  <a:lnTo>
                    <a:pt x="2" y="539"/>
                  </a:lnTo>
                  <a:lnTo>
                    <a:pt x="2" y="535"/>
                  </a:lnTo>
                  <a:lnTo>
                    <a:pt x="0" y="513"/>
                  </a:lnTo>
                  <a:lnTo>
                    <a:pt x="0" y="487"/>
                  </a:lnTo>
                  <a:lnTo>
                    <a:pt x="0" y="459"/>
                  </a:lnTo>
                  <a:lnTo>
                    <a:pt x="3" y="431"/>
                  </a:lnTo>
                  <a:lnTo>
                    <a:pt x="6" y="401"/>
                  </a:lnTo>
                  <a:lnTo>
                    <a:pt x="13" y="373"/>
                  </a:lnTo>
                  <a:lnTo>
                    <a:pt x="21" y="343"/>
                  </a:lnTo>
                  <a:lnTo>
                    <a:pt x="32" y="315"/>
                  </a:lnTo>
                  <a:lnTo>
                    <a:pt x="47" y="287"/>
                  </a:lnTo>
                  <a:lnTo>
                    <a:pt x="65" y="263"/>
                  </a:lnTo>
                  <a:lnTo>
                    <a:pt x="86" y="239"/>
                  </a:lnTo>
                  <a:lnTo>
                    <a:pt x="112" y="219"/>
                  </a:lnTo>
                  <a:lnTo>
                    <a:pt x="141" y="204"/>
                  </a:lnTo>
                  <a:lnTo>
                    <a:pt x="176" y="192"/>
                  </a:lnTo>
                  <a:lnTo>
                    <a:pt x="225" y="178"/>
                  </a:lnTo>
                  <a:lnTo>
                    <a:pt x="273" y="162"/>
                  </a:lnTo>
                  <a:lnTo>
                    <a:pt x="318" y="146"/>
                  </a:lnTo>
                  <a:lnTo>
                    <a:pt x="360" y="128"/>
                  </a:lnTo>
                  <a:lnTo>
                    <a:pt x="401" y="110"/>
                  </a:lnTo>
                  <a:lnTo>
                    <a:pt x="440" y="92"/>
                  </a:lnTo>
                  <a:lnTo>
                    <a:pt x="473" y="74"/>
                  </a:lnTo>
                  <a:lnTo>
                    <a:pt x="504" y="57"/>
                  </a:lnTo>
                  <a:lnTo>
                    <a:pt x="531" y="42"/>
                  </a:lnTo>
                  <a:lnTo>
                    <a:pt x="553" y="29"/>
                  </a:lnTo>
                  <a:lnTo>
                    <a:pt x="572" y="16"/>
                  </a:lnTo>
                  <a:lnTo>
                    <a:pt x="586" y="8"/>
                  </a:lnTo>
                  <a:lnTo>
                    <a:pt x="594" y="3"/>
                  </a:lnTo>
                  <a:lnTo>
                    <a:pt x="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411C2FAD-6780-4FE6-9588-38E489F1881A}"/>
              </a:ext>
            </a:extLst>
          </p:cNvPr>
          <p:cNvSpPr txBox="1"/>
          <p:nvPr/>
        </p:nvSpPr>
        <p:spPr>
          <a:xfrm>
            <a:off x="8317706" y="5003206"/>
            <a:ext cx="260112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nibh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E7D180-91BF-4032-8F86-DEB463EA049E}"/>
              </a:ext>
            </a:extLst>
          </p:cNvPr>
          <p:cNvSpPr txBox="1"/>
          <p:nvPr/>
        </p:nvSpPr>
        <p:spPr>
          <a:xfrm>
            <a:off x="8317707" y="469446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Two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grpSp>
        <p:nvGrpSpPr>
          <p:cNvPr id="49" name="Group 4">
            <a:extLst>
              <a:ext uri="{FF2B5EF4-FFF2-40B4-BE49-F238E27FC236}">
                <a16:creationId xmlns:a16="http://schemas.microsoft.com/office/drawing/2014/main" id="{ABD97814-1778-4ABB-8E58-CB257324333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33730" y="4330948"/>
            <a:ext cx="362721" cy="363514"/>
            <a:chOff x="2803" y="828"/>
            <a:chExt cx="1372" cy="1375"/>
          </a:xfrm>
          <a:solidFill>
            <a:schemeClr val="accent5"/>
          </a:solidFill>
        </p:grpSpPr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5514C60A-F6E8-4937-AFA8-D81F25E47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828"/>
              <a:ext cx="1038" cy="562"/>
            </a:xfrm>
            <a:custGeom>
              <a:avLst/>
              <a:gdLst>
                <a:gd name="T0" fmla="*/ 2023 w 3115"/>
                <a:gd name="T1" fmla="*/ 0 h 1686"/>
                <a:gd name="T2" fmla="*/ 3087 w 3115"/>
                <a:gd name="T3" fmla="*/ 3 h 1686"/>
                <a:gd name="T4" fmla="*/ 3098 w 3115"/>
                <a:gd name="T5" fmla="*/ 4 h 1686"/>
                <a:gd name="T6" fmla="*/ 3105 w 3115"/>
                <a:gd name="T7" fmla="*/ 10 h 1686"/>
                <a:gd name="T8" fmla="*/ 3112 w 3115"/>
                <a:gd name="T9" fmla="*/ 18 h 1686"/>
                <a:gd name="T10" fmla="*/ 3115 w 3115"/>
                <a:gd name="T11" fmla="*/ 28 h 1686"/>
                <a:gd name="T12" fmla="*/ 3114 w 3115"/>
                <a:gd name="T13" fmla="*/ 38 h 1686"/>
                <a:gd name="T14" fmla="*/ 3109 w 3115"/>
                <a:gd name="T15" fmla="*/ 48 h 1686"/>
                <a:gd name="T16" fmla="*/ 2462 w 3115"/>
                <a:gd name="T17" fmla="*/ 891 h 1686"/>
                <a:gd name="T18" fmla="*/ 2455 w 3115"/>
                <a:gd name="T19" fmla="*/ 897 h 1686"/>
                <a:gd name="T20" fmla="*/ 2445 w 3115"/>
                <a:gd name="T21" fmla="*/ 901 h 1686"/>
                <a:gd name="T22" fmla="*/ 2435 w 3115"/>
                <a:gd name="T23" fmla="*/ 899 h 1686"/>
                <a:gd name="T24" fmla="*/ 2426 w 3115"/>
                <a:gd name="T25" fmla="*/ 894 h 1686"/>
                <a:gd name="T26" fmla="*/ 2420 w 3115"/>
                <a:gd name="T27" fmla="*/ 887 h 1686"/>
                <a:gd name="T28" fmla="*/ 2417 w 3115"/>
                <a:gd name="T29" fmla="*/ 877 h 1686"/>
                <a:gd name="T30" fmla="*/ 2393 w 3115"/>
                <a:gd name="T31" fmla="*/ 526 h 1686"/>
                <a:gd name="T32" fmla="*/ 1620 w 3115"/>
                <a:gd name="T33" fmla="*/ 906 h 1686"/>
                <a:gd name="T34" fmla="*/ 1197 w 3115"/>
                <a:gd name="T35" fmla="*/ 1619 h 1686"/>
                <a:gd name="T36" fmla="*/ 1180 w 3115"/>
                <a:gd name="T37" fmla="*/ 1641 h 1686"/>
                <a:gd name="T38" fmla="*/ 1157 w 3115"/>
                <a:gd name="T39" fmla="*/ 1661 h 1686"/>
                <a:gd name="T40" fmla="*/ 1133 w 3115"/>
                <a:gd name="T41" fmla="*/ 1675 h 1686"/>
                <a:gd name="T42" fmla="*/ 1106 w 3115"/>
                <a:gd name="T43" fmla="*/ 1682 h 1686"/>
                <a:gd name="T44" fmla="*/ 1078 w 3115"/>
                <a:gd name="T45" fmla="*/ 1686 h 1686"/>
                <a:gd name="T46" fmla="*/ 1051 w 3115"/>
                <a:gd name="T47" fmla="*/ 1684 h 1686"/>
                <a:gd name="T48" fmla="*/ 1024 w 3115"/>
                <a:gd name="T49" fmla="*/ 1675 h 1686"/>
                <a:gd name="T50" fmla="*/ 85 w 3115"/>
                <a:gd name="T51" fmla="*/ 1288 h 1686"/>
                <a:gd name="T52" fmla="*/ 60 w 3115"/>
                <a:gd name="T53" fmla="*/ 1275 h 1686"/>
                <a:gd name="T54" fmla="*/ 40 w 3115"/>
                <a:gd name="T55" fmla="*/ 1258 h 1686"/>
                <a:gd name="T56" fmla="*/ 23 w 3115"/>
                <a:gd name="T57" fmla="*/ 1236 h 1686"/>
                <a:gd name="T58" fmla="*/ 10 w 3115"/>
                <a:gd name="T59" fmla="*/ 1214 h 1686"/>
                <a:gd name="T60" fmla="*/ 2 w 3115"/>
                <a:gd name="T61" fmla="*/ 1188 h 1686"/>
                <a:gd name="T62" fmla="*/ 0 w 3115"/>
                <a:gd name="T63" fmla="*/ 1161 h 1686"/>
                <a:gd name="T64" fmla="*/ 2 w 3115"/>
                <a:gd name="T65" fmla="*/ 1134 h 1686"/>
                <a:gd name="T66" fmla="*/ 10 w 3115"/>
                <a:gd name="T67" fmla="*/ 1107 h 1686"/>
                <a:gd name="T68" fmla="*/ 24 w 3115"/>
                <a:gd name="T69" fmla="*/ 1082 h 1686"/>
                <a:gd name="T70" fmla="*/ 40 w 3115"/>
                <a:gd name="T71" fmla="*/ 1061 h 1686"/>
                <a:gd name="T72" fmla="*/ 61 w 3115"/>
                <a:gd name="T73" fmla="*/ 1045 h 1686"/>
                <a:gd name="T74" fmla="*/ 85 w 3115"/>
                <a:gd name="T75" fmla="*/ 1032 h 1686"/>
                <a:gd name="T76" fmla="*/ 110 w 3115"/>
                <a:gd name="T77" fmla="*/ 1025 h 1686"/>
                <a:gd name="T78" fmla="*/ 137 w 3115"/>
                <a:gd name="T79" fmla="*/ 1021 h 1686"/>
                <a:gd name="T80" fmla="*/ 164 w 3115"/>
                <a:gd name="T81" fmla="*/ 1023 h 1686"/>
                <a:gd name="T82" fmla="*/ 192 w 3115"/>
                <a:gd name="T83" fmla="*/ 1032 h 1686"/>
                <a:gd name="T84" fmla="*/ 1019 w 3115"/>
                <a:gd name="T85" fmla="*/ 1373 h 1686"/>
                <a:gd name="T86" fmla="*/ 1403 w 3115"/>
                <a:gd name="T87" fmla="*/ 729 h 1686"/>
                <a:gd name="T88" fmla="*/ 1418 w 3115"/>
                <a:gd name="T89" fmla="*/ 708 h 1686"/>
                <a:gd name="T90" fmla="*/ 1438 w 3115"/>
                <a:gd name="T91" fmla="*/ 690 h 1686"/>
                <a:gd name="T92" fmla="*/ 1461 w 3115"/>
                <a:gd name="T93" fmla="*/ 675 h 1686"/>
                <a:gd name="T94" fmla="*/ 2270 w 3115"/>
                <a:gd name="T95" fmla="*/ 277 h 1686"/>
                <a:gd name="T96" fmla="*/ 2007 w 3115"/>
                <a:gd name="T97" fmla="*/ 44 h 1686"/>
                <a:gd name="T98" fmla="*/ 2001 w 3115"/>
                <a:gd name="T99" fmla="*/ 36 h 1686"/>
                <a:gd name="T100" fmla="*/ 1998 w 3115"/>
                <a:gd name="T101" fmla="*/ 26 h 1686"/>
                <a:gd name="T102" fmla="*/ 2000 w 3115"/>
                <a:gd name="T103" fmla="*/ 16 h 1686"/>
                <a:gd name="T104" fmla="*/ 2006 w 3115"/>
                <a:gd name="T105" fmla="*/ 8 h 1686"/>
                <a:gd name="T106" fmla="*/ 2013 w 3115"/>
                <a:gd name="T107" fmla="*/ 3 h 1686"/>
                <a:gd name="T108" fmla="*/ 2023 w 3115"/>
                <a:gd name="T109" fmla="*/ 0 h 1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15" h="1686">
                  <a:moveTo>
                    <a:pt x="2023" y="0"/>
                  </a:moveTo>
                  <a:lnTo>
                    <a:pt x="3087" y="3"/>
                  </a:lnTo>
                  <a:lnTo>
                    <a:pt x="3098" y="4"/>
                  </a:lnTo>
                  <a:lnTo>
                    <a:pt x="3105" y="10"/>
                  </a:lnTo>
                  <a:lnTo>
                    <a:pt x="3112" y="18"/>
                  </a:lnTo>
                  <a:lnTo>
                    <a:pt x="3115" y="28"/>
                  </a:lnTo>
                  <a:lnTo>
                    <a:pt x="3114" y="38"/>
                  </a:lnTo>
                  <a:lnTo>
                    <a:pt x="3109" y="48"/>
                  </a:lnTo>
                  <a:lnTo>
                    <a:pt x="2462" y="891"/>
                  </a:lnTo>
                  <a:lnTo>
                    <a:pt x="2455" y="897"/>
                  </a:lnTo>
                  <a:lnTo>
                    <a:pt x="2445" y="901"/>
                  </a:lnTo>
                  <a:lnTo>
                    <a:pt x="2435" y="899"/>
                  </a:lnTo>
                  <a:lnTo>
                    <a:pt x="2426" y="894"/>
                  </a:lnTo>
                  <a:lnTo>
                    <a:pt x="2420" y="887"/>
                  </a:lnTo>
                  <a:lnTo>
                    <a:pt x="2417" y="877"/>
                  </a:lnTo>
                  <a:lnTo>
                    <a:pt x="2393" y="526"/>
                  </a:lnTo>
                  <a:lnTo>
                    <a:pt x="1620" y="906"/>
                  </a:lnTo>
                  <a:lnTo>
                    <a:pt x="1197" y="1619"/>
                  </a:lnTo>
                  <a:lnTo>
                    <a:pt x="1180" y="1641"/>
                  </a:lnTo>
                  <a:lnTo>
                    <a:pt x="1157" y="1661"/>
                  </a:lnTo>
                  <a:lnTo>
                    <a:pt x="1133" y="1675"/>
                  </a:lnTo>
                  <a:lnTo>
                    <a:pt x="1106" y="1682"/>
                  </a:lnTo>
                  <a:lnTo>
                    <a:pt x="1078" y="1686"/>
                  </a:lnTo>
                  <a:lnTo>
                    <a:pt x="1051" y="1684"/>
                  </a:lnTo>
                  <a:lnTo>
                    <a:pt x="1024" y="1675"/>
                  </a:lnTo>
                  <a:lnTo>
                    <a:pt x="85" y="1288"/>
                  </a:lnTo>
                  <a:lnTo>
                    <a:pt x="60" y="1275"/>
                  </a:lnTo>
                  <a:lnTo>
                    <a:pt x="40" y="1258"/>
                  </a:lnTo>
                  <a:lnTo>
                    <a:pt x="23" y="1236"/>
                  </a:lnTo>
                  <a:lnTo>
                    <a:pt x="10" y="1214"/>
                  </a:lnTo>
                  <a:lnTo>
                    <a:pt x="2" y="1188"/>
                  </a:lnTo>
                  <a:lnTo>
                    <a:pt x="0" y="1161"/>
                  </a:lnTo>
                  <a:lnTo>
                    <a:pt x="2" y="1134"/>
                  </a:lnTo>
                  <a:lnTo>
                    <a:pt x="10" y="1107"/>
                  </a:lnTo>
                  <a:lnTo>
                    <a:pt x="24" y="1082"/>
                  </a:lnTo>
                  <a:lnTo>
                    <a:pt x="40" y="1061"/>
                  </a:lnTo>
                  <a:lnTo>
                    <a:pt x="61" y="1045"/>
                  </a:lnTo>
                  <a:lnTo>
                    <a:pt x="85" y="1032"/>
                  </a:lnTo>
                  <a:lnTo>
                    <a:pt x="110" y="1025"/>
                  </a:lnTo>
                  <a:lnTo>
                    <a:pt x="137" y="1021"/>
                  </a:lnTo>
                  <a:lnTo>
                    <a:pt x="164" y="1023"/>
                  </a:lnTo>
                  <a:lnTo>
                    <a:pt x="192" y="1032"/>
                  </a:lnTo>
                  <a:lnTo>
                    <a:pt x="1019" y="1373"/>
                  </a:lnTo>
                  <a:lnTo>
                    <a:pt x="1403" y="729"/>
                  </a:lnTo>
                  <a:lnTo>
                    <a:pt x="1418" y="708"/>
                  </a:lnTo>
                  <a:lnTo>
                    <a:pt x="1438" y="690"/>
                  </a:lnTo>
                  <a:lnTo>
                    <a:pt x="1461" y="675"/>
                  </a:lnTo>
                  <a:lnTo>
                    <a:pt x="2270" y="277"/>
                  </a:lnTo>
                  <a:lnTo>
                    <a:pt x="2007" y="44"/>
                  </a:lnTo>
                  <a:lnTo>
                    <a:pt x="2001" y="36"/>
                  </a:lnTo>
                  <a:lnTo>
                    <a:pt x="1998" y="26"/>
                  </a:lnTo>
                  <a:lnTo>
                    <a:pt x="2000" y="16"/>
                  </a:lnTo>
                  <a:lnTo>
                    <a:pt x="2006" y="8"/>
                  </a:lnTo>
                  <a:lnTo>
                    <a:pt x="2013" y="3"/>
                  </a:lnTo>
                  <a:lnTo>
                    <a:pt x="20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id="{022A779C-FE45-43D5-BBA9-1CA13AFD0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3" y="2064"/>
              <a:ext cx="1372" cy="139"/>
            </a:xfrm>
            <a:custGeom>
              <a:avLst/>
              <a:gdLst>
                <a:gd name="T0" fmla="*/ 208 w 4117"/>
                <a:gd name="T1" fmla="*/ 0 h 416"/>
                <a:gd name="T2" fmla="*/ 3909 w 4117"/>
                <a:gd name="T3" fmla="*/ 0 h 416"/>
                <a:gd name="T4" fmla="*/ 3945 w 4117"/>
                <a:gd name="T5" fmla="*/ 3 h 416"/>
                <a:gd name="T6" fmla="*/ 3982 w 4117"/>
                <a:gd name="T7" fmla="*/ 13 h 416"/>
                <a:gd name="T8" fmla="*/ 4013 w 4117"/>
                <a:gd name="T9" fmla="*/ 28 h 416"/>
                <a:gd name="T10" fmla="*/ 4043 w 4117"/>
                <a:gd name="T11" fmla="*/ 49 h 416"/>
                <a:gd name="T12" fmla="*/ 4068 w 4117"/>
                <a:gd name="T13" fmla="*/ 74 h 416"/>
                <a:gd name="T14" fmla="*/ 4088 w 4117"/>
                <a:gd name="T15" fmla="*/ 103 h 416"/>
                <a:gd name="T16" fmla="*/ 4103 w 4117"/>
                <a:gd name="T17" fmla="*/ 135 h 416"/>
                <a:gd name="T18" fmla="*/ 4113 w 4117"/>
                <a:gd name="T19" fmla="*/ 170 h 416"/>
                <a:gd name="T20" fmla="*/ 4117 w 4117"/>
                <a:gd name="T21" fmla="*/ 208 h 416"/>
                <a:gd name="T22" fmla="*/ 4113 w 4117"/>
                <a:gd name="T23" fmla="*/ 246 h 416"/>
                <a:gd name="T24" fmla="*/ 4103 w 4117"/>
                <a:gd name="T25" fmla="*/ 281 h 416"/>
                <a:gd name="T26" fmla="*/ 4088 w 4117"/>
                <a:gd name="T27" fmla="*/ 312 h 416"/>
                <a:gd name="T28" fmla="*/ 4068 w 4117"/>
                <a:gd name="T29" fmla="*/ 342 h 416"/>
                <a:gd name="T30" fmla="*/ 4043 w 4117"/>
                <a:gd name="T31" fmla="*/ 367 h 416"/>
                <a:gd name="T32" fmla="*/ 4013 w 4117"/>
                <a:gd name="T33" fmla="*/ 387 h 416"/>
                <a:gd name="T34" fmla="*/ 3982 w 4117"/>
                <a:gd name="T35" fmla="*/ 402 h 416"/>
                <a:gd name="T36" fmla="*/ 3945 w 4117"/>
                <a:gd name="T37" fmla="*/ 412 h 416"/>
                <a:gd name="T38" fmla="*/ 3909 w 4117"/>
                <a:gd name="T39" fmla="*/ 416 h 416"/>
                <a:gd name="T40" fmla="*/ 208 w 4117"/>
                <a:gd name="T41" fmla="*/ 416 h 416"/>
                <a:gd name="T42" fmla="*/ 170 w 4117"/>
                <a:gd name="T43" fmla="*/ 412 h 416"/>
                <a:gd name="T44" fmla="*/ 135 w 4117"/>
                <a:gd name="T45" fmla="*/ 402 h 416"/>
                <a:gd name="T46" fmla="*/ 104 w 4117"/>
                <a:gd name="T47" fmla="*/ 387 h 416"/>
                <a:gd name="T48" fmla="*/ 74 w 4117"/>
                <a:gd name="T49" fmla="*/ 367 h 416"/>
                <a:gd name="T50" fmla="*/ 49 w 4117"/>
                <a:gd name="T51" fmla="*/ 342 h 416"/>
                <a:gd name="T52" fmla="*/ 29 w 4117"/>
                <a:gd name="T53" fmla="*/ 312 h 416"/>
                <a:gd name="T54" fmla="*/ 14 w 4117"/>
                <a:gd name="T55" fmla="*/ 281 h 416"/>
                <a:gd name="T56" fmla="*/ 4 w 4117"/>
                <a:gd name="T57" fmla="*/ 246 h 416"/>
                <a:gd name="T58" fmla="*/ 0 w 4117"/>
                <a:gd name="T59" fmla="*/ 208 h 416"/>
                <a:gd name="T60" fmla="*/ 4 w 4117"/>
                <a:gd name="T61" fmla="*/ 170 h 416"/>
                <a:gd name="T62" fmla="*/ 14 w 4117"/>
                <a:gd name="T63" fmla="*/ 135 h 416"/>
                <a:gd name="T64" fmla="*/ 29 w 4117"/>
                <a:gd name="T65" fmla="*/ 103 h 416"/>
                <a:gd name="T66" fmla="*/ 49 w 4117"/>
                <a:gd name="T67" fmla="*/ 74 h 416"/>
                <a:gd name="T68" fmla="*/ 74 w 4117"/>
                <a:gd name="T69" fmla="*/ 49 h 416"/>
                <a:gd name="T70" fmla="*/ 104 w 4117"/>
                <a:gd name="T71" fmla="*/ 28 h 416"/>
                <a:gd name="T72" fmla="*/ 135 w 4117"/>
                <a:gd name="T73" fmla="*/ 13 h 416"/>
                <a:gd name="T74" fmla="*/ 170 w 4117"/>
                <a:gd name="T75" fmla="*/ 3 h 416"/>
                <a:gd name="T76" fmla="*/ 208 w 4117"/>
                <a:gd name="T77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117" h="416">
                  <a:moveTo>
                    <a:pt x="208" y="0"/>
                  </a:moveTo>
                  <a:lnTo>
                    <a:pt x="3909" y="0"/>
                  </a:lnTo>
                  <a:lnTo>
                    <a:pt x="3945" y="3"/>
                  </a:lnTo>
                  <a:lnTo>
                    <a:pt x="3982" y="13"/>
                  </a:lnTo>
                  <a:lnTo>
                    <a:pt x="4013" y="28"/>
                  </a:lnTo>
                  <a:lnTo>
                    <a:pt x="4043" y="49"/>
                  </a:lnTo>
                  <a:lnTo>
                    <a:pt x="4068" y="74"/>
                  </a:lnTo>
                  <a:lnTo>
                    <a:pt x="4088" y="103"/>
                  </a:lnTo>
                  <a:lnTo>
                    <a:pt x="4103" y="135"/>
                  </a:lnTo>
                  <a:lnTo>
                    <a:pt x="4113" y="170"/>
                  </a:lnTo>
                  <a:lnTo>
                    <a:pt x="4117" y="208"/>
                  </a:lnTo>
                  <a:lnTo>
                    <a:pt x="4113" y="246"/>
                  </a:lnTo>
                  <a:lnTo>
                    <a:pt x="4103" y="281"/>
                  </a:lnTo>
                  <a:lnTo>
                    <a:pt x="4088" y="312"/>
                  </a:lnTo>
                  <a:lnTo>
                    <a:pt x="4068" y="342"/>
                  </a:lnTo>
                  <a:lnTo>
                    <a:pt x="4043" y="367"/>
                  </a:lnTo>
                  <a:lnTo>
                    <a:pt x="4013" y="387"/>
                  </a:lnTo>
                  <a:lnTo>
                    <a:pt x="3982" y="402"/>
                  </a:lnTo>
                  <a:lnTo>
                    <a:pt x="3945" y="412"/>
                  </a:lnTo>
                  <a:lnTo>
                    <a:pt x="3909" y="416"/>
                  </a:lnTo>
                  <a:lnTo>
                    <a:pt x="208" y="416"/>
                  </a:lnTo>
                  <a:lnTo>
                    <a:pt x="170" y="412"/>
                  </a:lnTo>
                  <a:lnTo>
                    <a:pt x="135" y="402"/>
                  </a:lnTo>
                  <a:lnTo>
                    <a:pt x="104" y="387"/>
                  </a:lnTo>
                  <a:lnTo>
                    <a:pt x="74" y="367"/>
                  </a:lnTo>
                  <a:lnTo>
                    <a:pt x="49" y="342"/>
                  </a:lnTo>
                  <a:lnTo>
                    <a:pt x="29" y="312"/>
                  </a:lnTo>
                  <a:lnTo>
                    <a:pt x="14" y="281"/>
                  </a:lnTo>
                  <a:lnTo>
                    <a:pt x="4" y="246"/>
                  </a:lnTo>
                  <a:lnTo>
                    <a:pt x="0" y="208"/>
                  </a:lnTo>
                  <a:lnTo>
                    <a:pt x="4" y="170"/>
                  </a:lnTo>
                  <a:lnTo>
                    <a:pt x="14" y="135"/>
                  </a:lnTo>
                  <a:lnTo>
                    <a:pt x="29" y="103"/>
                  </a:lnTo>
                  <a:lnTo>
                    <a:pt x="49" y="74"/>
                  </a:lnTo>
                  <a:lnTo>
                    <a:pt x="74" y="49"/>
                  </a:lnTo>
                  <a:lnTo>
                    <a:pt x="104" y="28"/>
                  </a:lnTo>
                  <a:lnTo>
                    <a:pt x="135" y="13"/>
                  </a:lnTo>
                  <a:lnTo>
                    <a:pt x="170" y="3"/>
                  </a:lnTo>
                  <a:lnTo>
                    <a:pt x="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id="{0FA5B5F4-0448-40AC-BB21-9EA9E4F0F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500"/>
              <a:ext cx="220" cy="471"/>
            </a:xfrm>
            <a:custGeom>
              <a:avLst/>
              <a:gdLst>
                <a:gd name="T0" fmla="*/ 84 w 660"/>
                <a:gd name="T1" fmla="*/ 0 h 1414"/>
                <a:gd name="T2" fmla="*/ 576 w 660"/>
                <a:gd name="T3" fmla="*/ 0 h 1414"/>
                <a:gd name="T4" fmla="*/ 599 w 660"/>
                <a:gd name="T5" fmla="*/ 2 h 1414"/>
                <a:gd name="T6" fmla="*/ 619 w 660"/>
                <a:gd name="T7" fmla="*/ 11 h 1414"/>
                <a:gd name="T8" fmla="*/ 635 w 660"/>
                <a:gd name="T9" fmla="*/ 23 h 1414"/>
                <a:gd name="T10" fmla="*/ 649 w 660"/>
                <a:gd name="T11" fmla="*/ 41 h 1414"/>
                <a:gd name="T12" fmla="*/ 657 w 660"/>
                <a:gd name="T13" fmla="*/ 61 h 1414"/>
                <a:gd name="T14" fmla="*/ 660 w 660"/>
                <a:gd name="T15" fmla="*/ 84 h 1414"/>
                <a:gd name="T16" fmla="*/ 660 w 660"/>
                <a:gd name="T17" fmla="*/ 1330 h 1414"/>
                <a:gd name="T18" fmla="*/ 657 w 660"/>
                <a:gd name="T19" fmla="*/ 1353 h 1414"/>
                <a:gd name="T20" fmla="*/ 649 w 660"/>
                <a:gd name="T21" fmla="*/ 1373 h 1414"/>
                <a:gd name="T22" fmla="*/ 635 w 660"/>
                <a:gd name="T23" fmla="*/ 1390 h 1414"/>
                <a:gd name="T24" fmla="*/ 619 w 660"/>
                <a:gd name="T25" fmla="*/ 1403 h 1414"/>
                <a:gd name="T26" fmla="*/ 599 w 660"/>
                <a:gd name="T27" fmla="*/ 1411 h 1414"/>
                <a:gd name="T28" fmla="*/ 576 w 660"/>
                <a:gd name="T29" fmla="*/ 1414 h 1414"/>
                <a:gd name="T30" fmla="*/ 84 w 660"/>
                <a:gd name="T31" fmla="*/ 1414 h 1414"/>
                <a:gd name="T32" fmla="*/ 62 w 660"/>
                <a:gd name="T33" fmla="*/ 1411 h 1414"/>
                <a:gd name="T34" fmla="*/ 42 w 660"/>
                <a:gd name="T35" fmla="*/ 1403 h 1414"/>
                <a:gd name="T36" fmla="*/ 26 w 660"/>
                <a:gd name="T37" fmla="*/ 1390 h 1414"/>
                <a:gd name="T38" fmla="*/ 12 w 660"/>
                <a:gd name="T39" fmla="*/ 1373 h 1414"/>
                <a:gd name="T40" fmla="*/ 4 w 660"/>
                <a:gd name="T41" fmla="*/ 1353 h 1414"/>
                <a:gd name="T42" fmla="*/ 0 w 660"/>
                <a:gd name="T43" fmla="*/ 1330 h 1414"/>
                <a:gd name="T44" fmla="*/ 0 w 660"/>
                <a:gd name="T45" fmla="*/ 84 h 1414"/>
                <a:gd name="T46" fmla="*/ 4 w 660"/>
                <a:gd name="T47" fmla="*/ 61 h 1414"/>
                <a:gd name="T48" fmla="*/ 12 w 660"/>
                <a:gd name="T49" fmla="*/ 41 h 1414"/>
                <a:gd name="T50" fmla="*/ 26 w 660"/>
                <a:gd name="T51" fmla="*/ 23 h 1414"/>
                <a:gd name="T52" fmla="*/ 42 w 660"/>
                <a:gd name="T53" fmla="*/ 11 h 1414"/>
                <a:gd name="T54" fmla="*/ 62 w 660"/>
                <a:gd name="T55" fmla="*/ 2 h 1414"/>
                <a:gd name="T56" fmla="*/ 84 w 660"/>
                <a:gd name="T57" fmla="*/ 0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60" h="1414">
                  <a:moveTo>
                    <a:pt x="84" y="0"/>
                  </a:moveTo>
                  <a:lnTo>
                    <a:pt x="576" y="0"/>
                  </a:lnTo>
                  <a:lnTo>
                    <a:pt x="599" y="2"/>
                  </a:lnTo>
                  <a:lnTo>
                    <a:pt x="619" y="11"/>
                  </a:lnTo>
                  <a:lnTo>
                    <a:pt x="635" y="23"/>
                  </a:lnTo>
                  <a:lnTo>
                    <a:pt x="649" y="41"/>
                  </a:lnTo>
                  <a:lnTo>
                    <a:pt x="657" y="61"/>
                  </a:lnTo>
                  <a:lnTo>
                    <a:pt x="660" y="84"/>
                  </a:lnTo>
                  <a:lnTo>
                    <a:pt x="660" y="1330"/>
                  </a:lnTo>
                  <a:lnTo>
                    <a:pt x="657" y="1353"/>
                  </a:lnTo>
                  <a:lnTo>
                    <a:pt x="649" y="1373"/>
                  </a:lnTo>
                  <a:lnTo>
                    <a:pt x="635" y="1390"/>
                  </a:lnTo>
                  <a:lnTo>
                    <a:pt x="619" y="1403"/>
                  </a:lnTo>
                  <a:lnTo>
                    <a:pt x="599" y="1411"/>
                  </a:lnTo>
                  <a:lnTo>
                    <a:pt x="576" y="1414"/>
                  </a:lnTo>
                  <a:lnTo>
                    <a:pt x="84" y="1414"/>
                  </a:lnTo>
                  <a:lnTo>
                    <a:pt x="62" y="1411"/>
                  </a:lnTo>
                  <a:lnTo>
                    <a:pt x="42" y="1403"/>
                  </a:lnTo>
                  <a:lnTo>
                    <a:pt x="26" y="1390"/>
                  </a:lnTo>
                  <a:lnTo>
                    <a:pt x="12" y="1373"/>
                  </a:lnTo>
                  <a:lnTo>
                    <a:pt x="4" y="1353"/>
                  </a:lnTo>
                  <a:lnTo>
                    <a:pt x="0" y="1330"/>
                  </a:lnTo>
                  <a:lnTo>
                    <a:pt x="0" y="84"/>
                  </a:lnTo>
                  <a:lnTo>
                    <a:pt x="4" y="61"/>
                  </a:lnTo>
                  <a:lnTo>
                    <a:pt x="12" y="41"/>
                  </a:lnTo>
                  <a:lnTo>
                    <a:pt x="26" y="23"/>
                  </a:lnTo>
                  <a:lnTo>
                    <a:pt x="42" y="11"/>
                  </a:lnTo>
                  <a:lnTo>
                    <a:pt x="62" y="2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F70533CF-435D-4140-AFB5-69DC977B4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028"/>
              <a:ext cx="220" cy="943"/>
            </a:xfrm>
            <a:custGeom>
              <a:avLst/>
              <a:gdLst>
                <a:gd name="T0" fmla="*/ 84 w 659"/>
                <a:gd name="T1" fmla="*/ 0 h 2830"/>
                <a:gd name="T2" fmla="*/ 575 w 659"/>
                <a:gd name="T3" fmla="*/ 0 h 2830"/>
                <a:gd name="T4" fmla="*/ 598 w 659"/>
                <a:gd name="T5" fmla="*/ 3 h 2830"/>
                <a:gd name="T6" fmla="*/ 618 w 659"/>
                <a:gd name="T7" fmla="*/ 11 h 2830"/>
                <a:gd name="T8" fmla="*/ 634 w 659"/>
                <a:gd name="T9" fmla="*/ 24 h 2830"/>
                <a:gd name="T10" fmla="*/ 648 w 659"/>
                <a:gd name="T11" fmla="*/ 41 h 2830"/>
                <a:gd name="T12" fmla="*/ 656 w 659"/>
                <a:gd name="T13" fmla="*/ 61 h 2830"/>
                <a:gd name="T14" fmla="*/ 659 w 659"/>
                <a:gd name="T15" fmla="*/ 84 h 2830"/>
                <a:gd name="T16" fmla="*/ 659 w 659"/>
                <a:gd name="T17" fmla="*/ 2746 h 2830"/>
                <a:gd name="T18" fmla="*/ 656 w 659"/>
                <a:gd name="T19" fmla="*/ 2769 h 2830"/>
                <a:gd name="T20" fmla="*/ 648 w 659"/>
                <a:gd name="T21" fmla="*/ 2789 h 2830"/>
                <a:gd name="T22" fmla="*/ 634 w 659"/>
                <a:gd name="T23" fmla="*/ 2806 h 2830"/>
                <a:gd name="T24" fmla="*/ 618 w 659"/>
                <a:gd name="T25" fmla="*/ 2819 h 2830"/>
                <a:gd name="T26" fmla="*/ 598 w 659"/>
                <a:gd name="T27" fmla="*/ 2827 h 2830"/>
                <a:gd name="T28" fmla="*/ 575 w 659"/>
                <a:gd name="T29" fmla="*/ 2830 h 2830"/>
                <a:gd name="T30" fmla="*/ 84 w 659"/>
                <a:gd name="T31" fmla="*/ 2830 h 2830"/>
                <a:gd name="T32" fmla="*/ 61 w 659"/>
                <a:gd name="T33" fmla="*/ 2827 h 2830"/>
                <a:gd name="T34" fmla="*/ 41 w 659"/>
                <a:gd name="T35" fmla="*/ 2819 h 2830"/>
                <a:gd name="T36" fmla="*/ 25 w 659"/>
                <a:gd name="T37" fmla="*/ 2806 h 2830"/>
                <a:gd name="T38" fmla="*/ 11 w 659"/>
                <a:gd name="T39" fmla="*/ 2789 h 2830"/>
                <a:gd name="T40" fmla="*/ 2 w 659"/>
                <a:gd name="T41" fmla="*/ 2769 h 2830"/>
                <a:gd name="T42" fmla="*/ 0 w 659"/>
                <a:gd name="T43" fmla="*/ 2746 h 2830"/>
                <a:gd name="T44" fmla="*/ 0 w 659"/>
                <a:gd name="T45" fmla="*/ 84 h 2830"/>
                <a:gd name="T46" fmla="*/ 2 w 659"/>
                <a:gd name="T47" fmla="*/ 61 h 2830"/>
                <a:gd name="T48" fmla="*/ 11 w 659"/>
                <a:gd name="T49" fmla="*/ 41 h 2830"/>
                <a:gd name="T50" fmla="*/ 25 w 659"/>
                <a:gd name="T51" fmla="*/ 24 h 2830"/>
                <a:gd name="T52" fmla="*/ 41 w 659"/>
                <a:gd name="T53" fmla="*/ 11 h 2830"/>
                <a:gd name="T54" fmla="*/ 61 w 659"/>
                <a:gd name="T55" fmla="*/ 3 h 2830"/>
                <a:gd name="T56" fmla="*/ 84 w 659"/>
                <a:gd name="T57" fmla="*/ 0 h 2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59" h="2830">
                  <a:moveTo>
                    <a:pt x="84" y="0"/>
                  </a:moveTo>
                  <a:lnTo>
                    <a:pt x="575" y="0"/>
                  </a:lnTo>
                  <a:lnTo>
                    <a:pt x="598" y="3"/>
                  </a:lnTo>
                  <a:lnTo>
                    <a:pt x="618" y="11"/>
                  </a:lnTo>
                  <a:lnTo>
                    <a:pt x="634" y="24"/>
                  </a:lnTo>
                  <a:lnTo>
                    <a:pt x="648" y="41"/>
                  </a:lnTo>
                  <a:lnTo>
                    <a:pt x="656" y="61"/>
                  </a:lnTo>
                  <a:lnTo>
                    <a:pt x="659" y="84"/>
                  </a:lnTo>
                  <a:lnTo>
                    <a:pt x="659" y="2746"/>
                  </a:lnTo>
                  <a:lnTo>
                    <a:pt x="656" y="2769"/>
                  </a:lnTo>
                  <a:lnTo>
                    <a:pt x="648" y="2789"/>
                  </a:lnTo>
                  <a:lnTo>
                    <a:pt x="634" y="2806"/>
                  </a:lnTo>
                  <a:lnTo>
                    <a:pt x="618" y="2819"/>
                  </a:lnTo>
                  <a:lnTo>
                    <a:pt x="598" y="2827"/>
                  </a:lnTo>
                  <a:lnTo>
                    <a:pt x="575" y="2830"/>
                  </a:lnTo>
                  <a:lnTo>
                    <a:pt x="84" y="2830"/>
                  </a:lnTo>
                  <a:lnTo>
                    <a:pt x="61" y="2827"/>
                  </a:lnTo>
                  <a:lnTo>
                    <a:pt x="41" y="2819"/>
                  </a:lnTo>
                  <a:lnTo>
                    <a:pt x="25" y="2806"/>
                  </a:lnTo>
                  <a:lnTo>
                    <a:pt x="11" y="2789"/>
                  </a:lnTo>
                  <a:lnTo>
                    <a:pt x="2" y="2769"/>
                  </a:lnTo>
                  <a:lnTo>
                    <a:pt x="0" y="2746"/>
                  </a:lnTo>
                  <a:lnTo>
                    <a:pt x="0" y="84"/>
                  </a:lnTo>
                  <a:lnTo>
                    <a:pt x="2" y="61"/>
                  </a:lnTo>
                  <a:lnTo>
                    <a:pt x="11" y="41"/>
                  </a:lnTo>
                  <a:lnTo>
                    <a:pt x="25" y="24"/>
                  </a:lnTo>
                  <a:lnTo>
                    <a:pt x="41" y="11"/>
                  </a:lnTo>
                  <a:lnTo>
                    <a:pt x="61" y="3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EE3CA8CD-7818-4D02-9739-1A65B78A0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1275"/>
              <a:ext cx="220" cy="696"/>
            </a:xfrm>
            <a:custGeom>
              <a:avLst/>
              <a:gdLst>
                <a:gd name="T0" fmla="*/ 84 w 659"/>
                <a:gd name="T1" fmla="*/ 0 h 2088"/>
                <a:gd name="T2" fmla="*/ 575 w 659"/>
                <a:gd name="T3" fmla="*/ 0 h 2088"/>
                <a:gd name="T4" fmla="*/ 598 w 659"/>
                <a:gd name="T5" fmla="*/ 3 h 2088"/>
                <a:gd name="T6" fmla="*/ 618 w 659"/>
                <a:gd name="T7" fmla="*/ 12 h 2088"/>
                <a:gd name="T8" fmla="*/ 634 w 659"/>
                <a:gd name="T9" fmla="*/ 25 h 2088"/>
                <a:gd name="T10" fmla="*/ 648 w 659"/>
                <a:gd name="T11" fmla="*/ 42 h 2088"/>
                <a:gd name="T12" fmla="*/ 656 w 659"/>
                <a:gd name="T13" fmla="*/ 62 h 2088"/>
                <a:gd name="T14" fmla="*/ 659 w 659"/>
                <a:gd name="T15" fmla="*/ 84 h 2088"/>
                <a:gd name="T16" fmla="*/ 659 w 659"/>
                <a:gd name="T17" fmla="*/ 2004 h 2088"/>
                <a:gd name="T18" fmla="*/ 656 w 659"/>
                <a:gd name="T19" fmla="*/ 2027 h 2088"/>
                <a:gd name="T20" fmla="*/ 648 w 659"/>
                <a:gd name="T21" fmla="*/ 2047 h 2088"/>
                <a:gd name="T22" fmla="*/ 634 w 659"/>
                <a:gd name="T23" fmla="*/ 2064 h 2088"/>
                <a:gd name="T24" fmla="*/ 618 w 659"/>
                <a:gd name="T25" fmla="*/ 2077 h 2088"/>
                <a:gd name="T26" fmla="*/ 598 w 659"/>
                <a:gd name="T27" fmla="*/ 2085 h 2088"/>
                <a:gd name="T28" fmla="*/ 575 w 659"/>
                <a:gd name="T29" fmla="*/ 2088 h 2088"/>
                <a:gd name="T30" fmla="*/ 84 w 659"/>
                <a:gd name="T31" fmla="*/ 2088 h 2088"/>
                <a:gd name="T32" fmla="*/ 61 w 659"/>
                <a:gd name="T33" fmla="*/ 2085 h 2088"/>
                <a:gd name="T34" fmla="*/ 41 w 659"/>
                <a:gd name="T35" fmla="*/ 2077 h 2088"/>
                <a:gd name="T36" fmla="*/ 25 w 659"/>
                <a:gd name="T37" fmla="*/ 2064 h 2088"/>
                <a:gd name="T38" fmla="*/ 11 w 659"/>
                <a:gd name="T39" fmla="*/ 2047 h 2088"/>
                <a:gd name="T40" fmla="*/ 3 w 659"/>
                <a:gd name="T41" fmla="*/ 2027 h 2088"/>
                <a:gd name="T42" fmla="*/ 0 w 659"/>
                <a:gd name="T43" fmla="*/ 2004 h 2088"/>
                <a:gd name="T44" fmla="*/ 0 w 659"/>
                <a:gd name="T45" fmla="*/ 84 h 2088"/>
                <a:gd name="T46" fmla="*/ 3 w 659"/>
                <a:gd name="T47" fmla="*/ 62 h 2088"/>
                <a:gd name="T48" fmla="*/ 11 w 659"/>
                <a:gd name="T49" fmla="*/ 42 h 2088"/>
                <a:gd name="T50" fmla="*/ 25 w 659"/>
                <a:gd name="T51" fmla="*/ 25 h 2088"/>
                <a:gd name="T52" fmla="*/ 41 w 659"/>
                <a:gd name="T53" fmla="*/ 12 h 2088"/>
                <a:gd name="T54" fmla="*/ 61 w 659"/>
                <a:gd name="T55" fmla="*/ 3 h 2088"/>
                <a:gd name="T56" fmla="*/ 84 w 659"/>
                <a:gd name="T57" fmla="*/ 0 h 2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59" h="2088">
                  <a:moveTo>
                    <a:pt x="84" y="0"/>
                  </a:moveTo>
                  <a:lnTo>
                    <a:pt x="575" y="0"/>
                  </a:lnTo>
                  <a:lnTo>
                    <a:pt x="598" y="3"/>
                  </a:lnTo>
                  <a:lnTo>
                    <a:pt x="618" y="12"/>
                  </a:lnTo>
                  <a:lnTo>
                    <a:pt x="634" y="25"/>
                  </a:lnTo>
                  <a:lnTo>
                    <a:pt x="648" y="42"/>
                  </a:lnTo>
                  <a:lnTo>
                    <a:pt x="656" y="62"/>
                  </a:lnTo>
                  <a:lnTo>
                    <a:pt x="659" y="84"/>
                  </a:lnTo>
                  <a:lnTo>
                    <a:pt x="659" y="2004"/>
                  </a:lnTo>
                  <a:lnTo>
                    <a:pt x="656" y="2027"/>
                  </a:lnTo>
                  <a:lnTo>
                    <a:pt x="648" y="2047"/>
                  </a:lnTo>
                  <a:lnTo>
                    <a:pt x="634" y="2064"/>
                  </a:lnTo>
                  <a:lnTo>
                    <a:pt x="618" y="2077"/>
                  </a:lnTo>
                  <a:lnTo>
                    <a:pt x="598" y="2085"/>
                  </a:lnTo>
                  <a:lnTo>
                    <a:pt x="575" y="2088"/>
                  </a:lnTo>
                  <a:lnTo>
                    <a:pt x="84" y="2088"/>
                  </a:lnTo>
                  <a:lnTo>
                    <a:pt x="61" y="2085"/>
                  </a:lnTo>
                  <a:lnTo>
                    <a:pt x="41" y="2077"/>
                  </a:lnTo>
                  <a:lnTo>
                    <a:pt x="25" y="2064"/>
                  </a:lnTo>
                  <a:lnTo>
                    <a:pt x="11" y="2047"/>
                  </a:lnTo>
                  <a:lnTo>
                    <a:pt x="3" y="2027"/>
                  </a:lnTo>
                  <a:lnTo>
                    <a:pt x="0" y="2004"/>
                  </a:lnTo>
                  <a:lnTo>
                    <a:pt x="0" y="84"/>
                  </a:lnTo>
                  <a:lnTo>
                    <a:pt x="3" y="62"/>
                  </a:lnTo>
                  <a:lnTo>
                    <a:pt x="11" y="42"/>
                  </a:lnTo>
                  <a:lnTo>
                    <a:pt x="25" y="25"/>
                  </a:lnTo>
                  <a:lnTo>
                    <a:pt x="41" y="12"/>
                  </a:lnTo>
                  <a:lnTo>
                    <a:pt x="61" y="3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60509D45-FB2E-4DB7-875C-60919AEF5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1623"/>
              <a:ext cx="220" cy="348"/>
            </a:xfrm>
            <a:custGeom>
              <a:avLst/>
              <a:gdLst>
                <a:gd name="T0" fmla="*/ 84 w 660"/>
                <a:gd name="T1" fmla="*/ 0 h 1044"/>
                <a:gd name="T2" fmla="*/ 576 w 660"/>
                <a:gd name="T3" fmla="*/ 0 h 1044"/>
                <a:gd name="T4" fmla="*/ 598 w 660"/>
                <a:gd name="T5" fmla="*/ 3 h 1044"/>
                <a:gd name="T6" fmla="*/ 618 w 660"/>
                <a:gd name="T7" fmla="*/ 12 h 1044"/>
                <a:gd name="T8" fmla="*/ 635 w 660"/>
                <a:gd name="T9" fmla="*/ 24 h 1044"/>
                <a:gd name="T10" fmla="*/ 648 w 660"/>
                <a:gd name="T11" fmla="*/ 42 h 1044"/>
                <a:gd name="T12" fmla="*/ 656 w 660"/>
                <a:gd name="T13" fmla="*/ 62 h 1044"/>
                <a:gd name="T14" fmla="*/ 660 w 660"/>
                <a:gd name="T15" fmla="*/ 84 h 1044"/>
                <a:gd name="T16" fmla="*/ 660 w 660"/>
                <a:gd name="T17" fmla="*/ 960 h 1044"/>
                <a:gd name="T18" fmla="*/ 656 w 660"/>
                <a:gd name="T19" fmla="*/ 983 h 1044"/>
                <a:gd name="T20" fmla="*/ 648 w 660"/>
                <a:gd name="T21" fmla="*/ 1003 h 1044"/>
                <a:gd name="T22" fmla="*/ 635 w 660"/>
                <a:gd name="T23" fmla="*/ 1020 h 1044"/>
                <a:gd name="T24" fmla="*/ 618 w 660"/>
                <a:gd name="T25" fmla="*/ 1033 h 1044"/>
                <a:gd name="T26" fmla="*/ 598 w 660"/>
                <a:gd name="T27" fmla="*/ 1041 h 1044"/>
                <a:gd name="T28" fmla="*/ 576 w 660"/>
                <a:gd name="T29" fmla="*/ 1044 h 1044"/>
                <a:gd name="T30" fmla="*/ 84 w 660"/>
                <a:gd name="T31" fmla="*/ 1044 h 1044"/>
                <a:gd name="T32" fmla="*/ 62 w 660"/>
                <a:gd name="T33" fmla="*/ 1041 h 1044"/>
                <a:gd name="T34" fmla="*/ 42 w 660"/>
                <a:gd name="T35" fmla="*/ 1033 h 1044"/>
                <a:gd name="T36" fmla="*/ 25 w 660"/>
                <a:gd name="T37" fmla="*/ 1020 h 1044"/>
                <a:gd name="T38" fmla="*/ 12 w 660"/>
                <a:gd name="T39" fmla="*/ 1003 h 1044"/>
                <a:gd name="T40" fmla="*/ 4 w 660"/>
                <a:gd name="T41" fmla="*/ 983 h 1044"/>
                <a:gd name="T42" fmla="*/ 0 w 660"/>
                <a:gd name="T43" fmla="*/ 960 h 1044"/>
                <a:gd name="T44" fmla="*/ 0 w 660"/>
                <a:gd name="T45" fmla="*/ 84 h 1044"/>
                <a:gd name="T46" fmla="*/ 4 w 660"/>
                <a:gd name="T47" fmla="*/ 62 h 1044"/>
                <a:gd name="T48" fmla="*/ 12 w 660"/>
                <a:gd name="T49" fmla="*/ 42 h 1044"/>
                <a:gd name="T50" fmla="*/ 25 w 660"/>
                <a:gd name="T51" fmla="*/ 24 h 1044"/>
                <a:gd name="T52" fmla="*/ 42 w 660"/>
                <a:gd name="T53" fmla="*/ 12 h 1044"/>
                <a:gd name="T54" fmla="*/ 62 w 660"/>
                <a:gd name="T55" fmla="*/ 3 h 1044"/>
                <a:gd name="T56" fmla="*/ 84 w 660"/>
                <a:gd name="T57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60" h="1044">
                  <a:moveTo>
                    <a:pt x="84" y="0"/>
                  </a:moveTo>
                  <a:lnTo>
                    <a:pt x="576" y="0"/>
                  </a:lnTo>
                  <a:lnTo>
                    <a:pt x="598" y="3"/>
                  </a:lnTo>
                  <a:lnTo>
                    <a:pt x="618" y="12"/>
                  </a:lnTo>
                  <a:lnTo>
                    <a:pt x="635" y="24"/>
                  </a:lnTo>
                  <a:lnTo>
                    <a:pt x="648" y="42"/>
                  </a:lnTo>
                  <a:lnTo>
                    <a:pt x="656" y="62"/>
                  </a:lnTo>
                  <a:lnTo>
                    <a:pt x="660" y="84"/>
                  </a:lnTo>
                  <a:lnTo>
                    <a:pt x="660" y="960"/>
                  </a:lnTo>
                  <a:lnTo>
                    <a:pt x="656" y="983"/>
                  </a:lnTo>
                  <a:lnTo>
                    <a:pt x="648" y="1003"/>
                  </a:lnTo>
                  <a:lnTo>
                    <a:pt x="635" y="1020"/>
                  </a:lnTo>
                  <a:lnTo>
                    <a:pt x="618" y="1033"/>
                  </a:lnTo>
                  <a:lnTo>
                    <a:pt x="598" y="1041"/>
                  </a:lnTo>
                  <a:lnTo>
                    <a:pt x="576" y="1044"/>
                  </a:lnTo>
                  <a:lnTo>
                    <a:pt x="84" y="1044"/>
                  </a:lnTo>
                  <a:lnTo>
                    <a:pt x="62" y="1041"/>
                  </a:lnTo>
                  <a:lnTo>
                    <a:pt x="42" y="1033"/>
                  </a:lnTo>
                  <a:lnTo>
                    <a:pt x="25" y="1020"/>
                  </a:lnTo>
                  <a:lnTo>
                    <a:pt x="12" y="1003"/>
                  </a:lnTo>
                  <a:lnTo>
                    <a:pt x="4" y="983"/>
                  </a:lnTo>
                  <a:lnTo>
                    <a:pt x="0" y="960"/>
                  </a:lnTo>
                  <a:lnTo>
                    <a:pt x="0" y="84"/>
                  </a:lnTo>
                  <a:lnTo>
                    <a:pt x="4" y="62"/>
                  </a:lnTo>
                  <a:lnTo>
                    <a:pt x="12" y="42"/>
                  </a:lnTo>
                  <a:lnTo>
                    <a:pt x="25" y="24"/>
                  </a:lnTo>
                  <a:lnTo>
                    <a:pt x="42" y="12"/>
                  </a:lnTo>
                  <a:lnTo>
                    <a:pt x="62" y="3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1C364B-C98E-4E16-9CA0-0A84302996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064D09-6277-41D0-97CF-7521FA4D7CF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69304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E59306A-D531-49EE-99E5-999F3BC1AECF}"/>
              </a:ext>
            </a:extLst>
          </p:cNvPr>
          <p:cNvSpPr/>
          <p:nvPr/>
        </p:nvSpPr>
        <p:spPr>
          <a:xfrm>
            <a:off x="2157620" y="1"/>
            <a:ext cx="2504662" cy="1852481"/>
          </a:xfrm>
          <a:custGeom>
            <a:avLst/>
            <a:gdLst>
              <a:gd name="connsiteX0" fmla="*/ 159579 w 2504662"/>
              <a:gd name="connsiteY0" fmla="*/ 0 h 1852481"/>
              <a:gd name="connsiteX1" fmla="*/ 2345084 w 2504662"/>
              <a:gd name="connsiteY1" fmla="*/ 0 h 1852481"/>
              <a:gd name="connsiteX2" fmla="*/ 2406248 w 2504662"/>
              <a:gd name="connsiteY2" fmla="*/ 112687 h 1852481"/>
              <a:gd name="connsiteX3" fmla="*/ 2504662 w 2504662"/>
              <a:gd name="connsiteY3" fmla="*/ 600150 h 1852481"/>
              <a:gd name="connsiteX4" fmla="*/ 1252331 w 2504662"/>
              <a:gd name="connsiteY4" fmla="*/ 1852481 h 1852481"/>
              <a:gd name="connsiteX5" fmla="*/ 0 w 2504662"/>
              <a:gd name="connsiteY5" fmla="*/ 600150 h 1852481"/>
              <a:gd name="connsiteX6" fmla="*/ 98415 w 2504662"/>
              <a:gd name="connsiteY6" fmla="*/ 112687 h 185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4662" h="1852481">
                <a:moveTo>
                  <a:pt x="159579" y="0"/>
                </a:moveTo>
                <a:lnTo>
                  <a:pt x="2345084" y="0"/>
                </a:lnTo>
                <a:lnTo>
                  <a:pt x="2406248" y="112687"/>
                </a:lnTo>
                <a:cubicBezTo>
                  <a:pt x="2469619" y="262513"/>
                  <a:pt x="2504662" y="427239"/>
                  <a:pt x="2504662" y="600150"/>
                </a:cubicBezTo>
                <a:cubicBezTo>
                  <a:pt x="2504662" y="1291793"/>
                  <a:pt x="1943974" y="1852481"/>
                  <a:pt x="1252331" y="1852481"/>
                </a:cubicBezTo>
                <a:cubicBezTo>
                  <a:pt x="560688" y="1852481"/>
                  <a:pt x="0" y="1291793"/>
                  <a:pt x="0" y="600150"/>
                </a:cubicBezTo>
                <a:cubicBezTo>
                  <a:pt x="0" y="427239"/>
                  <a:pt x="35043" y="262513"/>
                  <a:pt x="98415" y="1126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CC186D-8AE6-47CB-9CFC-BB41B583A032}"/>
              </a:ext>
            </a:extLst>
          </p:cNvPr>
          <p:cNvSpPr/>
          <p:nvPr/>
        </p:nvSpPr>
        <p:spPr>
          <a:xfrm>
            <a:off x="0" y="2217594"/>
            <a:ext cx="1799812" cy="2504662"/>
          </a:xfrm>
          <a:custGeom>
            <a:avLst/>
            <a:gdLst>
              <a:gd name="connsiteX0" fmla="*/ 547481 w 1799812"/>
              <a:gd name="connsiteY0" fmla="*/ 0 h 2504662"/>
              <a:gd name="connsiteX1" fmla="*/ 1799812 w 1799812"/>
              <a:gd name="connsiteY1" fmla="*/ 1252331 h 2504662"/>
              <a:gd name="connsiteX2" fmla="*/ 547481 w 1799812"/>
              <a:gd name="connsiteY2" fmla="*/ 2504662 h 2504662"/>
              <a:gd name="connsiteX3" fmla="*/ 60018 w 1799812"/>
              <a:gd name="connsiteY3" fmla="*/ 2406248 h 2504662"/>
              <a:gd name="connsiteX4" fmla="*/ 0 w 1799812"/>
              <a:gd name="connsiteY4" fmla="*/ 2377336 h 2504662"/>
              <a:gd name="connsiteX5" fmla="*/ 0 w 1799812"/>
              <a:gd name="connsiteY5" fmla="*/ 127327 h 2504662"/>
              <a:gd name="connsiteX6" fmla="*/ 60018 w 1799812"/>
              <a:gd name="connsiteY6" fmla="*/ 98415 h 2504662"/>
              <a:gd name="connsiteX7" fmla="*/ 547481 w 1799812"/>
              <a:gd name="connsiteY7" fmla="*/ 0 h 250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99812" h="2504662">
                <a:moveTo>
                  <a:pt x="547481" y="0"/>
                </a:moveTo>
                <a:cubicBezTo>
                  <a:pt x="1239124" y="0"/>
                  <a:pt x="1799812" y="560688"/>
                  <a:pt x="1799812" y="1252331"/>
                </a:cubicBezTo>
                <a:cubicBezTo>
                  <a:pt x="1799812" y="1943974"/>
                  <a:pt x="1239124" y="2504662"/>
                  <a:pt x="547481" y="2504662"/>
                </a:cubicBezTo>
                <a:cubicBezTo>
                  <a:pt x="374570" y="2504662"/>
                  <a:pt x="209844" y="2469619"/>
                  <a:pt x="60018" y="2406248"/>
                </a:cubicBezTo>
                <a:lnTo>
                  <a:pt x="0" y="2377336"/>
                </a:lnTo>
                <a:lnTo>
                  <a:pt x="0" y="127327"/>
                </a:lnTo>
                <a:lnTo>
                  <a:pt x="60018" y="98415"/>
                </a:lnTo>
                <a:cubicBezTo>
                  <a:pt x="209844" y="35043"/>
                  <a:pt x="374570" y="0"/>
                  <a:pt x="54748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E33269-A32B-4080-B4B6-86E0BE15E184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528BCB-7CF7-42F4-B086-511464B9F37A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11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6CDA381-1C59-4F80-9F04-B97CF59E3BDE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20427D6-9A33-42F5-B9D5-79A8DDAB1DD0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B9F1621-29B8-41CE-B5F9-2815C7671136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42B1DF2-1F81-41DC-B2AE-E1F0B96BCB26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A24429-9249-4A6E-A2C5-9BD74770BFA0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AD422BE-5021-4EBE-B000-17B55FC621A1}"/>
              </a:ext>
            </a:extLst>
          </p:cNvPr>
          <p:cNvSpPr txBox="1"/>
          <p:nvPr/>
        </p:nvSpPr>
        <p:spPr>
          <a:xfrm>
            <a:off x="5267983" y="1752634"/>
            <a:ext cx="4514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Advantages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Campaign With Us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49C428-BD3A-4072-B40E-A8DEE68FB576}"/>
              </a:ext>
            </a:extLst>
          </p:cNvPr>
          <p:cNvSpPr/>
          <p:nvPr/>
        </p:nvSpPr>
        <p:spPr>
          <a:xfrm>
            <a:off x="5346897" y="167960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0450DB-4DBE-4140-9F06-539374DDA13D}"/>
              </a:ext>
            </a:extLst>
          </p:cNvPr>
          <p:cNvSpPr txBox="1"/>
          <p:nvPr/>
        </p:nvSpPr>
        <p:spPr>
          <a:xfrm>
            <a:off x="5267983" y="3166582"/>
            <a:ext cx="5385503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 magna sit amet. Risus pretium qua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4C9612-0D24-4E80-BC11-D168CC42FC76}"/>
              </a:ext>
            </a:extLst>
          </p:cNvPr>
          <p:cNvSpPr txBox="1"/>
          <p:nvPr/>
        </p:nvSpPr>
        <p:spPr>
          <a:xfrm>
            <a:off x="5273263" y="4606440"/>
            <a:ext cx="240883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g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8896C4-D261-4832-A5E0-8BC2A1CF30D4}"/>
              </a:ext>
            </a:extLst>
          </p:cNvPr>
          <p:cNvSpPr txBox="1"/>
          <p:nvPr/>
        </p:nvSpPr>
        <p:spPr>
          <a:xfrm>
            <a:off x="8293080" y="4606440"/>
            <a:ext cx="2408837" cy="568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 et nibh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g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9569FF-B2FA-40D9-80B2-D2BF91CC1457}"/>
              </a:ext>
            </a:extLst>
          </p:cNvPr>
          <p:cNvSpPr txBox="1"/>
          <p:nvPr/>
        </p:nvSpPr>
        <p:spPr>
          <a:xfrm>
            <a:off x="5273264" y="4295512"/>
            <a:ext cx="1718918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High Aspect Here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F4F85B-AD5C-41DB-8680-CFF6E2A770A0}"/>
              </a:ext>
            </a:extLst>
          </p:cNvPr>
          <p:cNvSpPr txBox="1"/>
          <p:nvPr/>
        </p:nvSpPr>
        <p:spPr>
          <a:xfrm>
            <a:off x="8293081" y="4295512"/>
            <a:ext cx="2126855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Growth </a:t>
            </a: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Here</a:t>
            </a:r>
            <a:r>
              <a:rPr lang="id-ID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 </a:t>
            </a:r>
          </a:p>
        </p:txBody>
      </p:sp>
      <p:grpSp>
        <p:nvGrpSpPr>
          <p:cNvPr id="33" name="Group 56">
            <a:extLst>
              <a:ext uri="{FF2B5EF4-FFF2-40B4-BE49-F238E27FC236}">
                <a16:creationId xmlns:a16="http://schemas.microsoft.com/office/drawing/2014/main" id="{3DFF5712-1F19-4F94-807B-7FE0B34A89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06453" y="329598"/>
            <a:ext cx="407603" cy="407603"/>
            <a:chOff x="3574" y="451"/>
            <a:chExt cx="3932" cy="3932"/>
          </a:xfrm>
          <a:solidFill>
            <a:schemeClr val="accent5"/>
          </a:solidFill>
        </p:grpSpPr>
        <p:sp>
          <p:nvSpPr>
            <p:cNvPr id="34" name="Freeform 58">
              <a:extLst>
                <a:ext uri="{FF2B5EF4-FFF2-40B4-BE49-F238E27FC236}">
                  <a16:creationId xmlns:a16="http://schemas.microsoft.com/office/drawing/2014/main" id="{263FD648-316D-4F5B-A8CE-97164F5BA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9" y="1790"/>
              <a:ext cx="882" cy="1048"/>
            </a:xfrm>
            <a:custGeom>
              <a:avLst/>
              <a:gdLst>
                <a:gd name="T0" fmla="*/ 580 w 882"/>
                <a:gd name="T1" fmla="*/ 6 h 1048"/>
                <a:gd name="T2" fmla="*/ 801 w 882"/>
                <a:gd name="T3" fmla="*/ 86 h 1048"/>
                <a:gd name="T4" fmla="*/ 838 w 882"/>
                <a:gd name="T5" fmla="*/ 113 h 1048"/>
                <a:gd name="T6" fmla="*/ 846 w 882"/>
                <a:gd name="T7" fmla="*/ 123 h 1048"/>
                <a:gd name="T8" fmla="*/ 862 w 882"/>
                <a:gd name="T9" fmla="*/ 143 h 1048"/>
                <a:gd name="T10" fmla="*/ 876 w 882"/>
                <a:gd name="T11" fmla="*/ 175 h 1048"/>
                <a:gd name="T12" fmla="*/ 882 w 882"/>
                <a:gd name="T13" fmla="*/ 194 h 1048"/>
                <a:gd name="T14" fmla="*/ 875 w 882"/>
                <a:gd name="T15" fmla="*/ 592 h 1048"/>
                <a:gd name="T16" fmla="*/ 856 w 882"/>
                <a:gd name="T17" fmla="*/ 683 h 1048"/>
                <a:gd name="T18" fmla="*/ 828 w 882"/>
                <a:gd name="T19" fmla="*/ 756 h 1048"/>
                <a:gd name="T20" fmla="*/ 798 w 882"/>
                <a:gd name="T21" fmla="*/ 813 h 1048"/>
                <a:gd name="T22" fmla="*/ 767 w 882"/>
                <a:gd name="T23" fmla="*/ 855 h 1048"/>
                <a:gd name="T24" fmla="*/ 739 w 882"/>
                <a:gd name="T25" fmla="*/ 885 h 1048"/>
                <a:gd name="T26" fmla="*/ 715 w 882"/>
                <a:gd name="T27" fmla="*/ 903 h 1048"/>
                <a:gd name="T28" fmla="*/ 713 w 882"/>
                <a:gd name="T29" fmla="*/ 904 h 1048"/>
                <a:gd name="T30" fmla="*/ 709 w 882"/>
                <a:gd name="T31" fmla="*/ 906 h 1048"/>
                <a:gd name="T32" fmla="*/ 708 w 882"/>
                <a:gd name="T33" fmla="*/ 908 h 1048"/>
                <a:gd name="T34" fmla="*/ 636 w 882"/>
                <a:gd name="T35" fmla="*/ 964 h 1048"/>
                <a:gd name="T36" fmla="*/ 567 w 882"/>
                <a:gd name="T37" fmla="*/ 1013 h 1048"/>
                <a:gd name="T38" fmla="*/ 506 w 882"/>
                <a:gd name="T39" fmla="*/ 1039 h 1048"/>
                <a:gd name="T40" fmla="*/ 459 w 882"/>
                <a:gd name="T41" fmla="*/ 1047 h 1048"/>
                <a:gd name="T42" fmla="*/ 430 w 882"/>
                <a:gd name="T43" fmla="*/ 1048 h 1048"/>
                <a:gd name="T44" fmla="*/ 417 w 882"/>
                <a:gd name="T45" fmla="*/ 1047 h 1048"/>
                <a:gd name="T46" fmla="*/ 394 w 882"/>
                <a:gd name="T47" fmla="*/ 1045 h 1048"/>
                <a:gd name="T48" fmla="*/ 344 w 882"/>
                <a:gd name="T49" fmla="*/ 1026 h 1048"/>
                <a:gd name="T50" fmla="*/ 282 w 882"/>
                <a:gd name="T51" fmla="*/ 991 h 1048"/>
                <a:gd name="T52" fmla="*/ 215 w 882"/>
                <a:gd name="T53" fmla="*/ 943 h 1048"/>
                <a:gd name="T54" fmla="*/ 175 w 882"/>
                <a:gd name="T55" fmla="*/ 914 h 1048"/>
                <a:gd name="T56" fmla="*/ 175 w 882"/>
                <a:gd name="T57" fmla="*/ 914 h 1048"/>
                <a:gd name="T58" fmla="*/ 173 w 882"/>
                <a:gd name="T59" fmla="*/ 912 h 1048"/>
                <a:gd name="T60" fmla="*/ 170 w 882"/>
                <a:gd name="T61" fmla="*/ 911 h 1048"/>
                <a:gd name="T62" fmla="*/ 138 w 882"/>
                <a:gd name="T63" fmla="*/ 886 h 1048"/>
                <a:gd name="T64" fmla="*/ 86 w 882"/>
                <a:gd name="T65" fmla="*/ 825 h 1048"/>
                <a:gd name="T66" fmla="*/ 49 w 882"/>
                <a:gd name="T67" fmla="*/ 759 h 1048"/>
                <a:gd name="T68" fmla="*/ 26 w 882"/>
                <a:gd name="T69" fmla="*/ 691 h 1048"/>
                <a:gd name="T70" fmla="*/ 11 w 882"/>
                <a:gd name="T71" fmla="*/ 629 h 1048"/>
                <a:gd name="T72" fmla="*/ 3 w 882"/>
                <a:gd name="T73" fmla="*/ 581 h 1048"/>
                <a:gd name="T74" fmla="*/ 0 w 882"/>
                <a:gd name="T75" fmla="*/ 553 h 1048"/>
                <a:gd name="T76" fmla="*/ 0 w 882"/>
                <a:gd name="T77" fmla="*/ 193 h 1048"/>
                <a:gd name="T78" fmla="*/ 11 w 882"/>
                <a:gd name="T79" fmla="*/ 163 h 1048"/>
                <a:gd name="T80" fmla="*/ 12 w 882"/>
                <a:gd name="T81" fmla="*/ 157 h 1048"/>
                <a:gd name="T82" fmla="*/ 26 w 882"/>
                <a:gd name="T83" fmla="*/ 136 h 1048"/>
                <a:gd name="T84" fmla="*/ 29 w 882"/>
                <a:gd name="T85" fmla="*/ 130 h 1048"/>
                <a:gd name="T86" fmla="*/ 45 w 882"/>
                <a:gd name="T87" fmla="*/ 111 h 1048"/>
                <a:gd name="T88" fmla="*/ 47 w 882"/>
                <a:gd name="T89" fmla="*/ 109 h 1048"/>
                <a:gd name="T90" fmla="*/ 85 w 882"/>
                <a:gd name="T91" fmla="*/ 80 h 1048"/>
                <a:gd name="T92" fmla="*/ 117 w 882"/>
                <a:gd name="T93" fmla="*/ 67 h 1048"/>
                <a:gd name="T94" fmla="*/ 308 w 882"/>
                <a:gd name="T95" fmla="*/ 64 h 1048"/>
                <a:gd name="T96" fmla="*/ 377 w 882"/>
                <a:gd name="T97" fmla="*/ 54 h 1048"/>
                <a:gd name="T98" fmla="*/ 427 w 882"/>
                <a:gd name="T99" fmla="*/ 37 h 1048"/>
                <a:gd name="T100" fmla="*/ 482 w 882"/>
                <a:gd name="T101" fmla="*/ 17 h 1048"/>
                <a:gd name="T102" fmla="*/ 532 w 882"/>
                <a:gd name="T103" fmla="*/ 0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82" h="1048">
                  <a:moveTo>
                    <a:pt x="556" y="0"/>
                  </a:moveTo>
                  <a:lnTo>
                    <a:pt x="580" y="6"/>
                  </a:lnTo>
                  <a:lnTo>
                    <a:pt x="776" y="74"/>
                  </a:lnTo>
                  <a:lnTo>
                    <a:pt x="801" y="86"/>
                  </a:lnTo>
                  <a:lnTo>
                    <a:pt x="821" y="99"/>
                  </a:lnTo>
                  <a:lnTo>
                    <a:pt x="838" y="113"/>
                  </a:lnTo>
                  <a:lnTo>
                    <a:pt x="843" y="118"/>
                  </a:lnTo>
                  <a:lnTo>
                    <a:pt x="846" y="123"/>
                  </a:lnTo>
                  <a:lnTo>
                    <a:pt x="849" y="125"/>
                  </a:lnTo>
                  <a:lnTo>
                    <a:pt x="862" y="143"/>
                  </a:lnTo>
                  <a:lnTo>
                    <a:pt x="870" y="160"/>
                  </a:lnTo>
                  <a:lnTo>
                    <a:pt x="876" y="175"/>
                  </a:lnTo>
                  <a:lnTo>
                    <a:pt x="880" y="186"/>
                  </a:lnTo>
                  <a:lnTo>
                    <a:pt x="882" y="194"/>
                  </a:lnTo>
                  <a:lnTo>
                    <a:pt x="882" y="538"/>
                  </a:lnTo>
                  <a:lnTo>
                    <a:pt x="875" y="592"/>
                  </a:lnTo>
                  <a:lnTo>
                    <a:pt x="866" y="639"/>
                  </a:lnTo>
                  <a:lnTo>
                    <a:pt x="856" y="683"/>
                  </a:lnTo>
                  <a:lnTo>
                    <a:pt x="843" y="722"/>
                  </a:lnTo>
                  <a:lnTo>
                    <a:pt x="828" y="756"/>
                  </a:lnTo>
                  <a:lnTo>
                    <a:pt x="814" y="787"/>
                  </a:lnTo>
                  <a:lnTo>
                    <a:pt x="798" y="813"/>
                  </a:lnTo>
                  <a:lnTo>
                    <a:pt x="783" y="836"/>
                  </a:lnTo>
                  <a:lnTo>
                    <a:pt x="767" y="855"/>
                  </a:lnTo>
                  <a:lnTo>
                    <a:pt x="752" y="872"/>
                  </a:lnTo>
                  <a:lnTo>
                    <a:pt x="739" y="885"/>
                  </a:lnTo>
                  <a:lnTo>
                    <a:pt x="726" y="895"/>
                  </a:lnTo>
                  <a:lnTo>
                    <a:pt x="715" y="903"/>
                  </a:lnTo>
                  <a:lnTo>
                    <a:pt x="714" y="903"/>
                  </a:lnTo>
                  <a:lnTo>
                    <a:pt x="713" y="904"/>
                  </a:lnTo>
                  <a:lnTo>
                    <a:pt x="711" y="905"/>
                  </a:lnTo>
                  <a:lnTo>
                    <a:pt x="709" y="906"/>
                  </a:lnTo>
                  <a:lnTo>
                    <a:pt x="708" y="908"/>
                  </a:lnTo>
                  <a:lnTo>
                    <a:pt x="708" y="908"/>
                  </a:lnTo>
                  <a:lnTo>
                    <a:pt x="670" y="935"/>
                  </a:lnTo>
                  <a:lnTo>
                    <a:pt x="636" y="964"/>
                  </a:lnTo>
                  <a:lnTo>
                    <a:pt x="602" y="992"/>
                  </a:lnTo>
                  <a:lnTo>
                    <a:pt x="567" y="1013"/>
                  </a:lnTo>
                  <a:lnTo>
                    <a:pt x="536" y="1028"/>
                  </a:lnTo>
                  <a:lnTo>
                    <a:pt x="506" y="1039"/>
                  </a:lnTo>
                  <a:lnTo>
                    <a:pt x="480" y="1045"/>
                  </a:lnTo>
                  <a:lnTo>
                    <a:pt x="459" y="1047"/>
                  </a:lnTo>
                  <a:lnTo>
                    <a:pt x="442" y="1048"/>
                  </a:lnTo>
                  <a:lnTo>
                    <a:pt x="430" y="1048"/>
                  </a:lnTo>
                  <a:lnTo>
                    <a:pt x="425" y="1047"/>
                  </a:lnTo>
                  <a:lnTo>
                    <a:pt x="417" y="1047"/>
                  </a:lnTo>
                  <a:lnTo>
                    <a:pt x="413" y="1047"/>
                  </a:lnTo>
                  <a:lnTo>
                    <a:pt x="394" y="1045"/>
                  </a:lnTo>
                  <a:lnTo>
                    <a:pt x="370" y="1038"/>
                  </a:lnTo>
                  <a:lnTo>
                    <a:pt x="344" y="1026"/>
                  </a:lnTo>
                  <a:lnTo>
                    <a:pt x="314" y="1010"/>
                  </a:lnTo>
                  <a:lnTo>
                    <a:pt x="282" y="991"/>
                  </a:lnTo>
                  <a:lnTo>
                    <a:pt x="250" y="970"/>
                  </a:lnTo>
                  <a:lnTo>
                    <a:pt x="215" y="943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3" y="912"/>
                  </a:lnTo>
                  <a:lnTo>
                    <a:pt x="171" y="912"/>
                  </a:lnTo>
                  <a:lnTo>
                    <a:pt x="170" y="911"/>
                  </a:lnTo>
                  <a:lnTo>
                    <a:pt x="170" y="911"/>
                  </a:lnTo>
                  <a:lnTo>
                    <a:pt x="138" y="886"/>
                  </a:lnTo>
                  <a:lnTo>
                    <a:pt x="110" y="858"/>
                  </a:lnTo>
                  <a:lnTo>
                    <a:pt x="86" y="825"/>
                  </a:lnTo>
                  <a:lnTo>
                    <a:pt x="66" y="793"/>
                  </a:lnTo>
                  <a:lnTo>
                    <a:pt x="49" y="759"/>
                  </a:lnTo>
                  <a:lnTo>
                    <a:pt x="36" y="724"/>
                  </a:lnTo>
                  <a:lnTo>
                    <a:pt x="26" y="691"/>
                  </a:lnTo>
                  <a:lnTo>
                    <a:pt x="17" y="658"/>
                  </a:lnTo>
                  <a:lnTo>
                    <a:pt x="11" y="629"/>
                  </a:lnTo>
                  <a:lnTo>
                    <a:pt x="6" y="602"/>
                  </a:lnTo>
                  <a:lnTo>
                    <a:pt x="3" y="581"/>
                  </a:lnTo>
                  <a:lnTo>
                    <a:pt x="2" y="564"/>
                  </a:lnTo>
                  <a:lnTo>
                    <a:pt x="0" y="553"/>
                  </a:lnTo>
                  <a:lnTo>
                    <a:pt x="0" y="549"/>
                  </a:lnTo>
                  <a:lnTo>
                    <a:pt x="0" y="193"/>
                  </a:lnTo>
                  <a:lnTo>
                    <a:pt x="5" y="178"/>
                  </a:lnTo>
                  <a:lnTo>
                    <a:pt x="11" y="163"/>
                  </a:lnTo>
                  <a:lnTo>
                    <a:pt x="12" y="161"/>
                  </a:lnTo>
                  <a:lnTo>
                    <a:pt x="12" y="157"/>
                  </a:lnTo>
                  <a:lnTo>
                    <a:pt x="18" y="147"/>
                  </a:lnTo>
                  <a:lnTo>
                    <a:pt x="26" y="136"/>
                  </a:lnTo>
                  <a:lnTo>
                    <a:pt x="27" y="132"/>
                  </a:lnTo>
                  <a:lnTo>
                    <a:pt x="29" y="130"/>
                  </a:lnTo>
                  <a:lnTo>
                    <a:pt x="36" y="120"/>
                  </a:lnTo>
                  <a:lnTo>
                    <a:pt x="45" y="111"/>
                  </a:lnTo>
                  <a:lnTo>
                    <a:pt x="46" y="110"/>
                  </a:lnTo>
                  <a:lnTo>
                    <a:pt x="47" y="109"/>
                  </a:lnTo>
                  <a:lnTo>
                    <a:pt x="66" y="92"/>
                  </a:lnTo>
                  <a:lnTo>
                    <a:pt x="85" y="80"/>
                  </a:lnTo>
                  <a:lnTo>
                    <a:pt x="103" y="72"/>
                  </a:lnTo>
                  <a:lnTo>
                    <a:pt x="117" y="67"/>
                  </a:lnTo>
                  <a:lnTo>
                    <a:pt x="127" y="64"/>
                  </a:lnTo>
                  <a:lnTo>
                    <a:pt x="308" y="64"/>
                  </a:lnTo>
                  <a:lnTo>
                    <a:pt x="344" y="62"/>
                  </a:lnTo>
                  <a:lnTo>
                    <a:pt x="377" y="54"/>
                  </a:lnTo>
                  <a:lnTo>
                    <a:pt x="401" y="47"/>
                  </a:lnTo>
                  <a:lnTo>
                    <a:pt x="427" y="37"/>
                  </a:lnTo>
                  <a:lnTo>
                    <a:pt x="455" y="26"/>
                  </a:lnTo>
                  <a:lnTo>
                    <a:pt x="482" y="17"/>
                  </a:lnTo>
                  <a:lnTo>
                    <a:pt x="510" y="6"/>
                  </a:lnTo>
                  <a:lnTo>
                    <a:pt x="532" y="0"/>
                  </a:lnTo>
                  <a:lnTo>
                    <a:pt x="5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9">
              <a:extLst>
                <a:ext uri="{FF2B5EF4-FFF2-40B4-BE49-F238E27FC236}">
                  <a16:creationId xmlns:a16="http://schemas.microsoft.com/office/drawing/2014/main" id="{29018CDE-DCF6-434E-A7CE-7CE9AFE78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" y="1457"/>
              <a:ext cx="1079" cy="442"/>
            </a:xfrm>
            <a:custGeom>
              <a:avLst/>
              <a:gdLst>
                <a:gd name="T0" fmla="*/ 874 w 1079"/>
                <a:gd name="T1" fmla="*/ 0 h 442"/>
                <a:gd name="T2" fmla="*/ 912 w 1079"/>
                <a:gd name="T3" fmla="*/ 16 h 442"/>
                <a:gd name="T4" fmla="*/ 925 w 1079"/>
                <a:gd name="T5" fmla="*/ 37 h 442"/>
                <a:gd name="T6" fmla="*/ 923 w 1079"/>
                <a:gd name="T7" fmla="*/ 61 h 442"/>
                <a:gd name="T8" fmla="*/ 915 w 1079"/>
                <a:gd name="T9" fmla="*/ 87 h 442"/>
                <a:gd name="T10" fmla="*/ 920 w 1079"/>
                <a:gd name="T11" fmla="*/ 122 h 442"/>
                <a:gd name="T12" fmla="*/ 944 w 1079"/>
                <a:gd name="T13" fmla="*/ 148 h 442"/>
                <a:gd name="T14" fmla="*/ 987 w 1079"/>
                <a:gd name="T15" fmla="*/ 164 h 442"/>
                <a:gd name="T16" fmla="*/ 1027 w 1079"/>
                <a:gd name="T17" fmla="*/ 190 h 442"/>
                <a:gd name="T18" fmla="*/ 1054 w 1079"/>
                <a:gd name="T19" fmla="*/ 222 h 442"/>
                <a:gd name="T20" fmla="*/ 1070 w 1079"/>
                <a:gd name="T21" fmla="*/ 253 h 442"/>
                <a:gd name="T22" fmla="*/ 1077 w 1079"/>
                <a:gd name="T23" fmla="*/ 277 h 442"/>
                <a:gd name="T24" fmla="*/ 1079 w 1079"/>
                <a:gd name="T25" fmla="*/ 442 h 442"/>
                <a:gd name="T26" fmla="*/ 1074 w 1079"/>
                <a:gd name="T27" fmla="*/ 432 h 442"/>
                <a:gd name="T28" fmla="*/ 1066 w 1079"/>
                <a:gd name="T29" fmla="*/ 417 h 442"/>
                <a:gd name="T30" fmla="*/ 1053 w 1079"/>
                <a:gd name="T31" fmla="*/ 396 h 442"/>
                <a:gd name="T32" fmla="*/ 1037 w 1079"/>
                <a:gd name="T33" fmla="*/ 376 h 442"/>
                <a:gd name="T34" fmla="*/ 1019 w 1079"/>
                <a:gd name="T35" fmla="*/ 357 h 442"/>
                <a:gd name="T36" fmla="*/ 998 w 1079"/>
                <a:gd name="T37" fmla="*/ 338 h 442"/>
                <a:gd name="T38" fmla="*/ 984 w 1079"/>
                <a:gd name="T39" fmla="*/ 327 h 442"/>
                <a:gd name="T40" fmla="*/ 965 w 1079"/>
                <a:gd name="T41" fmla="*/ 315 h 442"/>
                <a:gd name="T42" fmla="*/ 950 w 1079"/>
                <a:gd name="T43" fmla="*/ 308 h 442"/>
                <a:gd name="T44" fmla="*/ 915 w 1079"/>
                <a:gd name="T45" fmla="*/ 291 h 442"/>
                <a:gd name="T46" fmla="*/ 681 w 1079"/>
                <a:gd name="T47" fmla="*/ 213 h 442"/>
                <a:gd name="T48" fmla="*/ 666 w 1079"/>
                <a:gd name="T49" fmla="*/ 211 h 442"/>
                <a:gd name="T50" fmla="*/ 641 w 1079"/>
                <a:gd name="T51" fmla="*/ 210 h 442"/>
                <a:gd name="T52" fmla="*/ 608 w 1079"/>
                <a:gd name="T53" fmla="*/ 213 h 442"/>
                <a:gd name="T54" fmla="*/ 563 w 1079"/>
                <a:gd name="T55" fmla="*/ 224 h 442"/>
                <a:gd name="T56" fmla="*/ 510 w 1079"/>
                <a:gd name="T57" fmla="*/ 244 h 442"/>
                <a:gd name="T58" fmla="*/ 459 w 1079"/>
                <a:gd name="T59" fmla="*/ 263 h 442"/>
                <a:gd name="T60" fmla="*/ 422 w 1079"/>
                <a:gd name="T61" fmla="*/ 273 h 442"/>
                <a:gd name="T62" fmla="*/ 219 w 1079"/>
                <a:gd name="T63" fmla="*/ 275 h 442"/>
                <a:gd name="T64" fmla="*/ 210 w 1079"/>
                <a:gd name="T65" fmla="*/ 276 h 442"/>
                <a:gd name="T66" fmla="*/ 204 w 1079"/>
                <a:gd name="T67" fmla="*/ 277 h 442"/>
                <a:gd name="T68" fmla="*/ 202 w 1079"/>
                <a:gd name="T69" fmla="*/ 277 h 442"/>
                <a:gd name="T70" fmla="*/ 193 w 1079"/>
                <a:gd name="T71" fmla="*/ 279 h 442"/>
                <a:gd name="T72" fmla="*/ 182 w 1079"/>
                <a:gd name="T73" fmla="*/ 282 h 442"/>
                <a:gd name="T74" fmla="*/ 156 w 1079"/>
                <a:gd name="T75" fmla="*/ 290 h 442"/>
                <a:gd name="T76" fmla="*/ 127 w 1079"/>
                <a:gd name="T77" fmla="*/ 303 h 442"/>
                <a:gd name="T78" fmla="*/ 96 w 1079"/>
                <a:gd name="T79" fmla="*/ 322 h 442"/>
                <a:gd name="T80" fmla="*/ 62 w 1079"/>
                <a:gd name="T81" fmla="*/ 350 h 442"/>
                <a:gd name="T82" fmla="*/ 43 w 1079"/>
                <a:gd name="T83" fmla="*/ 370 h 442"/>
                <a:gd name="T84" fmla="*/ 25 w 1079"/>
                <a:gd name="T85" fmla="*/ 394 h 442"/>
                <a:gd name="T86" fmla="*/ 0 w 1079"/>
                <a:gd name="T87" fmla="*/ 437 h 442"/>
                <a:gd name="T88" fmla="*/ 0 w 1079"/>
                <a:gd name="T89" fmla="*/ 315 h 442"/>
                <a:gd name="T90" fmla="*/ 13 w 1079"/>
                <a:gd name="T91" fmla="*/ 224 h 442"/>
                <a:gd name="T92" fmla="*/ 50 w 1079"/>
                <a:gd name="T93" fmla="*/ 143 h 442"/>
                <a:gd name="T94" fmla="*/ 107 w 1079"/>
                <a:gd name="T95" fmla="*/ 78 h 442"/>
                <a:gd name="T96" fmla="*/ 181 w 1079"/>
                <a:gd name="T97" fmla="*/ 30 h 442"/>
                <a:gd name="T98" fmla="*/ 267 w 1079"/>
                <a:gd name="T99" fmla="*/ 4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79" h="442">
                  <a:moveTo>
                    <a:pt x="313" y="0"/>
                  </a:moveTo>
                  <a:lnTo>
                    <a:pt x="874" y="0"/>
                  </a:lnTo>
                  <a:lnTo>
                    <a:pt x="897" y="7"/>
                  </a:lnTo>
                  <a:lnTo>
                    <a:pt x="912" y="16"/>
                  </a:lnTo>
                  <a:lnTo>
                    <a:pt x="922" y="26"/>
                  </a:lnTo>
                  <a:lnTo>
                    <a:pt x="925" y="37"/>
                  </a:lnTo>
                  <a:lnTo>
                    <a:pt x="925" y="50"/>
                  </a:lnTo>
                  <a:lnTo>
                    <a:pt x="923" y="61"/>
                  </a:lnTo>
                  <a:lnTo>
                    <a:pt x="919" y="69"/>
                  </a:lnTo>
                  <a:lnTo>
                    <a:pt x="915" y="87"/>
                  </a:lnTo>
                  <a:lnTo>
                    <a:pt x="915" y="105"/>
                  </a:lnTo>
                  <a:lnTo>
                    <a:pt x="920" y="122"/>
                  </a:lnTo>
                  <a:lnTo>
                    <a:pt x="930" y="137"/>
                  </a:lnTo>
                  <a:lnTo>
                    <a:pt x="944" y="148"/>
                  </a:lnTo>
                  <a:lnTo>
                    <a:pt x="961" y="155"/>
                  </a:lnTo>
                  <a:lnTo>
                    <a:pt x="987" y="164"/>
                  </a:lnTo>
                  <a:lnTo>
                    <a:pt x="1009" y="176"/>
                  </a:lnTo>
                  <a:lnTo>
                    <a:pt x="1027" y="190"/>
                  </a:lnTo>
                  <a:lnTo>
                    <a:pt x="1042" y="205"/>
                  </a:lnTo>
                  <a:lnTo>
                    <a:pt x="1054" y="222"/>
                  </a:lnTo>
                  <a:lnTo>
                    <a:pt x="1062" y="238"/>
                  </a:lnTo>
                  <a:lnTo>
                    <a:pt x="1070" y="253"/>
                  </a:lnTo>
                  <a:lnTo>
                    <a:pt x="1074" y="266"/>
                  </a:lnTo>
                  <a:lnTo>
                    <a:pt x="1077" y="277"/>
                  </a:lnTo>
                  <a:lnTo>
                    <a:pt x="1079" y="284"/>
                  </a:lnTo>
                  <a:lnTo>
                    <a:pt x="1079" y="442"/>
                  </a:lnTo>
                  <a:lnTo>
                    <a:pt x="1078" y="440"/>
                  </a:lnTo>
                  <a:lnTo>
                    <a:pt x="1074" y="432"/>
                  </a:lnTo>
                  <a:lnTo>
                    <a:pt x="1070" y="422"/>
                  </a:lnTo>
                  <a:lnTo>
                    <a:pt x="1066" y="417"/>
                  </a:lnTo>
                  <a:lnTo>
                    <a:pt x="1058" y="403"/>
                  </a:lnTo>
                  <a:lnTo>
                    <a:pt x="1053" y="396"/>
                  </a:lnTo>
                  <a:lnTo>
                    <a:pt x="1043" y="384"/>
                  </a:lnTo>
                  <a:lnTo>
                    <a:pt x="1037" y="376"/>
                  </a:lnTo>
                  <a:lnTo>
                    <a:pt x="1027" y="364"/>
                  </a:lnTo>
                  <a:lnTo>
                    <a:pt x="1019" y="357"/>
                  </a:lnTo>
                  <a:lnTo>
                    <a:pt x="1006" y="345"/>
                  </a:lnTo>
                  <a:lnTo>
                    <a:pt x="998" y="338"/>
                  </a:lnTo>
                  <a:lnTo>
                    <a:pt x="991" y="333"/>
                  </a:lnTo>
                  <a:lnTo>
                    <a:pt x="984" y="327"/>
                  </a:lnTo>
                  <a:lnTo>
                    <a:pt x="974" y="321"/>
                  </a:lnTo>
                  <a:lnTo>
                    <a:pt x="965" y="315"/>
                  </a:lnTo>
                  <a:lnTo>
                    <a:pt x="955" y="310"/>
                  </a:lnTo>
                  <a:lnTo>
                    <a:pt x="950" y="308"/>
                  </a:lnTo>
                  <a:lnTo>
                    <a:pt x="946" y="306"/>
                  </a:lnTo>
                  <a:lnTo>
                    <a:pt x="915" y="291"/>
                  </a:lnTo>
                  <a:lnTo>
                    <a:pt x="718" y="222"/>
                  </a:lnTo>
                  <a:lnTo>
                    <a:pt x="681" y="213"/>
                  </a:lnTo>
                  <a:lnTo>
                    <a:pt x="674" y="213"/>
                  </a:lnTo>
                  <a:lnTo>
                    <a:pt x="666" y="211"/>
                  </a:lnTo>
                  <a:lnTo>
                    <a:pt x="643" y="210"/>
                  </a:lnTo>
                  <a:lnTo>
                    <a:pt x="641" y="210"/>
                  </a:lnTo>
                  <a:lnTo>
                    <a:pt x="615" y="213"/>
                  </a:lnTo>
                  <a:lnTo>
                    <a:pt x="608" y="213"/>
                  </a:lnTo>
                  <a:lnTo>
                    <a:pt x="602" y="214"/>
                  </a:lnTo>
                  <a:lnTo>
                    <a:pt x="563" y="224"/>
                  </a:lnTo>
                  <a:lnTo>
                    <a:pt x="538" y="234"/>
                  </a:lnTo>
                  <a:lnTo>
                    <a:pt x="510" y="244"/>
                  </a:lnTo>
                  <a:lnTo>
                    <a:pt x="484" y="253"/>
                  </a:lnTo>
                  <a:lnTo>
                    <a:pt x="459" y="263"/>
                  </a:lnTo>
                  <a:lnTo>
                    <a:pt x="437" y="270"/>
                  </a:lnTo>
                  <a:lnTo>
                    <a:pt x="422" y="273"/>
                  </a:lnTo>
                  <a:lnTo>
                    <a:pt x="405" y="275"/>
                  </a:lnTo>
                  <a:lnTo>
                    <a:pt x="219" y="275"/>
                  </a:lnTo>
                  <a:lnTo>
                    <a:pt x="211" y="276"/>
                  </a:lnTo>
                  <a:lnTo>
                    <a:pt x="210" y="276"/>
                  </a:lnTo>
                  <a:lnTo>
                    <a:pt x="207" y="276"/>
                  </a:lnTo>
                  <a:lnTo>
                    <a:pt x="204" y="277"/>
                  </a:lnTo>
                  <a:lnTo>
                    <a:pt x="204" y="277"/>
                  </a:lnTo>
                  <a:lnTo>
                    <a:pt x="202" y="277"/>
                  </a:lnTo>
                  <a:lnTo>
                    <a:pt x="198" y="278"/>
                  </a:lnTo>
                  <a:lnTo>
                    <a:pt x="193" y="279"/>
                  </a:lnTo>
                  <a:lnTo>
                    <a:pt x="187" y="281"/>
                  </a:lnTo>
                  <a:lnTo>
                    <a:pt x="182" y="282"/>
                  </a:lnTo>
                  <a:lnTo>
                    <a:pt x="160" y="289"/>
                  </a:lnTo>
                  <a:lnTo>
                    <a:pt x="156" y="290"/>
                  </a:lnTo>
                  <a:lnTo>
                    <a:pt x="142" y="296"/>
                  </a:lnTo>
                  <a:lnTo>
                    <a:pt x="127" y="303"/>
                  </a:lnTo>
                  <a:lnTo>
                    <a:pt x="126" y="303"/>
                  </a:lnTo>
                  <a:lnTo>
                    <a:pt x="96" y="322"/>
                  </a:lnTo>
                  <a:lnTo>
                    <a:pt x="92" y="326"/>
                  </a:lnTo>
                  <a:lnTo>
                    <a:pt x="62" y="350"/>
                  </a:lnTo>
                  <a:lnTo>
                    <a:pt x="57" y="356"/>
                  </a:lnTo>
                  <a:lnTo>
                    <a:pt x="43" y="370"/>
                  </a:lnTo>
                  <a:lnTo>
                    <a:pt x="28" y="388"/>
                  </a:lnTo>
                  <a:lnTo>
                    <a:pt x="25" y="394"/>
                  </a:lnTo>
                  <a:lnTo>
                    <a:pt x="12" y="414"/>
                  </a:lnTo>
                  <a:lnTo>
                    <a:pt x="0" y="437"/>
                  </a:lnTo>
                  <a:lnTo>
                    <a:pt x="0" y="437"/>
                  </a:lnTo>
                  <a:lnTo>
                    <a:pt x="0" y="315"/>
                  </a:lnTo>
                  <a:lnTo>
                    <a:pt x="2" y="269"/>
                  </a:lnTo>
                  <a:lnTo>
                    <a:pt x="13" y="224"/>
                  </a:lnTo>
                  <a:lnTo>
                    <a:pt x="28" y="183"/>
                  </a:lnTo>
                  <a:lnTo>
                    <a:pt x="50" y="143"/>
                  </a:lnTo>
                  <a:lnTo>
                    <a:pt x="76" y="109"/>
                  </a:lnTo>
                  <a:lnTo>
                    <a:pt x="107" y="78"/>
                  </a:lnTo>
                  <a:lnTo>
                    <a:pt x="143" y="52"/>
                  </a:lnTo>
                  <a:lnTo>
                    <a:pt x="181" y="30"/>
                  </a:lnTo>
                  <a:lnTo>
                    <a:pt x="223" y="15"/>
                  </a:lnTo>
                  <a:lnTo>
                    <a:pt x="267" y="4"/>
                  </a:lnTo>
                  <a:lnTo>
                    <a:pt x="3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0">
              <a:extLst>
                <a:ext uri="{FF2B5EF4-FFF2-40B4-BE49-F238E27FC236}">
                  <a16:creationId xmlns:a16="http://schemas.microsoft.com/office/drawing/2014/main" id="{493B2759-3FE9-4956-8F6F-49F191B5E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" y="2968"/>
              <a:ext cx="288" cy="319"/>
            </a:xfrm>
            <a:custGeom>
              <a:avLst/>
              <a:gdLst>
                <a:gd name="T0" fmla="*/ 66 w 288"/>
                <a:gd name="T1" fmla="*/ 0 h 319"/>
                <a:gd name="T2" fmla="*/ 288 w 288"/>
                <a:gd name="T3" fmla="*/ 148 h 319"/>
                <a:gd name="T4" fmla="*/ 251 w 288"/>
                <a:gd name="T5" fmla="*/ 200 h 319"/>
                <a:gd name="T6" fmla="*/ 223 w 288"/>
                <a:gd name="T7" fmla="*/ 235 h 319"/>
                <a:gd name="T8" fmla="*/ 223 w 288"/>
                <a:gd name="T9" fmla="*/ 237 h 319"/>
                <a:gd name="T10" fmla="*/ 162 w 288"/>
                <a:gd name="T11" fmla="*/ 319 h 319"/>
                <a:gd name="T12" fmla="*/ 0 w 288"/>
                <a:gd name="T13" fmla="*/ 23 h 319"/>
                <a:gd name="T14" fmla="*/ 66 w 288"/>
                <a:gd name="T1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" h="319">
                  <a:moveTo>
                    <a:pt x="66" y="0"/>
                  </a:moveTo>
                  <a:lnTo>
                    <a:pt x="288" y="148"/>
                  </a:lnTo>
                  <a:lnTo>
                    <a:pt x="251" y="200"/>
                  </a:lnTo>
                  <a:lnTo>
                    <a:pt x="223" y="235"/>
                  </a:lnTo>
                  <a:lnTo>
                    <a:pt x="223" y="237"/>
                  </a:lnTo>
                  <a:lnTo>
                    <a:pt x="162" y="319"/>
                  </a:lnTo>
                  <a:lnTo>
                    <a:pt x="0" y="23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1">
              <a:extLst>
                <a:ext uri="{FF2B5EF4-FFF2-40B4-BE49-F238E27FC236}">
                  <a16:creationId xmlns:a16="http://schemas.microsoft.com/office/drawing/2014/main" id="{7847261E-B174-4600-AC8E-8E404EAD3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" y="2928"/>
              <a:ext cx="293" cy="99"/>
            </a:xfrm>
            <a:custGeom>
              <a:avLst/>
              <a:gdLst>
                <a:gd name="T0" fmla="*/ 0 w 293"/>
                <a:gd name="T1" fmla="*/ 0 h 99"/>
                <a:gd name="T2" fmla="*/ 8 w 293"/>
                <a:gd name="T3" fmla="*/ 3 h 99"/>
                <a:gd name="T4" fmla="*/ 20 w 293"/>
                <a:gd name="T5" fmla="*/ 8 h 99"/>
                <a:gd name="T6" fmla="*/ 43 w 293"/>
                <a:gd name="T7" fmla="*/ 17 h 99"/>
                <a:gd name="T8" fmla="*/ 55 w 293"/>
                <a:gd name="T9" fmla="*/ 21 h 99"/>
                <a:gd name="T10" fmla="*/ 77 w 293"/>
                <a:gd name="T11" fmla="*/ 26 h 99"/>
                <a:gd name="T12" fmla="*/ 83 w 293"/>
                <a:gd name="T13" fmla="*/ 27 h 99"/>
                <a:gd name="T14" fmla="*/ 88 w 293"/>
                <a:gd name="T15" fmla="*/ 28 h 99"/>
                <a:gd name="T16" fmla="*/ 120 w 293"/>
                <a:gd name="T17" fmla="*/ 32 h 99"/>
                <a:gd name="T18" fmla="*/ 125 w 293"/>
                <a:gd name="T19" fmla="*/ 32 h 99"/>
                <a:gd name="T20" fmla="*/ 131 w 293"/>
                <a:gd name="T21" fmla="*/ 32 h 99"/>
                <a:gd name="T22" fmla="*/ 131 w 293"/>
                <a:gd name="T23" fmla="*/ 32 h 99"/>
                <a:gd name="T24" fmla="*/ 138 w 293"/>
                <a:gd name="T25" fmla="*/ 33 h 99"/>
                <a:gd name="T26" fmla="*/ 145 w 293"/>
                <a:gd name="T27" fmla="*/ 33 h 99"/>
                <a:gd name="T28" fmla="*/ 145 w 293"/>
                <a:gd name="T29" fmla="*/ 33 h 99"/>
                <a:gd name="T30" fmla="*/ 148 w 293"/>
                <a:gd name="T31" fmla="*/ 33 h 99"/>
                <a:gd name="T32" fmla="*/ 156 w 293"/>
                <a:gd name="T33" fmla="*/ 33 h 99"/>
                <a:gd name="T34" fmla="*/ 166 w 293"/>
                <a:gd name="T35" fmla="*/ 32 h 99"/>
                <a:gd name="T36" fmla="*/ 173 w 293"/>
                <a:gd name="T37" fmla="*/ 32 h 99"/>
                <a:gd name="T38" fmla="*/ 181 w 293"/>
                <a:gd name="T39" fmla="*/ 31 h 99"/>
                <a:gd name="T40" fmla="*/ 191 w 293"/>
                <a:gd name="T41" fmla="*/ 30 h 99"/>
                <a:gd name="T42" fmla="*/ 200 w 293"/>
                <a:gd name="T43" fmla="*/ 28 h 99"/>
                <a:gd name="T44" fmla="*/ 220 w 293"/>
                <a:gd name="T45" fmla="*/ 25 h 99"/>
                <a:gd name="T46" fmla="*/ 225 w 293"/>
                <a:gd name="T47" fmla="*/ 24 h 99"/>
                <a:gd name="T48" fmla="*/ 230 w 293"/>
                <a:gd name="T49" fmla="*/ 23 h 99"/>
                <a:gd name="T50" fmla="*/ 262 w 293"/>
                <a:gd name="T51" fmla="*/ 13 h 99"/>
                <a:gd name="T52" fmla="*/ 266 w 293"/>
                <a:gd name="T53" fmla="*/ 12 h 99"/>
                <a:gd name="T54" fmla="*/ 269 w 293"/>
                <a:gd name="T55" fmla="*/ 11 h 99"/>
                <a:gd name="T56" fmla="*/ 293 w 293"/>
                <a:gd name="T57" fmla="*/ 2 h 99"/>
                <a:gd name="T58" fmla="*/ 148 w 293"/>
                <a:gd name="T59" fmla="*/ 99 h 99"/>
                <a:gd name="T60" fmla="*/ 87 w 293"/>
                <a:gd name="T61" fmla="*/ 58 h 99"/>
                <a:gd name="T62" fmla="*/ 0 w 293"/>
                <a:gd name="T6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3" h="99">
                  <a:moveTo>
                    <a:pt x="0" y="0"/>
                  </a:moveTo>
                  <a:lnTo>
                    <a:pt x="8" y="3"/>
                  </a:lnTo>
                  <a:lnTo>
                    <a:pt x="20" y="8"/>
                  </a:lnTo>
                  <a:lnTo>
                    <a:pt x="43" y="17"/>
                  </a:lnTo>
                  <a:lnTo>
                    <a:pt x="55" y="21"/>
                  </a:lnTo>
                  <a:lnTo>
                    <a:pt x="77" y="26"/>
                  </a:lnTo>
                  <a:lnTo>
                    <a:pt x="83" y="27"/>
                  </a:lnTo>
                  <a:lnTo>
                    <a:pt x="88" y="28"/>
                  </a:lnTo>
                  <a:lnTo>
                    <a:pt x="120" y="32"/>
                  </a:lnTo>
                  <a:lnTo>
                    <a:pt x="125" y="32"/>
                  </a:lnTo>
                  <a:lnTo>
                    <a:pt x="131" y="32"/>
                  </a:lnTo>
                  <a:lnTo>
                    <a:pt x="131" y="32"/>
                  </a:lnTo>
                  <a:lnTo>
                    <a:pt x="138" y="33"/>
                  </a:lnTo>
                  <a:lnTo>
                    <a:pt x="145" y="33"/>
                  </a:lnTo>
                  <a:lnTo>
                    <a:pt x="145" y="33"/>
                  </a:lnTo>
                  <a:lnTo>
                    <a:pt x="148" y="33"/>
                  </a:lnTo>
                  <a:lnTo>
                    <a:pt x="156" y="33"/>
                  </a:lnTo>
                  <a:lnTo>
                    <a:pt x="166" y="32"/>
                  </a:lnTo>
                  <a:lnTo>
                    <a:pt x="173" y="32"/>
                  </a:lnTo>
                  <a:lnTo>
                    <a:pt x="181" y="31"/>
                  </a:lnTo>
                  <a:lnTo>
                    <a:pt x="191" y="30"/>
                  </a:lnTo>
                  <a:lnTo>
                    <a:pt x="200" y="28"/>
                  </a:lnTo>
                  <a:lnTo>
                    <a:pt x="220" y="25"/>
                  </a:lnTo>
                  <a:lnTo>
                    <a:pt x="225" y="24"/>
                  </a:lnTo>
                  <a:lnTo>
                    <a:pt x="230" y="23"/>
                  </a:lnTo>
                  <a:lnTo>
                    <a:pt x="262" y="13"/>
                  </a:lnTo>
                  <a:lnTo>
                    <a:pt x="266" y="12"/>
                  </a:lnTo>
                  <a:lnTo>
                    <a:pt x="269" y="11"/>
                  </a:lnTo>
                  <a:lnTo>
                    <a:pt x="293" y="2"/>
                  </a:lnTo>
                  <a:lnTo>
                    <a:pt x="148" y="99"/>
                  </a:lnTo>
                  <a:lnTo>
                    <a:pt x="87" y="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2">
              <a:extLst>
                <a:ext uri="{FF2B5EF4-FFF2-40B4-BE49-F238E27FC236}">
                  <a16:creationId xmlns:a16="http://schemas.microsoft.com/office/drawing/2014/main" id="{089CA259-0399-46A5-AB3E-9F0BC5170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8" y="996"/>
              <a:ext cx="2843" cy="2226"/>
            </a:xfrm>
            <a:custGeom>
              <a:avLst/>
              <a:gdLst>
                <a:gd name="T0" fmla="*/ 1623 w 2843"/>
                <a:gd name="T1" fmla="*/ 13 h 2226"/>
                <a:gd name="T2" fmla="*/ 1907 w 2843"/>
                <a:gd name="T3" fmla="*/ 84 h 2226"/>
                <a:gd name="T4" fmla="*/ 2166 w 2843"/>
                <a:gd name="T5" fmla="*/ 210 h 2226"/>
                <a:gd name="T6" fmla="*/ 2392 w 2843"/>
                <a:gd name="T7" fmla="*/ 383 h 2226"/>
                <a:gd name="T8" fmla="*/ 2580 w 2843"/>
                <a:gd name="T9" fmla="*/ 597 h 2226"/>
                <a:gd name="T10" fmla="*/ 2723 w 2843"/>
                <a:gd name="T11" fmla="*/ 846 h 2226"/>
                <a:gd name="T12" fmla="*/ 2812 w 2843"/>
                <a:gd name="T13" fmla="*/ 1123 h 2226"/>
                <a:gd name="T14" fmla="*/ 2843 w 2843"/>
                <a:gd name="T15" fmla="*/ 1421 h 2226"/>
                <a:gd name="T16" fmla="*/ 2814 w 2843"/>
                <a:gd name="T17" fmla="*/ 1711 h 2226"/>
                <a:gd name="T18" fmla="*/ 2728 w 2843"/>
                <a:gd name="T19" fmla="*/ 1982 h 2226"/>
                <a:gd name="T20" fmla="*/ 2593 w 2843"/>
                <a:gd name="T21" fmla="*/ 2226 h 2226"/>
                <a:gd name="T22" fmla="*/ 2508 w 2843"/>
                <a:gd name="T23" fmla="*/ 2135 h 2226"/>
                <a:gd name="T24" fmla="*/ 1906 w 2843"/>
                <a:gd name="T25" fmla="*/ 1904 h 2226"/>
                <a:gd name="T26" fmla="*/ 1849 w 2843"/>
                <a:gd name="T27" fmla="*/ 1883 h 2226"/>
                <a:gd name="T28" fmla="*/ 1785 w 2843"/>
                <a:gd name="T29" fmla="*/ 1784 h 2226"/>
                <a:gd name="T30" fmla="*/ 1843 w 2843"/>
                <a:gd name="T31" fmla="*/ 1728 h 2226"/>
                <a:gd name="T32" fmla="*/ 1902 w 2843"/>
                <a:gd name="T33" fmla="*/ 1641 h 2226"/>
                <a:gd name="T34" fmla="*/ 1952 w 2843"/>
                <a:gd name="T35" fmla="*/ 1516 h 2226"/>
                <a:gd name="T36" fmla="*/ 1985 w 2843"/>
                <a:gd name="T37" fmla="*/ 1345 h 2226"/>
                <a:gd name="T38" fmla="*/ 1988 w 2843"/>
                <a:gd name="T39" fmla="*/ 1330 h 2226"/>
                <a:gd name="T40" fmla="*/ 2004 w 2843"/>
                <a:gd name="T41" fmla="*/ 1268 h 2226"/>
                <a:gd name="T42" fmla="*/ 2038 w 2843"/>
                <a:gd name="T43" fmla="*/ 1182 h 2226"/>
                <a:gd name="T44" fmla="*/ 2078 w 2843"/>
                <a:gd name="T45" fmla="*/ 1101 h 2226"/>
                <a:gd name="T46" fmla="*/ 2086 w 2843"/>
                <a:gd name="T47" fmla="*/ 740 h 2226"/>
                <a:gd name="T48" fmla="*/ 2082 w 2843"/>
                <a:gd name="T49" fmla="*/ 719 h 2226"/>
                <a:gd name="T50" fmla="*/ 2067 w 2843"/>
                <a:gd name="T51" fmla="*/ 669 h 2226"/>
                <a:gd name="T52" fmla="*/ 2030 w 2843"/>
                <a:gd name="T53" fmla="*/ 600 h 2226"/>
                <a:gd name="T54" fmla="*/ 1962 w 2843"/>
                <a:gd name="T55" fmla="*/ 535 h 2226"/>
                <a:gd name="T56" fmla="*/ 1927 w 2843"/>
                <a:gd name="T57" fmla="*/ 461 h 2226"/>
                <a:gd name="T58" fmla="*/ 1895 w 2843"/>
                <a:gd name="T59" fmla="*/ 402 h 2226"/>
                <a:gd name="T60" fmla="*/ 1838 w 2843"/>
                <a:gd name="T61" fmla="*/ 360 h 2226"/>
                <a:gd name="T62" fmla="*/ 1771 w 2843"/>
                <a:gd name="T63" fmla="*/ 340 h 2226"/>
                <a:gd name="T64" fmla="*/ 1143 w 2843"/>
                <a:gd name="T65" fmla="*/ 342 h 2226"/>
                <a:gd name="T66" fmla="*/ 992 w 2843"/>
                <a:gd name="T67" fmla="*/ 390 h 2226"/>
                <a:gd name="T68" fmla="*/ 871 w 2843"/>
                <a:gd name="T69" fmla="*/ 485 h 2226"/>
                <a:gd name="T70" fmla="*/ 789 w 2843"/>
                <a:gd name="T71" fmla="*/ 617 h 2226"/>
                <a:gd name="T72" fmla="*/ 761 w 2843"/>
                <a:gd name="T73" fmla="*/ 776 h 2226"/>
                <a:gd name="T74" fmla="*/ 770 w 2843"/>
                <a:gd name="T75" fmla="*/ 1072 h 2226"/>
                <a:gd name="T76" fmla="*/ 820 w 2843"/>
                <a:gd name="T77" fmla="*/ 1170 h 2226"/>
                <a:gd name="T78" fmla="*/ 855 w 2843"/>
                <a:gd name="T79" fmla="*/ 1247 h 2226"/>
                <a:gd name="T80" fmla="*/ 859 w 2843"/>
                <a:gd name="T81" fmla="*/ 1350 h 2226"/>
                <a:gd name="T82" fmla="*/ 865 w 2843"/>
                <a:gd name="T83" fmla="*/ 1405 h 2226"/>
                <a:gd name="T84" fmla="*/ 883 w 2843"/>
                <a:gd name="T85" fmla="*/ 1497 h 2226"/>
                <a:gd name="T86" fmla="*/ 923 w 2843"/>
                <a:gd name="T87" fmla="*/ 1610 h 2226"/>
                <a:gd name="T88" fmla="*/ 992 w 2843"/>
                <a:gd name="T89" fmla="*/ 1723 h 2226"/>
                <a:gd name="T90" fmla="*/ 1059 w 2843"/>
                <a:gd name="T91" fmla="*/ 1860 h 2226"/>
                <a:gd name="T92" fmla="*/ 942 w 2843"/>
                <a:gd name="T93" fmla="*/ 1902 h 2226"/>
                <a:gd name="T94" fmla="*/ 410 w 2843"/>
                <a:gd name="T95" fmla="*/ 2095 h 2226"/>
                <a:gd name="T96" fmla="*/ 304 w 2843"/>
                <a:gd name="T97" fmla="*/ 2161 h 2226"/>
                <a:gd name="T98" fmla="*/ 201 w 2843"/>
                <a:gd name="T99" fmla="*/ 2149 h 2226"/>
                <a:gd name="T100" fmla="*/ 82 w 2843"/>
                <a:gd name="T101" fmla="*/ 1895 h 2226"/>
                <a:gd name="T102" fmla="*/ 14 w 2843"/>
                <a:gd name="T103" fmla="*/ 1617 h 2226"/>
                <a:gd name="T104" fmla="*/ 3 w 2843"/>
                <a:gd name="T105" fmla="*/ 1320 h 2226"/>
                <a:gd name="T106" fmla="*/ 56 w 2843"/>
                <a:gd name="T107" fmla="*/ 1028 h 2226"/>
                <a:gd name="T108" fmla="*/ 163 w 2843"/>
                <a:gd name="T109" fmla="*/ 759 h 2226"/>
                <a:gd name="T110" fmla="*/ 322 w 2843"/>
                <a:gd name="T111" fmla="*/ 522 h 2226"/>
                <a:gd name="T112" fmla="*/ 522 w 2843"/>
                <a:gd name="T113" fmla="*/ 320 h 2226"/>
                <a:gd name="T114" fmla="*/ 761 w 2843"/>
                <a:gd name="T115" fmla="*/ 163 h 2226"/>
                <a:gd name="T116" fmla="*/ 1029 w 2843"/>
                <a:gd name="T117" fmla="*/ 55 h 2226"/>
                <a:gd name="T118" fmla="*/ 1320 w 2843"/>
                <a:gd name="T119" fmla="*/ 3 h 2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43" h="2226">
                  <a:moveTo>
                    <a:pt x="1422" y="0"/>
                  </a:moveTo>
                  <a:lnTo>
                    <a:pt x="1523" y="3"/>
                  </a:lnTo>
                  <a:lnTo>
                    <a:pt x="1623" y="13"/>
                  </a:lnTo>
                  <a:lnTo>
                    <a:pt x="1720" y="31"/>
                  </a:lnTo>
                  <a:lnTo>
                    <a:pt x="1815" y="55"/>
                  </a:lnTo>
                  <a:lnTo>
                    <a:pt x="1907" y="84"/>
                  </a:lnTo>
                  <a:lnTo>
                    <a:pt x="1997" y="120"/>
                  </a:lnTo>
                  <a:lnTo>
                    <a:pt x="2084" y="163"/>
                  </a:lnTo>
                  <a:lnTo>
                    <a:pt x="2166" y="210"/>
                  </a:lnTo>
                  <a:lnTo>
                    <a:pt x="2246" y="263"/>
                  </a:lnTo>
                  <a:lnTo>
                    <a:pt x="2321" y="320"/>
                  </a:lnTo>
                  <a:lnTo>
                    <a:pt x="2392" y="383"/>
                  </a:lnTo>
                  <a:lnTo>
                    <a:pt x="2460" y="451"/>
                  </a:lnTo>
                  <a:lnTo>
                    <a:pt x="2523" y="522"/>
                  </a:lnTo>
                  <a:lnTo>
                    <a:pt x="2580" y="597"/>
                  </a:lnTo>
                  <a:lnTo>
                    <a:pt x="2633" y="677"/>
                  </a:lnTo>
                  <a:lnTo>
                    <a:pt x="2680" y="759"/>
                  </a:lnTo>
                  <a:lnTo>
                    <a:pt x="2723" y="846"/>
                  </a:lnTo>
                  <a:lnTo>
                    <a:pt x="2759" y="936"/>
                  </a:lnTo>
                  <a:lnTo>
                    <a:pt x="2788" y="1028"/>
                  </a:lnTo>
                  <a:lnTo>
                    <a:pt x="2812" y="1123"/>
                  </a:lnTo>
                  <a:lnTo>
                    <a:pt x="2830" y="1220"/>
                  </a:lnTo>
                  <a:lnTo>
                    <a:pt x="2840" y="1320"/>
                  </a:lnTo>
                  <a:lnTo>
                    <a:pt x="2843" y="1421"/>
                  </a:lnTo>
                  <a:lnTo>
                    <a:pt x="2841" y="1520"/>
                  </a:lnTo>
                  <a:lnTo>
                    <a:pt x="2830" y="1617"/>
                  </a:lnTo>
                  <a:lnTo>
                    <a:pt x="2814" y="1711"/>
                  </a:lnTo>
                  <a:lnTo>
                    <a:pt x="2791" y="1804"/>
                  </a:lnTo>
                  <a:lnTo>
                    <a:pt x="2762" y="1895"/>
                  </a:lnTo>
                  <a:lnTo>
                    <a:pt x="2728" y="1982"/>
                  </a:lnTo>
                  <a:lnTo>
                    <a:pt x="2688" y="2067"/>
                  </a:lnTo>
                  <a:lnTo>
                    <a:pt x="2643" y="2149"/>
                  </a:lnTo>
                  <a:lnTo>
                    <a:pt x="2593" y="2226"/>
                  </a:lnTo>
                  <a:lnTo>
                    <a:pt x="2568" y="2192"/>
                  </a:lnTo>
                  <a:lnTo>
                    <a:pt x="2540" y="2161"/>
                  </a:lnTo>
                  <a:lnTo>
                    <a:pt x="2508" y="2135"/>
                  </a:lnTo>
                  <a:lnTo>
                    <a:pt x="2472" y="2112"/>
                  </a:lnTo>
                  <a:lnTo>
                    <a:pt x="2434" y="2095"/>
                  </a:lnTo>
                  <a:lnTo>
                    <a:pt x="1906" y="1904"/>
                  </a:lnTo>
                  <a:lnTo>
                    <a:pt x="1906" y="1904"/>
                  </a:lnTo>
                  <a:lnTo>
                    <a:pt x="1901" y="1902"/>
                  </a:lnTo>
                  <a:lnTo>
                    <a:pt x="1849" y="1883"/>
                  </a:lnTo>
                  <a:lnTo>
                    <a:pt x="1849" y="1883"/>
                  </a:lnTo>
                  <a:lnTo>
                    <a:pt x="1785" y="1860"/>
                  </a:lnTo>
                  <a:lnTo>
                    <a:pt x="1785" y="1784"/>
                  </a:lnTo>
                  <a:lnTo>
                    <a:pt x="1803" y="1768"/>
                  </a:lnTo>
                  <a:lnTo>
                    <a:pt x="1822" y="1749"/>
                  </a:lnTo>
                  <a:lnTo>
                    <a:pt x="1843" y="1728"/>
                  </a:lnTo>
                  <a:lnTo>
                    <a:pt x="1863" y="1703"/>
                  </a:lnTo>
                  <a:lnTo>
                    <a:pt x="1883" y="1674"/>
                  </a:lnTo>
                  <a:lnTo>
                    <a:pt x="1902" y="1641"/>
                  </a:lnTo>
                  <a:lnTo>
                    <a:pt x="1920" y="1604"/>
                  </a:lnTo>
                  <a:lnTo>
                    <a:pt x="1937" y="1562"/>
                  </a:lnTo>
                  <a:lnTo>
                    <a:pt x="1952" y="1516"/>
                  </a:lnTo>
                  <a:lnTo>
                    <a:pt x="1965" y="1464"/>
                  </a:lnTo>
                  <a:lnTo>
                    <a:pt x="1976" y="1407"/>
                  </a:lnTo>
                  <a:lnTo>
                    <a:pt x="1985" y="1345"/>
                  </a:lnTo>
                  <a:lnTo>
                    <a:pt x="1985" y="1344"/>
                  </a:lnTo>
                  <a:lnTo>
                    <a:pt x="1986" y="1340"/>
                  </a:lnTo>
                  <a:lnTo>
                    <a:pt x="1988" y="1330"/>
                  </a:lnTo>
                  <a:lnTo>
                    <a:pt x="1992" y="1313"/>
                  </a:lnTo>
                  <a:lnTo>
                    <a:pt x="1997" y="1291"/>
                  </a:lnTo>
                  <a:lnTo>
                    <a:pt x="2004" y="1268"/>
                  </a:lnTo>
                  <a:lnTo>
                    <a:pt x="2013" y="1240"/>
                  </a:lnTo>
                  <a:lnTo>
                    <a:pt x="2024" y="1211"/>
                  </a:lnTo>
                  <a:lnTo>
                    <a:pt x="2038" y="1182"/>
                  </a:lnTo>
                  <a:lnTo>
                    <a:pt x="2054" y="1154"/>
                  </a:lnTo>
                  <a:lnTo>
                    <a:pt x="2068" y="1128"/>
                  </a:lnTo>
                  <a:lnTo>
                    <a:pt x="2078" y="1101"/>
                  </a:lnTo>
                  <a:lnTo>
                    <a:pt x="2084" y="1072"/>
                  </a:lnTo>
                  <a:lnTo>
                    <a:pt x="2086" y="1043"/>
                  </a:lnTo>
                  <a:lnTo>
                    <a:pt x="2086" y="740"/>
                  </a:lnTo>
                  <a:lnTo>
                    <a:pt x="2085" y="733"/>
                  </a:lnTo>
                  <a:lnTo>
                    <a:pt x="2085" y="728"/>
                  </a:lnTo>
                  <a:lnTo>
                    <a:pt x="2082" y="719"/>
                  </a:lnTo>
                  <a:lnTo>
                    <a:pt x="2080" y="705"/>
                  </a:lnTo>
                  <a:lnTo>
                    <a:pt x="2074" y="688"/>
                  </a:lnTo>
                  <a:lnTo>
                    <a:pt x="2067" y="669"/>
                  </a:lnTo>
                  <a:lnTo>
                    <a:pt x="2057" y="646"/>
                  </a:lnTo>
                  <a:lnTo>
                    <a:pt x="2045" y="623"/>
                  </a:lnTo>
                  <a:lnTo>
                    <a:pt x="2030" y="600"/>
                  </a:lnTo>
                  <a:lnTo>
                    <a:pt x="2012" y="577"/>
                  </a:lnTo>
                  <a:lnTo>
                    <a:pt x="1989" y="555"/>
                  </a:lnTo>
                  <a:lnTo>
                    <a:pt x="1962" y="535"/>
                  </a:lnTo>
                  <a:lnTo>
                    <a:pt x="1932" y="517"/>
                  </a:lnTo>
                  <a:lnTo>
                    <a:pt x="1932" y="490"/>
                  </a:lnTo>
                  <a:lnTo>
                    <a:pt x="1927" y="461"/>
                  </a:lnTo>
                  <a:lnTo>
                    <a:pt x="1915" y="431"/>
                  </a:lnTo>
                  <a:lnTo>
                    <a:pt x="1907" y="417"/>
                  </a:lnTo>
                  <a:lnTo>
                    <a:pt x="1895" y="402"/>
                  </a:lnTo>
                  <a:lnTo>
                    <a:pt x="1881" y="387"/>
                  </a:lnTo>
                  <a:lnTo>
                    <a:pt x="1862" y="373"/>
                  </a:lnTo>
                  <a:lnTo>
                    <a:pt x="1838" y="360"/>
                  </a:lnTo>
                  <a:lnTo>
                    <a:pt x="1810" y="348"/>
                  </a:lnTo>
                  <a:lnTo>
                    <a:pt x="1777" y="340"/>
                  </a:lnTo>
                  <a:lnTo>
                    <a:pt x="1771" y="340"/>
                  </a:lnTo>
                  <a:lnTo>
                    <a:pt x="1765" y="338"/>
                  </a:lnTo>
                  <a:lnTo>
                    <a:pt x="1197" y="338"/>
                  </a:lnTo>
                  <a:lnTo>
                    <a:pt x="1143" y="342"/>
                  </a:lnTo>
                  <a:lnTo>
                    <a:pt x="1090" y="353"/>
                  </a:lnTo>
                  <a:lnTo>
                    <a:pt x="1040" y="368"/>
                  </a:lnTo>
                  <a:lnTo>
                    <a:pt x="992" y="390"/>
                  </a:lnTo>
                  <a:lnTo>
                    <a:pt x="948" y="417"/>
                  </a:lnTo>
                  <a:lnTo>
                    <a:pt x="908" y="449"/>
                  </a:lnTo>
                  <a:lnTo>
                    <a:pt x="871" y="485"/>
                  </a:lnTo>
                  <a:lnTo>
                    <a:pt x="838" y="527"/>
                  </a:lnTo>
                  <a:lnTo>
                    <a:pt x="812" y="571"/>
                  </a:lnTo>
                  <a:lnTo>
                    <a:pt x="789" y="617"/>
                  </a:lnTo>
                  <a:lnTo>
                    <a:pt x="774" y="669"/>
                  </a:lnTo>
                  <a:lnTo>
                    <a:pt x="763" y="721"/>
                  </a:lnTo>
                  <a:lnTo>
                    <a:pt x="761" y="776"/>
                  </a:lnTo>
                  <a:lnTo>
                    <a:pt x="761" y="998"/>
                  </a:lnTo>
                  <a:lnTo>
                    <a:pt x="763" y="1036"/>
                  </a:lnTo>
                  <a:lnTo>
                    <a:pt x="770" y="1072"/>
                  </a:lnTo>
                  <a:lnTo>
                    <a:pt x="782" y="1107"/>
                  </a:lnTo>
                  <a:lnTo>
                    <a:pt x="799" y="1140"/>
                  </a:lnTo>
                  <a:lnTo>
                    <a:pt x="820" y="1170"/>
                  </a:lnTo>
                  <a:lnTo>
                    <a:pt x="836" y="1192"/>
                  </a:lnTo>
                  <a:lnTo>
                    <a:pt x="848" y="1219"/>
                  </a:lnTo>
                  <a:lnTo>
                    <a:pt x="855" y="1247"/>
                  </a:lnTo>
                  <a:lnTo>
                    <a:pt x="859" y="1277"/>
                  </a:lnTo>
                  <a:lnTo>
                    <a:pt x="859" y="1344"/>
                  </a:lnTo>
                  <a:lnTo>
                    <a:pt x="859" y="1350"/>
                  </a:lnTo>
                  <a:lnTo>
                    <a:pt x="860" y="1363"/>
                  </a:lnTo>
                  <a:lnTo>
                    <a:pt x="861" y="1381"/>
                  </a:lnTo>
                  <a:lnTo>
                    <a:pt x="865" y="1405"/>
                  </a:lnTo>
                  <a:lnTo>
                    <a:pt x="868" y="1432"/>
                  </a:lnTo>
                  <a:lnTo>
                    <a:pt x="874" y="1463"/>
                  </a:lnTo>
                  <a:lnTo>
                    <a:pt x="883" y="1497"/>
                  </a:lnTo>
                  <a:lnTo>
                    <a:pt x="893" y="1534"/>
                  </a:lnTo>
                  <a:lnTo>
                    <a:pt x="906" y="1570"/>
                  </a:lnTo>
                  <a:lnTo>
                    <a:pt x="923" y="1610"/>
                  </a:lnTo>
                  <a:lnTo>
                    <a:pt x="942" y="1648"/>
                  </a:lnTo>
                  <a:lnTo>
                    <a:pt x="965" y="1686"/>
                  </a:lnTo>
                  <a:lnTo>
                    <a:pt x="992" y="1723"/>
                  </a:lnTo>
                  <a:lnTo>
                    <a:pt x="1023" y="1758"/>
                  </a:lnTo>
                  <a:lnTo>
                    <a:pt x="1059" y="1789"/>
                  </a:lnTo>
                  <a:lnTo>
                    <a:pt x="1059" y="1860"/>
                  </a:lnTo>
                  <a:lnTo>
                    <a:pt x="996" y="1883"/>
                  </a:lnTo>
                  <a:lnTo>
                    <a:pt x="996" y="1883"/>
                  </a:lnTo>
                  <a:lnTo>
                    <a:pt x="942" y="1902"/>
                  </a:lnTo>
                  <a:lnTo>
                    <a:pt x="937" y="1904"/>
                  </a:lnTo>
                  <a:lnTo>
                    <a:pt x="937" y="1904"/>
                  </a:lnTo>
                  <a:lnTo>
                    <a:pt x="410" y="2095"/>
                  </a:lnTo>
                  <a:lnTo>
                    <a:pt x="371" y="2112"/>
                  </a:lnTo>
                  <a:lnTo>
                    <a:pt x="336" y="2135"/>
                  </a:lnTo>
                  <a:lnTo>
                    <a:pt x="304" y="2161"/>
                  </a:lnTo>
                  <a:lnTo>
                    <a:pt x="275" y="2192"/>
                  </a:lnTo>
                  <a:lnTo>
                    <a:pt x="252" y="2226"/>
                  </a:lnTo>
                  <a:lnTo>
                    <a:pt x="201" y="2149"/>
                  </a:lnTo>
                  <a:lnTo>
                    <a:pt x="156" y="2067"/>
                  </a:lnTo>
                  <a:lnTo>
                    <a:pt x="116" y="1982"/>
                  </a:lnTo>
                  <a:lnTo>
                    <a:pt x="82" y="1895"/>
                  </a:lnTo>
                  <a:lnTo>
                    <a:pt x="54" y="1804"/>
                  </a:lnTo>
                  <a:lnTo>
                    <a:pt x="31" y="1711"/>
                  </a:lnTo>
                  <a:lnTo>
                    <a:pt x="14" y="1617"/>
                  </a:lnTo>
                  <a:lnTo>
                    <a:pt x="3" y="1519"/>
                  </a:lnTo>
                  <a:lnTo>
                    <a:pt x="0" y="1421"/>
                  </a:lnTo>
                  <a:lnTo>
                    <a:pt x="3" y="1320"/>
                  </a:lnTo>
                  <a:lnTo>
                    <a:pt x="14" y="1220"/>
                  </a:lnTo>
                  <a:lnTo>
                    <a:pt x="32" y="1123"/>
                  </a:lnTo>
                  <a:lnTo>
                    <a:pt x="56" y="1028"/>
                  </a:lnTo>
                  <a:lnTo>
                    <a:pt x="86" y="936"/>
                  </a:lnTo>
                  <a:lnTo>
                    <a:pt x="122" y="846"/>
                  </a:lnTo>
                  <a:lnTo>
                    <a:pt x="163" y="759"/>
                  </a:lnTo>
                  <a:lnTo>
                    <a:pt x="211" y="677"/>
                  </a:lnTo>
                  <a:lnTo>
                    <a:pt x="263" y="597"/>
                  </a:lnTo>
                  <a:lnTo>
                    <a:pt x="322" y="522"/>
                  </a:lnTo>
                  <a:lnTo>
                    <a:pt x="384" y="451"/>
                  </a:lnTo>
                  <a:lnTo>
                    <a:pt x="452" y="383"/>
                  </a:lnTo>
                  <a:lnTo>
                    <a:pt x="522" y="320"/>
                  </a:lnTo>
                  <a:lnTo>
                    <a:pt x="599" y="263"/>
                  </a:lnTo>
                  <a:lnTo>
                    <a:pt x="677" y="210"/>
                  </a:lnTo>
                  <a:lnTo>
                    <a:pt x="761" y="163"/>
                  </a:lnTo>
                  <a:lnTo>
                    <a:pt x="847" y="120"/>
                  </a:lnTo>
                  <a:lnTo>
                    <a:pt x="936" y="84"/>
                  </a:lnTo>
                  <a:lnTo>
                    <a:pt x="1029" y="55"/>
                  </a:lnTo>
                  <a:lnTo>
                    <a:pt x="1123" y="31"/>
                  </a:lnTo>
                  <a:lnTo>
                    <a:pt x="1221" y="13"/>
                  </a:lnTo>
                  <a:lnTo>
                    <a:pt x="1320" y="3"/>
                  </a:lnTo>
                  <a:lnTo>
                    <a:pt x="14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3">
              <a:extLst>
                <a:ext uri="{FF2B5EF4-FFF2-40B4-BE49-F238E27FC236}">
                  <a16:creationId xmlns:a16="http://schemas.microsoft.com/office/drawing/2014/main" id="{0DBF8B25-3DEA-443F-9097-02E6B19A0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" y="3033"/>
              <a:ext cx="2177" cy="806"/>
            </a:xfrm>
            <a:custGeom>
              <a:avLst/>
              <a:gdLst>
                <a:gd name="T0" fmla="*/ 814 w 2177"/>
                <a:gd name="T1" fmla="*/ 397 h 806"/>
                <a:gd name="T2" fmla="*/ 835 w 2177"/>
                <a:gd name="T3" fmla="*/ 420 h 806"/>
                <a:gd name="T4" fmla="*/ 865 w 2177"/>
                <a:gd name="T5" fmla="*/ 429 h 806"/>
                <a:gd name="T6" fmla="*/ 887 w 2177"/>
                <a:gd name="T7" fmla="*/ 426 h 806"/>
                <a:gd name="T8" fmla="*/ 918 w 2177"/>
                <a:gd name="T9" fmla="*/ 404 h 806"/>
                <a:gd name="T10" fmla="*/ 1035 w 2177"/>
                <a:gd name="T11" fmla="*/ 244 h 806"/>
                <a:gd name="T12" fmla="*/ 1036 w 2177"/>
                <a:gd name="T13" fmla="*/ 242 h 806"/>
                <a:gd name="T14" fmla="*/ 1258 w 2177"/>
                <a:gd name="T15" fmla="*/ 404 h 806"/>
                <a:gd name="T16" fmla="*/ 1289 w 2177"/>
                <a:gd name="T17" fmla="*/ 426 h 806"/>
                <a:gd name="T18" fmla="*/ 1312 w 2177"/>
                <a:gd name="T19" fmla="*/ 429 h 806"/>
                <a:gd name="T20" fmla="*/ 1340 w 2177"/>
                <a:gd name="T21" fmla="*/ 420 h 806"/>
                <a:gd name="T22" fmla="*/ 1362 w 2177"/>
                <a:gd name="T23" fmla="*/ 397 h 806"/>
                <a:gd name="T24" fmla="*/ 2058 w 2177"/>
                <a:gd name="T25" fmla="*/ 174 h 806"/>
                <a:gd name="T26" fmla="*/ 2110 w 2177"/>
                <a:gd name="T27" fmla="*/ 203 h 806"/>
                <a:gd name="T28" fmla="*/ 2150 w 2177"/>
                <a:gd name="T29" fmla="*/ 246 h 806"/>
                <a:gd name="T30" fmla="*/ 2177 w 2177"/>
                <a:gd name="T31" fmla="*/ 297 h 806"/>
                <a:gd name="T32" fmla="*/ 2048 w 2177"/>
                <a:gd name="T33" fmla="*/ 433 h 806"/>
                <a:gd name="T34" fmla="*/ 1901 w 2177"/>
                <a:gd name="T35" fmla="*/ 550 h 806"/>
                <a:gd name="T36" fmla="*/ 1740 w 2177"/>
                <a:gd name="T37" fmla="*/ 646 h 806"/>
                <a:gd name="T38" fmla="*/ 1567 w 2177"/>
                <a:gd name="T39" fmla="*/ 723 h 806"/>
                <a:gd name="T40" fmla="*/ 1382 w 2177"/>
                <a:gd name="T41" fmla="*/ 775 h 806"/>
                <a:gd name="T42" fmla="*/ 1188 w 2177"/>
                <a:gd name="T43" fmla="*/ 803 h 806"/>
                <a:gd name="T44" fmla="*/ 989 w 2177"/>
                <a:gd name="T45" fmla="*/ 803 h 806"/>
                <a:gd name="T46" fmla="*/ 794 w 2177"/>
                <a:gd name="T47" fmla="*/ 775 h 806"/>
                <a:gd name="T48" fmla="*/ 609 w 2177"/>
                <a:gd name="T49" fmla="*/ 723 h 806"/>
                <a:gd name="T50" fmla="*/ 435 w 2177"/>
                <a:gd name="T51" fmla="*/ 646 h 806"/>
                <a:gd name="T52" fmla="*/ 274 w 2177"/>
                <a:gd name="T53" fmla="*/ 550 h 806"/>
                <a:gd name="T54" fmla="*/ 129 w 2177"/>
                <a:gd name="T55" fmla="*/ 432 h 806"/>
                <a:gd name="T56" fmla="*/ 0 w 2177"/>
                <a:gd name="T57" fmla="*/ 297 h 806"/>
                <a:gd name="T58" fmla="*/ 27 w 2177"/>
                <a:gd name="T59" fmla="*/ 244 h 806"/>
                <a:gd name="T60" fmla="*/ 67 w 2177"/>
                <a:gd name="T61" fmla="*/ 201 h 806"/>
                <a:gd name="T62" fmla="*/ 118 w 2177"/>
                <a:gd name="T63" fmla="*/ 174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77" h="806">
                  <a:moveTo>
                    <a:pt x="596" y="0"/>
                  </a:moveTo>
                  <a:lnTo>
                    <a:pt x="814" y="397"/>
                  </a:lnTo>
                  <a:lnTo>
                    <a:pt x="824" y="410"/>
                  </a:lnTo>
                  <a:lnTo>
                    <a:pt x="835" y="420"/>
                  </a:lnTo>
                  <a:lnTo>
                    <a:pt x="849" y="426"/>
                  </a:lnTo>
                  <a:lnTo>
                    <a:pt x="865" y="429"/>
                  </a:lnTo>
                  <a:lnTo>
                    <a:pt x="868" y="429"/>
                  </a:lnTo>
                  <a:lnTo>
                    <a:pt x="887" y="426"/>
                  </a:lnTo>
                  <a:lnTo>
                    <a:pt x="904" y="417"/>
                  </a:lnTo>
                  <a:lnTo>
                    <a:pt x="918" y="404"/>
                  </a:lnTo>
                  <a:lnTo>
                    <a:pt x="1035" y="244"/>
                  </a:lnTo>
                  <a:lnTo>
                    <a:pt x="1035" y="244"/>
                  </a:lnTo>
                  <a:lnTo>
                    <a:pt x="1036" y="242"/>
                  </a:lnTo>
                  <a:lnTo>
                    <a:pt x="1036" y="242"/>
                  </a:lnTo>
                  <a:lnTo>
                    <a:pt x="1088" y="172"/>
                  </a:lnTo>
                  <a:lnTo>
                    <a:pt x="1258" y="404"/>
                  </a:lnTo>
                  <a:lnTo>
                    <a:pt x="1272" y="417"/>
                  </a:lnTo>
                  <a:lnTo>
                    <a:pt x="1289" y="426"/>
                  </a:lnTo>
                  <a:lnTo>
                    <a:pt x="1308" y="429"/>
                  </a:lnTo>
                  <a:lnTo>
                    <a:pt x="1312" y="429"/>
                  </a:lnTo>
                  <a:lnTo>
                    <a:pt x="1327" y="426"/>
                  </a:lnTo>
                  <a:lnTo>
                    <a:pt x="1340" y="420"/>
                  </a:lnTo>
                  <a:lnTo>
                    <a:pt x="1352" y="410"/>
                  </a:lnTo>
                  <a:lnTo>
                    <a:pt x="1362" y="397"/>
                  </a:lnTo>
                  <a:lnTo>
                    <a:pt x="1580" y="0"/>
                  </a:lnTo>
                  <a:lnTo>
                    <a:pt x="2058" y="174"/>
                  </a:lnTo>
                  <a:lnTo>
                    <a:pt x="2085" y="186"/>
                  </a:lnTo>
                  <a:lnTo>
                    <a:pt x="2110" y="203"/>
                  </a:lnTo>
                  <a:lnTo>
                    <a:pt x="2131" y="222"/>
                  </a:lnTo>
                  <a:lnTo>
                    <a:pt x="2150" y="246"/>
                  </a:lnTo>
                  <a:lnTo>
                    <a:pt x="2165" y="272"/>
                  </a:lnTo>
                  <a:lnTo>
                    <a:pt x="2177" y="297"/>
                  </a:lnTo>
                  <a:lnTo>
                    <a:pt x="2115" y="367"/>
                  </a:lnTo>
                  <a:lnTo>
                    <a:pt x="2048" y="433"/>
                  </a:lnTo>
                  <a:lnTo>
                    <a:pt x="1976" y="494"/>
                  </a:lnTo>
                  <a:lnTo>
                    <a:pt x="1901" y="550"/>
                  </a:lnTo>
                  <a:lnTo>
                    <a:pt x="1822" y="601"/>
                  </a:lnTo>
                  <a:lnTo>
                    <a:pt x="1740" y="646"/>
                  </a:lnTo>
                  <a:lnTo>
                    <a:pt x="1655" y="688"/>
                  </a:lnTo>
                  <a:lnTo>
                    <a:pt x="1567" y="723"/>
                  </a:lnTo>
                  <a:lnTo>
                    <a:pt x="1475" y="752"/>
                  </a:lnTo>
                  <a:lnTo>
                    <a:pt x="1382" y="775"/>
                  </a:lnTo>
                  <a:lnTo>
                    <a:pt x="1286" y="792"/>
                  </a:lnTo>
                  <a:lnTo>
                    <a:pt x="1188" y="803"/>
                  </a:lnTo>
                  <a:lnTo>
                    <a:pt x="1088" y="806"/>
                  </a:lnTo>
                  <a:lnTo>
                    <a:pt x="989" y="803"/>
                  </a:lnTo>
                  <a:lnTo>
                    <a:pt x="890" y="792"/>
                  </a:lnTo>
                  <a:lnTo>
                    <a:pt x="794" y="775"/>
                  </a:lnTo>
                  <a:lnTo>
                    <a:pt x="700" y="752"/>
                  </a:lnTo>
                  <a:lnTo>
                    <a:pt x="609" y="723"/>
                  </a:lnTo>
                  <a:lnTo>
                    <a:pt x="521" y="688"/>
                  </a:lnTo>
                  <a:lnTo>
                    <a:pt x="435" y="646"/>
                  </a:lnTo>
                  <a:lnTo>
                    <a:pt x="353" y="601"/>
                  </a:lnTo>
                  <a:lnTo>
                    <a:pt x="274" y="550"/>
                  </a:lnTo>
                  <a:lnTo>
                    <a:pt x="200" y="494"/>
                  </a:lnTo>
                  <a:lnTo>
                    <a:pt x="129" y="432"/>
                  </a:lnTo>
                  <a:lnTo>
                    <a:pt x="62" y="367"/>
                  </a:lnTo>
                  <a:lnTo>
                    <a:pt x="0" y="297"/>
                  </a:lnTo>
                  <a:lnTo>
                    <a:pt x="12" y="269"/>
                  </a:lnTo>
                  <a:lnTo>
                    <a:pt x="27" y="244"/>
                  </a:lnTo>
                  <a:lnTo>
                    <a:pt x="45" y="222"/>
                  </a:lnTo>
                  <a:lnTo>
                    <a:pt x="67" y="201"/>
                  </a:lnTo>
                  <a:lnTo>
                    <a:pt x="90" y="186"/>
                  </a:lnTo>
                  <a:lnTo>
                    <a:pt x="118" y="174"/>
                  </a:lnTo>
                  <a:lnTo>
                    <a:pt x="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4">
              <a:extLst>
                <a:ext uri="{FF2B5EF4-FFF2-40B4-BE49-F238E27FC236}">
                  <a16:creationId xmlns:a16="http://schemas.microsoft.com/office/drawing/2014/main" id="{6AF67FA0-B17C-4FB2-8D26-C8096C138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" y="2968"/>
              <a:ext cx="287" cy="319"/>
            </a:xfrm>
            <a:custGeom>
              <a:avLst/>
              <a:gdLst>
                <a:gd name="T0" fmla="*/ 222 w 287"/>
                <a:gd name="T1" fmla="*/ 0 h 319"/>
                <a:gd name="T2" fmla="*/ 287 w 287"/>
                <a:gd name="T3" fmla="*/ 23 h 319"/>
                <a:gd name="T4" fmla="*/ 125 w 287"/>
                <a:gd name="T5" fmla="*/ 319 h 319"/>
                <a:gd name="T6" fmla="*/ 0 w 287"/>
                <a:gd name="T7" fmla="*/ 148 h 319"/>
                <a:gd name="T8" fmla="*/ 222 w 287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319">
                  <a:moveTo>
                    <a:pt x="222" y="0"/>
                  </a:moveTo>
                  <a:lnTo>
                    <a:pt x="287" y="23"/>
                  </a:lnTo>
                  <a:lnTo>
                    <a:pt x="125" y="319"/>
                  </a:lnTo>
                  <a:lnTo>
                    <a:pt x="0" y="148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5">
              <a:extLst>
                <a:ext uri="{FF2B5EF4-FFF2-40B4-BE49-F238E27FC236}">
                  <a16:creationId xmlns:a16="http://schemas.microsoft.com/office/drawing/2014/main" id="{DBFB2C55-B536-4151-8E11-04A286CFC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451"/>
              <a:ext cx="723" cy="724"/>
            </a:xfrm>
            <a:custGeom>
              <a:avLst/>
              <a:gdLst>
                <a:gd name="T0" fmla="*/ 62 w 723"/>
                <a:gd name="T1" fmla="*/ 0 h 724"/>
                <a:gd name="T2" fmla="*/ 626 w 723"/>
                <a:gd name="T3" fmla="*/ 0 h 724"/>
                <a:gd name="T4" fmla="*/ 646 w 723"/>
                <a:gd name="T5" fmla="*/ 3 h 724"/>
                <a:gd name="T6" fmla="*/ 663 w 723"/>
                <a:gd name="T7" fmla="*/ 12 h 724"/>
                <a:gd name="T8" fmla="*/ 676 w 723"/>
                <a:gd name="T9" fmla="*/ 25 h 724"/>
                <a:gd name="T10" fmla="*/ 685 w 723"/>
                <a:gd name="T11" fmla="*/ 41 h 724"/>
                <a:gd name="T12" fmla="*/ 688 w 723"/>
                <a:gd name="T13" fmla="*/ 62 h 724"/>
                <a:gd name="T14" fmla="*/ 685 w 723"/>
                <a:gd name="T15" fmla="*/ 81 h 724"/>
                <a:gd name="T16" fmla="*/ 676 w 723"/>
                <a:gd name="T17" fmla="*/ 97 h 724"/>
                <a:gd name="T18" fmla="*/ 663 w 723"/>
                <a:gd name="T19" fmla="*/ 111 h 724"/>
                <a:gd name="T20" fmla="*/ 646 w 723"/>
                <a:gd name="T21" fmla="*/ 120 h 724"/>
                <a:gd name="T22" fmla="*/ 626 w 723"/>
                <a:gd name="T23" fmla="*/ 122 h 724"/>
                <a:gd name="T24" fmla="*/ 210 w 723"/>
                <a:gd name="T25" fmla="*/ 122 h 724"/>
                <a:gd name="T26" fmla="*/ 706 w 723"/>
                <a:gd name="T27" fmla="*/ 619 h 724"/>
                <a:gd name="T28" fmla="*/ 717 w 723"/>
                <a:gd name="T29" fmla="*/ 634 h 724"/>
                <a:gd name="T30" fmla="*/ 723 w 723"/>
                <a:gd name="T31" fmla="*/ 653 h 724"/>
                <a:gd name="T32" fmla="*/ 723 w 723"/>
                <a:gd name="T33" fmla="*/ 671 h 724"/>
                <a:gd name="T34" fmla="*/ 717 w 723"/>
                <a:gd name="T35" fmla="*/ 690 h 724"/>
                <a:gd name="T36" fmla="*/ 706 w 723"/>
                <a:gd name="T37" fmla="*/ 706 h 724"/>
                <a:gd name="T38" fmla="*/ 693 w 723"/>
                <a:gd name="T39" fmla="*/ 715 h 724"/>
                <a:gd name="T40" fmla="*/ 677 w 723"/>
                <a:gd name="T41" fmla="*/ 721 h 724"/>
                <a:gd name="T42" fmla="*/ 662 w 723"/>
                <a:gd name="T43" fmla="*/ 724 h 724"/>
                <a:gd name="T44" fmla="*/ 646 w 723"/>
                <a:gd name="T45" fmla="*/ 721 h 724"/>
                <a:gd name="T46" fmla="*/ 632 w 723"/>
                <a:gd name="T47" fmla="*/ 715 h 724"/>
                <a:gd name="T48" fmla="*/ 619 w 723"/>
                <a:gd name="T49" fmla="*/ 706 h 724"/>
                <a:gd name="T50" fmla="*/ 123 w 723"/>
                <a:gd name="T51" fmla="*/ 209 h 724"/>
                <a:gd name="T52" fmla="*/ 123 w 723"/>
                <a:gd name="T53" fmla="*/ 626 h 724"/>
                <a:gd name="T54" fmla="*/ 119 w 723"/>
                <a:gd name="T55" fmla="*/ 646 h 724"/>
                <a:gd name="T56" fmla="*/ 111 w 723"/>
                <a:gd name="T57" fmla="*/ 663 h 724"/>
                <a:gd name="T58" fmla="*/ 98 w 723"/>
                <a:gd name="T59" fmla="*/ 676 h 724"/>
                <a:gd name="T60" fmla="*/ 81 w 723"/>
                <a:gd name="T61" fmla="*/ 684 h 724"/>
                <a:gd name="T62" fmla="*/ 62 w 723"/>
                <a:gd name="T63" fmla="*/ 688 h 724"/>
                <a:gd name="T64" fmla="*/ 42 w 723"/>
                <a:gd name="T65" fmla="*/ 684 h 724"/>
                <a:gd name="T66" fmla="*/ 25 w 723"/>
                <a:gd name="T67" fmla="*/ 676 h 724"/>
                <a:gd name="T68" fmla="*/ 12 w 723"/>
                <a:gd name="T69" fmla="*/ 663 h 724"/>
                <a:gd name="T70" fmla="*/ 4 w 723"/>
                <a:gd name="T71" fmla="*/ 646 h 724"/>
                <a:gd name="T72" fmla="*/ 0 w 723"/>
                <a:gd name="T73" fmla="*/ 626 h 724"/>
                <a:gd name="T74" fmla="*/ 0 w 723"/>
                <a:gd name="T75" fmla="*/ 62 h 724"/>
                <a:gd name="T76" fmla="*/ 1 w 723"/>
                <a:gd name="T77" fmla="*/ 50 h 724"/>
                <a:gd name="T78" fmla="*/ 5 w 723"/>
                <a:gd name="T79" fmla="*/ 38 h 724"/>
                <a:gd name="T80" fmla="*/ 13 w 723"/>
                <a:gd name="T81" fmla="*/ 23 h 724"/>
                <a:gd name="T82" fmla="*/ 24 w 723"/>
                <a:gd name="T83" fmla="*/ 13 h 724"/>
                <a:gd name="T84" fmla="*/ 38 w 723"/>
                <a:gd name="T85" fmla="*/ 4 h 724"/>
                <a:gd name="T86" fmla="*/ 50 w 723"/>
                <a:gd name="T87" fmla="*/ 1 h 724"/>
                <a:gd name="T88" fmla="*/ 62 w 723"/>
                <a:gd name="T89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3" h="724">
                  <a:moveTo>
                    <a:pt x="62" y="0"/>
                  </a:moveTo>
                  <a:lnTo>
                    <a:pt x="626" y="0"/>
                  </a:lnTo>
                  <a:lnTo>
                    <a:pt x="646" y="3"/>
                  </a:lnTo>
                  <a:lnTo>
                    <a:pt x="663" y="12"/>
                  </a:lnTo>
                  <a:lnTo>
                    <a:pt x="676" y="25"/>
                  </a:lnTo>
                  <a:lnTo>
                    <a:pt x="685" y="41"/>
                  </a:lnTo>
                  <a:lnTo>
                    <a:pt x="688" y="62"/>
                  </a:lnTo>
                  <a:lnTo>
                    <a:pt x="685" y="81"/>
                  </a:lnTo>
                  <a:lnTo>
                    <a:pt x="676" y="97"/>
                  </a:lnTo>
                  <a:lnTo>
                    <a:pt x="663" y="111"/>
                  </a:lnTo>
                  <a:lnTo>
                    <a:pt x="646" y="120"/>
                  </a:lnTo>
                  <a:lnTo>
                    <a:pt x="626" y="122"/>
                  </a:lnTo>
                  <a:lnTo>
                    <a:pt x="210" y="122"/>
                  </a:lnTo>
                  <a:lnTo>
                    <a:pt x="706" y="619"/>
                  </a:lnTo>
                  <a:lnTo>
                    <a:pt x="717" y="634"/>
                  </a:lnTo>
                  <a:lnTo>
                    <a:pt x="723" y="653"/>
                  </a:lnTo>
                  <a:lnTo>
                    <a:pt x="723" y="671"/>
                  </a:lnTo>
                  <a:lnTo>
                    <a:pt x="717" y="690"/>
                  </a:lnTo>
                  <a:lnTo>
                    <a:pt x="706" y="706"/>
                  </a:lnTo>
                  <a:lnTo>
                    <a:pt x="693" y="715"/>
                  </a:lnTo>
                  <a:lnTo>
                    <a:pt x="677" y="721"/>
                  </a:lnTo>
                  <a:lnTo>
                    <a:pt x="662" y="724"/>
                  </a:lnTo>
                  <a:lnTo>
                    <a:pt x="646" y="721"/>
                  </a:lnTo>
                  <a:lnTo>
                    <a:pt x="632" y="715"/>
                  </a:lnTo>
                  <a:lnTo>
                    <a:pt x="619" y="706"/>
                  </a:lnTo>
                  <a:lnTo>
                    <a:pt x="123" y="209"/>
                  </a:lnTo>
                  <a:lnTo>
                    <a:pt x="123" y="626"/>
                  </a:lnTo>
                  <a:lnTo>
                    <a:pt x="119" y="646"/>
                  </a:lnTo>
                  <a:lnTo>
                    <a:pt x="111" y="663"/>
                  </a:lnTo>
                  <a:lnTo>
                    <a:pt x="98" y="676"/>
                  </a:lnTo>
                  <a:lnTo>
                    <a:pt x="81" y="684"/>
                  </a:lnTo>
                  <a:lnTo>
                    <a:pt x="62" y="688"/>
                  </a:lnTo>
                  <a:lnTo>
                    <a:pt x="42" y="684"/>
                  </a:lnTo>
                  <a:lnTo>
                    <a:pt x="25" y="676"/>
                  </a:lnTo>
                  <a:lnTo>
                    <a:pt x="12" y="663"/>
                  </a:lnTo>
                  <a:lnTo>
                    <a:pt x="4" y="646"/>
                  </a:lnTo>
                  <a:lnTo>
                    <a:pt x="0" y="626"/>
                  </a:lnTo>
                  <a:lnTo>
                    <a:pt x="0" y="62"/>
                  </a:lnTo>
                  <a:lnTo>
                    <a:pt x="1" y="50"/>
                  </a:lnTo>
                  <a:lnTo>
                    <a:pt x="5" y="38"/>
                  </a:lnTo>
                  <a:lnTo>
                    <a:pt x="13" y="23"/>
                  </a:lnTo>
                  <a:lnTo>
                    <a:pt x="24" y="13"/>
                  </a:lnTo>
                  <a:lnTo>
                    <a:pt x="38" y="4"/>
                  </a:lnTo>
                  <a:lnTo>
                    <a:pt x="50" y="1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DF024106-33E4-439B-95D0-2C081B110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4" y="451"/>
              <a:ext cx="722" cy="724"/>
            </a:xfrm>
            <a:custGeom>
              <a:avLst/>
              <a:gdLst>
                <a:gd name="T0" fmla="*/ 96 w 722"/>
                <a:gd name="T1" fmla="*/ 0 h 724"/>
                <a:gd name="T2" fmla="*/ 660 w 722"/>
                <a:gd name="T3" fmla="*/ 0 h 724"/>
                <a:gd name="T4" fmla="*/ 672 w 722"/>
                <a:gd name="T5" fmla="*/ 1 h 724"/>
                <a:gd name="T6" fmla="*/ 684 w 722"/>
                <a:gd name="T7" fmla="*/ 4 h 724"/>
                <a:gd name="T8" fmla="*/ 699 w 722"/>
                <a:gd name="T9" fmla="*/ 13 h 724"/>
                <a:gd name="T10" fmla="*/ 709 w 722"/>
                <a:gd name="T11" fmla="*/ 23 h 724"/>
                <a:gd name="T12" fmla="*/ 718 w 722"/>
                <a:gd name="T13" fmla="*/ 38 h 724"/>
                <a:gd name="T14" fmla="*/ 721 w 722"/>
                <a:gd name="T15" fmla="*/ 50 h 724"/>
                <a:gd name="T16" fmla="*/ 722 w 722"/>
                <a:gd name="T17" fmla="*/ 62 h 724"/>
                <a:gd name="T18" fmla="*/ 722 w 722"/>
                <a:gd name="T19" fmla="*/ 626 h 724"/>
                <a:gd name="T20" fmla="*/ 719 w 722"/>
                <a:gd name="T21" fmla="*/ 646 h 724"/>
                <a:gd name="T22" fmla="*/ 710 w 722"/>
                <a:gd name="T23" fmla="*/ 663 h 724"/>
                <a:gd name="T24" fmla="*/ 697 w 722"/>
                <a:gd name="T25" fmla="*/ 676 h 724"/>
                <a:gd name="T26" fmla="*/ 681 w 722"/>
                <a:gd name="T27" fmla="*/ 684 h 724"/>
                <a:gd name="T28" fmla="*/ 660 w 722"/>
                <a:gd name="T29" fmla="*/ 688 h 724"/>
                <a:gd name="T30" fmla="*/ 641 w 722"/>
                <a:gd name="T31" fmla="*/ 684 h 724"/>
                <a:gd name="T32" fmla="*/ 625 w 722"/>
                <a:gd name="T33" fmla="*/ 676 h 724"/>
                <a:gd name="T34" fmla="*/ 611 w 722"/>
                <a:gd name="T35" fmla="*/ 663 h 724"/>
                <a:gd name="T36" fmla="*/ 602 w 722"/>
                <a:gd name="T37" fmla="*/ 646 h 724"/>
                <a:gd name="T38" fmla="*/ 600 w 722"/>
                <a:gd name="T39" fmla="*/ 626 h 724"/>
                <a:gd name="T40" fmla="*/ 600 w 722"/>
                <a:gd name="T41" fmla="*/ 209 h 724"/>
                <a:gd name="T42" fmla="*/ 103 w 722"/>
                <a:gd name="T43" fmla="*/ 706 h 724"/>
                <a:gd name="T44" fmla="*/ 90 w 722"/>
                <a:gd name="T45" fmla="*/ 715 h 724"/>
                <a:gd name="T46" fmla="*/ 76 w 722"/>
                <a:gd name="T47" fmla="*/ 721 h 724"/>
                <a:gd name="T48" fmla="*/ 60 w 722"/>
                <a:gd name="T49" fmla="*/ 724 h 724"/>
                <a:gd name="T50" fmla="*/ 44 w 722"/>
                <a:gd name="T51" fmla="*/ 721 h 724"/>
                <a:gd name="T52" fmla="*/ 29 w 722"/>
                <a:gd name="T53" fmla="*/ 715 h 724"/>
                <a:gd name="T54" fmla="*/ 16 w 722"/>
                <a:gd name="T55" fmla="*/ 706 h 724"/>
                <a:gd name="T56" fmla="*/ 4 w 722"/>
                <a:gd name="T57" fmla="*/ 690 h 724"/>
                <a:gd name="T58" fmla="*/ 0 w 722"/>
                <a:gd name="T59" fmla="*/ 671 h 724"/>
                <a:gd name="T60" fmla="*/ 0 w 722"/>
                <a:gd name="T61" fmla="*/ 653 h 724"/>
                <a:gd name="T62" fmla="*/ 4 w 722"/>
                <a:gd name="T63" fmla="*/ 634 h 724"/>
                <a:gd name="T64" fmla="*/ 16 w 722"/>
                <a:gd name="T65" fmla="*/ 619 h 724"/>
                <a:gd name="T66" fmla="*/ 513 w 722"/>
                <a:gd name="T67" fmla="*/ 122 h 724"/>
                <a:gd name="T68" fmla="*/ 96 w 722"/>
                <a:gd name="T69" fmla="*/ 122 h 724"/>
                <a:gd name="T70" fmla="*/ 76 w 722"/>
                <a:gd name="T71" fmla="*/ 120 h 724"/>
                <a:gd name="T72" fmla="*/ 59 w 722"/>
                <a:gd name="T73" fmla="*/ 111 h 724"/>
                <a:gd name="T74" fmla="*/ 46 w 722"/>
                <a:gd name="T75" fmla="*/ 97 h 724"/>
                <a:gd name="T76" fmla="*/ 38 w 722"/>
                <a:gd name="T77" fmla="*/ 81 h 724"/>
                <a:gd name="T78" fmla="*/ 34 w 722"/>
                <a:gd name="T79" fmla="*/ 62 h 724"/>
                <a:gd name="T80" fmla="*/ 38 w 722"/>
                <a:gd name="T81" fmla="*/ 41 h 724"/>
                <a:gd name="T82" fmla="*/ 46 w 722"/>
                <a:gd name="T83" fmla="*/ 25 h 724"/>
                <a:gd name="T84" fmla="*/ 59 w 722"/>
                <a:gd name="T85" fmla="*/ 12 h 724"/>
                <a:gd name="T86" fmla="*/ 76 w 722"/>
                <a:gd name="T87" fmla="*/ 3 h 724"/>
                <a:gd name="T88" fmla="*/ 96 w 722"/>
                <a:gd name="T89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2" h="724">
                  <a:moveTo>
                    <a:pt x="96" y="0"/>
                  </a:moveTo>
                  <a:lnTo>
                    <a:pt x="660" y="0"/>
                  </a:lnTo>
                  <a:lnTo>
                    <a:pt x="672" y="1"/>
                  </a:lnTo>
                  <a:lnTo>
                    <a:pt x="684" y="4"/>
                  </a:lnTo>
                  <a:lnTo>
                    <a:pt x="699" y="13"/>
                  </a:lnTo>
                  <a:lnTo>
                    <a:pt x="709" y="23"/>
                  </a:lnTo>
                  <a:lnTo>
                    <a:pt x="718" y="38"/>
                  </a:lnTo>
                  <a:lnTo>
                    <a:pt x="721" y="50"/>
                  </a:lnTo>
                  <a:lnTo>
                    <a:pt x="722" y="62"/>
                  </a:lnTo>
                  <a:lnTo>
                    <a:pt x="722" y="626"/>
                  </a:lnTo>
                  <a:lnTo>
                    <a:pt x="719" y="646"/>
                  </a:lnTo>
                  <a:lnTo>
                    <a:pt x="710" y="663"/>
                  </a:lnTo>
                  <a:lnTo>
                    <a:pt x="697" y="676"/>
                  </a:lnTo>
                  <a:lnTo>
                    <a:pt x="681" y="684"/>
                  </a:lnTo>
                  <a:lnTo>
                    <a:pt x="660" y="688"/>
                  </a:lnTo>
                  <a:lnTo>
                    <a:pt x="641" y="684"/>
                  </a:lnTo>
                  <a:lnTo>
                    <a:pt x="625" y="676"/>
                  </a:lnTo>
                  <a:lnTo>
                    <a:pt x="611" y="663"/>
                  </a:lnTo>
                  <a:lnTo>
                    <a:pt x="602" y="646"/>
                  </a:lnTo>
                  <a:lnTo>
                    <a:pt x="600" y="626"/>
                  </a:lnTo>
                  <a:lnTo>
                    <a:pt x="600" y="209"/>
                  </a:lnTo>
                  <a:lnTo>
                    <a:pt x="103" y="706"/>
                  </a:lnTo>
                  <a:lnTo>
                    <a:pt x="90" y="715"/>
                  </a:lnTo>
                  <a:lnTo>
                    <a:pt x="76" y="721"/>
                  </a:lnTo>
                  <a:lnTo>
                    <a:pt x="60" y="724"/>
                  </a:lnTo>
                  <a:lnTo>
                    <a:pt x="44" y="721"/>
                  </a:lnTo>
                  <a:lnTo>
                    <a:pt x="29" y="715"/>
                  </a:lnTo>
                  <a:lnTo>
                    <a:pt x="16" y="706"/>
                  </a:lnTo>
                  <a:lnTo>
                    <a:pt x="4" y="690"/>
                  </a:lnTo>
                  <a:lnTo>
                    <a:pt x="0" y="671"/>
                  </a:lnTo>
                  <a:lnTo>
                    <a:pt x="0" y="653"/>
                  </a:lnTo>
                  <a:lnTo>
                    <a:pt x="4" y="634"/>
                  </a:lnTo>
                  <a:lnTo>
                    <a:pt x="16" y="619"/>
                  </a:lnTo>
                  <a:lnTo>
                    <a:pt x="513" y="122"/>
                  </a:lnTo>
                  <a:lnTo>
                    <a:pt x="96" y="122"/>
                  </a:lnTo>
                  <a:lnTo>
                    <a:pt x="76" y="120"/>
                  </a:lnTo>
                  <a:lnTo>
                    <a:pt x="59" y="111"/>
                  </a:lnTo>
                  <a:lnTo>
                    <a:pt x="46" y="97"/>
                  </a:lnTo>
                  <a:lnTo>
                    <a:pt x="38" y="81"/>
                  </a:lnTo>
                  <a:lnTo>
                    <a:pt x="34" y="62"/>
                  </a:lnTo>
                  <a:lnTo>
                    <a:pt x="38" y="41"/>
                  </a:lnTo>
                  <a:lnTo>
                    <a:pt x="46" y="25"/>
                  </a:lnTo>
                  <a:lnTo>
                    <a:pt x="59" y="12"/>
                  </a:lnTo>
                  <a:lnTo>
                    <a:pt x="76" y="3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7">
              <a:extLst>
                <a:ext uri="{FF2B5EF4-FFF2-40B4-BE49-F238E27FC236}">
                  <a16:creationId xmlns:a16="http://schemas.microsoft.com/office/drawing/2014/main" id="{7FB41C54-E734-40DC-AA7D-0F099C820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3660"/>
              <a:ext cx="723" cy="723"/>
            </a:xfrm>
            <a:custGeom>
              <a:avLst/>
              <a:gdLst>
                <a:gd name="T0" fmla="*/ 652 w 723"/>
                <a:gd name="T1" fmla="*/ 0 h 723"/>
                <a:gd name="T2" fmla="*/ 672 w 723"/>
                <a:gd name="T3" fmla="*/ 0 h 723"/>
                <a:gd name="T4" fmla="*/ 689 w 723"/>
                <a:gd name="T5" fmla="*/ 6 h 723"/>
                <a:gd name="T6" fmla="*/ 706 w 723"/>
                <a:gd name="T7" fmla="*/ 17 h 723"/>
                <a:gd name="T8" fmla="*/ 717 w 723"/>
                <a:gd name="T9" fmla="*/ 34 h 723"/>
                <a:gd name="T10" fmla="*/ 723 w 723"/>
                <a:gd name="T11" fmla="*/ 51 h 723"/>
                <a:gd name="T12" fmla="*/ 723 w 723"/>
                <a:gd name="T13" fmla="*/ 71 h 723"/>
                <a:gd name="T14" fmla="*/ 717 w 723"/>
                <a:gd name="T15" fmla="*/ 88 h 723"/>
                <a:gd name="T16" fmla="*/ 706 w 723"/>
                <a:gd name="T17" fmla="*/ 104 h 723"/>
                <a:gd name="T18" fmla="*/ 210 w 723"/>
                <a:gd name="T19" fmla="*/ 600 h 723"/>
                <a:gd name="T20" fmla="*/ 626 w 723"/>
                <a:gd name="T21" fmla="*/ 600 h 723"/>
                <a:gd name="T22" fmla="*/ 646 w 723"/>
                <a:gd name="T23" fmla="*/ 604 h 723"/>
                <a:gd name="T24" fmla="*/ 663 w 723"/>
                <a:gd name="T25" fmla="*/ 612 h 723"/>
                <a:gd name="T26" fmla="*/ 676 w 723"/>
                <a:gd name="T27" fmla="*/ 625 h 723"/>
                <a:gd name="T28" fmla="*/ 685 w 723"/>
                <a:gd name="T29" fmla="*/ 642 h 723"/>
                <a:gd name="T30" fmla="*/ 688 w 723"/>
                <a:gd name="T31" fmla="*/ 661 h 723"/>
                <a:gd name="T32" fmla="*/ 685 w 723"/>
                <a:gd name="T33" fmla="*/ 681 h 723"/>
                <a:gd name="T34" fmla="*/ 676 w 723"/>
                <a:gd name="T35" fmla="*/ 698 h 723"/>
                <a:gd name="T36" fmla="*/ 663 w 723"/>
                <a:gd name="T37" fmla="*/ 711 h 723"/>
                <a:gd name="T38" fmla="*/ 646 w 723"/>
                <a:gd name="T39" fmla="*/ 719 h 723"/>
                <a:gd name="T40" fmla="*/ 626 w 723"/>
                <a:gd name="T41" fmla="*/ 723 h 723"/>
                <a:gd name="T42" fmla="*/ 62 w 723"/>
                <a:gd name="T43" fmla="*/ 723 h 723"/>
                <a:gd name="T44" fmla="*/ 50 w 723"/>
                <a:gd name="T45" fmla="*/ 722 h 723"/>
                <a:gd name="T46" fmla="*/ 38 w 723"/>
                <a:gd name="T47" fmla="*/ 718 h 723"/>
                <a:gd name="T48" fmla="*/ 24 w 723"/>
                <a:gd name="T49" fmla="*/ 710 h 723"/>
                <a:gd name="T50" fmla="*/ 13 w 723"/>
                <a:gd name="T51" fmla="*/ 699 h 723"/>
                <a:gd name="T52" fmla="*/ 5 w 723"/>
                <a:gd name="T53" fmla="*/ 685 h 723"/>
                <a:gd name="T54" fmla="*/ 1 w 723"/>
                <a:gd name="T55" fmla="*/ 673 h 723"/>
                <a:gd name="T56" fmla="*/ 0 w 723"/>
                <a:gd name="T57" fmla="*/ 661 h 723"/>
                <a:gd name="T58" fmla="*/ 0 w 723"/>
                <a:gd name="T59" fmla="*/ 97 h 723"/>
                <a:gd name="T60" fmla="*/ 4 w 723"/>
                <a:gd name="T61" fmla="*/ 78 h 723"/>
                <a:gd name="T62" fmla="*/ 12 w 723"/>
                <a:gd name="T63" fmla="*/ 60 h 723"/>
                <a:gd name="T64" fmla="*/ 25 w 723"/>
                <a:gd name="T65" fmla="*/ 47 h 723"/>
                <a:gd name="T66" fmla="*/ 42 w 723"/>
                <a:gd name="T67" fmla="*/ 38 h 723"/>
                <a:gd name="T68" fmla="*/ 62 w 723"/>
                <a:gd name="T69" fmla="*/ 35 h 723"/>
                <a:gd name="T70" fmla="*/ 81 w 723"/>
                <a:gd name="T71" fmla="*/ 38 h 723"/>
                <a:gd name="T72" fmla="*/ 98 w 723"/>
                <a:gd name="T73" fmla="*/ 47 h 723"/>
                <a:gd name="T74" fmla="*/ 111 w 723"/>
                <a:gd name="T75" fmla="*/ 60 h 723"/>
                <a:gd name="T76" fmla="*/ 119 w 723"/>
                <a:gd name="T77" fmla="*/ 78 h 723"/>
                <a:gd name="T78" fmla="*/ 123 w 723"/>
                <a:gd name="T79" fmla="*/ 97 h 723"/>
                <a:gd name="T80" fmla="*/ 123 w 723"/>
                <a:gd name="T81" fmla="*/ 513 h 723"/>
                <a:gd name="T82" fmla="*/ 619 w 723"/>
                <a:gd name="T83" fmla="*/ 17 h 723"/>
                <a:gd name="T84" fmla="*/ 635 w 723"/>
                <a:gd name="T85" fmla="*/ 6 h 723"/>
                <a:gd name="T86" fmla="*/ 652 w 723"/>
                <a:gd name="T87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23" h="723">
                  <a:moveTo>
                    <a:pt x="652" y="0"/>
                  </a:moveTo>
                  <a:lnTo>
                    <a:pt x="672" y="0"/>
                  </a:lnTo>
                  <a:lnTo>
                    <a:pt x="689" y="6"/>
                  </a:lnTo>
                  <a:lnTo>
                    <a:pt x="706" y="17"/>
                  </a:lnTo>
                  <a:lnTo>
                    <a:pt x="717" y="34"/>
                  </a:lnTo>
                  <a:lnTo>
                    <a:pt x="723" y="51"/>
                  </a:lnTo>
                  <a:lnTo>
                    <a:pt x="723" y="71"/>
                  </a:lnTo>
                  <a:lnTo>
                    <a:pt x="717" y="88"/>
                  </a:lnTo>
                  <a:lnTo>
                    <a:pt x="706" y="104"/>
                  </a:lnTo>
                  <a:lnTo>
                    <a:pt x="210" y="600"/>
                  </a:lnTo>
                  <a:lnTo>
                    <a:pt x="626" y="600"/>
                  </a:lnTo>
                  <a:lnTo>
                    <a:pt x="646" y="604"/>
                  </a:lnTo>
                  <a:lnTo>
                    <a:pt x="663" y="612"/>
                  </a:lnTo>
                  <a:lnTo>
                    <a:pt x="676" y="625"/>
                  </a:lnTo>
                  <a:lnTo>
                    <a:pt x="685" y="642"/>
                  </a:lnTo>
                  <a:lnTo>
                    <a:pt x="688" y="661"/>
                  </a:lnTo>
                  <a:lnTo>
                    <a:pt x="685" y="681"/>
                  </a:lnTo>
                  <a:lnTo>
                    <a:pt x="676" y="698"/>
                  </a:lnTo>
                  <a:lnTo>
                    <a:pt x="663" y="711"/>
                  </a:lnTo>
                  <a:lnTo>
                    <a:pt x="646" y="719"/>
                  </a:lnTo>
                  <a:lnTo>
                    <a:pt x="626" y="723"/>
                  </a:lnTo>
                  <a:lnTo>
                    <a:pt x="62" y="723"/>
                  </a:lnTo>
                  <a:lnTo>
                    <a:pt x="50" y="722"/>
                  </a:lnTo>
                  <a:lnTo>
                    <a:pt x="38" y="718"/>
                  </a:lnTo>
                  <a:lnTo>
                    <a:pt x="24" y="710"/>
                  </a:lnTo>
                  <a:lnTo>
                    <a:pt x="13" y="699"/>
                  </a:lnTo>
                  <a:lnTo>
                    <a:pt x="5" y="685"/>
                  </a:lnTo>
                  <a:lnTo>
                    <a:pt x="1" y="673"/>
                  </a:lnTo>
                  <a:lnTo>
                    <a:pt x="0" y="661"/>
                  </a:lnTo>
                  <a:lnTo>
                    <a:pt x="0" y="97"/>
                  </a:lnTo>
                  <a:lnTo>
                    <a:pt x="4" y="78"/>
                  </a:lnTo>
                  <a:lnTo>
                    <a:pt x="12" y="60"/>
                  </a:lnTo>
                  <a:lnTo>
                    <a:pt x="25" y="47"/>
                  </a:lnTo>
                  <a:lnTo>
                    <a:pt x="42" y="38"/>
                  </a:lnTo>
                  <a:lnTo>
                    <a:pt x="62" y="35"/>
                  </a:lnTo>
                  <a:lnTo>
                    <a:pt x="81" y="38"/>
                  </a:lnTo>
                  <a:lnTo>
                    <a:pt x="98" y="47"/>
                  </a:lnTo>
                  <a:lnTo>
                    <a:pt x="111" y="60"/>
                  </a:lnTo>
                  <a:lnTo>
                    <a:pt x="119" y="78"/>
                  </a:lnTo>
                  <a:lnTo>
                    <a:pt x="123" y="97"/>
                  </a:lnTo>
                  <a:lnTo>
                    <a:pt x="123" y="513"/>
                  </a:lnTo>
                  <a:lnTo>
                    <a:pt x="619" y="17"/>
                  </a:lnTo>
                  <a:lnTo>
                    <a:pt x="635" y="6"/>
                  </a:lnTo>
                  <a:lnTo>
                    <a:pt x="6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8">
              <a:extLst>
                <a:ext uri="{FF2B5EF4-FFF2-40B4-BE49-F238E27FC236}">
                  <a16:creationId xmlns:a16="http://schemas.microsoft.com/office/drawing/2014/main" id="{C80B3D51-014F-4549-B52F-83ADA939A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4" y="3660"/>
              <a:ext cx="722" cy="723"/>
            </a:xfrm>
            <a:custGeom>
              <a:avLst/>
              <a:gdLst>
                <a:gd name="T0" fmla="*/ 51 w 722"/>
                <a:gd name="T1" fmla="*/ 0 h 723"/>
                <a:gd name="T2" fmla="*/ 69 w 722"/>
                <a:gd name="T3" fmla="*/ 0 h 723"/>
                <a:gd name="T4" fmla="*/ 88 w 722"/>
                <a:gd name="T5" fmla="*/ 6 h 723"/>
                <a:gd name="T6" fmla="*/ 103 w 722"/>
                <a:gd name="T7" fmla="*/ 17 h 723"/>
                <a:gd name="T8" fmla="*/ 600 w 722"/>
                <a:gd name="T9" fmla="*/ 513 h 723"/>
                <a:gd name="T10" fmla="*/ 600 w 722"/>
                <a:gd name="T11" fmla="*/ 97 h 723"/>
                <a:gd name="T12" fmla="*/ 602 w 722"/>
                <a:gd name="T13" fmla="*/ 78 h 723"/>
                <a:gd name="T14" fmla="*/ 611 w 722"/>
                <a:gd name="T15" fmla="*/ 60 h 723"/>
                <a:gd name="T16" fmla="*/ 625 w 722"/>
                <a:gd name="T17" fmla="*/ 47 h 723"/>
                <a:gd name="T18" fmla="*/ 641 w 722"/>
                <a:gd name="T19" fmla="*/ 38 h 723"/>
                <a:gd name="T20" fmla="*/ 660 w 722"/>
                <a:gd name="T21" fmla="*/ 35 h 723"/>
                <a:gd name="T22" fmla="*/ 681 w 722"/>
                <a:gd name="T23" fmla="*/ 38 h 723"/>
                <a:gd name="T24" fmla="*/ 697 w 722"/>
                <a:gd name="T25" fmla="*/ 47 h 723"/>
                <a:gd name="T26" fmla="*/ 710 w 722"/>
                <a:gd name="T27" fmla="*/ 60 h 723"/>
                <a:gd name="T28" fmla="*/ 719 w 722"/>
                <a:gd name="T29" fmla="*/ 78 h 723"/>
                <a:gd name="T30" fmla="*/ 722 w 722"/>
                <a:gd name="T31" fmla="*/ 97 h 723"/>
                <a:gd name="T32" fmla="*/ 722 w 722"/>
                <a:gd name="T33" fmla="*/ 661 h 723"/>
                <a:gd name="T34" fmla="*/ 721 w 722"/>
                <a:gd name="T35" fmla="*/ 673 h 723"/>
                <a:gd name="T36" fmla="*/ 718 w 722"/>
                <a:gd name="T37" fmla="*/ 685 h 723"/>
                <a:gd name="T38" fmla="*/ 709 w 722"/>
                <a:gd name="T39" fmla="*/ 699 h 723"/>
                <a:gd name="T40" fmla="*/ 699 w 722"/>
                <a:gd name="T41" fmla="*/ 710 h 723"/>
                <a:gd name="T42" fmla="*/ 684 w 722"/>
                <a:gd name="T43" fmla="*/ 718 h 723"/>
                <a:gd name="T44" fmla="*/ 672 w 722"/>
                <a:gd name="T45" fmla="*/ 722 h 723"/>
                <a:gd name="T46" fmla="*/ 660 w 722"/>
                <a:gd name="T47" fmla="*/ 723 h 723"/>
                <a:gd name="T48" fmla="*/ 96 w 722"/>
                <a:gd name="T49" fmla="*/ 723 h 723"/>
                <a:gd name="T50" fmla="*/ 76 w 722"/>
                <a:gd name="T51" fmla="*/ 719 h 723"/>
                <a:gd name="T52" fmla="*/ 59 w 722"/>
                <a:gd name="T53" fmla="*/ 711 h 723"/>
                <a:gd name="T54" fmla="*/ 46 w 722"/>
                <a:gd name="T55" fmla="*/ 698 h 723"/>
                <a:gd name="T56" fmla="*/ 38 w 722"/>
                <a:gd name="T57" fmla="*/ 681 h 723"/>
                <a:gd name="T58" fmla="*/ 34 w 722"/>
                <a:gd name="T59" fmla="*/ 661 h 723"/>
                <a:gd name="T60" fmla="*/ 38 w 722"/>
                <a:gd name="T61" fmla="*/ 642 h 723"/>
                <a:gd name="T62" fmla="*/ 46 w 722"/>
                <a:gd name="T63" fmla="*/ 625 h 723"/>
                <a:gd name="T64" fmla="*/ 59 w 722"/>
                <a:gd name="T65" fmla="*/ 612 h 723"/>
                <a:gd name="T66" fmla="*/ 76 w 722"/>
                <a:gd name="T67" fmla="*/ 604 h 723"/>
                <a:gd name="T68" fmla="*/ 96 w 722"/>
                <a:gd name="T69" fmla="*/ 600 h 723"/>
                <a:gd name="T70" fmla="*/ 513 w 722"/>
                <a:gd name="T71" fmla="*/ 600 h 723"/>
                <a:gd name="T72" fmla="*/ 16 w 722"/>
                <a:gd name="T73" fmla="*/ 104 h 723"/>
                <a:gd name="T74" fmla="*/ 4 w 722"/>
                <a:gd name="T75" fmla="*/ 88 h 723"/>
                <a:gd name="T76" fmla="*/ 0 w 722"/>
                <a:gd name="T77" fmla="*/ 71 h 723"/>
                <a:gd name="T78" fmla="*/ 0 w 722"/>
                <a:gd name="T79" fmla="*/ 51 h 723"/>
                <a:gd name="T80" fmla="*/ 4 w 722"/>
                <a:gd name="T81" fmla="*/ 34 h 723"/>
                <a:gd name="T82" fmla="*/ 16 w 722"/>
                <a:gd name="T83" fmla="*/ 17 h 723"/>
                <a:gd name="T84" fmla="*/ 32 w 722"/>
                <a:gd name="T85" fmla="*/ 6 h 723"/>
                <a:gd name="T86" fmla="*/ 51 w 722"/>
                <a:gd name="T87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22" h="723">
                  <a:moveTo>
                    <a:pt x="51" y="0"/>
                  </a:moveTo>
                  <a:lnTo>
                    <a:pt x="69" y="0"/>
                  </a:lnTo>
                  <a:lnTo>
                    <a:pt x="88" y="6"/>
                  </a:lnTo>
                  <a:lnTo>
                    <a:pt x="103" y="17"/>
                  </a:lnTo>
                  <a:lnTo>
                    <a:pt x="600" y="513"/>
                  </a:lnTo>
                  <a:lnTo>
                    <a:pt x="600" y="97"/>
                  </a:lnTo>
                  <a:lnTo>
                    <a:pt x="602" y="78"/>
                  </a:lnTo>
                  <a:lnTo>
                    <a:pt x="611" y="60"/>
                  </a:lnTo>
                  <a:lnTo>
                    <a:pt x="625" y="47"/>
                  </a:lnTo>
                  <a:lnTo>
                    <a:pt x="641" y="38"/>
                  </a:lnTo>
                  <a:lnTo>
                    <a:pt x="660" y="35"/>
                  </a:lnTo>
                  <a:lnTo>
                    <a:pt x="681" y="38"/>
                  </a:lnTo>
                  <a:lnTo>
                    <a:pt x="697" y="47"/>
                  </a:lnTo>
                  <a:lnTo>
                    <a:pt x="710" y="60"/>
                  </a:lnTo>
                  <a:lnTo>
                    <a:pt x="719" y="78"/>
                  </a:lnTo>
                  <a:lnTo>
                    <a:pt x="722" y="97"/>
                  </a:lnTo>
                  <a:lnTo>
                    <a:pt x="722" y="661"/>
                  </a:lnTo>
                  <a:lnTo>
                    <a:pt x="721" y="673"/>
                  </a:lnTo>
                  <a:lnTo>
                    <a:pt x="718" y="685"/>
                  </a:lnTo>
                  <a:lnTo>
                    <a:pt x="709" y="699"/>
                  </a:lnTo>
                  <a:lnTo>
                    <a:pt x="699" y="710"/>
                  </a:lnTo>
                  <a:lnTo>
                    <a:pt x="684" y="718"/>
                  </a:lnTo>
                  <a:lnTo>
                    <a:pt x="672" y="722"/>
                  </a:lnTo>
                  <a:lnTo>
                    <a:pt x="660" y="723"/>
                  </a:lnTo>
                  <a:lnTo>
                    <a:pt x="96" y="723"/>
                  </a:lnTo>
                  <a:lnTo>
                    <a:pt x="76" y="719"/>
                  </a:lnTo>
                  <a:lnTo>
                    <a:pt x="59" y="711"/>
                  </a:lnTo>
                  <a:lnTo>
                    <a:pt x="46" y="698"/>
                  </a:lnTo>
                  <a:lnTo>
                    <a:pt x="38" y="681"/>
                  </a:lnTo>
                  <a:lnTo>
                    <a:pt x="34" y="661"/>
                  </a:lnTo>
                  <a:lnTo>
                    <a:pt x="38" y="642"/>
                  </a:lnTo>
                  <a:lnTo>
                    <a:pt x="46" y="625"/>
                  </a:lnTo>
                  <a:lnTo>
                    <a:pt x="59" y="612"/>
                  </a:lnTo>
                  <a:lnTo>
                    <a:pt x="76" y="604"/>
                  </a:lnTo>
                  <a:lnTo>
                    <a:pt x="96" y="600"/>
                  </a:lnTo>
                  <a:lnTo>
                    <a:pt x="513" y="600"/>
                  </a:lnTo>
                  <a:lnTo>
                    <a:pt x="16" y="104"/>
                  </a:lnTo>
                  <a:lnTo>
                    <a:pt x="4" y="88"/>
                  </a:lnTo>
                  <a:lnTo>
                    <a:pt x="0" y="71"/>
                  </a:lnTo>
                  <a:lnTo>
                    <a:pt x="0" y="51"/>
                  </a:lnTo>
                  <a:lnTo>
                    <a:pt x="4" y="34"/>
                  </a:lnTo>
                  <a:lnTo>
                    <a:pt x="16" y="17"/>
                  </a:lnTo>
                  <a:lnTo>
                    <a:pt x="32" y="6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6D601519-3155-4809-8426-94A54C3F556E}"/>
              </a:ext>
            </a:extLst>
          </p:cNvPr>
          <p:cNvSpPr txBox="1"/>
          <p:nvPr/>
        </p:nvSpPr>
        <p:spPr>
          <a:xfrm>
            <a:off x="2674954" y="740734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Build Relationship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091C67-C386-448A-8F43-D5DF26266A54}"/>
              </a:ext>
            </a:extLst>
          </p:cNvPr>
          <p:cNvSpPr txBox="1"/>
          <p:nvPr/>
        </p:nvSpPr>
        <p:spPr>
          <a:xfrm>
            <a:off x="-58036" y="3292022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Great Campaign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59" name="Group 4">
            <a:extLst>
              <a:ext uri="{FF2B5EF4-FFF2-40B4-BE49-F238E27FC236}">
                <a16:creationId xmlns:a16="http://schemas.microsoft.com/office/drawing/2014/main" id="{F829A12E-89EF-4BBF-992D-943803C3B9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4580" y="2950844"/>
            <a:ext cx="308530" cy="308612"/>
            <a:chOff x="1947" y="269"/>
            <a:chExt cx="3783" cy="3784"/>
          </a:xfrm>
          <a:solidFill>
            <a:schemeClr val="accent5"/>
          </a:solidFill>
        </p:grpSpPr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5F992096-8176-4A55-AFF7-5BB553342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1420"/>
              <a:ext cx="3783" cy="1688"/>
            </a:xfrm>
            <a:custGeom>
              <a:avLst/>
              <a:gdLst>
                <a:gd name="T0" fmla="*/ 0 w 3783"/>
                <a:gd name="T1" fmla="*/ 0 h 1688"/>
                <a:gd name="T2" fmla="*/ 1224 w 3783"/>
                <a:gd name="T3" fmla="*/ 653 h 1688"/>
                <a:gd name="T4" fmla="*/ 1241 w 3783"/>
                <a:gd name="T5" fmla="*/ 662 h 1688"/>
                <a:gd name="T6" fmla="*/ 1734 w 3783"/>
                <a:gd name="T7" fmla="*/ 662 h 1688"/>
                <a:gd name="T8" fmla="*/ 1734 w 3783"/>
                <a:gd name="T9" fmla="*/ 820 h 1688"/>
                <a:gd name="T10" fmla="*/ 2049 w 3783"/>
                <a:gd name="T11" fmla="*/ 820 h 1688"/>
                <a:gd name="T12" fmla="*/ 2049 w 3783"/>
                <a:gd name="T13" fmla="*/ 662 h 1688"/>
                <a:gd name="T14" fmla="*/ 2541 w 3783"/>
                <a:gd name="T15" fmla="*/ 662 h 1688"/>
                <a:gd name="T16" fmla="*/ 3783 w 3783"/>
                <a:gd name="T17" fmla="*/ 0 h 1688"/>
                <a:gd name="T18" fmla="*/ 3783 w 3783"/>
                <a:gd name="T19" fmla="*/ 1688 h 1688"/>
                <a:gd name="T20" fmla="*/ 0 w 3783"/>
                <a:gd name="T21" fmla="*/ 1688 h 1688"/>
                <a:gd name="T22" fmla="*/ 0 w 3783"/>
                <a:gd name="T23" fmla="*/ 0 h 1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83" h="1688">
                  <a:moveTo>
                    <a:pt x="0" y="0"/>
                  </a:moveTo>
                  <a:lnTo>
                    <a:pt x="1224" y="653"/>
                  </a:lnTo>
                  <a:lnTo>
                    <a:pt x="1241" y="662"/>
                  </a:lnTo>
                  <a:lnTo>
                    <a:pt x="1734" y="662"/>
                  </a:lnTo>
                  <a:lnTo>
                    <a:pt x="1734" y="820"/>
                  </a:lnTo>
                  <a:lnTo>
                    <a:pt x="2049" y="820"/>
                  </a:lnTo>
                  <a:lnTo>
                    <a:pt x="2049" y="662"/>
                  </a:lnTo>
                  <a:lnTo>
                    <a:pt x="2541" y="662"/>
                  </a:lnTo>
                  <a:lnTo>
                    <a:pt x="3783" y="0"/>
                  </a:lnTo>
                  <a:lnTo>
                    <a:pt x="3783" y="1688"/>
                  </a:lnTo>
                  <a:lnTo>
                    <a:pt x="0" y="168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92F68E10-1044-45E9-991C-D7ECCDF6C6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47" y="269"/>
              <a:ext cx="3783" cy="1656"/>
            </a:xfrm>
            <a:custGeom>
              <a:avLst/>
              <a:gdLst>
                <a:gd name="T0" fmla="*/ 1397 w 3783"/>
                <a:gd name="T1" fmla="*/ 161 h 1656"/>
                <a:gd name="T2" fmla="*/ 1363 w 3783"/>
                <a:gd name="T3" fmla="*/ 182 h 1656"/>
                <a:gd name="T4" fmla="*/ 1342 w 3783"/>
                <a:gd name="T5" fmla="*/ 216 h 1656"/>
                <a:gd name="T6" fmla="*/ 1340 w 3783"/>
                <a:gd name="T7" fmla="*/ 395 h 1656"/>
                <a:gd name="T8" fmla="*/ 2444 w 3783"/>
                <a:gd name="T9" fmla="*/ 238 h 1656"/>
                <a:gd name="T10" fmla="*/ 2432 w 3783"/>
                <a:gd name="T11" fmla="*/ 198 h 1656"/>
                <a:gd name="T12" fmla="*/ 2404 w 3783"/>
                <a:gd name="T13" fmla="*/ 169 h 1656"/>
                <a:gd name="T14" fmla="*/ 2365 w 3783"/>
                <a:gd name="T15" fmla="*/ 159 h 1656"/>
                <a:gd name="T16" fmla="*/ 1418 w 3783"/>
                <a:gd name="T17" fmla="*/ 0 h 1656"/>
                <a:gd name="T18" fmla="*/ 2402 w 3783"/>
                <a:gd name="T19" fmla="*/ 4 h 1656"/>
                <a:gd name="T20" fmla="*/ 2472 w 3783"/>
                <a:gd name="T21" fmla="*/ 27 h 1656"/>
                <a:gd name="T22" fmla="*/ 2531 w 3783"/>
                <a:gd name="T23" fmla="*/ 70 h 1656"/>
                <a:gd name="T24" fmla="*/ 2574 w 3783"/>
                <a:gd name="T25" fmla="*/ 129 h 1656"/>
                <a:gd name="T26" fmla="*/ 2597 w 3783"/>
                <a:gd name="T27" fmla="*/ 199 h 1656"/>
                <a:gd name="T28" fmla="*/ 2601 w 3783"/>
                <a:gd name="T29" fmla="*/ 395 h 1656"/>
                <a:gd name="T30" fmla="*/ 3783 w 3783"/>
                <a:gd name="T31" fmla="*/ 973 h 1656"/>
                <a:gd name="T32" fmla="*/ 2049 w 3783"/>
                <a:gd name="T33" fmla="*/ 1656 h 1656"/>
                <a:gd name="T34" fmla="*/ 2036 w 3783"/>
                <a:gd name="T35" fmla="*/ 1595 h 1656"/>
                <a:gd name="T36" fmla="*/ 2003 w 3783"/>
                <a:gd name="T37" fmla="*/ 1545 h 1656"/>
                <a:gd name="T38" fmla="*/ 1953 w 3783"/>
                <a:gd name="T39" fmla="*/ 1510 h 1656"/>
                <a:gd name="T40" fmla="*/ 1892 w 3783"/>
                <a:gd name="T41" fmla="*/ 1499 h 1656"/>
                <a:gd name="T42" fmla="*/ 1830 w 3783"/>
                <a:gd name="T43" fmla="*/ 1510 h 1656"/>
                <a:gd name="T44" fmla="*/ 1781 w 3783"/>
                <a:gd name="T45" fmla="*/ 1545 h 1656"/>
                <a:gd name="T46" fmla="*/ 1746 w 3783"/>
                <a:gd name="T47" fmla="*/ 1595 h 1656"/>
                <a:gd name="T48" fmla="*/ 1734 w 3783"/>
                <a:gd name="T49" fmla="*/ 1656 h 1656"/>
                <a:gd name="T50" fmla="*/ 0 w 3783"/>
                <a:gd name="T51" fmla="*/ 973 h 1656"/>
                <a:gd name="T52" fmla="*/ 1182 w 3783"/>
                <a:gd name="T53" fmla="*/ 395 h 1656"/>
                <a:gd name="T54" fmla="*/ 1185 w 3783"/>
                <a:gd name="T55" fmla="*/ 199 h 1656"/>
                <a:gd name="T56" fmla="*/ 1208 w 3783"/>
                <a:gd name="T57" fmla="*/ 129 h 1656"/>
                <a:gd name="T58" fmla="*/ 1252 w 3783"/>
                <a:gd name="T59" fmla="*/ 70 h 1656"/>
                <a:gd name="T60" fmla="*/ 1310 w 3783"/>
                <a:gd name="T61" fmla="*/ 27 h 1656"/>
                <a:gd name="T62" fmla="*/ 1380 w 3783"/>
                <a:gd name="T63" fmla="*/ 4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83" h="1656">
                  <a:moveTo>
                    <a:pt x="1418" y="159"/>
                  </a:moveTo>
                  <a:lnTo>
                    <a:pt x="1397" y="161"/>
                  </a:lnTo>
                  <a:lnTo>
                    <a:pt x="1379" y="169"/>
                  </a:lnTo>
                  <a:lnTo>
                    <a:pt x="1363" y="182"/>
                  </a:lnTo>
                  <a:lnTo>
                    <a:pt x="1350" y="198"/>
                  </a:lnTo>
                  <a:lnTo>
                    <a:pt x="1342" y="216"/>
                  </a:lnTo>
                  <a:lnTo>
                    <a:pt x="1340" y="238"/>
                  </a:lnTo>
                  <a:lnTo>
                    <a:pt x="1340" y="395"/>
                  </a:lnTo>
                  <a:lnTo>
                    <a:pt x="2444" y="395"/>
                  </a:lnTo>
                  <a:lnTo>
                    <a:pt x="2444" y="238"/>
                  </a:lnTo>
                  <a:lnTo>
                    <a:pt x="2440" y="216"/>
                  </a:lnTo>
                  <a:lnTo>
                    <a:pt x="2432" y="198"/>
                  </a:lnTo>
                  <a:lnTo>
                    <a:pt x="2420" y="182"/>
                  </a:lnTo>
                  <a:lnTo>
                    <a:pt x="2404" y="169"/>
                  </a:lnTo>
                  <a:lnTo>
                    <a:pt x="2385" y="161"/>
                  </a:lnTo>
                  <a:lnTo>
                    <a:pt x="2365" y="159"/>
                  </a:lnTo>
                  <a:lnTo>
                    <a:pt x="1418" y="159"/>
                  </a:lnTo>
                  <a:close/>
                  <a:moveTo>
                    <a:pt x="1418" y="0"/>
                  </a:moveTo>
                  <a:lnTo>
                    <a:pt x="2365" y="0"/>
                  </a:lnTo>
                  <a:lnTo>
                    <a:pt x="2402" y="4"/>
                  </a:lnTo>
                  <a:lnTo>
                    <a:pt x="2439" y="13"/>
                  </a:lnTo>
                  <a:lnTo>
                    <a:pt x="2472" y="27"/>
                  </a:lnTo>
                  <a:lnTo>
                    <a:pt x="2503" y="46"/>
                  </a:lnTo>
                  <a:lnTo>
                    <a:pt x="2531" y="70"/>
                  </a:lnTo>
                  <a:lnTo>
                    <a:pt x="2555" y="98"/>
                  </a:lnTo>
                  <a:lnTo>
                    <a:pt x="2574" y="129"/>
                  </a:lnTo>
                  <a:lnTo>
                    <a:pt x="2588" y="162"/>
                  </a:lnTo>
                  <a:lnTo>
                    <a:pt x="2597" y="199"/>
                  </a:lnTo>
                  <a:lnTo>
                    <a:pt x="2601" y="238"/>
                  </a:lnTo>
                  <a:lnTo>
                    <a:pt x="2601" y="395"/>
                  </a:lnTo>
                  <a:lnTo>
                    <a:pt x="3783" y="395"/>
                  </a:lnTo>
                  <a:lnTo>
                    <a:pt x="3783" y="973"/>
                  </a:lnTo>
                  <a:lnTo>
                    <a:pt x="2502" y="1656"/>
                  </a:lnTo>
                  <a:lnTo>
                    <a:pt x="2049" y="1656"/>
                  </a:lnTo>
                  <a:lnTo>
                    <a:pt x="2046" y="1624"/>
                  </a:lnTo>
                  <a:lnTo>
                    <a:pt x="2036" y="1595"/>
                  </a:lnTo>
                  <a:lnTo>
                    <a:pt x="2023" y="1567"/>
                  </a:lnTo>
                  <a:lnTo>
                    <a:pt x="2003" y="1545"/>
                  </a:lnTo>
                  <a:lnTo>
                    <a:pt x="1979" y="1525"/>
                  </a:lnTo>
                  <a:lnTo>
                    <a:pt x="1953" y="1510"/>
                  </a:lnTo>
                  <a:lnTo>
                    <a:pt x="1923" y="1501"/>
                  </a:lnTo>
                  <a:lnTo>
                    <a:pt x="1892" y="1499"/>
                  </a:lnTo>
                  <a:lnTo>
                    <a:pt x="1860" y="1501"/>
                  </a:lnTo>
                  <a:lnTo>
                    <a:pt x="1830" y="1510"/>
                  </a:lnTo>
                  <a:lnTo>
                    <a:pt x="1804" y="1525"/>
                  </a:lnTo>
                  <a:lnTo>
                    <a:pt x="1781" y="1545"/>
                  </a:lnTo>
                  <a:lnTo>
                    <a:pt x="1761" y="1567"/>
                  </a:lnTo>
                  <a:lnTo>
                    <a:pt x="1746" y="1595"/>
                  </a:lnTo>
                  <a:lnTo>
                    <a:pt x="1737" y="1624"/>
                  </a:lnTo>
                  <a:lnTo>
                    <a:pt x="1734" y="1656"/>
                  </a:lnTo>
                  <a:lnTo>
                    <a:pt x="1280" y="1656"/>
                  </a:lnTo>
                  <a:lnTo>
                    <a:pt x="0" y="973"/>
                  </a:lnTo>
                  <a:lnTo>
                    <a:pt x="0" y="395"/>
                  </a:lnTo>
                  <a:lnTo>
                    <a:pt x="1182" y="395"/>
                  </a:lnTo>
                  <a:lnTo>
                    <a:pt x="1182" y="238"/>
                  </a:lnTo>
                  <a:lnTo>
                    <a:pt x="1185" y="199"/>
                  </a:lnTo>
                  <a:lnTo>
                    <a:pt x="1194" y="162"/>
                  </a:lnTo>
                  <a:lnTo>
                    <a:pt x="1208" y="129"/>
                  </a:lnTo>
                  <a:lnTo>
                    <a:pt x="1228" y="98"/>
                  </a:lnTo>
                  <a:lnTo>
                    <a:pt x="1252" y="70"/>
                  </a:lnTo>
                  <a:lnTo>
                    <a:pt x="1279" y="46"/>
                  </a:lnTo>
                  <a:lnTo>
                    <a:pt x="1310" y="27"/>
                  </a:lnTo>
                  <a:lnTo>
                    <a:pt x="1343" y="13"/>
                  </a:lnTo>
                  <a:lnTo>
                    <a:pt x="1380" y="4"/>
                  </a:lnTo>
                  <a:lnTo>
                    <a:pt x="14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E5EA1A69-C625-4B7E-98B4-25B7550CF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344"/>
              <a:ext cx="711" cy="709"/>
            </a:xfrm>
            <a:custGeom>
              <a:avLst/>
              <a:gdLst>
                <a:gd name="T0" fmla="*/ 0 w 711"/>
                <a:gd name="T1" fmla="*/ 0 h 709"/>
                <a:gd name="T2" fmla="*/ 306 w 711"/>
                <a:gd name="T3" fmla="*/ 0 h 709"/>
                <a:gd name="T4" fmla="*/ 711 w 711"/>
                <a:gd name="T5" fmla="*/ 354 h 709"/>
                <a:gd name="T6" fmla="*/ 306 w 711"/>
                <a:gd name="T7" fmla="*/ 709 h 709"/>
                <a:gd name="T8" fmla="*/ 0 w 711"/>
                <a:gd name="T9" fmla="*/ 709 h 709"/>
                <a:gd name="T10" fmla="*/ 0 w 711"/>
                <a:gd name="T11" fmla="*/ 0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1" h="709">
                  <a:moveTo>
                    <a:pt x="0" y="0"/>
                  </a:moveTo>
                  <a:lnTo>
                    <a:pt x="306" y="0"/>
                  </a:lnTo>
                  <a:lnTo>
                    <a:pt x="711" y="354"/>
                  </a:lnTo>
                  <a:lnTo>
                    <a:pt x="306" y="709"/>
                  </a:lnTo>
                  <a:lnTo>
                    <a:pt x="0" y="70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9">
              <a:extLst>
                <a:ext uri="{FF2B5EF4-FFF2-40B4-BE49-F238E27FC236}">
                  <a16:creationId xmlns:a16="http://schemas.microsoft.com/office/drawing/2014/main" id="{2AF2F386-C5C2-44E8-9027-EC3E32492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1" y="3344"/>
              <a:ext cx="1970" cy="70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8E98E234-89D1-488F-AD66-6D7205DFC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5" y="3344"/>
              <a:ext cx="749" cy="709"/>
            </a:xfrm>
            <a:custGeom>
              <a:avLst/>
              <a:gdLst>
                <a:gd name="T0" fmla="*/ 354 w 749"/>
                <a:gd name="T1" fmla="*/ 0 h 709"/>
                <a:gd name="T2" fmla="*/ 749 w 749"/>
                <a:gd name="T3" fmla="*/ 0 h 709"/>
                <a:gd name="T4" fmla="*/ 749 w 749"/>
                <a:gd name="T5" fmla="*/ 709 h 709"/>
                <a:gd name="T6" fmla="*/ 354 w 749"/>
                <a:gd name="T7" fmla="*/ 709 h 709"/>
                <a:gd name="T8" fmla="*/ 306 w 749"/>
                <a:gd name="T9" fmla="*/ 706 h 709"/>
                <a:gd name="T10" fmla="*/ 260 w 749"/>
                <a:gd name="T11" fmla="*/ 696 h 709"/>
                <a:gd name="T12" fmla="*/ 217 w 749"/>
                <a:gd name="T13" fmla="*/ 681 h 709"/>
                <a:gd name="T14" fmla="*/ 175 w 749"/>
                <a:gd name="T15" fmla="*/ 661 h 709"/>
                <a:gd name="T16" fmla="*/ 138 w 749"/>
                <a:gd name="T17" fmla="*/ 634 h 709"/>
                <a:gd name="T18" fmla="*/ 104 w 749"/>
                <a:gd name="T19" fmla="*/ 605 h 709"/>
                <a:gd name="T20" fmla="*/ 73 w 749"/>
                <a:gd name="T21" fmla="*/ 571 h 709"/>
                <a:gd name="T22" fmla="*/ 48 w 749"/>
                <a:gd name="T23" fmla="*/ 533 h 709"/>
                <a:gd name="T24" fmla="*/ 27 w 749"/>
                <a:gd name="T25" fmla="*/ 492 h 709"/>
                <a:gd name="T26" fmla="*/ 12 w 749"/>
                <a:gd name="T27" fmla="*/ 449 h 709"/>
                <a:gd name="T28" fmla="*/ 3 w 749"/>
                <a:gd name="T29" fmla="*/ 403 h 709"/>
                <a:gd name="T30" fmla="*/ 0 w 749"/>
                <a:gd name="T31" fmla="*/ 354 h 709"/>
                <a:gd name="T32" fmla="*/ 3 w 749"/>
                <a:gd name="T33" fmla="*/ 306 h 709"/>
                <a:gd name="T34" fmla="*/ 12 w 749"/>
                <a:gd name="T35" fmla="*/ 260 h 709"/>
                <a:gd name="T36" fmla="*/ 27 w 749"/>
                <a:gd name="T37" fmla="*/ 217 h 709"/>
                <a:gd name="T38" fmla="*/ 48 w 749"/>
                <a:gd name="T39" fmla="*/ 176 h 709"/>
                <a:gd name="T40" fmla="*/ 73 w 749"/>
                <a:gd name="T41" fmla="*/ 138 h 709"/>
                <a:gd name="T42" fmla="*/ 104 w 749"/>
                <a:gd name="T43" fmla="*/ 103 h 709"/>
                <a:gd name="T44" fmla="*/ 138 w 749"/>
                <a:gd name="T45" fmla="*/ 73 h 709"/>
                <a:gd name="T46" fmla="*/ 175 w 749"/>
                <a:gd name="T47" fmla="*/ 48 h 709"/>
                <a:gd name="T48" fmla="*/ 217 w 749"/>
                <a:gd name="T49" fmla="*/ 28 h 709"/>
                <a:gd name="T50" fmla="*/ 260 w 749"/>
                <a:gd name="T51" fmla="*/ 13 h 709"/>
                <a:gd name="T52" fmla="*/ 306 w 749"/>
                <a:gd name="T53" fmla="*/ 3 h 709"/>
                <a:gd name="T54" fmla="*/ 354 w 749"/>
                <a:gd name="T55" fmla="*/ 0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9" h="709">
                  <a:moveTo>
                    <a:pt x="354" y="0"/>
                  </a:moveTo>
                  <a:lnTo>
                    <a:pt x="749" y="0"/>
                  </a:lnTo>
                  <a:lnTo>
                    <a:pt x="749" y="709"/>
                  </a:lnTo>
                  <a:lnTo>
                    <a:pt x="354" y="709"/>
                  </a:lnTo>
                  <a:lnTo>
                    <a:pt x="306" y="706"/>
                  </a:lnTo>
                  <a:lnTo>
                    <a:pt x="260" y="696"/>
                  </a:lnTo>
                  <a:lnTo>
                    <a:pt x="217" y="681"/>
                  </a:lnTo>
                  <a:lnTo>
                    <a:pt x="175" y="661"/>
                  </a:lnTo>
                  <a:lnTo>
                    <a:pt x="138" y="634"/>
                  </a:lnTo>
                  <a:lnTo>
                    <a:pt x="104" y="605"/>
                  </a:lnTo>
                  <a:lnTo>
                    <a:pt x="73" y="571"/>
                  </a:lnTo>
                  <a:lnTo>
                    <a:pt x="48" y="533"/>
                  </a:lnTo>
                  <a:lnTo>
                    <a:pt x="27" y="492"/>
                  </a:lnTo>
                  <a:lnTo>
                    <a:pt x="12" y="449"/>
                  </a:lnTo>
                  <a:lnTo>
                    <a:pt x="3" y="403"/>
                  </a:lnTo>
                  <a:lnTo>
                    <a:pt x="0" y="354"/>
                  </a:lnTo>
                  <a:lnTo>
                    <a:pt x="3" y="306"/>
                  </a:lnTo>
                  <a:lnTo>
                    <a:pt x="12" y="260"/>
                  </a:lnTo>
                  <a:lnTo>
                    <a:pt x="27" y="217"/>
                  </a:lnTo>
                  <a:lnTo>
                    <a:pt x="48" y="176"/>
                  </a:lnTo>
                  <a:lnTo>
                    <a:pt x="73" y="138"/>
                  </a:lnTo>
                  <a:lnTo>
                    <a:pt x="104" y="103"/>
                  </a:lnTo>
                  <a:lnTo>
                    <a:pt x="138" y="73"/>
                  </a:lnTo>
                  <a:lnTo>
                    <a:pt x="175" y="48"/>
                  </a:lnTo>
                  <a:lnTo>
                    <a:pt x="217" y="28"/>
                  </a:lnTo>
                  <a:lnTo>
                    <a:pt x="260" y="13"/>
                  </a:lnTo>
                  <a:lnTo>
                    <a:pt x="306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4D849-2211-48CE-87A0-14B98E2851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77BB3D-9AD3-4950-8378-E65D60261C8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96148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CE4BDE-4D75-496B-BC6E-1AD8CE3D10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DE9542D-4709-4CD9-A91E-2320418837BC}"/>
              </a:ext>
            </a:extLst>
          </p:cNvPr>
          <p:cNvSpPr/>
          <p:nvPr/>
        </p:nvSpPr>
        <p:spPr>
          <a:xfrm>
            <a:off x="7181402" y="1231960"/>
            <a:ext cx="2356248" cy="2356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CD1E61BE-1D3B-41BA-98AE-5359B7F346EB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9544ECEB-9E90-404C-8E83-683B24D17950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21529501-4890-45C4-9C3E-DE23B0C22875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9E7FD1-2F8C-41DE-A8D3-95560A0494D3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E145AB6-233F-45F9-8651-B4AAAA09D4B9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BB7513F-E54A-40BD-B16C-B45B4AF27FF6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B8C6000-0609-4AF0-AB7F-822CAF135C90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D494852-ADA5-43EF-9CDD-2CA0C273F777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642D8B8-E0D9-489E-91EC-2F21E5692661}"/>
              </a:ext>
            </a:extLst>
          </p:cNvPr>
          <p:cNvSpPr txBox="1"/>
          <p:nvPr/>
        </p:nvSpPr>
        <p:spPr>
          <a:xfrm>
            <a:off x="1436212" y="1521974"/>
            <a:ext cx="4514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Get Your Best Party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Campaign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6A8DCB-8633-4331-B1F4-B64BDA536770}"/>
              </a:ext>
            </a:extLst>
          </p:cNvPr>
          <p:cNvSpPr/>
          <p:nvPr/>
        </p:nvSpPr>
        <p:spPr>
          <a:xfrm>
            <a:off x="1515126" y="144894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5C36DA-7D1C-48BB-A56F-D0C6D233CBB8}"/>
              </a:ext>
            </a:extLst>
          </p:cNvPr>
          <p:cNvSpPr txBox="1"/>
          <p:nvPr/>
        </p:nvSpPr>
        <p:spPr>
          <a:xfrm>
            <a:off x="1440950" y="2941362"/>
            <a:ext cx="299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Give The Best Party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D06F8E-01A1-4745-85DB-09B69A81936A}"/>
              </a:ext>
            </a:extLst>
          </p:cNvPr>
          <p:cNvSpPr txBox="1"/>
          <p:nvPr/>
        </p:nvSpPr>
        <p:spPr>
          <a:xfrm>
            <a:off x="1439055" y="3208834"/>
            <a:ext cx="430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nibh praesent tristique magna sit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B9F0E1-81FF-4EE4-AFA9-C47C6EBA8664}"/>
              </a:ext>
            </a:extLst>
          </p:cNvPr>
          <p:cNvSpPr txBox="1"/>
          <p:nvPr/>
        </p:nvSpPr>
        <p:spPr>
          <a:xfrm>
            <a:off x="1440950" y="4272171"/>
            <a:ext cx="2496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Great Concept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1C1278-CA20-4EFD-9DB4-DAE43724C43C}"/>
              </a:ext>
            </a:extLst>
          </p:cNvPr>
          <p:cNvSpPr txBox="1"/>
          <p:nvPr/>
        </p:nvSpPr>
        <p:spPr>
          <a:xfrm>
            <a:off x="1439055" y="4539643"/>
            <a:ext cx="430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 sit 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3C0720D-41E2-4B17-AE83-AFC0A4755DC4}"/>
              </a:ext>
            </a:extLst>
          </p:cNvPr>
          <p:cNvSpPr txBox="1"/>
          <p:nvPr/>
        </p:nvSpPr>
        <p:spPr>
          <a:xfrm>
            <a:off x="7616819" y="2399438"/>
            <a:ext cx="1488846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Best Service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37" name="Group 224">
            <a:extLst>
              <a:ext uri="{FF2B5EF4-FFF2-40B4-BE49-F238E27FC236}">
                <a16:creationId xmlns:a16="http://schemas.microsoft.com/office/drawing/2014/main" id="{2672E282-CAF1-4A1B-A3A5-921E377A37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146766" y="1933472"/>
            <a:ext cx="425520" cy="424836"/>
            <a:chOff x="4116" y="2102"/>
            <a:chExt cx="1242" cy="1240"/>
          </a:xfrm>
          <a:solidFill>
            <a:schemeClr val="accent5"/>
          </a:solidFill>
        </p:grpSpPr>
        <p:sp>
          <p:nvSpPr>
            <p:cNvPr id="38" name="Freeform 226">
              <a:extLst>
                <a:ext uri="{FF2B5EF4-FFF2-40B4-BE49-F238E27FC236}">
                  <a16:creationId xmlns:a16="http://schemas.microsoft.com/office/drawing/2014/main" id="{93A88B8E-BBA3-4993-807D-4A7CAB2D5B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7" y="2402"/>
              <a:ext cx="941" cy="940"/>
            </a:xfrm>
            <a:custGeom>
              <a:avLst/>
              <a:gdLst>
                <a:gd name="T0" fmla="*/ 1140 w 2824"/>
                <a:gd name="T1" fmla="*/ 983 h 2818"/>
                <a:gd name="T2" fmla="*/ 935 w 2824"/>
                <a:gd name="T3" fmla="*/ 1239 h 2818"/>
                <a:gd name="T4" fmla="*/ 935 w 2824"/>
                <a:gd name="T5" fmla="*/ 1579 h 2818"/>
                <a:gd name="T6" fmla="*/ 1140 w 2824"/>
                <a:gd name="T7" fmla="*/ 1835 h 2818"/>
                <a:gd name="T8" fmla="*/ 1470 w 2824"/>
                <a:gd name="T9" fmla="*/ 1912 h 2818"/>
                <a:gd name="T10" fmla="*/ 1770 w 2824"/>
                <a:gd name="T11" fmla="*/ 1766 h 2818"/>
                <a:gd name="T12" fmla="*/ 1915 w 2824"/>
                <a:gd name="T13" fmla="*/ 1468 h 2818"/>
                <a:gd name="T14" fmla="*/ 1839 w 2824"/>
                <a:gd name="T15" fmla="*/ 1138 h 2818"/>
                <a:gd name="T16" fmla="*/ 1582 w 2824"/>
                <a:gd name="T17" fmla="*/ 932 h 2818"/>
                <a:gd name="T18" fmla="*/ 1557 w 2824"/>
                <a:gd name="T19" fmla="*/ 3 h 2818"/>
                <a:gd name="T20" fmla="*/ 1692 w 2824"/>
                <a:gd name="T21" fmla="*/ 138 h 2818"/>
                <a:gd name="T22" fmla="*/ 1731 w 2824"/>
                <a:gd name="T23" fmla="*/ 378 h 2818"/>
                <a:gd name="T24" fmla="*/ 1923 w 2824"/>
                <a:gd name="T25" fmla="*/ 456 h 2818"/>
                <a:gd name="T26" fmla="*/ 2109 w 2824"/>
                <a:gd name="T27" fmla="*/ 317 h 2818"/>
                <a:gd name="T28" fmla="*/ 2263 w 2824"/>
                <a:gd name="T29" fmla="*/ 293 h 2818"/>
                <a:gd name="T30" fmla="*/ 2523 w 2824"/>
                <a:gd name="T31" fmla="*/ 541 h 2818"/>
                <a:gd name="T32" fmla="*/ 2508 w 2824"/>
                <a:gd name="T33" fmla="*/ 711 h 2818"/>
                <a:gd name="T34" fmla="*/ 2367 w 2824"/>
                <a:gd name="T35" fmla="*/ 906 h 2818"/>
                <a:gd name="T36" fmla="*/ 2445 w 2824"/>
                <a:gd name="T37" fmla="*/ 1090 h 2818"/>
                <a:gd name="T38" fmla="*/ 2686 w 2824"/>
                <a:gd name="T39" fmla="*/ 1130 h 2818"/>
                <a:gd name="T40" fmla="*/ 2820 w 2824"/>
                <a:gd name="T41" fmla="*/ 1264 h 2818"/>
                <a:gd name="T42" fmla="*/ 2772 w 2824"/>
                <a:gd name="T43" fmla="*/ 1641 h 2818"/>
                <a:gd name="T44" fmla="*/ 2497 w 2824"/>
                <a:gd name="T45" fmla="*/ 1694 h 2818"/>
                <a:gd name="T46" fmla="*/ 2401 w 2824"/>
                <a:gd name="T47" fmla="*/ 1818 h 2818"/>
                <a:gd name="T48" fmla="*/ 2381 w 2824"/>
                <a:gd name="T49" fmla="*/ 1972 h 2818"/>
                <a:gd name="T50" fmla="*/ 2538 w 2824"/>
                <a:gd name="T51" fmla="*/ 2191 h 2818"/>
                <a:gd name="T52" fmla="*/ 2331 w 2824"/>
                <a:gd name="T53" fmla="*/ 2483 h 2818"/>
                <a:gd name="T54" fmla="*/ 2182 w 2824"/>
                <a:gd name="T55" fmla="*/ 2532 h 2818"/>
                <a:gd name="T56" fmla="*/ 1977 w 2824"/>
                <a:gd name="T57" fmla="*/ 2377 h 2818"/>
                <a:gd name="T58" fmla="*/ 1875 w 2824"/>
                <a:gd name="T59" fmla="*/ 2372 h 2818"/>
                <a:gd name="T60" fmla="*/ 1706 w 2824"/>
                <a:gd name="T61" fmla="*/ 2474 h 2818"/>
                <a:gd name="T62" fmla="*/ 1666 w 2824"/>
                <a:gd name="T63" fmla="*/ 2742 h 2818"/>
                <a:gd name="T64" fmla="*/ 1301 w 2824"/>
                <a:gd name="T65" fmla="*/ 2818 h 2818"/>
                <a:gd name="T66" fmla="*/ 1142 w 2824"/>
                <a:gd name="T67" fmla="*/ 2712 h 2818"/>
                <a:gd name="T68" fmla="*/ 1107 w 2824"/>
                <a:gd name="T69" fmla="*/ 2455 h 2818"/>
                <a:gd name="T70" fmla="*/ 927 w 2824"/>
                <a:gd name="T71" fmla="*/ 2365 h 2818"/>
                <a:gd name="T72" fmla="*/ 736 w 2824"/>
                <a:gd name="T73" fmla="*/ 2483 h 2818"/>
                <a:gd name="T74" fmla="*/ 586 w 2824"/>
                <a:gd name="T75" fmla="*/ 2532 h 2818"/>
                <a:gd name="T76" fmla="*/ 316 w 2824"/>
                <a:gd name="T77" fmla="*/ 2304 h 2818"/>
                <a:gd name="T78" fmla="*/ 301 w 2824"/>
                <a:gd name="T79" fmla="*/ 2134 h 2818"/>
                <a:gd name="T80" fmla="*/ 455 w 2824"/>
                <a:gd name="T81" fmla="*/ 1933 h 2818"/>
                <a:gd name="T82" fmla="*/ 392 w 2824"/>
                <a:gd name="T83" fmla="*/ 1745 h 2818"/>
                <a:gd name="T84" fmla="*/ 173 w 2824"/>
                <a:gd name="T85" fmla="*/ 1692 h 2818"/>
                <a:gd name="T86" fmla="*/ 14 w 2824"/>
                <a:gd name="T87" fmla="*/ 1587 h 2818"/>
                <a:gd name="T88" fmla="*/ 30 w 2824"/>
                <a:gd name="T89" fmla="*/ 1203 h 2818"/>
                <a:gd name="T90" fmla="*/ 309 w 2824"/>
                <a:gd name="T91" fmla="*/ 1126 h 2818"/>
                <a:gd name="T92" fmla="*/ 401 w 2824"/>
                <a:gd name="T93" fmla="*/ 1054 h 2818"/>
                <a:gd name="T94" fmla="*/ 451 w 2824"/>
                <a:gd name="T95" fmla="*/ 864 h 2818"/>
                <a:gd name="T96" fmla="*/ 293 w 2824"/>
                <a:gd name="T97" fmla="*/ 666 h 2818"/>
                <a:gd name="T98" fmla="*/ 318 w 2824"/>
                <a:gd name="T99" fmla="*/ 512 h 2818"/>
                <a:gd name="T100" fmla="*/ 586 w 2824"/>
                <a:gd name="T101" fmla="*/ 286 h 2818"/>
                <a:gd name="T102" fmla="*/ 736 w 2824"/>
                <a:gd name="T103" fmla="*/ 335 h 2818"/>
                <a:gd name="T104" fmla="*/ 919 w 2824"/>
                <a:gd name="T105" fmla="*/ 454 h 2818"/>
                <a:gd name="T106" fmla="*/ 1092 w 2824"/>
                <a:gd name="T107" fmla="*/ 378 h 2818"/>
                <a:gd name="T108" fmla="*/ 1132 w 2824"/>
                <a:gd name="T109" fmla="*/ 138 h 2818"/>
                <a:gd name="T110" fmla="*/ 1267 w 2824"/>
                <a:gd name="T111" fmla="*/ 3 h 2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24" h="2818">
                  <a:moveTo>
                    <a:pt x="1412" y="903"/>
                  </a:moveTo>
                  <a:lnTo>
                    <a:pt x="1353" y="906"/>
                  </a:lnTo>
                  <a:lnTo>
                    <a:pt x="1296" y="916"/>
                  </a:lnTo>
                  <a:lnTo>
                    <a:pt x="1241" y="932"/>
                  </a:lnTo>
                  <a:lnTo>
                    <a:pt x="1189" y="955"/>
                  </a:lnTo>
                  <a:lnTo>
                    <a:pt x="1140" y="983"/>
                  </a:lnTo>
                  <a:lnTo>
                    <a:pt x="1096" y="1014"/>
                  </a:lnTo>
                  <a:lnTo>
                    <a:pt x="1053" y="1052"/>
                  </a:lnTo>
                  <a:lnTo>
                    <a:pt x="1017" y="1093"/>
                  </a:lnTo>
                  <a:lnTo>
                    <a:pt x="984" y="1138"/>
                  </a:lnTo>
                  <a:lnTo>
                    <a:pt x="956" y="1187"/>
                  </a:lnTo>
                  <a:lnTo>
                    <a:pt x="935" y="1239"/>
                  </a:lnTo>
                  <a:lnTo>
                    <a:pt x="919" y="1293"/>
                  </a:lnTo>
                  <a:lnTo>
                    <a:pt x="908" y="1350"/>
                  </a:lnTo>
                  <a:lnTo>
                    <a:pt x="905" y="1409"/>
                  </a:lnTo>
                  <a:lnTo>
                    <a:pt x="908" y="1468"/>
                  </a:lnTo>
                  <a:lnTo>
                    <a:pt x="919" y="1525"/>
                  </a:lnTo>
                  <a:lnTo>
                    <a:pt x="935" y="1579"/>
                  </a:lnTo>
                  <a:lnTo>
                    <a:pt x="956" y="1631"/>
                  </a:lnTo>
                  <a:lnTo>
                    <a:pt x="984" y="1680"/>
                  </a:lnTo>
                  <a:lnTo>
                    <a:pt x="1017" y="1725"/>
                  </a:lnTo>
                  <a:lnTo>
                    <a:pt x="1053" y="1766"/>
                  </a:lnTo>
                  <a:lnTo>
                    <a:pt x="1096" y="1803"/>
                  </a:lnTo>
                  <a:lnTo>
                    <a:pt x="1140" y="1835"/>
                  </a:lnTo>
                  <a:lnTo>
                    <a:pt x="1189" y="1863"/>
                  </a:lnTo>
                  <a:lnTo>
                    <a:pt x="1241" y="1885"/>
                  </a:lnTo>
                  <a:lnTo>
                    <a:pt x="1296" y="1901"/>
                  </a:lnTo>
                  <a:lnTo>
                    <a:pt x="1353" y="1912"/>
                  </a:lnTo>
                  <a:lnTo>
                    <a:pt x="1412" y="1915"/>
                  </a:lnTo>
                  <a:lnTo>
                    <a:pt x="1470" y="1912"/>
                  </a:lnTo>
                  <a:lnTo>
                    <a:pt x="1527" y="1901"/>
                  </a:lnTo>
                  <a:lnTo>
                    <a:pt x="1582" y="1885"/>
                  </a:lnTo>
                  <a:lnTo>
                    <a:pt x="1635" y="1863"/>
                  </a:lnTo>
                  <a:lnTo>
                    <a:pt x="1683" y="1835"/>
                  </a:lnTo>
                  <a:lnTo>
                    <a:pt x="1728" y="1803"/>
                  </a:lnTo>
                  <a:lnTo>
                    <a:pt x="1770" y="1766"/>
                  </a:lnTo>
                  <a:lnTo>
                    <a:pt x="1807" y="1725"/>
                  </a:lnTo>
                  <a:lnTo>
                    <a:pt x="1839" y="1680"/>
                  </a:lnTo>
                  <a:lnTo>
                    <a:pt x="1867" y="1631"/>
                  </a:lnTo>
                  <a:lnTo>
                    <a:pt x="1888" y="1579"/>
                  </a:lnTo>
                  <a:lnTo>
                    <a:pt x="1905" y="1525"/>
                  </a:lnTo>
                  <a:lnTo>
                    <a:pt x="1915" y="1468"/>
                  </a:lnTo>
                  <a:lnTo>
                    <a:pt x="1918" y="1409"/>
                  </a:lnTo>
                  <a:lnTo>
                    <a:pt x="1915" y="1350"/>
                  </a:lnTo>
                  <a:lnTo>
                    <a:pt x="1905" y="1293"/>
                  </a:lnTo>
                  <a:lnTo>
                    <a:pt x="1888" y="1239"/>
                  </a:lnTo>
                  <a:lnTo>
                    <a:pt x="1867" y="1187"/>
                  </a:lnTo>
                  <a:lnTo>
                    <a:pt x="1839" y="1138"/>
                  </a:lnTo>
                  <a:lnTo>
                    <a:pt x="1807" y="1093"/>
                  </a:lnTo>
                  <a:lnTo>
                    <a:pt x="1770" y="1052"/>
                  </a:lnTo>
                  <a:lnTo>
                    <a:pt x="1728" y="1014"/>
                  </a:lnTo>
                  <a:lnTo>
                    <a:pt x="1683" y="983"/>
                  </a:lnTo>
                  <a:lnTo>
                    <a:pt x="1635" y="955"/>
                  </a:lnTo>
                  <a:lnTo>
                    <a:pt x="1582" y="932"/>
                  </a:lnTo>
                  <a:lnTo>
                    <a:pt x="1527" y="916"/>
                  </a:lnTo>
                  <a:lnTo>
                    <a:pt x="1470" y="906"/>
                  </a:lnTo>
                  <a:lnTo>
                    <a:pt x="1412" y="903"/>
                  </a:lnTo>
                  <a:close/>
                  <a:moveTo>
                    <a:pt x="1301" y="0"/>
                  </a:moveTo>
                  <a:lnTo>
                    <a:pt x="1522" y="0"/>
                  </a:lnTo>
                  <a:lnTo>
                    <a:pt x="1557" y="3"/>
                  </a:lnTo>
                  <a:lnTo>
                    <a:pt x="1589" y="14"/>
                  </a:lnTo>
                  <a:lnTo>
                    <a:pt x="1619" y="29"/>
                  </a:lnTo>
                  <a:lnTo>
                    <a:pt x="1644" y="50"/>
                  </a:lnTo>
                  <a:lnTo>
                    <a:pt x="1666" y="76"/>
                  </a:lnTo>
                  <a:lnTo>
                    <a:pt x="1682" y="106"/>
                  </a:lnTo>
                  <a:lnTo>
                    <a:pt x="1692" y="138"/>
                  </a:lnTo>
                  <a:lnTo>
                    <a:pt x="1695" y="172"/>
                  </a:lnTo>
                  <a:lnTo>
                    <a:pt x="1695" y="308"/>
                  </a:lnTo>
                  <a:lnTo>
                    <a:pt x="1698" y="326"/>
                  </a:lnTo>
                  <a:lnTo>
                    <a:pt x="1706" y="344"/>
                  </a:lnTo>
                  <a:lnTo>
                    <a:pt x="1717" y="362"/>
                  </a:lnTo>
                  <a:lnTo>
                    <a:pt x="1731" y="378"/>
                  </a:lnTo>
                  <a:lnTo>
                    <a:pt x="1748" y="391"/>
                  </a:lnTo>
                  <a:lnTo>
                    <a:pt x="1767" y="400"/>
                  </a:lnTo>
                  <a:lnTo>
                    <a:pt x="1822" y="422"/>
                  </a:lnTo>
                  <a:lnTo>
                    <a:pt x="1875" y="446"/>
                  </a:lnTo>
                  <a:lnTo>
                    <a:pt x="1897" y="452"/>
                  </a:lnTo>
                  <a:lnTo>
                    <a:pt x="1923" y="456"/>
                  </a:lnTo>
                  <a:lnTo>
                    <a:pt x="1943" y="454"/>
                  </a:lnTo>
                  <a:lnTo>
                    <a:pt x="1961" y="449"/>
                  </a:lnTo>
                  <a:lnTo>
                    <a:pt x="1977" y="441"/>
                  </a:lnTo>
                  <a:lnTo>
                    <a:pt x="1991" y="431"/>
                  </a:lnTo>
                  <a:lnTo>
                    <a:pt x="2087" y="335"/>
                  </a:lnTo>
                  <a:lnTo>
                    <a:pt x="2109" y="317"/>
                  </a:lnTo>
                  <a:lnTo>
                    <a:pt x="2132" y="303"/>
                  </a:lnTo>
                  <a:lnTo>
                    <a:pt x="2156" y="293"/>
                  </a:lnTo>
                  <a:lnTo>
                    <a:pt x="2182" y="286"/>
                  </a:lnTo>
                  <a:lnTo>
                    <a:pt x="2209" y="285"/>
                  </a:lnTo>
                  <a:lnTo>
                    <a:pt x="2237" y="286"/>
                  </a:lnTo>
                  <a:lnTo>
                    <a:pt x="2263" y="293"/>
                  </a:lnTo>
                  <a:lnTo>
                    <a:pt x="2288" y="303"/>
                  </a:lnTo>
                  <a:lnTo>
                    <a:pt x="2311" y="317"/>
                  </a:lnTo>
                  <a:lnTo>
                    <a:pt x="2331" y="335"/>
                  </a:lnTo>
                  <a:lnTo>
                    <a:pt x="2488" y="490"/>
                  </a:lnTo>
                  <a:lnTo>
                    <a:pt x="2508" y="514"/>
                  </a:lnTo>
                  <a:lnTo>
                    <a:pt x="2523" y="541"/>
                  </a:lnTo>
                  <a:lnTo>
                    <a:pt x="2532" y="569"/>
                  </a:lnTo>
                  <a:lnTo>
                    <a:pt x="2538" y="598"/>
                  </a:lnTo>
                  <a:lnTo>
                    <a:pt x="2538" y="627"/>
                  </a:lnTo>
                  <a:lnTo>
                    <a:pt x="2532" y="656"/>
                  </a:lnTo>
                  <a:lnTo>
                    <a:pt x="2523" y="685"/>
                  </a:lnTo>
                  <a:lnTo>
                    <a:pt x="2508" y="711"/>
                  </a:lnTo>
                  <a:lnTo>
                    <a:pt x="2488" y="735"/>
                  </a:lnTo>
                  <a:lnTo>
                    <a:pt x="2392" y="831"/>
                  </a:lnTo>
                  <a:lnTo>
                    <a:pt x="2381" y="846"/>
                  </a:lnTo>
                  <a:lnTo>
                    <a:pt x="2373" y="864"/>
                  </a:lnTo>
                  <a:lnTo>
                    <a:pt x="2368" y="884"/>
                  </a:lnTo>
                  <a:lnTo>
                    <a:pt x="2367" y="906"/>
                  </a:lnTo>
                  <a:lnTo>
                    <a:pt x="2370" y="927"/>
                  </a:lnTo>
                  <a:lnTo>
                    <a:pt x="2377" y="947"/>
                  </a:lnTo>
                  <a:lnTo>
                    <a:pt x="2401" y="1000"/>
                  </a:lnTo>
                  <a:lnTo>
                    <a:pt x="2422" y="1054"/>
                  </a:lnTo>
                  <a:lnTo>
                    <a:pt x="2432" y="1073"/>
                  </a:lnTo>
                  <a:lnTo>
                    <a:pt x="2445" y="1090"/>
                  </a:lnTo>
                  <a:lnTo>
                    <a:pt x="2461" y="1105"/>
                  </a:lnTo>
                  <a:lnTo>
                    <a:pt x="2478" y="1116"/>
                  </a:lnTo>
                  <a:lnTo>
                    <a:pt x="2497" y="1124"/>
                  </a:lnTo>
                  <a:lnTo>
                    <a:pt x="2515" y="1126"/>
                  </a:lnTo>
                  <a:lnTo>
                    <a:pt x="2650" y="1126"/>
                  </a:lnTo>
                  <a:lnTo>
                    <a:pt x="2686" y="1130"/>
                  </a:lnTo>
                  <a:lnTo>
                    <a:pt x="2718" y="1140"/>
                  </a:lnTo>
                  <a:lnTo>
                    <a:pt x="2747" y="1156"/>
                  </a:lnTo>
                  <a:lnTo>
                    <a:pt x="2772" y="1176"/>
                  </a:lnTo>
                  <a:lnTo>
                    <a:pt x="2794" y="1203"/>
                  </a:lnTo>
                  <a:lnTo>
                    <a:pt x="2810" y="1232"/>
                  </a:lnTo>
                  <a:lnTo>
                    <a:pt x="2820" y="1264"/>
                  </a:lnTo>
                  <a:lnTo>
                    <a:pt x="2824" y="1298"/>
                  </a:lnTo>
                  <a:lnTo>
                    <a:pt x="2824" y="1519"/>
                  </a:lnTo>
                  <a:lnTo>
                    <a:pt x="2820" y="1554"/>
                  </a:lnTo>
                  <a:lnTo>
                    <a:pt x="2810" y="1587"/>
                  </a:lnTo>
                  <a:lnTo>
                    <a:pt x="2794" y="1615"/>
                  </a:lnTo>
                  <a:lnTo>
                    <a:pt x="2772" y="1641"/>
                  </a:lnTo>
                  <a:lnTo>
                    <a:pt x="2747" y="1662"/>
                  </a:lnTo>
                  <a:lnTo>
                    <a:pt x="2718" y="1678"/>
                  </a:lnTo>
                  <a:lnTo>
                    <a:pt x="2686" y="1688"/>
                  </a:lnTo>
                  <a:lnTo>
                    <a:pt x="2650" y="1692"/>
                  </a:lnTo>
                  <a:lnTo>
                    <a:pt x="2515" y="1692"/>
                  </a:lnTo>
                  <a:lnTo>
                    <a:pt x="2497" y="1694"/>
                  </a:lnTo>
                  <a:lnTo>
                    <a:pt x="2478" y="1702"/>
                  </a:lnTo>
                  <a:lnTo>
                    <a:pt x="2461" y="1713"/>
                  </a:lnTo>
                  <a:lnTo>
                    <a:pt x="2445" y="1728"/>
                  </a:lnTo>
                  <a:lnTo>
                    <a:pt x="2432" y="1745"/>
                  </a:lnTo>
                  <a:lnTo>
                    <a:pt x="2423" y="1763"/>
                  </a:lnTo>
                  <a:lnTo>
                    <a:pt x="2401" y="1818"/>
                  </a:lnTo>
                  <a:lnTo>
                    <a:pt x="2377" y="1871"/>
                  </a:lnTo>
                  <a:lnTo>
                    <a:pt x="2370" y="1891"/>
                  </a:lnTo>
                  <a:lnTo>
                    <a:pt x="2368" y="1912"/>
                  </a:lnTo>
                  <a:lnTo>
                    <a:pt x="2368" y="1933"/>
                  </a:lnTo>
                  <a:lnTo>
                    <a:pt x="2373" y="1954"/>
                  </a:lnTo>
                  <a:lnTo>
                    <a:pt x="2381" y="1972"/>
                  </a:lnTo>
                  <a:lnTo>
                    <a:pt x="2392" y="1987"/>
                  </a:lnTo>
                  <a:lnTo>
                    <a:pt x="2488" y="2084"/>
                  </a:lnTo>
                  <a:lnTo>
                    <a:pt x="2508" y="2107"/>
                  </a:lnTo>
                  <a:lnTo>
                    <a:pt x="2523" y="2134"/>
                  </a:lnTo>
                  <a:lnTo>
                    <a:pt x="2532" y="2161"/>
                  </a:lnTo>
                  <a:lnTo>
                    <a:pt x="2538" y="2191"/>
                  </a:lnTo>
                  <a:lnTo>
                    <a:pt x="2538" y="2219"/>
                  </a:lnTo>
                  <a:lnTo>
                    <a:pt x="2532" y="2249"/>
                  </a:lnTo>
                  <a:lnTo>
                    <a:pt x="2523" y="2278"/>
                  </a:lnTo>
                  <a:lnTo>
                    <a:pt x="2508" y="2304"/>
                  </a:lnTo>
                  <a:lnTo>
                    <a:pt x="2488" y="2328"/>
                  </a:lnTo>
                  <a:lnTo>
                    <a:pt x="2331" y="2483"/>
                  </a:lnTo>
                  <a:lnTo>
                    <a:pt x="2311" y="2501"/>
                  </a:lnTo>
                  <a:lnTo>
                    <a:pt x="2288" y="2515"/>
                  </a:lnTo>
                  <a:lnTo>
                    <a:pt x="2263" y="2525"/>
                  </a:lnTo>
                  <a:lnTo>
                    <a:pt x="2237" y="2532"/>
                  </a:lnTo>
                  <a:lnTo>
                    <a:pt x="2209" y="2534"/>
                  </a:lnTo>
                  <a:lnTo>
                    <a:pt x="2182" y="2532"/>
                  </a:lnTo>
                  <a:lnTo>
                    <a:pt x="2156" y="2525"/>
                  </a:lnTo>
                  <a:lnTo>
                    <a:pt x="2132" y="2515"/>
                  </a:lnTo>
                  <a:lnTo>
                    <a:pt x="2109" y="2501"/>
                  </a:lnTo>
                  <a:lnTo>
                    <a:pt x="2087" y="2483"/>
                  </a:lnTo>
                  <a:lnTo>
                    <a:pt x="1991" y="2387"/>
                  </a:lnTo>
                  <a:lnTo>
                    <a:pt x="1977" y="2377"/>
                  </a:lnTo>
                  <a:lnTo>
                    <a:pt x="1961" y="2369"/>
                  </a:lnTo>
                  <a:lnTo>
                    <a:pt x="1942" y="2364"/>
                  </a:lnTo>
                  <a:lnTo>
                    <a:pt x="1923" y="2363"/>
                  </a:lnTo>
                  <a:lnTo>
                    <a:pt x="1905" y="2364"/>
                  </a:lnTo>
                  <a:lnTo>
                    <a:pt x="1889" y="2368"/>
                  </a:lnTo>
                  <a:lnTo>
                    <a:pt x="1875" y="2372"/>
                  </a:lnTo>
                  <a:lnTo>
                    <a:pt x="1822" y="2396"/>
                  </a:lnTo>
                  <a:lnTo>
                    <a:pt x="1767" y="2418"/>
                  </a:lnTo>
                  <a:lnTo>
                    <a:pt x="1748" y="2427"/>
                  </a:lnTo>
                  <a:lnTo>
                    <a:pt x="1731" y="2439"/>
                  </a:lnTo>
                  <a:lnTo>
                    <a:pt x="1717" y="2455"/>
                  </a:lnTo>
                  <a:lnTo>
                    <a:pt x="1706" y="2474"/>
                  </a:lnTo>
                  <a:lnTo>
                    <a:pt x="1698" y="2492"/>
                  </a:lnTo>
                  <a:lnTo>
                    <a:pt x="1695" y="2510"/>
                  </a:lnTo>
                  <a:lnTo>
                    <a:pt x="1695" y="2646"/>
                  </a:lnTo>
                  <a:lnTo>
                    <a:pt x="1692" y="2680"/>
                  </a:lnTo>
                  <a:lnTo>
                    <a:pt x="1682" y="2712"/>
                  </a:lnTo>
                  <a:lnTo>
                    <a:pt x="1666" y="2742"/>
                  </a:lnTo>
                  <a:lnTo>
                    <a:pt x="1644" y="2768"/>
                  </a:lnTo>
                  <a:lnTo>
                    <a:pt x="1619" y="2788"/>
                  </a:lnTo>
                  <a:lnTo>
                    <a:pt x="1589" y="2804"/>
                  </a:lnTo>
                  <a:lnTo>
                    <a:pt x="1557" y="2815"/>
                  </a:lnTo>
                  <a:lnTo>
                    <a:pt x="1522" y="2818"/>
                  </a:lnTo>
                  <a:lnTo>
                    <a:pt x="1301" y="2818"/>
                  </a:lnTo>
                  <a:lnTo>
                    <a:pt x="1267" y="2815"/>
                  </a:lnTo>
                  <a:lnTo>
                    <a:pt x="1234" y="2804"/>
                  </a:lnTo>
                  <a:lnTo>
                    <a:pt x="1205" y="2788"/>
                  </a:lnTo>
                  <a:lnTo>
                    <a:pt x="1179" y="2768"/>
                  </a:lnTo>
                  <a:lnTo>
                    <a:pt x="1158" y="2742"/>
                  </a:lnTo>
                  <a:lnTo>
                    <a:pt x="1142" y="2712"/>
                  </a:lnTo>
                  <a:lnTo>
                    <a:pt x="1132" y="2680"/>
                  </a:lnTo>
                  <a:lnTo>
                    <a:pt x="1129" y="2646"/>
                  </a:lnTo>
                  <a:lnTo>
                    <a:pt x="1129" y="2510"/>
                  </a:lnTo>
                  <a:lnTo>
                    <a:pt x="1125" y="2492"/>
                  </a:lnTo>
                  <a:lnTo>
                    <a:pt x="1118" y="2474"/>
                  </a:lnTo>
                  <a:lnTo>
                    <a:pt x="1107" y="2455"/>
                  </a:lnTo>
                  <a:lnTo>
                    <a:pt x="1092" y="2439"/>
                  </a:lnTo>
                  <a:lnTo>
                    <a:pt x="1075" y="2427"/>
                  </a:lnTo>
                  <a:lnTo>
                    <a:pt x="1057" y="2418"/>
                  </a:lnTo>
                  <a:lnTo>
                    <a:pt x="1002" y="2396"/>
                  </a:lnTo>
                  <a:lnTo>
                    <a:pt x="948" y="2372"/>
                  </a:lnTo>
                  <a:lnTo>
                    <a:pt x="927" y="2365"/>
                  </a:lnTo>
                  <a:lnTo>
                    <a:pt x="901" y="2363"/>
                  </a:lnTo>
                  <a:lnTo>
                    <a:pt x="881" y="2364"/>
                  </a:lnTo>
                  <a:lnTo>
                    <a:pt x="863" y="2369"/>
                  </a:lnTo>
                  <a:lnTo>
                    <a:pt x="846" y="2377"/>
                  </a:lnTo>
                  <a:lnTo>
                    <a:pt x="833" y="2387"/>
                  </a:lnTo>
                  <a:lnTo>
                    <a:pt x="736" y="2483"/>
                  </a:lnTo>
                  <a:lnTo>
                    <a:pt x="715" y="2501"/>
                  </a:lnTo>
                  <a:lnTo>
                    <a:pt x="692" y="2515"/>
                  </a:lnTo>
                  <a:lnTo>
                    <a:pt x="667" y="2525"/>
                  </a:lnTo>
                  <a:lnTo>
                    <a:pt x="641" y="2532"/>
                  </a:lnTo>
                  <a:lnTo>
                    <a:pt x="614" y="2534"/>
                  </a:lnTo>
                  <a:lnTo>
                    <a:pt x="586" y="2532"/>
                  </a:lnTo>
                  <a:lnTo>
                    <a:pt x="560" y="2525"/>
                  </a:lnTo>
                  <a:lnTo>
                    <a:pt x="536" y="2515"/>
                  </a:lnTo>
                  <a:lnTo>
                    <a:pt x="513" y="2501"/>
                  </a:lnTo>
                  <a:lnTo>
                    <a:pt x="491" y="2483"/>
                  </a:lnTo>
                  <a:lnTo>
                    <a:pt x="335" y="2327"/>
                  </a:lnTo>
                  <a:lnTo>
                    <a:pt x="316" y="2304"/>
                  </a:lnTo>
                  <a:lnTo>
                    <a:pt x="301" y="2278"/>
                  </a:lnTo>
                  <a:lnTo>
                    <a:pt x="290" y="2249"/>
                  </a:lnTo>
                  <a:lnTo>
                    <a:pt x="286" y="2219"/>
                  </a:lnTo>
                  <a:lnTo>
                    <a:pt x="286" y="2191"/>
                  </a:lnTo>
                  <a:lnTo>
                    <a:pt x="290" y="2161"/>
                  </a:lnTo>
                  <a:lnTo>
                    <a:pt x="301" y="2134"/>
                  </a:lnTo>
                  <a:lnTo>
                    <a:pt x="316" y="2107"/>
                  </a:lnTo>
                  <a:lnTo>
                    <a:pt x="335" y="2084"/>
                  </a:lnTo>
                  <a:lnTo>
                    <a:pt x="432" y="1987"/>
                  </a:lnTo>
                  <a:lnTo>
                    <a:pt x="443" y="1972"/>
                  </a:lnTo>
                  <a:lnTo>
                    <a:pt x="451" y="1954"/>
                  </a:lnTo>
                  <a:lnTo>
                    <a:pt x="455" y="1933"/>
                  </a:lnTo>
                  <a:lnTo>
                    <a:pt x="456" y="1912"/>
                  </a:lnTo>
                  <a:lnTo>
                    <a:pt x="453" y="1891"/>
                  </a:lnTo>
                  <a:lnTo>
                    <a:pt x="446" y="1871"/>
                  </a:lnTo>
                  <a:lnTo>
                    <a:pt x="422" y="1818"/>
                  </a:lnTo>
                  <a:lnTo>
                    <a:pt x="401" y="1763"/>
                  </a:lnTo>
                  <a:lnTo>
                    <a:pt x="392" y="1745"/>
                  </a:lnTo>
                  <a:lnTo>
                    <a:pt x="380" y="1728"/>
                  </a:lnTo>
                  <a:lnTo>
                    <a:pt x="364" y="1713"/>
                  </a:lnTo>
                  <a:lnTo>
                    <a:pt x="345" y="1702"/>
                  </a:lnTo>
                  <a:lnTo>
                    <a:pt x="327" y="1694"/>
                  </a:lnTo>
                  <a:lnTo>
                    <a:pt x="309" y="1692"/>
                  </a:lnTo>
                  <a:lnTo>
                    <a:pt x="173" y="1692"/>
                  </a:lnTo>
                  <a:lnTo>
                    <a:pt x="139" y="1688"/>
                  </a:lnTo>
                  <a:lnTo>
                    <a:pt x="105" y="1678"/>
                  </a:lnTo>
                  <a:lnTo>
                    <a:pt x="77" y="1662"/>
                  </a:lnTo>
                  <a:lnTo>
                    <a:pt x="51" y="1641"/>
                  </a:lnTo>
                  <a:lnTo>
                    <a:pt x="30" y="1615"/>
                  </a:lnTo>
                  <a:lnTo>
                    <a:pt x="14" y="1587"/>
                  </a:lnTo>
                  <a:lnTo>
                    <a:pt x="4" y="1554"/>
                  </a:lnTo>
                  <a:lnTo>
                    <a:pt x="0" y="1519"/>
                  </a:lnTo>
                  <a:lnTo>
                    <a:pt x="0" y="1298"/>
                  </a:lnTo>
                  <a:lnTo>
                    <a:pt x="4" y="1264"/>
                  </a:lnTo>
                  <a:lnTo>
                    <a:pt x="14" y="1231"/>
                  </a:lnTo>
                  <a:lnTo>
                    <a:pt x="30" y="1203"/>
                  </a:lnTo>
                  <a:lnTo>
                    <a:pt x="51" y="1176"/>
                  </a:lnTo>
                  <a:lnTo>
                    <a:pt x="77" y="1156"/>
                  </a:lnTo>
                  <a:lnTo>
                    <a:pt x="105" y="1140"/>
                  </a:lnTo>
                  <a:lnTo>
                    <a:pt x="139" y="1130"/>
                  </a:lnTo>
                  <a:lnTo>
                    <a:pt x="173" y="1126"/>
                  </a:lnTo>
                  <a:lnTo>
                    <a:pt x="309" y="1126"/>
                  </a:lnTo>
                  <a:lnTo>
                    <a:pt x="327" y="1124"/>
                  </a:lnTo>
                  <a:lnTo>
                    <a:pt x="345" y="1116"/>
                  </a:lnTo>
                  <a:lnTo>
                    <a:pt x="364" y="1105"/>
                  </a:lnTo>
                  <a:lnTo>
                    <a:pt x="380" y="1090"/>
                  </a:lnTo>
                  <a:lnTo>
                    <a:pt x="392" y="1073"/>
                  </a:lnTo>
                  <a:lnTo>
                    <a:pt x="401" y="1054"/>
                  </a:lnTo>
                  <a:lnTo>
                    <a:pt x="422" y="1000"/>
                  </a:lnTo>
                  <a:lnTo>
                    <a:pt x="446" y="947"/>
                  </a:lnTo>
                  <a:lnTo>
                    <a:pt x="453" y="927"/>
                  </a:lnTo>
                  <a:lnTo>
                    <a:pt x="456" y="906"/>
                  </a:lnTo>
                  <a:lnTo>
                    <a:pt x="455" y="884"/>
                  </a:lnTo>
                  <a:lnTo>
                    <a:pt x="451" y="864"/>
                  </a:lnTo>
                  <a:lnTo>
                    <a:pt x="443" y="846"/>
                  </a:lnTo>
                  <a:lnTo>
                    <a:pt x="432" y="831"/>
                  </a:lnTo>
                  <a:lnTo>
                    <a:pt x="335" y="735"/>
                  </a:lnTo>
                  <a:lnTo>
                    <a:pt x="318" y="713"/>
                  </a:lnTo>
                  <a:lnTo>
                    <a:pt x="303" y="691"/>
                  </a:lnTo>
                  <a:lnTo>
                    <a:pt x="293" y="666"/>
                  </a:lnTo>
                  <a:lnTo>
                    <a:pt x="287" y="639"/>
                  </a:lnTo>
                  <a:lnTo>
                    <a:pt x="285" y="613"/>
                  </a:lnTo>
                  <a:lnTo>
                    <a:pt x="287" y="586"/>
                  </a:lnTo>
                  <a:lnTo>
                    <a:pt x="293" y="560"/>
                  </a:lnTo>
                  <a:lnTo>
                    <a:pt x="303" y="535"/>
                  </a:lnTo>
                  <a:lnTo>
                    <a:pt x="318" y="512"/>
                  </a:lnTo>
                  <a:lnTo>
                    <a:pt x="335" y="491"/>
                  </a:lnTo>
                  <a:lnTo>
                    <a:pt x="491" y="335"/>
                  </a:lnTo>
                  <a:lnTo>
                    <a:pt x="512" y="317"/>
                  </a:lnTo>
                  <a:lnTo>
                    <a:pt x="536" y="303"/>
                  </a:lnTo>
                  <a:lnTo>
                    <a:pt x="560" y="293"/>
                  </a:lnTo>
                  <a:lnTo>
                    <a:pt x="586" y="286"/>
                  </a:lnTo>
                  <a:lnTo>
                    <a:pt x="614" y="284"/>
                  </a:lnTo>
                  <a:lnTo>
                    <a:pt x="641" y="286"/>
                  </a:lnTo>
                  <a:lnTo>
                    <a:pt x="667" y="293"/>
                  </a:lnTo>
                  <a:lnTo>
                    <a:pt x="692" y="303"/>
                  </a:lnTo>
                  <a:lnTo>
                    <a:pt x="715" y="317"/>
                  </a:lnTo>
                  <a:lnTo>
                    <a:pt x="736" y="335"/>
                  </a:lnTo>
                  <a:lnTo>
                    <a:pt x="832" y="431"/>
                  </a:lnTo>
                  <a:lnTo>
                    <a:pt x="846" y="441"/>
                  </a:lnTo>
                  <a:lnTo>
                    <a:pt x="863" y="449"/>
                  </a:lnTo>
                  <a:lnTo>
                    <a:pt x="881" y="454"/>
                  </a:lnTo>
                  <a:lnTo>
                    <a:pt x="901" y="456"/>
                  </a:lnTo>
                  <a:lnTo>
                    <a:pt x="919" y="454"/>
                  </a:lnTo>
                  <a:lnTo>
                    <a:pt x="935" y="450"/>
                  </a:lnTo>
                  <a:lnTo>
                    <a:pt x="948" y="446"/>
                  </a:lnTo>
                  <a:lnTo>
                    <a:pt x="1002" y="422"/>
                  </a:lnTo>
                  <a:lnTo>
                    <a:pt x="1056" y="400"/>
                  </a:lnTo>
                  <a:lnTo>
                    <a:pt x="1075" y="391"/>
                  </a:lnTo>
                  <a:lnTo>
                    <a:pt x="1092" y="378"/>
                  </a:lnTo>
                  <a:lnTo>
                    <a:pt x="1107" y="362"/>
                  </a:lnTo>
                  <a:lnTo>
                    <a:pt x="1118" y="344"/>
                  </a:lnTo>
                  <a:lnTo>
                    <a:pt x="1125" y="326"/>
                  </a:lnTo>
                  <a:lnTo>
                    <a:pt x="1129" y="308"/>
                  </a:lnTo>
                  <a:lnTo>
                    <a:pt x="1129" y="172"/>
                  </a:lnTo>
                  <a:lnTo>
                    <a:pt x="1132" y="138"/>
                  </a:lnTo>
                  <a:lnTo>
                    <a:pt x="1142" y="106"/>
                  </a:lnTo>
                  <a:lnTo>
                    <a:pt x="1158" y="76"/>
                  </a:lnTo>
                  <a:lnTo>
                    <a:pt x="1179" y="50"/>
                  </a:lnTo>
                  <a:lnTo>
                    <a:pt x="1205" y="29"/>
                  </a:lnTo>
                  <a:lnTo>
                    <a:pt x="1234" y="14"/>
                  </a:lnTo>
                  <a:lnTo>
                    <a:pt x="1267" y="3"/>
                  </a:lnTo>
                  <a:lnTo>
                    <a:pt x="13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27">
              <a:extLst>
                <a:ext uri="{FF2B5EF4-FFF2-40B4-BE49-F238E27FC236}">
                  <a16:creationId xmlns:a16="http://schemas.microsoft.com/office/drawing/2014/main" id="{EE5ED08B-07C5-491B-850B-D6B464E229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6" y="2102"/>
              <a:ext cx="490" cy="489"/>
            </a:xfrm>
            <a:custGeom>
              <a:avLst/>
              <a:gdLst>
                <a:gd name="T0" fmla="*/ 602 w 1469"/>
                <a:gd name="T1" fmla="*/ 552 h 1466"/>
                <a:gd name="T2" fmla="*/ 513 w 1469"/>
                <a:gd name="T3" fmla="*/ 697 h 1466"/>
                <a:gd name="T4" fmla="*/ 553 w 1469"/>
                <a:gd name="T5" fmla="*/ 866 h 1466"/>
                <a:gd name="T6" fmla="*/ 698 w 1469"/>
                <a:gd name="T7" fmla="*/ 954 h 1466"/>
                <a:gd name="T8" fmla="*/ 867 w 1469"/>
                <a:gd name="T9" fmla="*/ 915 h 1466"/>
                <a:gd name="T10" fmla="*/ 956 w 1469"/>
                <a:gd name="T11" fmla="*/ 770 h 1466"/>
                <a:gd name="T12" fmla="*/ 915 w 1469"/>
                <a:gd name="T13" fmla="*/ 601 h 1466"/>
                <a:gd name="T14" fmla="*/ 771 w 1469"/>
                <a:gd name="T15" fmla="*/ 512 h 1466"/>
                <a:gd name="T16" fmla="*/ 839 w 1469"/>
                <a:gd name="T17" fmla="*/ 12 h 1466"/>
                <a:gd name="T18" fmla="*/ 905 w 1469"/>
                <a:gd name="T19" fmla="*/ 115 h 1466"/>
                <a:gd name="T20" fmla="*/ 950 w 1469"/>
                <a:gd name="T21" fmla="*/ 213 h 1466"/>
                <a:gd name="T22" fmla="*/ 995 w 1469"/>
                <a:gd name="T23" fmla="*/ 227 h 1466"/>
                <a:gd name="T24" fmla="*/ 1069 w 1469"/>
                <a:gd name="T25" fmla="*/ 161 h 1466"/>
                <a:gd name="T26" fmla="*/ 1178 w 1469"/>
                <a:gd name="T27" fmla="*/ 151 h 1466"/>
                <a:gd name="T28" fmla="*/ 1320 w 1469"/>
                <a:gd name="T29" fmla="*/ 298 h 1466"/>
                <a:gd name="T30" fmla="*/ 1293 w 1469"/>
                <a:gd name="T31" fmla="*/ 416 h 1466"/>
                <a:gd name="T32" fmla="*/ 1255 w 1469"/>
                <a:gd name="T33" fmla="*/ 518 h 1466"/>
                <a:gd name="T34" fmla="*/ 1353 w 1469"/>
                <a:gd name="T35" fmla="*/ 563 h 1466"/>
                <a:gd name="T36" fmla="*/ 1457 w 1469"/>
                <a:gd name="T37" fmla="*/ 627 h 1466"/>
                <a:gd name="T38" fmla="*/ 1457 w 1469"/>
                <a:gd name="T39" fmla="*/ 839 h 1466"/>
                <a:gd name="T40" fmla="*/ 1353 w 1469"/>
                <a:gd name="T41" fmla="*/ 903 h 1466"/>
                <a:gd name="T42" fmla="*/ 1243 w 1469"/>
                <a:gd name="T43" fmla="*/ 977 h 1466"/>
                <a:gd name="T44" fmla="*/ 1309 w 1469"/>
                <a:gd name="T45" fmla="*/ 1071 h 1466"/>
                <a:gd name="T46" fmla="*/ 1309 w 1469"/>
                <a:gd name="T47" fmla="*/ 1192 h 1466"/>
                <a:gd name="T48" fmla="*/ 1156 w 1469"/>
                <a:gd name="T49" fmla="*/ 1323 h 1466"/>
                <a:gd name="T50" fmla="*/ 1052 w 1469"/>
                <a:gd name="T51" fmla="*/ 1291 h 1466"/>
                <a:gd name="T52" fmla="*/ 989 w 1469"/>
                <a:gd name="T53" fmla="*/ 1238 h 1466"/>
                <a:gd name="T54" fmla="*/ 922 w 1469"/>
                <a:gd name="T55" fmla="*/ 1265 h 1466"/>
                <a:gd name="T56" fmla="*/ 901 w 1469"/>
                <a:gd name="T57" fmla="*/ 1377 h 1466"/>
                <a:gd name="T58" fmla="*/ 816 w 1469"/>
                <a:gd name="T59" fmla="*/ 1463 h 1466"/>
                <a:gd name="T60" fmla="*/ 606 w 1469"/>
                <a:gd name="T61" fmla="*/ 1441 h 1466"/>
                <a:gd name="T62" fmla="*/ 563 w 1469"/>
                <a:gd name="T63" fmla="*/ 1284 h 1466"/>
                <a:gd name="T64" fmla="*/ 487 w 1469"/>
                <a:gd name="T65" fmla="*/ 1239 h 1466"/>
                <a:gd name="T66" fmla="*/ 466 w 1469"/>
                <a:gd name="T67" fmla="*/ 1242 h 1466"/>
                <a:gd name="T68" fmla="*/ 357 w 1469"/>
                <a:gd name="T69" fmla="*/ 1323 h 1466"/>
                <a:gd name="T70" fmla="*/ 254 w 1469"/>
                <a:gd name="T71" fmla="*/ 1291 h 1466"/>
                <a:gd name="T72" fmla="*/ 142 w 1469"/>
                <a:gd name="T73" fmla="*/ 1131 h 1466"/>
                <a:gd name="T74" fmla="*/ 224 w 1469"/>
                <a:gd name="T75" fmla="*/ 1002 h 1466"/>
                <a:gd name="T76" fmla="*/ 202 w 1469"/>
                <a:gd name="T77" fmla="*/ 920 h 1466"/>
                <a:gd name="T78" fmla="*/ 88 w 1469"/>
                <a:gd name="T79" fmla="*/ 901 h 1466"/>
                <a:gd name="T80" fmla="*/ 2 w 1469"/>
                <a:gd name="T81" fmla="*/ 814 h 1466"/>
                <a:gd name="T82" fmla="*/ 25 w 1469"/>
                <a:gd name="T83" fmla="*/ 607 h 1466"/>
                <a:gd name="T84" fmla="*/ 183 w 1469"/>
                <a:gd name="T85" fmla="*/ 563 h 1466"/>
                <a:gd name="T86" fmla="*/ 225 w 1469"/>
                <a:gd name="T87" fmla="*/ 489 h 1466"/>
                <a:gd name="T88" fmla="*/ 159 w 1469"/>
                <a:gd name="T89" fmla="*/ 396 h 1466"/>
                <a:gd name="T90" fmla="*/ 159 w 1469"/>
                <a:gd name="T91" fmla="*/ 275 h 1466"/>
                <a:gd name="T92" fmla="*/ 313 w 1469"/>
                <a:gd name="T93" fmla="*/ 144 h 1466"/>
                <a:gd name="T94" fmla="*/ 417 w 1469"/>
                <a:gd name="T95" fmla="*/ 176 h 1466"/>
                <a:gd name="T96" fmla="*/ 479 w 1469"/>
                <a:gd name="T97" fmla="*/ 228 h 1466"/>
                <a:gd name="T98" fmla="*/ 547 w 1469"/>
                <a:gd name="T99" fmla="*/ 202 h 1466"/>
                <a:gd name="T100" fmla="*/ 567 w 1469"/>
                <a:gd name="T101" fmla="*/ 89 h 1466"/>
                <a:gd name="T102" fmla="*/ 652 w 1469"/>
                <a:gd name="T103" fmla="*/ 3 h 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69" h="1466">
                  <a:moveTo>
                    <a:pt x="734" y="509"/>
                  </a:moveTo>
                  <a:lnTo>
                    <a:pt x="698" y="512"/>
                  </a:lnTo>
                  <a:lnTo>
                    <a:pt x="664" y="520"/>
                  </a:lnTo>
                  <a:lnTo>
                    <a:pt x="630" y="534"/>
                  </a:lnTo>
                  <a:lnTo>
                    <a:pt x="602" y="552"/>
                  </a:lnTo>
                  <a:lnTo>
                    <a:pt x="576" y="575"/>
                  </a:lnTo>
                  <a:lnTo>
                    <a:pt x="553" y="601"/>
                  </a:lnTo>
                  <a:lnTo>
                    <a:pt x="535" y="631"/>
                  </a:lnTo>
                  <a:lnTo>
                    <a:pt x="521" y="663"/>
                  </a:lnTo>
                  <a:lnTo>
                    <a:pt x="513" y="697"/>
                  </a:lnTo>
                  <a:lnTo>
                    <a:pt x="509" y="733"/>
                  </a:lnTo>
                  <a:lnTo>
                    <a:pt x="513" y="770"/>
                  </a:lnTo>
                  <a:lnTo>
                    <a:pt x="521" y="804"/>
                  </a:lnTo>
                  <a:lnTo>
                    <a:pt x="535" y="836"/>
                  </a:lnTo>
                  <a:lnTo>
                    <a:pt x="553" y="866"/>
                  </a:lnTo>
                  <a:lnTo>
                    <a:pt x="576" y="892"/>
                  </a:lnTo>
                  <a:lnTo>
                    <a:pt x="602" y="915"/>
                  </a:lnTo>
                  <a:lnTo>
                    <a:pt x="630" y="933"/>
                  </a:lnTo>
                  <a:lnTo>
                    <a:pt x="664" y="945"/>
                  </a:lnTo>
                  <a:lnTo>
                    <a:pt x="698" y="954"/>
                  </a:lnTo>
                  <a:lnTo>
                    <a:pt x="734" y="958"/>
                  </a:lnTo>
                  <a:lnTo>
                    <a:pt x="771" y="954"/>
                  </a:lnTo>
                  <a:lnTo>
                    <a:pt x="805" y="945"/>
                  </a:lnTo>
                  <a:lnTo>
                    <a:pt x="837" y="933"/>
                  </a:lnTo>
                  <a:lnTo>
                    <a:pt x="867" y="915"/>
                  </a:lnTo>
                  <a:lnTo>
                    <a:pt x="893" y="892"/>
                  </a:lnTo>
                  <a:lnTo>
                    <a:pt x="915" y="866"/>
                  </a:lnTo>
                  <a:lnTo>
                    <a:pt x="933" y="836"/>
                  </a:lnTo>
                  <a:lnTo>
                    <a:pt x="947" y="804"/>
                  </a:lnTo>
                  <a:lnTo>
                    <a:pt x="956" y="770"/>
                  </a:lnTo>
                  <a:lnTo>
                    <a:pt x="958" y="733"/>
                  </a:lnTo>
                  <a:lnTo>
                    <a:pt x="956" y="697"/>
                  </a:lnTo>
                  <a:lnTo>
                    <a:pt x="947" y="663"/>
                  </a:lnTo>
                  <a:lnTo>
                    <a:pt x="933" y="631"/>
                  </a:lnTo>
                  <a:lnTo>
                    <a:pt x="915" y="601"/>
                  </a:lnTo>
                  <a:lnTo>
                    <a:pt x="893" y="575"/>
                  </a:lnTo>
                  <a:lnTo>
                    <a:pt x="867" y="552"/>
                  </a:lnTo>
                  <a:lnTo>
                    <a:pt x="837" y="534"/>
                  </a:lnTo>
                  <a:lnTo>
                    <a:pt x="805" y="520"/>
                  </a:lnTo>
                  <a:lnTo>
                    <a:pt x="771" y="512"/>
                  </a:lnTo>
                  <a:lnTo>
                    <a:pt x="734" y="509"/>
                  </a:lnTo>
                  <a:close/>
                  <a:moveTo>
                    <a:pt x="678" y="0"/>
                  </a:moveTo>
                  <a:lnTo>
                    <a:pt x="789" y="0"/>
                  </a:lnTo>
                  <a:lnTo>
                    <a:pt x="816" y="3"/>
                  </a:lnTo>
                  <a:lnTo>
                    <a:pt x="839" y="12"/>
                  </a:lnTo>
                  <a:lnTo>
                    <a:pt x="861" y="25"/>
                  </a:lnTo>
                  <a:lnTo>
                    <a:pt x="879" y="44"/>
                  </a:lnTo>
                  <a:lnTo>
                    <a:pt x="893" y="64"/>
                  </a:lnTo>
                  <a:lnTo>
                    <a:pt x="901" y="89"/>
                  </a:lnTo>
                  <a:lnTo>
                    <a:pt x="905" y="115"/>
                  </a:lnTo>
                  <a:lnTo>
                    <a:pt x="905" y="183"/>
                  </a:lnTo>
                  <a:lnTo>
                    <a:pt x="907" y="189"/>
                  </a:lnTo>
                  <a:lnTo>
                    <a:pt x="913" y="196"/>
                  </a:lnTo>
                  <a:lnTo>
                    <a:pt x="922" y="202"/>
                  </a:lnTo>
                  <a:lnTo>
                    <a:pt x="950" y="213"/>
                  </a:lnTo>
                  <a:lnTo>
                    <a:pt x="978" y="226"/>
                  </a:lnTo>
                  <a:lnTo>
                    <a:pt x="981" y="227"/>
                  </a:lnTo>
                  <a:lnTo>
                    <a:pt x="986" y="227"/>
                  </a:lnTo>
                  <a:lnTo>
                    <a:pt x="989" y="228"/>
                  </a:lnTo>
                  <a:lnTo>
                    <a:pt x="995" y="227"/>
                  </a:lnTo>
                  <a:lnTo>
                    <a:pt x="998" y="226"/>
                  </a:lnTo>
                  <a:lnTo>
                    <a:pt x="1002" y="225"/>
                  </a:lnTo>
                  <a:lnTo>
                    <a:pt x="1004" y="224"/>
                  </a:lnTo>
                  <a:lnTo>
                    <a:pt x="1052" y="176"/>
                  </a:lnTo>
                  <a:lnTo>
                    <a:pt x="1069" y="161"/>
                  </a:lnTo>
                  <a:lnTo>
                    <a:pt x="1088" y="151"/>
                  </a:lnTo>
                  <a:lnTo>
                    <a:pt x="1110" y="144"/>
                  </a:lnTo>
                  <a:lnTo>
                    <a:pt x="1133" y="143"/>
                  </a:lnTo>
                  <a:lnTo>
                    <a:pt x="1156" y="144"/>
                  </a:lnTo>
                  <a:lnTo>
                    <a:pt x="1178" y="151"/>
                  </a:lnTo>
                  <a:lnTo>
                    <a:pt x="1197" y="161"/>
                  </a:lnTo>
                  <a:lnTo>
                    <a:pt x="1214" y="176"/>
                  </a:lnTo>
                  <a:lnTo>
                    <a:pt x="1293" y="253"/>
                  </a:lnTo>
                  <a:lnTo>
                    <a:pt x="1309" y="275"/>
                  </a:lnTo>
                  <a:lnTo>
                    <a:pt x="1320" y="298"/>
                  </a:lnTo>
                  <a:lnTo>
                    <a:pt x="1326" y="323"/>
                  </a:lnTo>
                  <a:lnTo>
                    <a:pt x="1326" y="348"/>
                  </a:lnTo>
                  <a:lnTo>
                    <a:pt x="1320" y="372"/>
                  </a:lnTo>
                  <a:lnTo>
                    <a:pt x="1309" y="396"/>
                  </a:lnTo>
                  <a:lnTo>
                    <a:pt x="1293" y="416"/>
                  </a:lnTo>
                  <a:lnTo>
                    <a:pt x="1245" y="464"/>
                  </a:lnTo>
                  <a:lnTo>
                    <a:pt x="1242" y="471"/>
                  </a:lnTo>
                  <a:lnTo>
                    <a:pt x="1240" y="480"/>
                  </a:lnTo>
                  <a:lnTo>
                    <a:pt x="1243" y="489"/>
                  </a:lnTo>
                  <a:lnTo>
                    <a:pt x="1255" y="518"/>
                  </a:lnTo>
                  <a:lnTo>
                    <a:pt x="1267" y="546"/>
                  </a:lnTo>
                  <a:lnTo>
                    <a:pt x="1271" y="554"/>
                  </a:lnTo>
                  <a:lnTo>
                    <a:pt x="1279" y="561"/>
                  </a:lnTo>
                  <a:lnTo>
                    <a:pt x="1286" y="563"/>
                  </a:lnTo>
                  <a:lnTo>
                    <a:pt x="1353" y="563"/>
                  </a:lnTo>
                  <a:lnTo>
                    <a:pt x="1380" y="566"/>
                  </a:lnTo>
                  <a:lnTo>
                    <a:pt x="1404" y="575"/>
                  </a:lnTo>
                  <a:lnTo>
                    <a:pt x="1425" y="588"/>
                  </a:lnTo>
                  <a:lnTo>
                    <a:pt x="1444" y="607"/>
                  </a:lnTo>
                  <a:lnTo>
                    <a:pt x="1457" y="627"/>
                  </a:lnTo>
                  <a:lnTo>
                    <a:pt x="1465" y="652"/>
                  </a:lnTo>
                  <a:lnTo>
                    <a:pt x="1469" y="679"/>
                  </a:lnTo>
                  <a:lnTo>
                    <a:pt x="1469" y="788"/>
                  </a:lnTo>
                  <a:lnTo>
                    <a:pt x="1465" y="814"/>
                  </a:lnTo>
                  <a:lnTo>
                    <a:pt x="1457" y="839"/>
                  </a:lnTo>
                  <a:lnTo>
                    <a:pt x="1444" y="860"/>
                  </a:lnTo>
                  <a:lnTo>
                    <a:pt x="1425" y="878"/>
                  </a:lnTo>
                  <a:lnTo>
                    <a:pt x="1404" y="892"/>
                  </a:lnTo>
                  <a:lnTo>
                    <a:pt x="1380" y="901"/>
                  </a:lnTo>
                  <a:lnTo>
                    <a:pt x="1353" y="903"/>
                  </a:lnTo>
                  <a:lnTo>
                    <a:pt x="1286" y="903"/>
                  </a:lnTo>
                  <a:lnTo>
                    <a:pt x="1279" y="905"/>
                  </a:lnTo>
                  <a:lnTo>
                    <a:pt x="1271" y="912"/>
                  </a:lnTo>
                  <a:lnTo>
                    <a:pt x="1267" y="920"/>
                  </a:lnTo>
                  <a:lnTo>
                    <a:pt x="1243" y="977"/>
                  </a:lnTo>
                  <a:lnTo>
                    <a:pt x="1240" y="986"/>
                  </a:lnTo>
                  <a:lnTo>
                    <a:pt x="1242" y="995"/>
                  </a:lnTo>
                  <a:lnTo>
                    <a:pt x="1245" y="1002"/>
                  </a:lnTo>
                  <a:lnTo>
                    <a:pt x="1293" y="1050"/>
                  </a:lnTo>
                  <a:lnTo>
                    <a:pt x="1309" y="1071"/>
                  </a:lnTo>
                  <a:lnTo>
                    <a:pt x="1320" y="1094"/>
                  </a:lnTo>
                  <a:lnTo>
                    <a:pt x="1326" y="1119"/>
                  </a:lnTo>
                  <a:lnTo>
                    <a:pt x="1326" y="1144"/>
                  </a:lnTo>
                  <a:lnTo>
                    <a:pt x="1320" y="1169"/>
                  </a:lnTo>
                  <a:lnTo>
                    <a:pt x="1309" y="1192"/>
                  </a:lnTo>
                  <a:lnTo>
                    <a:pt x="1293" y="1213"/>
                  </a:lnTo>
                  <a:lnTo>
                    <a:pt x="1214" y="1291"/>
                  </a:lnTo>
                  <a:lnTo>
                    <a:pt x="1197" y="1306"/>
                  </a:lnTo>
                  <a:lnTo>
                    <a:pt x="1178" y="1316"/>
                  </a:lnTo>
                  <a:lnTo>
                    <a:pt x="1156" y="1323"/>
                  </a:lnTo>
                  <a:lnTo>
                    <a:pt x="1133" y="1324"/>
                  </a:lnTo>
                  <a:lnTo>
                    <a:pt x="1110" y="1323"/>
                  </a:lnTo>
                  <a:lnTo>
                    <a:pt x="1088" y="1316"/>
                  </a:lnTo>
                  <a:lnTo>
                    <a:pt x="1069" y="1306"/>
                  </a:lnTo>
                  <a:lnTo>
                    <a:pt x="1052" y="1291"/>
                  </a:lnTo>
                  <a:lnTo>
                    <a:pt x="1004" y="1243"/>
                  </a:lnTo>
                  <a:lnTo>
                    <a:pt x="1002" y="1242"/>
                  </a:lnTo>
                  <a:lnTo>
                    <a:pt x="998" y="1241"/>
                  </a:lnTo>
                  <a:lnTo>
                    <a:pt x="995" y="1239"/>
                  </a:lnTo>
                  <a:lnTo>
                    <a:pt x="989" y="1238"/>
                  </a:lnTo>
                  <a:lnTo>
                    <a:pt x="986" y="1239"/>
                  </a:lnTo>
                  <a:lnTo>
                    <a:pt x="981" y="1239"/>
                  </a:lnTo>
                  <a:lnTo>
                    <a:pt x="978" y="1241"/>
                  </a:lnTo>
                  <a:lnTo>
                    <a:pt x="950" y="1253"/>
                  </a:lnTo>
                  <a:lnTo>
                    <a:pt x="922" y="1265"/>
                  </a:lnTo>
                  <a:lnTo>
                    <a:pt x="913" y="1270"/>
                  </a:lnTo>
                  <a:lnTo>
                    <a:pt x="907" y="1277"/>
                  </a:lnTo>
                  <a:lnTo>
                    <a:pt x="905" y="1284"/>
                  </a:lnTo>
                  <a:lnTo>
                    <a:pt x="905" y="1351"/>
                  </a:lnTo>
                  <a:lnTo>
                    <a:pt x="901" y="1377"/>
                  </a:lnTo>
                  <a:lnTo>
                    <a:pt x="893" y="1402"/>
                  </a:lnTo>
                  <a:lnTo>
                    <a:pt x="879" y="1423"/>
                  </a:lnTo>
                  <a:lnTo>
                    <a:pt x="861" y="1441"/>
                  </a:lnTo>
                  <a:lnTo>
                    <a:pt x="839" y="1455"/>
                  </a:lnTo>
                  <a:lnTo>
                    <a:pt x="816" y="1463"/>
                  </a:lnTo>
                  <a:lnTo>
                    <a:pt x="789" y="1466"/>
                  </a:lnTo>
                  <a:lnTo>
                    <a:pt x="678" y="1466"/>
                  </a:lnTo>
                  <a:lnTo>
                    <a:pt x="652" y="1463"/>
                  </a:lnTo>
                  <a:lnTo>
                    <a:pt x="628" y="1455"/>
                  </a:lnTo>
                  <a:lnTo>
                    <a:pt x="606" y="1441"/>
                  </a:lnTo>
                  <a:lnTo>
                    <a:pt x="589" y="1423"/>
                  </a:lnTo>
                  <a:lnTo>
                    <a:pt x="576" y="1402"/>
                  </a:lnTo>
                  <a:lnTo>
                    <a:pt x="567" y="1377"/>
                  </a:lnTo>
                  <a:lnTo>
                    <a:pt x="563" y="1351"/>
                  </a:lnTo>
                  <a:lnTo>
                    <a:pt x="563" y="1284"/>
                  </a:lnTo>
                  <a:lnTo>
                    <a:pt x="561" y="1277"/>
                  </a:lnTo>
                  <a:lnTo>
                    <a:pt x="555" y="1270"/>
                  </a:lnTo>
                  <a:lnTo>
                    <a:pt x="547" y="1265"/>
                  </a:lnTo>
                  <a:lnTo>
                    <a:pt x="490" y="1241"/>
                  </a:lnTo>
                  <a:lnTo>
                    <a:pt x="487" y="1239"/>
                  </a:lnTo>
                  <a:lnTo>
                    <a:pt x="483" y="1239"/>
                  </a:lnTo>
                  <a:lnTo>
                    <a:pt x="479" y="1238"/>
                  </a:lnTo>
                  <a:lnTo>
                    <a:pt x="474" y="1239"/>
                  </a:lnTo>
                  <a:lnTo>
                    <a:pt x="469" y="1241"/>
                  </a:lnTo>
                  <a:lnTo>
                    <a:pt x="466" y="1242"/>
                  </a:lnTo>
                  <a:lnTo>
                    <a:pt x="465" y="1243"/>
                  </a:lnTo>
                  <a:lnTo>
                    <a:pt x="417" y="1291"/>
                  </a:lnTo>
                  <a:lnTo>
                    <a:pt x="399" y="1306"/>
                  </a:lnTo>
                  <a:lnTo>
                    <a:pt x="379" y="1316"/>
                  </a:lnTo>
                  <a:lnTo>
                    <a:pt x="357" y="1323"/>
                  </a:lnTo>
                  <a:lnTo>
                    <a:pt x="335" y="1324"/>
                  </a:lnTo>
                  <a:lnTo>
                    <a:pt x="313" y="1323"/>
                  </a:lnTo>
                  <a:lnTo>
                    <a:pt x="291" y="1316"/>
                  </a:lnTo>
                  <a:lnTo>
                    <a:pt x="271" y="1306"/>
                  </a:lnTo>
                  <a:lnTo>
                    <a:pt x="254" y="1291"/>
                  </a:lnTo>
                  <a:lnTo>
                    <a:pt x="176" y="1213"/>
                  </a:lnTo>
                  <a:lnTo>
                    <a:pt x="161" y="1195"/>
                  </a:lnTo>
                  <a:lnTo>
                    <a:pt x="151" y="1176"/>
                  </a:lnTo>
                  <a:lnTo>
                    <a:pt x="144" y="1154"/>
                  </a:lnTo>
                  <a:lnTo>
                    <a:pt x="142" y="1131"/>
                  </a:lnTo>
                  <a:lnTo>
                    <a:pt x="144" y="1108"/>
                  </a:lnTo>
                  <a:lnTo>
                    <a:pt x="151" y="1088"/>
                  </a:lnTo>
                  <a:lnTo>
                    <a:pt x="161" y="1067"/>
                  </a:lnTo>
                  <a:lnTo>
                    <a:pt x="176" y="1050"/>
                  </a:lnTo>
                  <a:lnTo>
                    <a:pt x="224" y="1002"/>
                  </a:lnTo>
                  <a:lnTo>
                    <a:pt x="226" y="995"/>
                  </a:lnTo>
                  <a:lnTo>
                    <a:pt x="227" y="986"/>
                  </a:lnTo>
                  <a:lnTo>
                    <a:pt x="225" y="977"/>
                  </a:lnTo>
                  <a:lnTo>
                    <a:pt x="212" y="949"/>
                  </a:lnTo>
                  <a:lnTo>
                    <a:pt x="202" y="920"/>
                  </a:lnTo>
                  <a:lnTo>
                    <a:pt x="196" y="912"/>
                  </a:lnTo>
                  <a:lnTo>
                    <a:pt x="188" y="905"/>
                  </a:lnTo>
                  <a:lnTo>
                    <a:pt x="183" y="903"/>
                  </a:lnTo>
                  <a:lnTo>
                    <a:pt x="114" y="903"/>
                  </a:lnTo>
                  <a:lnTo>
                    <a:pt x="88" y="901"/>
                  </a:lnTo>
                  <a:lnTo>
                    <a:pt x="64" y="892"/>
                  </a:lnTo>
                  <a:lnTo>
                    <a:pt x="42" y="878"/>
                  </a:lnTo>
                  <a:lnTo>
                    <a:pt x="25" y="860"/>
                  </a:lnTo>
                  <a:lnTo>
                    <a:pt x="11" y="839"/>
                  </a:lnTo>
                  <a:lnTo>
                    <a:pt x="2" y="814"/>
                  </a:lnTo>
                  <a:lnTo>
                    <a:pt x="0" y="788"/>
                  </a:lnTo>
                  <a:lnTo>
                    <a:pt x="0" y="679"/>
                  </a:lnTo>
                  <a:lnTo>
                    <a:pt x="2" y="652"/>
                  </a:lnTo>
                  <a:lnTo>
                    <a:pt x="11" y="627"/>
                  </a:lnTo>
                  <a:lnTo>
                    <a:pt x="25" y="607"/>
                  </a:lnTo>
                  <a:lnTo>
                    <a:pt x="42" y="588"/>
                  </a:lnTo>
                  <a:lnTo>
                    <a:pt x="64" y="575"/>
                  </a:lnTo>
                  <a:lnTo>
                    <a:pt x="88" y="566"/>
                  </a:lnTo>
                  <a:lnTo>
                    <a:pt x="114" y="563"/>
                  </a:lnTo>
                  <a:lnTo>
                    <a:pt x="183" y="563"/>
                  </a:lnTo>
                  <a:lnTo>
                    <a:pt x="188" y="561"/>
                  </a:lnTo>
                  <a:lnTo>
                    <a:pt x="196" y="554"/>
                  </a:lnTo>
                  <a:lnTo>
                    <a:pt x="202" y="546"/>
                  </a:lnTo>
                  <a:lnTo>
                    <a:pt x="212" y="518"/>
                  </a:lnTo>
                  <a:lnTo>
                    <a:pt x="225" y="489"/>
                  </a:lnTo>
                  <a:lnTo>
                    <a:pt x="227" y="480"/>
                  </a:lnTo>
                  <a:lnTo>
                    <a:pt x="226" y="471"/>
                  </a:lnTo>
                  <a:lnTo>
                    <a:pt x="224" y="464"/>
                  </a:lnTo>
                  <a:lnTo>
                    <a:pt x="176" y="416"/>
                  </a:lnTo>
                  <a:lnTo>
                    <a:pt x="159" y="396"/>
                  </a:lnTo>
                  <a:lnTo>
                    <a:pt x="148" y="372"/>
                  </a:lnTo>
                  <a:lnTo>
                    <a:pt x="143" y="348"/>
                  </a:lnTo>
                  <a:lnTo>
                    <a:pt x="143" y="323"/>
                  </a:lnTo>
                  <a:lnTo>
                    <a:pt x="148" y="298"/>
                  </a:lnTo>
                  <a:lnTo>
                    <a:pt x="159" y="275"/>
                  </a:lnTo>
                  <a:lnTo>
                    <a:pt x="176" y="253"/>
                  </a:lnTo>
                  <a:lnTo>
                    <a:pt x="254" y="176"/>
                  </a:lnTo>
                  <a:lnTo>
                    <a:pt x="271" y="161"/>
                  </a:lnTo>
                  <a:lnTo>
                    <a:pt x="291" y="151"/>
                  </a:lnTo>
                  <a:lnTo>
                    <a:pt x="313" y="144"/>
                  </a:lnTo>
                  <a:lnTo>
                    <a:pt x="335" y="143"/>
                  </a:lnTo>
                  <a:lnTo>
                    <a:pt x="357" y="144"/>
                  </a:lnTo>
                  <a:lnTo>
                    <a:pt x="379" y="151"/>
                  </a:lnTo>
                  <a:lnTo>
                    <a:pt x="399" y="161"/>
                  </a:lnTo>
                  <a:lnTo>
                    <a:pt x="417" y="176"/>
                  </a:lnTo>
                  <a:lnTo>
                    <a:pt x="465" y="224"/>
                  </a:lnTo>
                  <a:lnTo>
                    <a:pt x="466" y="225"/>
                  </a:lnTo>
                  <a:lnTo>
                    <a:pt x="469" y="226"/>
                  </a:lnTo>
                  <a:lnTo>
                    <a:pt x="474" y="227"/>
                  </a:lnTo>
                  <a:lnTo>
                    <a:pt x="479" y="228"/>
                  </a:lnTo>
                  <a:lnTo>
                    <a:pt x="483" y="227"/>
                  </a:lnTo>
                  <a:lnTo>
                    <a:pt x="487" y="227"/>
                  </a:lnTo>
                  <a:lnTo>
                    <a:pt x="490" y="226"/>
                  </a:lnTo>
                  <a:lnTo>
                    <a:pt x="519" y="213"/>
                  </a:lnTo>
                  <a:lnTo>
                    <a:pt x="547" y="202"/>
                  </a:lnTo>
                  <a:lnTo>
                    <a:pt x="555" y="196"/>
                  </a:lnTo>
                  <a:lnTo>
                    <a:pt x="561" y="189"/>
                  </a:lnTo>
                  <a:lnTo>
                    <a:pt x="563" y="183"/>
                  </a:lnTo>
                  <a:lnTo>
                    <a:pt x="563" y="115"/>
                  </a:lnTo>
                  <a:lnTo>
                    <a:pt x="567" y="89"/>
                  </a:lnTo>
                  <a:lnTo>
                    <a:pt x="576" y="64"/>
                  </a:lnTo>
                  <a:lnTo>
                    <a:pt x="589" y="44"/>
                  </a:lnTo>
                  <a:lnTo>
                    <a:pt x="606" y="25"/>
                  </a:lnTo>
                  <a:lnTo>
                    <a:pt x="628" y="12"/>
                  </a:lnTo>
                  <a:lnTo>
                    <a:pt x="652" y="3"/>
                  </a:lnTo>
                  <a:lnTo>
                    <a:pt x="6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719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E2DC0A-4D05-4822-BD7A-58BC38E8BE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CA2D3F-BC22-4432-8693-E4FC85ACFFDF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63B354-13B4-45A8-BF71-D0226F1F9765}"/>
              </a:ext>
            </a:extLst>
          </p:cNvPr>
          <p:cNvSpPr/>
          <p:nvPr/>
        </p:nvSpPr>
        <p:spPr>
          <a:xfrm>
            <a:off x="3390901" y="3428999"/>
            <a:ext cx="8185048" cy="27432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ED7A9-6CAE-4D6F-BAEE-43770E1E98DD}"/>
              </a:ext>
            </a:extLst>
          </p:cNvPr>
          <p:cNvSpPr txBox="1"/>
          <p:nvPr/>
        </p:nvSpPr>
        <p:spPr>
          <a:xfrm>
            <a:off x="5355069" y="1662174"/>
            <a:ext cx="4992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Our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Campaign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Quality Control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7C0B87-9E4B-4FCE-8FCC-7B59573D910B}"/>
              </a:ext>
            </a:extLst>
          </p:cNvPr>
          <p:cNvSpPr/>
          <p:nvPr/>
        </p:nvSpPr>
        <p:spPr>
          <a:xfrm>
            <a:off x="5433983" y="158914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ADB16-F683-45D4-A818-961754E3570E}"/>
              </a:ext>
            </a:extLst>
          </p:cNvPr>
          <p:cNvSpPr txBox="1"/>
          <p:nvPr/>
        </p:nvSpPr>
        <p:spPr>
          <a:xfrm>
            <a:off x="4162652" y="4089571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syi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DA1E15-55CB-49CC-A103-A4F38424B8CD}"/>
              </a:ext>
            </a:extLst>
          </p:cNvPr>
          <p:cNvSpPr txBox="1"/>
          <p:nvPr/>
        </p:nvSpPr>
        <p:spPr>
          <a:xfrm>
            <a:off x="4175353" y="3825102"/>
            <a:ext cx="17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01. Work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A91C90-E346-406F-ABCB-C3FD589FCBA9}"/>
              </a:ext>
            </a:extLst>
          </p:cNvPr>
          <p:cNvSpPr txBox="1"/>
          <p:nvPr/>
        </p:nvSpPr>
        <p:spPr>
          <a:xfrm>
            <a:off x="7828704" y="4102579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96D6A3-4D0F-4C77-AAD7-47DE8B8B1CF9}"/>
              </a:ext>
            </a:extLst>
          </p:cNvPr>
          <p:cNvSpPr txBox="1"/>
          <p:nvPr/>
        </p:nvSpPr>
        <p:spPr>
          <a:xfrm>
            <a:off x="7841405" y="3838110"/>
            <a:ext cx="2284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02. Work Team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6B823B-2111-4B78-880C-ECF5D186C411}"/>
              </a:ext>
            </a:extLst>
          </p:cNvPr>
          <p:cNvSpPr txBox="1"/>
          <p:nvPr/>
        </p:nvSpPr>
        <p:spPr>
          <a:xfrm>
            <a:off x="4175353" y="5232473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5F6C24-FC22-47B7-8B42-976E3FB3F97A}"/>
              </a:ext>
            </a:extLst>
          </p:cNvPr>
          <p:cNvSpPr txBox="1"/>
          <p:nvPr/>
        </p:nvSpPr>
        <p:spPr>
          <a:xfrm>
            <a:off x="4188054" y="4968004"/>
            <a:ext cx="19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03. Solution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A08828-2DEC-41F0-9BA8-754BAA8A4F80}"/>
              </a:ext>
            </a:extLst>
          </p:cNvPr>
          <p:cNvSpPr txBox="1"/>
          <p:nvPr/>
        </p:nvSpPr>
        <p:spPr>
          <a:xfrm>
            <a:off x="7841405" y="5245481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429DF1-86A2-4E3F-9AEF-595C62506D9F}"/>
              </a:ext>
            </a:extLst>
          </p:cNvPr>
          <p:cNvSpPr txBox="1"/>
          <p:nvPr/>
        </p:nvSpPr>
        <p:spPr>
          <a:xfrm>
            <a:off x="7854106" y="4981012"/>
            <a:ext cx="1917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04. Service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204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B412328-131D-4D0B-B36F-A864C2CA6DF2}"/>
              </a:ext>
            </a:extLst>
          </p:cNvPr>
          <p:cNvSpPr/>
          <p:nvPr/>
        </p:nvSpPr>
        <p:spPr>
          <a:xfrm flipH="1">
            <a:off x="4191000" y="3731376"/>
            <a:ext cx="2647951" cy="2647951"/>
          </a:xfrm>
          <a:custGeom>
            <a:avLst/>
            <a:gdLst>
              <a:gd name="connsiteX0" fmla="*/ 2367045 w 4734090"/>
              <a:gd name="connsiteY0" fmla="*/ 0 h 4734090"/>
              <a:gd name="connsiteX1" fmla="*/ 4040799 w 4734090"/>
              <a:gd name="connsiteY1" fmla="*/ 693292 h 4734090"/>
              <a:gd name="connsiteX2" fmla="*/ 4040799 w 4734090"/>
              <a:gd name="connsiteY2" fmla="*/ 4040799 h 4734090"/>
              <a:gd name="connsiteX3" fmla="*/ 693291 w 4734090"/>
              <a:gd name="connsiteY3" fmla="*/ 4040799 h 4734090"/>
              <a:gd name="connsiteX4" fmla="*/ 693291 w 4734090"/>
              <a:gd name="connsiteY4" fmla="*/ 693292 h 4734090"/>
              <a:gd name="connsiteX5" fmla="*/ 2367045 w 4734090"/>
              <a:gd name="connsiteY5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4090" h="4734090">
                <a:moveTo>
                  <a:pt x="2367045" y="0"/>
                </a:moveTo>
                <a:cubicBezTo>
                  <a:pt x="2972825" y="0"/>
                  <a:pt x="3578605" y="231098"/>
                  <a:pt x="4040799" y="693292"/>
                </a:cubicBezTo>
                <a:cubicBezTo>
                  <a:pt x="4965187" y="1617681"/>
                  <a:pt x="4965187" y="3116411"/>
                  <a:pt x="4040799" y="4040799"/>
                </a:cubicBezTo>
                <a:cubicBezTo>
                  <a:pt x="3116410" y="4965188"/>
                  <a:pt x="1617680" y="4965188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5A8B795-341E-4582-A87A-6C10FDC2759C}"/>
              </a:ext>
            </a:extLst>
          </p:cNvPr>
          <p:cNvSpPr/>
          <p:nvPr/>
        </p:nvSpPr>
        <p:spPr>
          <a:xfrm flipH="1">
            <a:off x="7124701" y="838199"/>
            <a:ext cx="2647951" cy="2647951"/>
          </a:xfrm>
          <a:custGeom>
            <a:avLst/>
            <a:gdLst>
              <a:gd name="connsiteX0" fmla="*/ 2367045 w 4734090"/>
              <a:gd name="connsiteY0" fmla="*/ 0 h 4734090"/>
              <a:gd name="connsiteX1" fmla="*/ 4040799 w 4734090"/>
              <a:gd name="connsiteY1" fmla="*/ 693292 h 4734090"/>
              <a:gd name="connsiteX2" fmla="*/ 4040799 w 4734090"/>
              <a:gd name="connsiteY2" fmla="*/ 4040799 h 4734090"/>
              <a:gd name="connsiteX3" fmla="*/ 693291 w 4734090"/>
              <a:gd name="connsiteY3" fmla="*/ 4040799 h 4734090"/>
              <a:gd name="connsiteX4" fmla="*/ 693291 w 4734090"/>
              <a:gd name="connsiteY4" fmla="*/ 693292 h 4734090"/>
              <a:gd name="connsiteX5" fmla="*/ 2367045 w 4734090"/>
              <a:gd name="connsiteY5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4090" h="4734090">
                <a:moveTo>
                  <a:pt x="2367045" y="0"/>
                </a:moveTo>
                <a:cubicBezTo>
                  <a:pt x="2972825" y="0"/>
                  <a:pt x="3578605" y="231098"/>
                  <a:pt x="4040799" y="693292"/>
                </a:cubicBezTo>
                <a:cubicBezTo>
                  <a:pt x="4965187" y="1617681"/>
                  <a:pt x="4965187" y="3116411"/>
                  <a:pt x="4040799" y="4040799"/>
                </a:cubicBezTo>
                <a:cubicBezTo>
                  <a:pt x="3116410" y="4965188"/>
                  <a:pt x="1617680" y="4965188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EDC0D23D-943C-4160-954D-8E61224C6702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388799C4-5770-4CEE-BD45-E966BB83C909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A0543E08-474B-4047-88AE-BD8C75978F08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9FC5D-A88B-4CD3-A626-34488797C73B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06388C8-AC91-4B04-A342-1D8E3D3F4E9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9CF10F0-2B61-46AE-A261-320AADF8440C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430B13-96FC-432C-B497-CEB8AF2E8E59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5DEA526-8A67-424E-BBA0-FD3281AAB1DA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EC3CAA2-BAE0-40C6-885B-F42B9C3B9822}"/>
              </a:ext>
            </a:extLst>
          </p:cNvPr>
          <p:cNvSpPr txBox="1"/>
          <p:nvPr/>
        </p:nvSpPr>
        <p:spPr>
          <a:xfrm>
            <a:off x="1407766" y="1711732"/>
            <a:ext cx="433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Provide The Best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Service For You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ED54D8-20ED-450C-955C-A93B457C86E3}"/>
              </a:ext>
            </a:extLst>
          </p:cNvPr>
          <p:cNvSpPr/>
          <p:nvPr/>
        </p:nvSpPr>
        <p:spPr>
          <a:xfrm>
            <a:off x="1486680" y="163870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CC33E0-7984-4F04-859F-E62D63D0B105}"/>
              </a:ext>
            </a:extLst>
          </p:cNvPr>
          <p:cNvSpPr txBox="1"/>
          <p:nvPr/>
        </p:nvSpPr>
        <p:spPr>
          <a:xfrm>
            <a:off x="1492445" y="3067433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Best Service Here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2DD894-3209-41CD-BAFC-6C6BC4958712}"/>
              </a:ext>
            </a:extLst>
          </p:cNvPr>
          <p:cNvSpPr txBox="1"/>
          <p:nvPr/>
        </p:nvSpPr>
        <p:spPr>
          <a:xfrm>
            <a:off x="1819064" y="3442121"/>
            <a:ext cx="273164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939030D-E5F5-4DF9-A961-4EC241C86DB3}"/>
              </a:ext>
            </a:extLst>
          </p:cNvPr>
          <p:cNvSpPr/>
          <p:nvPr/>
        </p:nvSpPr>
        <p:spPr>
          <a:xfrm>
            <a:off x="1603367" y="3575606"/>
            <a:ext cx="172196" cy="1721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5C24BB-B0D5-4369-A766-151FA94B9EEB}"/>
              </a:ext>
            </a:extLst>
          </p:cNvPr>
          <p:cNvSpPr txBox="1"/>
          <p:nvPr/>
        </p:nvSpPr>
        <p:spPr>
          <a:xfrm>
            <a:off x="1819063" y="4036754"/>
            <a:ext cx="231911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79E6C34-4946-4436-83CE-756BFB46D26F}"/>
              </a:ext>
            </a:extLst>
          </p:cNvPr>
          <p:cNvSpPr/>
          <p:nvPr/>
        </p:nvSpPr>
        <p:spPr>
          <a:xfrm>
            <a:off x="1603367" y="4170239"/>
            <a:ext cx="172196" cy="1721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8D3230-8722-40C6-B3AD-6BE382ABFBCF}"/>
              </a:ext>
            </a:extLst>
          </p:cNvPr>
          <p:cNvSpPr txBox="1"/>
          <p:nvPr/>
        </p:nvSpPr>
        <p:spPr>
          <a:xfrm>
            <a:off x="1809742" y="4647342"/>
            <a:ext cx="209550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224FC81-429A-463C-94FF-E1861AE414EF}"/>
              </a:ext>
            </a:extLst>
          </p:cNvPr>
          <p:cNvSpPr/>
          <p:nvPr/>
        </p:nvSpPr>
        <p:spPr>
          <a:xfrm>
            <a:off x="1594046" y="4780827"/>
            <a:ext cx="172196" cy="1721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A688171-3EA0-48B1-9B0D-33B15DB9FC6E}"/>
              </a:ext>
            </a:extLst>
          </p:cNvPr>
          <p:cNvGrpSpPr/>
          <p:nvPr/>
        </p:nvGrpSpPr>
        <p:grpSpPr>
          <a:xfrm>
            <a:off x="8226405" y="1437334"/>
            <a:ext cx="386736" cy="402745"/>
            <a:chOff x="1350963" y="-1963738"/>
            <a:chExt cx="728663" cy="758826"/>
          </a:xfrm>
          <a:solidFill>
            <a:schemeClr val="accent5"/>
          </a:solidFill>
        </p:grpSpPr>
        <p:sp>
          <p:nvSpPr>
            <p:cNvPr id="36" name="Freeform 584">
              <a:extLst>
                <a:ext uri="{FF2B5EF4-FFF2-40B4-BE49-F238E27FC236}">
                  <a16:creationId xmlns:a16="http://schemas.microsoft.com/office/drawing/2014/main" id="{813689FA-CFE9-4F36-BC2F-03E4BFE0E5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90651" y="-1963738"/>
              <a:ext cx="269875" cy="382588"/>
            </a:xfrm>
            <a:custGeom>
              <a:avLst/>
              <a:gdLst>
                <a:gd name="T0" fmla="*/ 504 w 1186"/>
                <a:gd name="T1" fmla="*/ 299 h 1687"/>
                <a:gd name="T2" fmla="*/ 391 w 1186"/>
                <a:gd name="T3" fmla="*/ 363 h 1687"/>
                <a:gd name="T4" fmla="*/ 313 w 1186"/>
                <a:gd name="T5" fmla="*/ 466 h 1687"/>
                <a:gd name="T6" fmla="*/ 284 w 1186"/>
                <a:gd name="T7" fmla="*/ 597 h 1687"/>
                <a:gd name="T8" fmla="*/ 313 w 1186"/>
                <a:gd name="T9" fmla="*/ 728 h 1687"/>
                <a:gd name="T10" fmla="*/ 391 w 1186"/>
                <a:gd name="T11" fmla="*/ 833 h 1687"/>
                <a:gd name="T12" fmla="*/ 504 w 1186"/>
                <a:gd name="T13" fmla="*/ 896 h 1687"/>
                <a:gd name="T14" fmla="*/ 639 w 1186"/>
                <a:gd name="T15" fmla="*/ 906 h 1687"/>
                <a:gd name="T16" fmla="*/ 761 w 1186"/>
                <a:gd name="T17" fmla="*/ 859 h 1687"/>
                <a:gd name="T18" fmla="*/ 852 w 1186"/>
                <a:gd name="T19" fmla="*/ 767 h 1687"/>
                <a:gd name="T20" fmla="*/ 898 w 1186"/>
                <a:gd name="T21" fmla="*/ 643 h 1687"/>
                <a:gd name="T22" fmla="*/ 888 w 1186"/>
                <a:gd name="T23" fmla="*/ 508 h 1687"/>
                <a:gd name="T24" fmla="*/ 826 w 1186"/>
                <a:gd name="T25" fmla="*/ 393 h 1687"/>
                <a:gd name="T26" fmla="*/ 723 w 1186"/>
                <a:gd name="T27" fmla="*/ 315 h 1687"/>
                <a:gd name="T28" fmla="*/ 593 w 1186"/>
                <a:gd name="T29" fmla="*/ 286 h 1687"/>
                <a:gd name="T30" fmla="*/ 712 w 1186"/>
                <a:gd name="T31" fmla="*/ 13 h 1687"/>
                <a:gd name="T32" fmla="*/ 875 w 1186"/>
                <a:gd name="T33" fmla="*/ 73 h 1687"/>
                <a:gd name="T34" fmla="*/ 1012 w 1186"/>
                <a:gd name="T35" fmla="*/ 175 h 1687"/>
                <a:gd name="T36" fmla="*/ 1113 w 1186"/>
                <a:gd name="T37" fmla="*/ 312 h 1687"/>
                <a:gd name="T38" fmla="*/ 1173 w 1186"/>
                <a:gd name="T39" fmla="*/ 477 h 1687"/>
                <a:gd name="T40" fmla="*/ 1184 w 1186"/>
                <a:gd name="T41" fmla="*/ 648 h 1687"/>
                <a:gd name="T42" fmla="*/ 1154 w 1186"/>
                <a:gd name="T43" fmla="*/ 806 h 1687"/>
                <a:gd name="T44" fmla="*/ 1098 w 1186"/>
                <a:gd name="T45" fmla="*/ 963 h 1687"/>
                <a:gd name="T46" fmla="*/ 1022 w 1186"/>
                <a:gd name="T47" fmla="*/ 1117 h 1687"/>
                <a:gd name="T48" fmla="*/ 935 w 1186"/>
                <a:gd name="T49" fmla="*/ 1261 h 1687"/>
                <a:gd name="T50" fmla="*/ 843 w 1186"/>
                <a:gd name="T51" fmla="*/ 1392 h 1687"/>
                <a:gd name="T52" fmla="*/ 755 w 1186"/>
                <a:gd name="T53" fmla="*/ 1503 h 1687"/>
                <a:gd name="T54" fmla="*/ 680 w 1186"/>
                <a:gd name="T55" fmla="*/ 1593 h 1687"/>
                <a:gd name="T56" fmla="*/ 623 w 1186"/>
                <a:gd name="T57" fmla="*/ 1655 h 1687"/>
                <a:gd name="T58" fmla="*/ 595 w 1186"/>
                <a:gd name="T59" fmla="*/ 1685 h 1687"/>
                <a:gd name="T60" fmla="*/ 586 w 1186"/>
                <a:gd name="T61" fmla="*/ 1680 h 1687"/>
                <a:gd name="T62" fmla="*/ 547 w 1186"/>
                <a:gd name="T63" fmla="*/ 1639 h 1687"/>
                <a:gd name="T64" fmla="*/ 483 w 1186"/>
                <a:gd name="T65" fmla="*/ 1571 h 1687"/>
                <a:gd name="T66" fmla="*/ 402 w 1186"/>
                <a:gd name="T67" fmla="*/ 1476 h 1687"/>
                <a:gd name="T68" fmla="*/ 312 w 1186"/>
                <a:gd name="T69" fmla="*/ 1360 h 1687"/>
                <a:gd name="T70" fmla="*/ 221 w 1186"/>
                <a:gd name="T71" fmla="*/ 1226 h 1687"/>
                <a:gd name="T72" fmla="*/ 137 w 1186"/>
                <a:gd name="T73" fmla="*/ 1079 h 1687"/>
                <a:gd name="T74" fmla="*/ 66 w 1186"/>
                <a:gd name="T75" fmla="*/ 922 h 1687"/>
                <a:gd name="T76" fmla="*/ 19 w 1186"/>
                <a:gd name="T77" fmla="*/ 761 h 1687"/>
                <a:gd name="T78" fmla="*/ 0 w 1186"/>
                <a:gd name="T79" fmla="*/ 597 h 1687"/>
                <a:gd name="T80" fmla="*/ 27 w 1186"/>
                <a:gd name="T81" fmla="*/ 419 h 1687"/>
                <a:gd name="T82" fmla="*/ 102 w 1186"/>
                <a:gd name="T83" fmla="*/ 263 h 1687"/>
                <a:gd name="T84" fmla="*/ 217 w 1186"/>
                <a:gd name="T85" fmla="*/ 136 h 1687"/>
                <a:gd name="T86" fmla="*/ 363 w 1186"/>
                <a:gd name="T87" fmla="*/ 46 h 1687"/>
                <a:gd name="T88" fmla="*/ 533 w 1186"/>
                <a:gd name="T89" fmla="*/ 3 h 1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86" h="1687">
                  <a:moveTo>
                    <a:pt x="593" y="286"/>
                  </a:moveTo>
                  <a:lnTo>
                    <a:pt x="548" y="290"/>
                  </a:lnTo>
                  <a:lnTo>
                    <a:pt x="504" y="299"/>
                  </a:lnTo>
                  <a:lnTo>
                    <a:pt x="463" y="315"/>
                  </a:lnTo>
                  <a:lnTo>
                    <a:pt x="425" y="336"/>
                  </a:lnTo>
                  <a:lnTo>
                    <a:pt x="391" y="363"/>
                  </a:lnTo>
                  <a:lnTo>
                    <a:pt x="361" y="393"/>
                  </a:lnTo>
                  <a:lnTo>
                    <a:pt x="335" y="428"/>
                  </a:lnTo>
                  <a:lnTo>
                    <a:pt x="313" y="466"/>
                  </a:lnTo>
                  <a:lnTo>
                    <a:pt x="298" y="508"/>
                  </a:lnTo>
                  <a:lnTo>
                    <a:pt x="288" y="551"/>
                  </a:lnTo>
                  <a:lnTo>
                    <a:pt x="284" y="597"/>
                  </a:lnTo>
                  <a:lnTo>
                    <a:pt x="288" y="643"/>
                  </a:lnTo>
                  <a:lnTo>
                    <a:pt x="298" y="688"/>
                  </a:lnTo>
                  <a:lnTo>
                    <a:pt x="313" y="728"/>
                  </a:lnTo>
                  <a:lnTo>
                    <a:pt x="335" y="767"/>
                  </a:lnTo>
                  <a:lnTo>
                    <a:pt x="361" y="801"/>
                  </a:lnTo>
                  <a:lnTo>
                    <a:pt x="391" y="833"/>
                  </a:lnTo>
                  <a:lnTo>
                    <a:pt x="425" y="859"/>
                  </a:lnTo>
                  <a:lnTo>
                    <a:pt x="463" y="879"/>
                  </a:lnTo>
                  <a:lnTo>
                    <a:pt x="504" y="896"/>
                  </a:lnTo>
                  <a:lnTo>
                    <a:pt x="548" y="906"/>
                  </a:lnTo>
                  <a:lnTo>
                    <a:pt x="593" y="909"/>
                  </a:lnTo>
                  <a:lnTo>
                    <a:pt x="639" y="906"/>
                  </a:lnTo>
                  <a:lnTo>
                    <a:pt x="682" y="896"/>
                  </a:lnTo>
                  <a:lnTo>
                    <a:pt x="723" y="879"/>
                  </a:lnTo>
                  <a:lnTo>
                    <a:pt x="761" y="859"/>
                  </a:lnTo>
                  <a:lnTo>
                    <a:pt x="795" y="833"/>
                  </a:lnTo>
                  <a:lnTo>
                    <a:pt x="826" y="801"/>
                  </a:lnTo>
                  <a:lnTo>
                    <a:pt x="852" y="767"/>
                  </a:lnTo>
                  <a:lnTo>
                    <a:pt x="873" y="728"/>
                  </a:lnTo>
                  <a:lnTo>
                    <a:pt x="888" y="688"/>
                  </a:lnTo>
                  <a:lnTo>
                    <a:pt x="898" y="643"/>
                  </a:lnTo>
                  <a:lnTo>
                    <a:pt x="901" y="597"/>
                  </a:lnTo>
                  <a:lnTo>
                    <a:pt x="898" y="551"/>
                  </a:lnTo>
                  <a:lnTo>
                    <a:pt x="888" y="508"/>
                  </a:lnTo>
                  <a:lnTo>
                    <a:pt x="873" y="466"/>
                  </a:lnTo>
                  <a:lnTo>
                    <a:pt x="852" y="428"/>
                  </a:lnTo>
                  <a:lnTo>
                    <a:pt x="826" y="393"/>
                  </a:lnTo>
                  <a:lnTo>
                    <a:pt x="795" y="363"/>
                  </a:lnTo>
                  <a:lnTo>
                    <a:pt x="761" y="336"/>
                  </a:lnTo>
                  <a:lnTo>
                    <a:pt x="723" y="315"/>
                  </a:lnTo>
                  <a:lnTo>
                    <a:pt x="682" y="299"/>
                  </a:lnTo>
                  <a:lnTo>
                    <a:pt x="639" y="290"/>
                  </a:lnTo>
                  <a:lnTo>
                    <a:pt x="593" y="286"/>
                  </a:lnTo>
                  <a:close/>
                  <a:moveTo>
                    <a:pt x="593" y="0"/>
                  </a:moveTo>
                  <a:lnTo>
                    <a:pt x="654" y="3"/>
                  </a:lnTo>
                  <a:lnTo>
                    <a:pt x="712" y="13"/>
                  </a:lnTo>
                  <a:lnTo>
                    <a:pt x="769" y="27"/>
                  </a:lnTo>
                  <a:lnTo>
                    <a:pt x="823" y="46"/>
                  </a:lnTo>
                  <a:lnTo>
                    <a:pt x="875" y="73"/>
                  </a:lnTo>
                  <a:lnTo>
                    <a:pt x="924" y="102"/>
                  </a:lnTo>
                  <a:lnTo>
                    <a:pt x="969" y="136"/>
                  </a:lnTo>
                  <a:lnTo>
                    <a:pt x="1012" y="175"/>
                  </a:lnTo>
                  <a:lnTo>
                    <a:pt x="1050" y="218"/>
                  </a:lnTo>
                  <a:lnTo>
                    <a:pt x="1084" y="263"/>
                  </a:lnTo>
                  <a:lnTo>
                    <a:pt x="1113" y="312"/>
                  </a:lnTo>
                  <a:lnTo>
                    <a:pt x="1138" y="365"/>
                  </a:lnTo>
                  <a:lnTo>
                    <a:pt x="1159" y="419"/>
                  </a:lnTo>
                  <a:lnTo>
                    <a:pt x="1173" y="477"/>
                  </a:lnTo>
                  <a:lnTo>
                    <a:pt x="1183" y="536"/>
                  </a:lnTo>
                  <a:lnTo>
                    <a:pt x="1186" y="597"/>
                  </a:lnTo>
                  <a:lnTo>
                    <a:pt x="1184" y="648"/>
                  </a:lnTo>
                  <a:lnTo>
                    <a:pt x="1177" y="701"/>
                  </a:lnTo>
                  <a:lnTo>
                    <a:pt x="1167" y="753"/>
                  </a:lnTo>
                  <a:lnTo>
                    <a:pt x="1154" y="806"/>
                  </a:lnTo>
                  <a:lnTo>
                    <a:pt x="1138" y="859"/>
                  </a:lnTo>
                  <a:lnTo>
                    <a:pt x="1120" y="911"/>
                  </a:lnTo>
                  <a:lnTo>
                    <a:pt x="1098" y="963"/>
                  </a:lnTo>
                  <a:lnTo>
                    <a:pt x="1075" y="1016"/>
                  </a:lnTo>
                  <a:lnTo>
                    <a:pt x="1050" y="1067"/>
                  </a:lnTo>
                  <a:lnTo>
                    <a:pt x="1022" y="1117"/>
                  </a:lnTo>
                  <a:lnTo>
                    <a:pt x="994" y="1166"/>
                  </a:lnTo>
                  <a:lnTo>
                    <a:pt x="965" y="1214"/>
                  </a:lnTo>
                  <a:lnTo>
                    <a:pt x="935" y="1261"/>
                  </a:lnTo>
                  <a:lnTo>
                    <a:pt x="905" y="1306"/>
                  </a:lnTo>
                  <a:lnTo>
                    <a:pt x="874" y="1349"/>
                  </a:lnTo>
                  <a:lnTo>
                    <a:pt x="843" y="1392"/>
                  </a:lnTo>
                  <a:lnTo>
                    <a:pt x="814" y="1431"/>
                  </a:lnTo>
                  <a:lnTo>
                    <a:pt x="785" y="1468"/>
                  </a:lnTo>
                  <a:lnTo>
                    <a:pt x="755" y="1503"/>
                  </a:lnTo>
                  <a:lnTo>
                    <a:pt x="728" y="1536"/>
                  </a:lnTo>
                  <a:lnTo>
                    <a:pt x="703" y="1566"/>
                  </a:lnTo>
                  <a:lnTo>
                    <a:pt x="680" y="1593"/>
                  </a:lnTo>
                  <a:lnTo>
                    <a:pt x="659" y="1616"/>
                  </a:lnTo>
                  <a:lnTo>
                    <a:pt x="640" y="1637"/>
                  </a:lnTo>
                  <a:lnTo>
                    <a:pt x="623" y="1655"/>
                  </a:lnTo>
                  <a:lnTo>
                    <a:pt x="610" y="1669"/>
                  </a:lnTo>
                  <a:lnTo>
                    <a:pt x="601" y="1679"/>
                  </a:lnTo>
                  <a:lnTo>
                    <a:pt x="595" y="1685"/>
                  </a:lnTo>
                  <a:lnTo>
                    <a:pt x="593" y="1687"/>
                  </a:lnTo>
                  <a:lnTo>
                    <a:pt x="591" y="1685"/>
                  </a:lnTo>
                  <a:lnTo>
                    <a:pt x="586" y="1680"/>
                  </a:lnTo>
                  <a:lnTo>
                    <a:pt x="576" y="1670"/>
                  </a:lnTo>
                  <a:lnTo>
                    <a:pt x="563" y="1657"/>
                  </a:lnTo>
                  <a:lnTo>
                    <a:pt x="547" y="1639"/>
                  </a:lnTo>
                  <a:lnTo>
                    <a:pt x="527" y="1620"/>
                  </a:lnTo>
                  <a:lnTo>
                    <a:pt x="507" y="1597"/>
                  </a:lnTo>
                  <a:lnTo>
                    <a:pt x="483" y="1571"/>
                  </a:lnTo>
                  <a:lnTo>
                    <a:pt x="457" y="1541"/>
                  </a:lnTo>
                  <a:lnTo>
                    <a:pt x="431" y="1511"/>
                  </a:lnTo>
                  <a:lnTo>
                    <a:pt x="402" y="1476"/>
                  </a:lnTo>
                  <a:lnTo>
                    <a:pt x="372" y="1440"/>
                  </a:lnTo>
                  <a:lnTo>
                    <a:pt x="343" y="1401"/>
                  </a:lnTo>
                  <a:lnTo>
                    <a:pt x="312" y="1360"/>
                  </a:lnTo>
                  <a:lnTo>
                    <a:pt x="282" y="1317"/>
                  </a:lnTo>
                  <a:lnTo>
                    <a:pt x="251" y="1272"/>
                  </a:lnTo>
                  <a:lnTo>
                    <a:pt x="221" y="1226"/>
                  </a:lnTo>
                  <a:lnTo>
                    <a:pt x="192" y="1178"/>
                  </a:lnTo>
                  <a:lnTo>
                    <a:pt x="164" y="1129"/>
                  </a:lnTo>
                  <a:lnTo>
                    <a:pt x="137" y="1079"/>
                  </a:lnTo>
                  <a:lnTo>
                    <a:pt x="111" y="1028"/>
                  </a:lnTo>
                  <a:lnTo>
                    <a:pt x="88" y="975"/>
                  </a:lnTo>
                  <a:lnTo>
                    <a:pt x="66" y="922"/>
                  </a:lnTo>
                  <a:lnTo>
                    <a:pt x="48" y="869"/>
                  </a:lnTo>
                  <a:lnTo>
                    <a:pt x="32" y="815"/>
                  </a:lnTo>
                  <a:lnTo>
                    <a:pt x="19" y="761"/>
                  </a:lnTo>
                  <a:lnTo>
                    <a:pt x="9" y="706"/>
                  </a:lnTo>
                  <a:lnTo>
                    <a:pt x="3" y="652"/>
                  </a:lnTo>
                  <a:lnTo>
                    <a:pt x="0" y="597"/>
                  </a:lnTo>
                  <a:lnTo>
                    <a:pt x="4" y="536"/>
                  </a:lnTo>
                  <a:lnTo>
                    <a:pt x="12" y="477"/>
                  </a:lnTo>
                  <a:lnTo>
                    <a:pt x="27" y="419"/>
                  </a:lnTo>
                  <a:lnTo>
                    <a:pt x="47" y="365"/>
                  </a:lnTo>
                  <a:lnTo>
                    <a:pt x="72" y="312"/>
                  </a:lnTo>
                  <a:lnTo>
                    <a:pt x="102" y="263"/>
                  </a:lnTo>
                  <a:lnTo>
                    <a:pt x="136" y="218"/>
                  </a:lnTo>
                  <a:lnTo>
                    <a:pt x="175" y="175"/>
                  </a:lnTo>
                  <a:lnTo>
                    <a:pt x="217" y="136"/>
                  </a:lnTo>
                  <a:lnTo>
                    <a:pt x="262" y="102"/>
                  </a:lnTo>
                  <a:lnTo>
                    <a:pt x="311" y="73"/>
                  </a:lnTo>
                  <a:lnTo>
                    <a:pt x="363" y="46"/>
                  </a:lnTo>
                  <a:lnTo>
                    <a:pt x="417" y="27"/>
                  </a:lnTo>
                  <a:lnTo>
                    <a:pt x="474" y="13"/>
                  </a:lnTo>
                  <a:lnTo>
                    <a:pt x="533" y="3"/>
                  </a:lnTo>
                  <a:lnTo>
                    <a:pt x="593" y="0"/>
                  </a:lnTo>
                  <a:lnTo>
                    <a:pt x="5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85">
              <a:extLst>
                <a:ext uri="{FF2B5EF4-FFF2-40B4-BE49-F238E27FC236}">
                  <a16:creationId xmlns:a16="http://schemas.microsoft.com/office/drawing/2014/main" id="{907AEDB6-00F6-4291-8A16-9EDE902F12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0963" y="-1939925"/>
              <a:ext cx="728663" cy="735013"/>
            </a:xfrm>
            <a:custGeom>
              <a:avLst/>
              <a:gdLst>
                <a:gd name="T0" fmla="*/ 2391 w 3212"/>
                <a:gd name="T1" fmla="*/ 2669 h 3238"/>
                <a:gd name="T2" fmla="*/ 821 w 3212"/>
                <a:gd name="T3" fmla="*/ 2669 h 3238"/>
                <a:gd name="T4" fmla="*/ 1748 w 3212"/>
                <a:gd name="T5" fmla="*/ 2458 h 3238"/>
                <a:gd name="T6" fmla="*/ 1916 w 3212"/>
                <a:gd name="T7" fmla="*/ 2751 h 3238"/>
                <a:gd name="T8" fmla="*/ 1987 w 3212"/>
                <a:gd name="T9" fmla="*/ 2497 h 3238"/>
                <a:gd name="T10" fmla="*/ 1384 w 3212"/>
                <a:gd name="T11" fmla="*/ 2466 h 3238"/>
                <a:gd name="T12" fmla="*/ 1220 w 3212"/>
                <a:gd name="T13" fmla="*/ 2645 h 3238"/>
                <a:gd name="T14" fmla="*/ 1421 w 3212"/>
                <a:gd name="T15" fmla="*/ 2863 h 3238"/>
                <a:gd name="T16" fmla="*/ 2501 w 3212"/>
                <a:gd name="T17" fmla="*/ 2008 h 3238"/>
                <a:gd name="T18" fmla="*/ 2562 w 3212"/>
                <a:gd name="T19" fmla="*/ 2412 h 3238"/>
                <a:gd name="T20" fmla="*/ 2803 w 3212"/>
                <a:gd name="T21" fmla="*/ 2173 h 3238"/>
                <a:gd name="T22" fmla="*/ 2919 w 3212"/>
                <a:gd name="T23" fmla="*/ 1776 h 3238"/>
                <a:gd name="T24" fmla="*/ 1921 w 3212"/>
                <a:gd name="T25" fmla="*/ 2165 h 3238"/>
                <a:gd name="T26" fmla="*/ 2207 w 3212"/>
                <a:gd name="T27" fmla="*/ 2051 h 3238"/>
                <a:gd name="T28" fmla="*/ 293 w 3212"/>
                <a:gd name="T29" fmla="*/ 1776 h 3238"/>
                <a:gd name="T30" fmla="*/ 409 w 3212"/>
                <a:gd name="T31" fmla="*/ 2174 h 3238"/>
                <a:gd name="T32" fmla="*/ 651 w 3212"/>
                <a:gd name="T33" fmla="*/ 2412 h 3238"/>
                <a:gd name="T34" fmla="*/ 710 w 3212"/>
                <a:gd name="T35" fmla="*/ 2008 h 3238"/>
                <a:gd name="T36" fmla="*/ 979 w 3212"/>
                <a:gd name="T37" fmla="*/ 1869 h 3238"/>
                <a:gd name="T38" fmla="*/ 1145 w 3212"/>
                <a:gd name="T39" fmla="*/ 2195 h 3238"/>
                <a:gd name="T40" fmla="*/ 971 w 3212"/>
                <a:gd name="T41" fmla="*/ 1775 h 3238"/>
                <a:gd name="T42" fmla="*/ 1835 w 3212"/>
                <a:gd name="T43" fmla="*/ 1085 h 3238"/>
                <a:gd name="T44" fmla="*/ 2222 w 3212"/>
                <a:gd name="T45" fmla="*/ 1278 h 3238"/>
                <a:gd name="T46" fmla="*/ 2561 w 3212"/>
                <a:gd name="T47" fmla="*/ 825 h 3238"/>
                <a:gd name="T48" fmla="*/ 2501 w 3212"/>
                <a:gd name="T49" fmla="*/ 1230 h 3238"/>
                <a:gd name="T50" fmla="*/ 2888 w 3212"/>
                <a:gd name="T51" fmla="*/ 1297 h 3238"/>
                <a:gd name="T52" fmla="*/ 2721 w 3212"/>
                <a:gd name="T53" fmla="*/ 918 h 3238"/>
                <a:gd name="T54" fmla="*/ 2331 w 3212"/>
                <a:gd name="T55" fmla="*/ 605 h 3238"/>
                <a:gd name="T56" fmla="*/ 1748 w 3212"/>
                <a:gd name="T57" fmla="*/ 779 h 3238"/>
                <a:gd name="T58" fmla="*/ 2028 w 3212"/>
                <a:gd name="T59" fmla="*/ 653 h 3238"/>
                <a:gd name="T60" fmla="*/ 1834 w 3212"/>
                <a:gd name="T61" fmla="*/ 405 h 3238"/>
                <a:gd name="T62" fmla="*/ 1815 w 3212"/>
                <a:gd name="T63" fmla="*/ 13 h 3238"/>
                <a:gd name="T64" fmla="*/ 2299 w 3212"/>
                <a:gd name="T65" fmla="*/ 158 h 3238"/>
                <a:gd name="T66" fmla="*/ 2706 w 3212"/>
                <a:gd name="T67" fmla="*/ 439 h 3238"/>
                <a:gd name="T68" fmla="*/ 3009 w 3212"/>
                <a:gd name="T69" fmla="*/ 831 h 3238"/>
                <a:gd name="T70" fmla="*/ 3182 w 3212"/>
                <a:gd name="T71" fmla="*/ 1305 h 3238"/>
                <a:gd name="T72" fmla="*/ 3198 w 3212"/>
                <a:gd name="T73" fmla="*/ 1829 h 3238"/>
                <a:gd name="T74" fmla="*/ 3054 w 3212"/>
                <a:gd name="T75" fmla="*/ 2317 h 3238"/>
                <a:gd name="T76" fmla="*/ 2775 w 3212"/>
                <a:gd name="T77" fmla="*/ 2728 h 3238"/>
                <a:gd name="T78" fmla="*/ 2387 w 3212"/>
                <a:gd name="T79" fmla="*/ 3033 h 3238"/>
                <a:gd name="T80" fmla="*/ 1916 w 3212"/>
                <a:gd name="T81" fmla="*/ 3207 h 3238"/>
                <a:gd name="T82" fmla="*/ 1397 w 3212"/>
                <a:gd name="T83" fmla="*/ 3224 h 3238"/>
                <a:gd name="T84" fmla="*/ 913 w 3212"/>
                <a:gd name="T85" fmla="*/ 3079 h 3238"/>
                <a:gd name="T86" fmla="*/ 506 w 3212"/>
                <a:gd name="T87" fmla="*/ 2798 h 3238"/>
                <a:gd name="T88" fmla="*/ 203 w 3212"/>
                <a:gd name="T89" fmla="*/ 2406 h 3238"/>
                <a:gd name="T90" fmla="*/ 30 w 3212"/>
                <a:gd name="T91" fmla="*/ 1932 h 3238"/>
                <a:gd name="T92" fmla="*/ 12 w 3212"/>
                <a:gd name="T93" fmla="*/ 1426 h 3238"/>
                <a:gd name="T94" fmla="*/ 133 w 3212"/>
                <a:gd name="T95" fmla="*/ 977 h 3238"/>
                <a:gd name="T96" fmla="*/ 351 w 3212"/>
                <a:gd name="T97" fmla="*/ 1207 h 3238"/>
                <a:gd name="T98" fmla="*/ 772 w 3212"/>
                <a:gd name="T99" fmla="*/ 1681 h 3238"/>
                <a:gd name="T100" fmla="*/ 1344 w 3212"/>
                <a:gd name="T101" fmla="*/ 1079 h 3238"/>
                <a:gd name="T102" fmla="*/ 1418 w 3212"/>
                <a:gd name="T103" fmla="*/ 773 h 3238"/>
                <a:gd name="T104" fmla="*/ 1459 w 3212"/>
                <a:gd name="T105" fmla="*/ 352 h 3238"/>
                <a:gd name="T106" fmla="*/ 1370 w 3212"/>
                <a:gd name="T107" fmla="*/ 127 h 3238"/>
                <a:gd name="T108" fmla="*/ 1606 w 3212"/>
                <a:gd name="T109" fmla="*/ 0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12" h="3238">
                  <a:moveTo>
                    <a:pt x="2331" y="2633"/>
                  </a:moveTo>
                  <a:lnTo>
                    <a:pt x="2304" y="2690"/>
                  </a:lnTo>
                  <a:lnTo>
                    <a:pt x="2275" y="2744"/>
                  </a:lnTo>
                  <a:lnTo>
                    <a:pt x="2335" y="2708"/>
                  </a:lnTo>
                  <a:lnTo>
                    <a:pt x="2391" y="2669"/>
                  </a:lnTo>
                  <a:lnTo>
                    <a:pt x="2362" y="2651"/>
                  </a:lnTo>
                  <a:lnTo>
                    <a:pt x="2331" y="2633"/>
                  </a:lnTo>
                  <a:close/>
                  <a:moveTo>
                    <a:pt x="881" y="2632"/>
                  </a:moveTo>
                  <a:lnTo>
                    <a:pt x="851" y="2649"/>
                  </a:lnTo>
                  <a:lnTo>
                    <a:pt x="821" y="2669"/>
                  </a:lnTo>
                  <a:lnTo>
                    <a:pt x="877" y="2708"/>
                  </a:lnTo>
                  <a:lnTo>
                    <a:pt x="937" y="2744"/>
                  </a:lnTo>
                  <a:lnTo>
                    <a:pt x="908" y="2690"/>
                  </a:lnTo>
                  <a:lnTo>
                    <a:pt x="881" y="2632"/>
                  </a:lnTo>
                  <a:close/>
                  <a:moveTo>
                    <a:pt x="1748" y="2458"/>
                  </a:moveTo>
                  <a:lnTo>
                    <a:pt x="1748" y="2888"/>
                  </a:lnTo>
                  <a:lnTo>
                    <a:pt x="1791" y="2863"/>
                  </a:lnTo>
                  <a:lnTo>
                    <a:pt x="1834" y="2831"/>
                  </a:lnTo>
                  <a:lnTo>
                    <a:pt x="1875" y="2794"/>
                  </a:lnTo>
                  <a:lnTo>
                    <a:pt x="1916" y="2751"/>
                  </a:lnTo>
                  <a:lnTo>
                    <a:pt x="1955" y="2700"/>
                  </a:lnTo>
                  <a:lnTo>
                    <a:pt x="1993" y="2645"/>
                  </a:lnTo>
                  <a:lnTo>
                    <a:pt x="2029" y="2584"/>
                  </a:lnTo>
                  <a:lnTo>
                    <a:pt x="2062" y="2518"/>
                  </a:lnTo>
                  <a:lnTo>
                    <a:pt x="1987" y="2497"/>
                  </a:lnTo>
                  <a:lnTo>
                    <a:pt x="1909" y="2480"/>
                  </a:lnTo>
                  <a:lnTo>
                    <a:pt x="1829" y="2467"/>
                  </a:lnTo>
                  <a:lnTo>
                    <a:pt x="1748" y="2458"/>
                  </a:lnTo>
                  <a:close/>
                  <a:moveTo>
                    <a:pt x="1464" y="2457"/>
                  </a:moveTo>
                  <a:lnTo>
                    <a:pt x="1384" y="2466"/>
                  </a:lnTo>
                  <a:lnTo>
                    <a:pt x="1304" y="2479"/>
                  </a:lnTo>
                  <a:lnTo>
                    <a:pt x="1226" y="2497"/>
                  </a:lnTo>
                  <a:lnTo>
                    <a:pt x="1150" y="2518"/>
                  </a:lnTo>
                  <a:lnTo>
                    <a:pt x="1184" y="2584"/>
                  </a:lnTo>
                  <a:lnTo>
                    <a:pt x="1220" y="2645"/>
                  </a:lnTo>
                  <a:lnTo>
                    <a:pt x="1257" y="2700"/>
                  </a:lnTo>
                  <a:lnTo>
                    <a:pt x="1296" y="2750"/>
                  </a:lnTo>
                  <a:lnTo>
                    <a:pt x="1337" y="2793"/>
                  </a:lnTo>
                  <a:lnTo>
                    <a:pt x="1378" y="2831"/>
                  </a:lnTo>
                  <a:lnTo>
                    <a:pt x="1421" y="2863"/>
                  </a:lnTo>
                  <a:lnTo>
                    <a:pt x="1464" y="2888"/>
                  </a:lnTo>
                  <a:lnTo>
                    <a:pt x="1464" y="2457"/>
                  </a:lnTo>
                  <a:close/>
                  <a:moveTo>
                    <a:pt x="2523" y="1776"/>
                  </a:moveTo>
                  <a:lnTo>
                    <a:pt x="2514" y="1894"/>
                  </a:lnTo>
                  <a:lnTo>
                    <a:pt x="2501" y="2008"/>
                  </a:lnTo>
                  <a:lnTo>
                    <a:pt x="2484" y="2120"/>
                  </a:lnTo>
                  <a:lnTo>
                    <a:pt x="2463" y="2229"/>
                  </a:lnTo>
                  <a:lnTo>
                    <a:pt x="2437" y="2335"/>
                  </a:lnTo>
                  <a:lnTo>
                    <a:pt x="2501" y="2372"/>
                  </a:lnTo>
                  <a:lnTo>
                    <a:pt x="2562" y="2412"/>
                  </a:lnTo>
                  <a:lnTo>
                    <a:pt x="2620" y="2454"/>
                  </a:lnTo>
                  <a:lnTo>
                    <a:pt x="2673" y="2388"/>
                  </a:lnTo>
                  <a:lnTo>
                    <a:pt x="2721" y="2319"/>
                  </a:lnTo>
                  <a:lnTo>
                    <a:pt x="2764" y="2247"/>
                  </a:lnTo>
                  <a:lnTo>
                    <a:pt x="2803" y="2173"/>
                  </a:lnTo>
                  <a:lnTo>
                    <a:pt x="2837" y="2098"/>
                  </a:lnTo>
                  <a:lnTo>
                    <a:pt x="2865" y="2019"/>
                  </a:lnTo>
                  <a:lnTo>
                    <a:pt x="2888" y="1939"/>
                  </a:lnTo>
                  <a:lnTo>
                    <a:pt x="2906" y="1858"/>
                  </a:lnTo>
                  <a:lnTo>
                    <a:pt x="2919" y="1776"/>
                  </a:lnTo>
                  <a:lnTo>
                    <a:pt x="2523" y="1776"/>
                  </a:lnTo>
                  <a:close/>
                  <a:moveTo>
                    <a:pt x="1748" y="1776"/>
                  </a:moveTo>
                  <a:lnTo>
                    <a:pt x="1748" y="2144"/>
                  </a:lnTo>
                  <a:lnTo>
                    <a:pt x="1835" y="2152"/>
                  </a:lnTo>
                  <a:lnTo>
                    <a:pt x="1921" y="2165"/>
                  </a:lnTo>
                  <a:lnTo>
                    <a:pt x="2005" y="2180"/>
                  </a:lnTo>
                  <a:lnTo>
                    <a:pt x="2088" y="2200"/>
                  </a:lnTo>
                  <a:lnTo>
                    <a:pt x="2168" y="2224"/>
                  </a:lnTo>
                  <a:lnTo>
                    <a:pt x="2190" y="2138"/>
                  </a:lnTo>
                  <a:lnTo>
                    <a:pt x="2207" y="2051"/>
                  </a:lnTo>
                  <a:lnTo>
                    <a:pt x="2222" y="1960"/>
                  </a:lnTo>
                  <a:lnTo>
                    <a:pt x="2233" y="1869"/>
                  </a:lnTo>
                  <a:lnTo>
                    <a:pt x="2241" y="1776"/>
                  </a:lnTo>
                  <a:lnTo>
                    <a:pt x="1748" y="1776"/>
                  </a:lnTo>
                  <a:close/>
                  <a:moveTo>
                    <a:pt x="293" y="1776"/>
                  </a:moveTo>
                  <a:lnTo>
                    <a:pt x="306" y="1859"/>
                  </a:lnTo>
                  <a:lnTo>
                    <a:pt x="324" y="1939"/>
                  </a:lnTo>
                  <a:lnTo>
                    <a:pt x="347" y="2019"/>
                  </a:lnTo>
                  <a:lnTo>
                    <a:pt x="375" y="2098"/>
                  </a:lnTo>
                  <a:lnTo>
                    <a:pt x="409" y="2174"/>
                  </a:lnTo>
                  <a:lnTo>
                    <a:pt x="448" y="2247"/>
                  </a:lnTo>
                  <a:lnTo>
                    <a:pt x="491" y="2319"/>
                  </a:lnTo>
                  <a:lnTo>
                    <a:pt x="539" y="2389"/>
                  </a:lnTo>
                  <a:lnTo>
                    <a:pt x="592" y="2455"/>
                  </a:lnTo>
                  <a:lnTo>
                    <a:pt x="651" y="2412"/>
                  </a:lnTo>
                  <a:lnTo>
                    <a:pt x="712" y="2372"/>
                  </a:lnTo>
                  <a:lnTo>
                    <a:pt x="775" y="2335"/>
                  </a:lnTo>
                  <a:lnTo>
                    <a:pt x="749" y="2229"/>
                  </a:lnTo>
                  <a:lnTo>
                    <a:pt x="728" y="2120"/>
                  </a:lnTo>
                  <a:lnTo>
                    <a:pt x="710" y="2008"/>
                  </a:lnTo>
                  <a:lnTo>
                    <a:pt x="697" y="1894"/>
                  </a:lnTo>
                  <a:lnTo>
                    <a:pt x="689" y="1776"/>
                  </a:lnTo>
                  <a:lnTo>
                    <a:pt x="293" y="1776"/>
                  </a:lnTo>
                  <a:close/>
                  <a:moveTo>
                    <a:pt x="971" y="1775"/>
                  </a:moveTo>
                  <a:lnTo>
                    <a:pt x="979" y="1869"/>
                  </a:lnTo>
                  <a:lnTo>
                    <a:pt x="991" y="1960"/>
                  </a:lnTo>
                  <a:lnTo>
                    <a:pt x="1005" y="2050"/>
                  </a:lnTo>
                  <a:lnTo>
                    <a:pt x="1022" y="2138"/>
                  </a:lnTo>
                  <a:lnTo>
                    <a:pt x="1044" y="2223"/>
                  </a:lnTo>
                  <a:lnTo>
                    <a:pt x="1145" y="2195"/>
                  </a:lnTo>
                  <a:lnTo>
                    <a:pt x="1249" y="2172"/>
                  </a:lnTo>
                  <a:lnTo>
                    <a:pt x="1355" y="2155"/>
                  </a:lnTo>
                  <a:lnTo>
                    <a:pt x="1464" y="2144"/>
                  </a:lnTo>
                  <a:lnTo>
                    <a:pt x="1464" y="1775"/>
                  </a:lnTo>
                  <a:lnTo>
                    <a:pt x="971" y="1775"/>
                  </a:lnTo>
                  <a:close/>
                  <a:moveTo>
                    <a:pt x="2168" y="1014"/>
                  </a:moveTo>
                  <a:lnTo>
                    <a:pt x="2088" y="1038"/>
                  </a:lnTo>
                  <a:lnTo>
                    <a:pt x="2006" y="1057"/>
                  </a:lnTo>
                  <a:lnTo>
                    <a:pt x="1922" y="1073"/>
                  </a:lnTo>
                  <a:lnTo>
                    <a:pt x="1835" y="1085"/>
                  </a:lnTo>
                  <a:lnTo>
                    <a:pt x="1748" y="1093"/>
                  </a:lnTo>
                  <a:lnTo>
                    <a:pt x="1748" y="1462"/>
                  </a:lnTo>
                  <a:lnTo>
                    <a:pt x="2241" y="1462"/>
                  </a:lnTo>
                  <a:lnTo>
                    <a:pt x="2233" y="1369"/>
                  </a:lnTo>
                  <a:lnTo>
                    <a:pt x="2222" y="1278"/>
                  </a:lnTo>
                  <a:lnTo>
                    <a:pt x="2207" y="1187"/>
                  </a:lnTo>
                  <a:lnTo>
                    <a:pt x="2190" y="1100"/>
                  </a:lnTo>
                  <a:lnTo>
                    <a:pt x="2168" y="1014"/>
                  </a:lnTo>
                  <a:close/>
                  <a:moveTo>
                    <a:pt x="2620" y="783"/>
                  </a:moveTo>
                  <a:lnTo>
                    <a:pt x="2561" y="825"/>
                  </a:lnTo>
                  <a:lnTo>
                    <a:pt x="2500" y="864"/>
                  </a:lnTo>
                  <a:lnTo>
                    <a:pt x="2435" y="901"/>
                  </a:lnTo>
                  <a:lnTo>
                    <a:pt x="2463" y="1008"/>
                  </a:lnTo>
                  <a:lnTo>
                    <a:pt x="2484" y="1117"/>
                  </a:lnTo>
                  <a:lnTo>
                    <a:pt x="2501" y="1230"/>
                  </a:lnTo>
                  <a:lnTo>
                    <a:pt x="2514" y="1345"/>
                  </a:lnTo>
                  <a:lnTo>
                    <a:pt x="2523" y="1462"/>
                  </a:lnTo>
                  <a:lnTo>
                    <a:pt x="2919" y="1462"/>
                  </a:lnTo>
                  <a:lnTo>
                    <a:pt x="2906" y="1379"/>
                  </a:lnTo>
                  <a:lnTo>
                    <a:pt x="2888" y="1297"/>
                  </a:lnTo>
                  <a:lnTo>
                    <a:pt x="2865" y="1218"/>
                  </a:lnTo>
                  <a:lnTo>
                    <a:pt x="2837" y="1140"/>
                  </a:lnTo>
                  <a:lnTo>
                    <a:pt x="2803" y="1064"/>
                  </a:lnTo>
                  <a:lnTo>
                    <a:pt x="2764" y="990"/>
                  </a:lnTo>
                  <a:lnTo>
                    <a:pt x="2721" y="918"/>
                  </a:lnTo>
                  <a:lnTo>
                    <a:pt x="2673" y="849"/>
                  </a:lnTo>
                  <a:lnTo>
                    <a:pt x="2620" y="783"/>
                  </a:lnTo>
                  <a:close/>
                  <a:moveTo>
                    <a:pt x="2275" y="494"/>
                  </a:moveTo>
                  <a:lnTo>
                    <a:pt x="2304" y="548"/>
                  </a:lnTo>
                  <a:lnTo>
                    <a:pt x="2331" y="605"/>
                  </a:lnTo>
                  <a:lnTo>
                    <a:pt x="2391" y="569"/>
                  </a:lnTo>
                  <a:lnTo>
                    <a:pt x="2335" y="530"/>
                  </a:lnTo>
                  <a:lnTo>
                    <a:pt x="2275" y="494"/>
                  </a:lnTo>
                  <a:close/>
                  <a:moveTo>
                    <a:pt x="1748" y="349"/>
                  </a:moveTo>
                  <a:lnTo>
                    <a:pt x="1748" y="779"/>
                  </a:lnTo>
                  <a:lnTo>
                    <a:pt x="1829" y="771"/>
                  </a:lnTo>
                  <a:lnTo>
                    <a:pt x="1908" y="758"/>
                  </a:lnTo>
                  <a:lnTo>
                    <a:pt x="1986" y="740"/>
                  </a:lnTo>
                  <a:lnTo>
                    <a:pt x="2062" y="719"/>
                  </a:lnTo>
                  <a:lnTo>
                    <a:pt x="2028" y="653"/>
                  </a:lnTo>
                  <a:lnTo>
                    <a:pt x="1992" y="592"/>
                  </a:lnTo>
                  <a:lnTo>
                    <a:pt x="1955" y="537"/>
                  </a:lnTo>
                  <a:lnTo>
                    <a:pt x="1916" y="487"/>
                  </a:lnTo>
                  <a:lnTo>
                    <a:pt x="1875" y="444"/>
                  </a:lnTo>
                  <a:lnTo>
                    <a:pt x="1834" y="405"/>
                  </a:lnTo>
                  <a:lnTo>
                    <a:pt x="1791" y="375"/>
                  </a:lnTo>
                  <a:lnTo>
                    <a:pt x="1748" y="349"/>
                  </a:lnTo>
                  <a:close/>
                  <a:moveTo>
                    <a:pt x="1606" y="0"/>
                  </a:moveTo>
                  <a:lnTo>
                    <a:pt x="1711" y="3"/>
                  </a:lnTo>
                  <a:lnTo>
                    <a:pt x="1815" y="13"/>
                  </a:lnTo>
                  <a:lnTo>
                    <a:pt x="1916" y="30"/>
                  </a:lnTo>
                  <a:lnTo>
                    <a:pt x="2016" y="53"/>
                  </a:lnTo>
                  <a:lnTo>
                    <a:pt x="2113" y="83"/>
                  </a:lnTo>
                  <a:lnTo>
                    <a:pt x="2207" y="118"/>
                  </a:lnTo>
                  <a:lnTo>
                    <a:pt x="2299" y="158"/>
                  </a:lnTo>
                  <a:lnTo>
                    <a:pt x="2387" y="205"/>
                  </a:lnTo>
                  <a:lnTo>
                    <a:pt x="2472" y="256"/>
                  </a:lnTo>
                  <a:lnTo>
                    <a:pt x="2553" y="313"/>
                  </a:lnTo>
                  <a:lnTo>
                    <a:pt x="2631" y="374"/>
                  </a:lnTo>
                  <a:lnTo>
                    <a:pt x="2706" y="439"/>
                  </a:lnTo>
                  <a:lnTo>
                    <a:pt x="2775" y="510"/>
                  </a:lnTo>
                  <a:lnTo>
                    <a:pt x="2841" y="584"/>
                  </a:lnTo>
                  <a:lnTo>
                    <a:pt x="2902" y="663"/>
                  </a:lnTo>
                  <a:lnTo>
                    <a:pt x="2958" y="746"/>
                  </a:lnTo>
                  <a:lnTo>
                    <a:pt x="3009" y="831"/>
                  </a:lnTo>
                  <a:lnTo>
                    <a:pt x="3054" y="920"/>
                  </a:lnTo>
                  <a:lnTo>
                    <a:pt x="3095" y="1013"/>
                  </a:lnTo>
                  <a:lnTo>
                    <a:pt x="3130" y="1108"/>
                  </a:lnTo>
                  <a:lnTo>
                    <a:pt x="3159" y="1205"/>
                  </a:lnTo>
                  <a:lnTo>
                    <a:pt x="3182" y="1305"/>
                  </a:lnTo>
                  <a:lnTo>
                    <a:pt x="3198" y="1407"/>
                  </a:lnTo>
                  <a:lnTo>
                    <a:pt x="3209" y="1512"/>
                  </a:lnTo>
                  <a:lnTo>
                    <a:pt x="3212" y="1619"/>
                  </a:lnTo>
                  <a:lnTo>
                    <a:pt x="3209" y="1725"/>
                  </a:lnTo>
                  <a:lnTo>
                    <a:pt x="3198" y="1829"/>
                  </a:lnTo>
                  <a:lnTo>
                    <a:pt x="3182" y="1932"/>
                  </a:lnTo>
                  <a:lnTo>
                    <a:pt x="3159" y="2032"/>
                  </a:lnTo>
                  <a:lnTo>
                    <a:pt x="3130" y="2130"/>
                  </a:lnTo>
                  <a:lnTo>
                    <a:pt x="3095" y="2225"/>
                  </a:lnTo>
                  <a:lnTo>
                    <a:pt x="3054" y="2317"/>
                  </a:lnTo>
                  <a:lnTo>
                    <a:pt x="3009" y="2406"/>
                  </a:lnTo>
                  <a:lnTo>
                    <a:pt x="2958" y="2492"/>
                  </a:lnTo>
                  <a:lnTo>
                    <a:pt x="2902" y="2574"/>
                  </a:lnTo>
                  <a:lnTo>
                    <a:pt x="2841" y="2652"/>
                  </a:lnTo>
                  <a:lnTo>
                    <a:pt x="2775" y="2728"/>
                  </a:lnTo>
                  <a:lnTo>
                    <a:pt x="2706" y="2798"/>
                  </a:lnTo>
                  <a:lnTo>
                    <a:pt x="2631" y="2864"/>
                  </a:lnTo>
                  <a:lnTo>
                    <a:pt x="2553" y="2925"/>
                  </a:lnTo>
                  <a:lnTo>
                    <a:pt x="2472" y="2982"/>
                  </a:lnTo>
                  <a:lnTo>
                    <a:pt x="2387" y="3033"/>
                  </a:lnTo>
                  <a:lnTo>
                    <a:pt x="2299" y="3079"/>
                  </a:lnTo>
                  <a:lnTo>
                    <a:pt x="2207" y="3120"/>
                  </a:lnTo>
                  <a:lnTo>
                    <a:pt x="2113" y="3155"/>
                  </a:lnTo>
                  <a:lnTo>
                    <a:pt x="2016" y="3185"/>
                  </a:lnTo>
                  <a:lnTo>
                    <a:pt x="1916" y="3207"/>
                  </a:lnTo>
                  <a:lnTo>
                    <a:pt x="1815" y="3224"/>
                  </a:lnTo>
                  <a:lnTo>
                    <a:pt x="1711" y="3235"/>
                  </a:lnTo>
                  <a:lnTo>
                    <a:pt x="1606" y="3238"/>
                  </a:lnTo>
                  <a:lnTo>
                    <a:pt x="1500" y="3235"/>
                  </a:lnTo>
                  <a:lnTo>
                    <a:pt x="1397" y="3224"/>
                  </a:lnTo>
                  <a:lnTo>
                    <a:pt x="1296" y="3207"/>
                  </a:lnTo>
                  <a:lnTo>
                    <a:pt x="1196" y="3185"/>
                  </a:lnTo>
                  <a:lnTo>
                    <a:pt x="1099" y="3155"/>
                  </a:lnTo>
                  <a:lnTo>
                    <a:pt x="1005" y="3120"/>
                  </a:lnTo>
                  <a:lnTo>
                    <a:pt x="913" y="3079"/>
                  </a:lnTo>
                  <a:lnTo>
                    <a:pt x="825" y="3033"/>
                  </a:lnTo>
                  <a:lnTo>
                    <a:pt x="740" y="2982"/>
                  </a:lnTo>
                  <a:lnTo>
                    <a:pt x="659" y="2925"/>
                  </a:lnTo>
                  <a:lnTo>
                    <a:pt x="581" y="2863"/>
                  </a:lnTo>
                  <a:lnTo>
                    <a:pt x="506" y="2798"/>
                  </a:lnTo>
                  <a:lnTo>
                    <a:pt x="437" y="2727"/>
                  </a:lnTo>
                  <a:lnTo>
                    <a:pt x="371" y="2652"/>
                  </a:lnTo>
                  <a:lnTo>
                    <a:pt x="310" y="2574"/>
                  </a:lnTo>
                  <a:lnTo>
                    <a:pt x="254" y="2492"/>
                  </a:lnTo>
                  <a:lnTo>
                    <a:pt x="203" y="2406"/>
                  </a:lnTo>
                  <a:lnTo>
                    <a:pt x="158" y="2317"/>
                  </a:lnTo>
                  <a:lnTo>
                    <a:pt x="117" y="2225"/>
                  </a:lnTo>
                  <a:lnTo>
                    <a:pt x="82" y="2129"/>
                  </a:lnTo>
                  <a:lnTo>
                    <a:pt x="53" y="2032"/>
                  </a:lnTo>
                  <a:lnTo>
                    <a:pt x="30" y="1932"/>
                  </a:lnTo>
                  <a:lnTo>
                    <a:pt x="14" y="1829"/>
                  </a:lnTo>
                  <a:lnTo>
                    <a:pt x="3" y="1725"/>
                  </a:lnTo>
                  <a:lnTo>
                    <a:pt x="0" y="1619"/>
                  </a:lnTo>
                  <a:lnTo>
                    <a:pt x="3" y="1522"/>
                  </a:lnTo>
                  <a:lnTo>
                    <a:pt x="12" y="1426"/>
                  </a:lnTo>
                  <a:lnTo>
                    <a:pt x="26" y="1332"/>
                  </a:lnTo>
                  <a:lnTo>
                    <a:pt x="45" y="1241"/>
                  </a:lnTo>
                  <a:lnTo>
                    <a:pt x="70" y="1150"/>
                  </a:lnTo>
                  <a:lnTo>
                    <a:pt x="99" y="1063"/>
                  </a:lnTo>
                  <a:lnTo>
                    <a:pt x="133" y="977"/>
                  </a:lnTo>
                  <a:lnTo>
                    <a:pt x="172" y="894"/>
                  </a:lnTo>
                  <a:lnTo>
                    <a:pt x="212" y="976"/>
                  </a:lnTo>
                  <a:lnTo>
                    <a:pt x="255" y="1056"/>
                  </a:lnTo>
                  <a:lnTo>
                    <a:pt x="303" y="1133"/>
                  </a:lnTo>
                  <a:lnTo>
                    <a:pt x="351" y="1207"/>
                  </a:lnTo>
                  <a:lnTo>
                    <a:pt x="327" y="1291"/>
                  </a:lnTo>
                  <a:lnTo>
                    <a:pt x="307" y="1376"/>
                  </a:lnTo>
                  <a:lnTo>
                    <a:pt x="293" y="1462"/>
                  </a:lnTo>
                  <a:lnTo>
                    <a:pt x="549" y="1462"/>
                  </a:lnTo>
                  <a:lnTo>
                    <a:pt x="772" y="1681"/>
                  </a:lnTo>
                  <a:lnTo>
                    <a:pt x="1012" y="1462"/>
                  </a:lnTo>
                  <a:lnTo>
                    <a:pt x="1464" y="1462"/>
                  </a:lnTo>
                  <a:lnTo>
                    <a:pt x="1464" y="1093"/>
                  </a:lnTo>
                  <a:lnTo>
                    <a:pt x="1404" y="1088"/>
                  </a:lnTo>
                  <a:lnTo>
                    <a:pt x="1344" y="1079"/>
                  </a:lnTo>
                  <a:lnTo>
                    <a:pt x="1285" y="1069"/>
                  </a:lnTo>
                  <a:lnTo>
                    <a:pt x="1323" y="999"/>
                  </a:lnTo>
                  <a:lnTo>
                    <a:pt x="1358" y="924"/>
                  </a:lnTo>
                  <a:lnTo>
                    <a:pt x="1391" y="849"/>
                  </a:lnTo>
                  <a:lnTo>
                    <a:pt x="1418" y="773"/>
                  </a:lnTo>
                  <a:lnTo>
                    <a:pt x="1442" y="776"/>
                  </a:lnTo>
                  <a:lnTo>
                    <a:pt x="1464" y="779"/>
                  </a:lnTo>
                  <a:lnTo>
                    <a:pt x="1464" y="349"/>
                  </a:lnTo>
                  <a:lnTo>
                    <a:pt x="1461" y="351"/>
                  </a:lnTo>
                  <a:lnTo>
                    <a:pt x="1459" y="352"/>
                  </a:lnTo>
                  <a:lnTo>
                    <a:pt x="1456" y="354"/>
                  </a:lnTo>
                  <a:lnTo>
                    <a:pt x="1442" y="294"/>
                  </a:lnTo>
                  <a:lnTo>
                    <a:pt x="1422" y="235"/>
                  </a:lnTo>
                  <a:lnTo>
                    <a:pt x="1398" y="180"/>
                  </a:lnTo>
                  <a:lnTo>
                    <a:pt x="1370" y="127"/>
                  </a:lnTo>
                  <a:lnTo>
                    <a:pt x="1337" y="77"/>
                  </a:lnTo>
                  <a:lnTo>
                    <a:pt x="1300" y="29"/>
                  </a:lnTo>
                  <a:lnTo>
                    <a:pt x="1400" y="13"/>
                  </a:lnTo>
                  <a:lnTo>
                    <a:pt x="1502" y="3"/>
                  </a:lnTo>
                  <a:lnTo>
                    <a:pt x="16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70">
            <a:extLst>
              <a:ext uri="{FF2B5EF4-FFF2-40B4-BE49-F238E27FC236}">
                <a16:creationId xmlns:a16="http://schemas.microsoft.com/office/drawing/2014/main" id="{A87051CE-8CB5-4009-85C0-CF0E719836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9936" y="4426819"/>
            <a:ext cx="329895" cy="425240"/>
            <a:chOff x="2979" y="1352"/>
            <a:chExt cx="173" cy="223"/>
          </a:xfrm>
          <a:solidFill>
            <a:schemeClr val="accent5"/>
          </a:solidFill>
        </p:grpSpPr>
        <p:sp>
          <p:nvSpPr>
            <p:cNvPr id="39" name="Freeform 72">
              <a:extLst>
                <a:ext uri="{FF2B5EF4-FFF2-40B4-BE49-F238E27FC236}">
                  <a16:creationId xmlns:a16="http://schemas.microsoft.com/office/drawing/2014/main" id="{7F02B304-6C08-4590-9890-33A17DDAA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1420"/>
              <a:ext cx="24" cy="31"/>
            </a:xfrm>
            <a:custGeom>
              <a:avLst/>
              <a:gdLst>
                <a:gd name="T0" fmla="*/ 181 w 362"/>
                <a:gd name="T1" fmla="*/ 0 h 466"/>
                <a:gd name="T2" fmla="*/ 193 w 362"/>
                <a:gd name="T3" fmla="*/ 0 h 466"/>
                <a:gd name="T4" fmla="*/ 214 w 362"/>
                <a:gd name="T5" fmla="*/ 3 h 466"/>
                <a:gd name="T6" fmla="*/ 243 w 362"/>
                <a:gd name="T7" fmla="*/ 9 h 466"/>
                <a:gd name="T8" fmla="*/ 273 w 362"/>
                <a:gd name="T9" fmla="*/ 23 h 466"/>
                <a:gd name="T10" fmla="*/ 304 w 362"/>
                <a:gd name="T11" fmla="*/ 44 h 466"/>
                <a:gd name="T12" fmla="*/ 331 w 362"/>
                <a:gd name="T13" fmla="*/ 78 h 466"/>
                <a:gd name="T14" fmla="*/ 351 w 362"/>
                <a:gd name="T15" fmla="*/ 123 h 466"/>
                <a:gd name="T16" fmla="*/ 361 w 362"/>
                <a:gd name="T17" fmla="*/ 185 h 466"/>
                <a:gd name="T18" fmla="*/ 361 w 362"/>
                <a:gd name="T19" fmla="*/ 193 h 466"/>
                <a:gd name="T20" fmla="*/ 362 w 362"/>
                <a:gd name="T21" fmla="*/ 214 h 466"/>
                <a:gd name="T22" fmla="*/ 361 w 362"/>
                <a:gd name="T23" fmla="*/ 245 h 466"/>
                <a:gd name="T24" fmla="*/ 358 w 362"/>
                <a:gd name="T25" fmla="*/ 283 h 466"/>
                <a:gd name="T26" fmla="*/ 350 w 362"/>
                <a:gd name="T27" fmla="*/ 324 h 466"/>
                <a:gd name="T28" fmla="*/ 335 w 362"/>
                <a:gd name="T29" fmla="*/ 366 h 466"/>
                <a:gd name="T30" fmla="*/ 313 w 362"/>
                <a:gd name="T31" fmla="*/ 405 h 466"/>
                <a:gd name="T32" fmla="*/ 281 w 362"/>
                <a:gd name="T33" fmla="*/ 436 h 466"/>
                <a:gd name="T34" fmla="*/ 238 w 362"/>
                <a:gd name="T35" fmla="*/ 457 h 466"/>
                <a:gd name="T36" fmla="*/ 182 w 362"/>
                <a:gd name="T37" fmla="*/ 466 h 466"/>
                <a:gd name="T38" fmla="*/ 150 w 362"/>
                <a:gd name="T39" fmla="*/ 464 h 466"/>
                <a:gd name="T40" fmla="*/ 101 w 362"/>
                <a:gd name="T41" fmla="*/ 447 h 466"/>
                <a:gd name="T42" fmla="*/ 64 w 362"/>
                <a:gd name="T43" fmla="*/ 421 h 466"/>
                <a:gd name="T44" fmla="*/ 37 w 362"/>
                <a:gd name="T45" fmla="*/ 385 h 466"/>
                <a:gd name="T46" fmla="*/ 18 w 362"/>
                <a:gd name="T47" fmla="*/ 345 h 466"/>
                <a:gd name="T48" fmla="*/ 7 w 362"/>
                <a:gd name="T49" fmla="*/ 304 h 466"/>
                <a:gd name="T50" fmla="*/ 2 w 362"/>
                <a:gd name="T51" fmla="*/ 263 h 466"/>
                <a:gd name="T52" fmla="*/ 0 w 362"/>
                <a:gd name="T53" fmla="*/ 228 h 466"/>
                <a:gd name="T54" fmla="*/ 0 w 362"/>
                <a:gd name="T55" fmla="*/ 202 h 466"/>
                <a:gd name="T56" fmla="*/ 1 w 362"/>
                <a:gd name="T57" fmla="*/ 187 h 466"/>
                <a:gd name="T58" fmla="*/ 5 w 362"/>
                <a:gd name="T59" fmla="*/ 152 h 466"/>
                <a:gd name="T60" fmla="*/ 20 w 362"/>
                <a:gd name="T61" fmla="*/ 98 h 466"/>
                <a:gd name="T62" fmla="*/ 44 w 362"/>
                <a:gd name="T63" fmla="*/ 59 h 466"/>
                <a:gd name="T64" fmla="*/ 73 w 362"/>
                <a:gd name="T65" fmla="*/ 32 h 466"/>
                <a:gd name="T66" fmla="*/ 105 w 362"/>
                <a:gd name="T67" fmla="*/ 15 h 466"/>
                <a:gd name="T68" fmla="*/ 134 w 362"/>
                <a:gd name="T69" fmla="*/ 5 h 466"/>
                <a:gd name="T70" fmla="*/ 160 w 362"/>
                <a:gd name="T71" fmla="*/ 1 h 466"/>
                <a:gd name="T72" fmla="*/ 177 w 362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6">
                  <a:moveTo>
                    <a:pt x="177" y="0"/>
                  </a:moveTo>
                  <a:lnTo>
                    <a:pt x="181" y="0"/>
                  </a:lnTo>
                  <a:lnTo>
                    <a:pt x="185" y="0"/>
                  </a:lnTo>
                  <a:lnTo>
                    <a:pt x="193" y="0"/>
                  </a:lnTo>
                  <a:lnTo>
                    <a:pt x="202" y="1"/>
                  </a:lnTo>
                  <a:lnTo>
                    <a:pt x="214" y="3"/>
                  </a:lnTo>
                  <a:lnTo>
                    <a:pt x="228" y="5"/>
                  </a:lnTo>
                  <a:lnTo>
                    <a:pt x="243" y="9"/>
                  </a:lnTo>
                  <a:lnTo>
                    <a:pt x="258" y="15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1" y="185"/>
                  </a:lnTo>
                  <a:lnTo>
                    <a:pt x="361" y="187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5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5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5"/>
                  </a:lnTo>
                  <a:lnTo>
                    <a:pt x="313" y="405"/>
                  </a:lnTo>
                  <a:lnTo>
                    <a:pt x="298" y="421"/>
                  </a:lnTo>
                  <a:lnTo>
                    <a:pt x="281" y="436"/>
                  </a:lnTo>
                  <a:lnTo>
                    <a:pt x="261" y="448"/>
                  </a:lnTo>
                  <a:lnTo>
                    <a:pt x="238" y="457"/>
                  </a:lnTo>
                  <a:lnTo>
                    <a:pt x="211" y="464"/>
                  </a:lnTo>
                  <a:lnTo>
                    <a:pt x="182" y="466"/>
                  </a:lnTo>
                  <a:lnTo>
                    <a:pt x="180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7"/>
                  </a:lnTo>
                  <a:lnTo>
                    <a:pt x="81" y="435"/>
                  </a:lnTo>
                  <a:lnTo>
                    <a:pt x="64" y="421"/>
                  </a:lnTo>
                  <a:lnTo>
                    <a:pt x="49" y="403"/>
                  </a:lnTo>
                  <a:lnTo>
                    <a:pt x="37" y="385"/>
                  </a:lnTo>
                  <a:lnTo>
                    <a:pt x="27" y="366"/>
                  </a:lnTo>
                  <a:lnTo>
                    <a:pt x="18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2"/>
                  </a:lnTo>
                  <a:lnTo>
                    <a:pt x="2" y="263"/>
                  </a:lnTo>
                  <a:lnTo>
                    <a:pt x="0" y="245"/>
                  </a:lnTo>
                  <a:lnTo>
                    <a:pt x="0" y="228"/>
                  </a:lnTo>
                  <a:lnTo>
                    <a:pt x="0" y="213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7"/>
                  </a:lnTo>
                  <a:lnTo>
                    <a:pt x="1" y="185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8"/>
                  </a:lnTo>
                  <a:lnTo>
                    <a:pt x="31" y="78"/>
                  </a:lnTo>
                  <a:lnTo>
                    <a:pt x="44" y="59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8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3"/>
                  </a:lnTo>
                  <a:lnTo>
                    <a:pt x="160" y="1"/>
                  </a:lnTo>
                  <a:lnTo>
                    <a:pt x="169" y="0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3">
              <a:extLst>
                <a:ext uri="{FF2B5EF4-FFF2-40B4-BE49-F238E27FC236}">
                  <a16:creationId xmlns:a16="http://schemas.microsoft.com/office/drawing/2014/main" id="{35C7216E-E161-4E97-B549-603D68FB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3" y="1420"/>
              <a:ext cx="24" cy="31"/>
            </a:xfrm>
            <a:custGeom>
              <a:avLst/>
              <a:gdLst>
                <a:gd name="T0" fmla="*/ 181 w 361"/>
                <a:gd name="T1" fmla="*/ 0 h 466"/>
                <a:gd name="T2" fmla="*/ 193 w 361"/>
                <a:gd name="T3" fmla="*/ 0 h 466"/>
                <a:gd name="T4" fmla="*/ 214 w 361"/>
                <a:gd name="T5" fmla="*/ 3 h 466"/>
                <a:gd name="T6" fmla="*/ 243 w 361"/>
                <a:gd name="T7" fmla="*/ 9 h 466"/>
                <a:gd name="T8" fmla="*/ 273 w 361"/>
                <a:gd name="T9" fmla="*/ 23 h 466"/>
                <a:gd name="T10" fmla="*/ 305 w 361"/>
                <a:gd name="T11" fmla="*/ 44 h 466"/>
                <a:gd name="T12" fmla="*/ 331 w 361"/>
                <a:gd name="T13" fmla="*/ 78 h 466"/>
                <a:gd name="T14" fmla="*/ 351 w 361"/>
                <a:gd name="T15" fmla="*/ 123 h 466"/>
                <a:gd name="T16" fmla="*/ 360 w 361"/>
                <a:gd name="T17" fmla="*/ 185 h 466"/>
                <a:gd name="T18" fmla="*/ 361 w 361"/>
                <a:gd name="T19" fmla="*/ 193 h 466"/>
                <a:gd name="T20" fmla="*/ 361 w 361"/>
                <a:gd name="T21" fmla="*/ 214 h 466"/>
                <a:gd name="T22" fmla="*/ 361 w 361"/>
                <a:gd name="T23" fmla="*/ 245 h 466"/>
                <a:gd name="T24" fmla="*/ 357 w 361"/>
                <a:gd name="T25" fmla="*/ 283 h 466"/>
                <a:gd name="T26" fmla="*/ 349 w 361"/>
                <a:gd name="T27" fmla="*/ 324 h 466"/>
                <a:gd name="T28" fmla="*/ 335 w 361"/>
                <a:gd name="T29" fmla="*/ 366 h 466"/>
                <a:gd name="T30" fmla="*/ 313 w 361"/>
                <a:gd name="T31" fmla="*/ 405 h 466"/>
                <a:gd name="T32" fmla="*/ 280 w 361"/>
                <a:gd name="T33" fmla="*/ 436 h 466"/>
                <a:gd name="T34" fmla="*/ 237 w 361"/>
                <a:gd name="T35" fmla="*/ 457 h 466"/>
                <a:gd name="T36" fmla="*/ 183 w 361"/>
                <a:gd name="T37" fmla="*/ 466 h 466"/>
                <a:gd name="T38" fmla="*/ 150 w 361"/>
                <a:gd name="T39" fmla="*/ 464 h 466"/>
                <a:gd name="T40" fmla="*/ 101 w 361"/>
                <a:gd name="T41" fmla="*/ 448 h 466"/>
                <a:gd name="T42" fmla="*/ 64 w 361"/>
                <a:gd name="T43" fmla="*/ 421 h 466"/>
                <a:gd name="T44" fmla="*/ 37 w 361"/>
                <a:gd name="T45" fmla="*/ 385 h 466"/>
                <a:gd name="T46" fmla="*/ 19 w 361"/>
                <a:gd name="T47" fmla="*/ 345 h 466"/>
                <a:gd name="T48" fmla="*/ 8 w 361"/>
                <a:gd name="T49" fmla="*/ 304 h 466"/>
                <a:gd name="T50" fmla="*/ 2 w 361"/>
                <a:gd name="T51" fmla="*/ 263 h 466"/>
                <a:gd name="T52" fmla="*/ 0 w 361"/>
                <a:gd name="T53" fmla="*/ 228 h 466"/>
                <a:gd name="T54" fmla="*/ 0 w 361"/>
                <a:gd name="T55" fmla="*/ 202 h 466"/>
                <a:gd name="T56" fmla="*/ 1 w 361"/>
                <a:gd name="T57" fmla="*/ 187 h 466"/>
                <a:gd name="T58" fmla="*/ 5 w 361"/>
                <a:gd name="T59" fmla="*/ 152 h 466"/>
                <a:gd name="T60" fmla="*/ 20 w 361"/>
                <a:gd name="T61" fmla="*/ 98 h 466"/>
                <a:gd name="T62" fmla="*/ 43 w 361"/>
                <a:gd name="T63" fmla="*/ 59 h 466"/>
                <a:gd name="T64" fmla="*/ 73 w 361"/>
                <a:gd name="T65" fmla="*/ 32 h 466"/>
                <a:gd name="T66" fmla="*/ 104 w 361"/>
                <a:gd name="T67" fmla="*/ 15 h 466"/>
                <a:gd name="T68" fmla="*/ 134 w 361"/>
                <a:gd name="T69" fmla="*/ 5 h 466"/>
                <a:gd name="T70" fmla="*/ 159 w 361"/>
                <a:gd name="T71" fmla="*/ 1 h 466"/>
                <a:gd name="T72" fmla="*/ 177 w 361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466">
                  <a:moveTo>
                    <a:pt x="177" y="0"/>
                  </a:moveTo>
                  <a:lnTo>
                    <a:pt x="181" y="0"/>
                  </a:lnTo>
                  <a:lnTo>
                    <a:pt x="186" y="0"/>
                  </a:lnTo>
                  <a:lnTo>
                    <a:pt x="193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7" y="5"/>
                  </a:lnTo>
                  <a:lnTo>
                    <a:pt x="243" y="9"/>
                  </a:lnTo>
                  <a:lnTo>
                    <a:pt x="258" y="15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5" y="44"/>
                  </a:lnTo>
                  <a:lnTo>
                    <a:pt x="318" y="59"/>
                  </a:lnTo>
                  <a:lnTo>
                    <a:pt x="331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5"/>
                  </a:lnTo>
                  <a:lnTo>
                    <a:pt x="360" y="187"/>
                  </a:lnTo>
                  <a:lnTo>
                    <a:pt x="361" y="193"/>
                  </a:lnTo>
                  <a:lnTo>
                    <a:pt x="361" y="202"/>
                  </a:lnTo>
                  <a:lnTo>
                    <a:pt x="361" y="214"/>
                  </a:lnTo>
                  <a:lnTo>
                    <a:pt x="361" y="228"/>
                  </a:lnTo>
                  <a:lnTo>
                    <a:pt x="361" y="245"/>
                  </a:lnTo>
                  <a:lnTo>
                    <a:pt x="359" y="263"/>
                  </a:lnTo>
                  <a:lnTo>
                    <a:pt x="357" y="283"/>
                  </a:lnTo>
                  <a:lnTo>
                    <a:pt x="354" y="304"/>
                  </a:lnTo>
                  <a:lnTo>
                    <a:pt x="349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5"/>
                  </a:lnTo>
                  <a:lnTo>
                    <a:pt x="313" y="405"/>
                  </a:lnTo>
                  <a:lnTo>
                    <a:pt x="297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7" y="457"/>
                  </a:lnTo>
                  <a:lnTo>
                    <a:pt x="212" y="464"/>
                  </a:lnTo>
                  <a:lnTo>
                    <a:pt x="183" y="466"/>
                  </a:lnTo>
                  <a:lnTo>
                    <a:pt x="180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50" y="405"/>
                  </a:lnTo>
                  <a:lnTo>
                    <a:pt x="37" y="385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2" y="324"/>
                  </a:lnTo>
                  <a:lnTo>
                    <a:pt x="8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1" y="245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7"/>
                  </a:lnTo>
                  <a:lnTo>
                    <a:pt x="2" y="185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8"/>
                  </a:lnTo>
                  <a:lnTo>
                    <a:pt x="31" y="78"/>
                  </a:lnTo>
                  <a:lnTo>
                    <a:pt x="43" y="59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9" y="23"/>
                  </a:lnTo>
                  <a:lnTo>
                    <a:pt x="104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8" y="3"/>
                  </a:lnTo>
                  <a:lnTo>
                    <a:pt x="159" y="1"/>
                  </a:lnTo>
                  <a:lnTo>
                    <a:pt x="169" y="0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8CD97845-28EA-48F7-865A-FD1CC73D7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" y="1420"/>
              <a:ext cx="24" cy="31"/>
            </a:xfrm>
            <a:custGeom>
              <a:avLst/>
              <a:gdLst>
                <a:gd name="T0" fmla="*/ 181 w 362"/>
                <a:gd name="T1" fmla="*/ 0 h 466"/>
                <a:gd name="T2" fmla="*/ 192 w 362"/>
                <a:gd name="T3" fmla="*/ 0 h 466"/>
                <a:gd name="T4" fmla="*/ 215 w 362"/>
                <a:gd name="T5" fmla="*/ 3 h 466"/>
                <a:gd name="T6" fmla="*/ 242 w 362"/>
                <a:gd name="T7" fmla="*/ 9 h 466"/>
                <a:gd name="T8" fmla="*/ 274 w 362"/>
                <a:gd name="T9" fmla="*/ 23 h 466"/>
                <a:gd name="T10" fmla="*/ 304 w 362"/>
                <a:gd name="T11" fmla="*/ 44 h 466"/>
                <a:gd name="T12" fmla="*/ 332 w 362"/>
                <a:gd name="T13" fmla="*/ 78 h 466"/>
                <a:gd name="T14" fmla="*/ 351 w 362"/>
                <a:gd name="T15" fmla="*/ 123 h 466"/>
                <a:gd name="T16" fmla="*/ 360 w 362"/>
                <a:gd name="T17" fmla="*/ 185 h 466"/>
                <a:gd name="T18" fmla="*/ 361 w 362"/>
                <a:gd name="T19" fmla="*/ 193 h 466"/>
                <a:gd name="T20" fmla="*/ 362 w 362"/>
                <a:gd name="T21" fmla="*/ 214 h 466"/>
                <a:gd name="T22" fmla="*/ 361 w 362"/>
                <a:gd name="T23" fmla="*/ 245 h 466"/>
                <a:gd name="T24" fmla="*/ 358 w 362"/>
                <a:gd name="T25" fmla="*/ 283 h 466"/>
                <a:gd name="T26" fmla="*/ 350 w 362"/>
                <a:gd name="T27" fmla="*/ 324 h 466"/>
                <a:gd name="T28" fmla="*/ 335 w 362"/>
                <a:gd name="T29" fmla="*/ 366 h 466"/>
                <a:gd name="T30" fmla="*/ 312 w 362"/>
                <a:gd name="T31" fmla="*/ 405 h 466"/>
                <a:gd name="T32" fmla="*/ 281 w 362"/>
                <a:gd name="T33" fmla="*/ 436 h 466"/>
                <a:gd name="T34" fmla="*/ 238 w 362"/>
                <a:gd name="T35" fmla="*/ 457 h 466"/>
                <a:gd name="T36" fmla="*/ 182 w 362"/>
                <a:gd name="T37" fmla="*/ 466 h 466"/>
                <a:gd name="T38" fmla="*/ 150 w 362"/>
                <a:gd name="T39" fmla="*/ 464 h 466"/>
                <a:gd name="T40" fmla="*/ 101 w 362"/>
                <a:gd name="T41" fmla="*/ 448 h 466"/>
                <a:gd name="T42" fmla="*/ 64 w 362"/>
                <a:gd name="T43" fmla="*/ 421 h 466"/>
                <a:gd name="T44" fmla="*/ 37 w 362"/>
                <a:gd name="T45" fmla="*/ 385 h 466"/>
                <a:gd name="T46" fmla="*/ 19 w 362"/>
                <a:gd name="T47" fmla="*/ 345 h 466"/>
                <a:gd name="T48" fmla="*/ 8 w 362"/>
                <a:gd name="T49" fmla="*/ 304 h 466"/>
                <a:gd name="T50" fmla="*/ 2 w 362"/>
                <a:gd name="T51" fmla="*/ 263 h 466"/>
                <a:gd name="T52" fmla="*/ 0 w 362"/>
                <a:gd name="T53" fmla="*/ 228 h 466"/>
                <a:gd name="T54" fmla="*/ 0 w 362"/>
                <a:gd name="T55" fmla="*/ 202 h 466"/>
                <a:gd name="T56" fmla="*/ 1 w 362"/>
                <a:gd name="T57" fmla="*/ 187 h 466"/>
                <a:gd name="T58" fmla="*/ 4 w 362"/>
                <a:gd name="T59" fmla="*/ 152 h 466"/>
                <a:gd name="T60" fmla="*/ 20 w 362"/>
                <a:gd name="T61" fmla="*/ 98 h 466"/>
                <a:gd name="T62" fmla="*/ 44 w 362"/>
                <a:gd name="T63" fmla="*/ 59 h 466"/>
                <a:gd name="T64" fmla="*/ 74 w 362"/>
                <a:gd name="T65" fmla="*/ 32 h 466"/>
                <a:gd name="T66" fmla="*/ 105 w 362"/>
                <a:gd name="T67" fmla="*/ 15 h 466"/>
                <a:gd name="T68" fmla="*/ 135 w 362"/>
                <a:gd name="T69" fmla="*/ 5 h 466"/>
                <a:gd name="T70" fmla="*/ 160 w 362"/>
                <a:gd name="T71" fmla="*/ 1 h 466"/>
                <a:gd name="T72" fmla="*/ 176 w 362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6">
                  <a:moveTo>
                    <a:pt x="176" y="0"/>
                  </a:moveTo>
                  <a:lnTo>
                    <a:pt x="181" y="0"/>
                  </a:lnTo>
                  <a:lnTo>
                    <a:pt x="185" y="0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5" y="3"/>
                  </a:lnTo>
                  <a:lnTo>
                    <a:pt x="228" y="5"/>
                  </a:lnTo>
                  <a:lnTo>
                    <a:pt x="242" y="9"/>
                  </a:lnTo>
                  <a:lnTo>
                    <a:pt x="257" y="15"/>
                  </a:lnTo>
                  <a:lnTo>
                    <a:pt x="274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2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5"/>
                  </a:lnTo>
                  <a:lnTo>
                    <a:pt x="361" y="187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5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4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4" y="385"/>
                  </a:lnTo>
                  <a:lnTo>
                    <a:pt x="312" y="405"/>
                  </a:lnTo>
                  <a:lnTo>
                    <a:pt x="298" y="421"/>
                  </a:lnTo>
                  <a:lnTo>
                    <a:pt x="281" y="436"/>
                  </a:lnTo>
                  <a:lnTo>
                    <a:pt x="260" y="448"/>
                  </a:lnTo>
                  <a:lnTo>
                    <a:pt x="238" y="457"/>
                  </a:lnTo>
                  <a:lnTo>
                    <a:pt x="212" y="464"/>
                  </a:lnTo>
                  <a:lnTo>
                    <a:pt x="182" y="466"/>
                  </a:lnTo>
                  <a:lnTo>
                    <a:pt x="179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2" y="436"/>
                  </a:lnTo>
                  <a:lnTo>
                    <a:pt x="64" y="421"/>
                  </a:lnTo>
                  <a:lnTo>
                    <a:pt x="49" y="405"/>
                  </a:lnTo>
                  <a:lnTo>
                    <a:pt x="37" y="385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3" y="324"/>
                  </a:lnTo>
                  <a:lnTo>
                    <a:pt x="8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0" y="245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0" y="193"/>
                  </a:lnTo>
                  <a:lnTo>
                    <a:pt x="1" y="187"/>
                  </a:lnTo>
                  <a:lnTo>
                    <a:pt x="1" y="185"/>
                  </a:lnTo>
                  <a:lnTo>
                    <a:pt x="4" y="152"/>
                  </a:lnTo>
                  <a:lnTo>
                    <a:pt x="12" y="123"/>
                  </a:lnTo>
                  <a:lnTo>
                    <a:pt x="20" y="98"/>
                  </a:lnTo>
                  <a:lnTo>
                    <a:pt x="31" y="78"/>
                  </a:lnTo>
                  <a:lnTo>
                    <a:pt x="44" y="59"/>
                  </a:lnTo>
                  <a:lnTo>
                    <a:pt x="58" y="44"/>
                  </a:lnTo>
                  <a:lnTo>
                    <a:pt x="74" y="32"/>
                  </a:lnTo>
                  <a:lnTo>
                    <a:pt x="89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5" y="5"/>
                  </a:lnTo>
                  <a:lnTo>
                    <a:pt x="148" y="3"/>
                  </a:lnTo>
                  <a:lnTo>
                    <a:pt x="160" y="1"/>
                  </a:lnTo>
                  <a:lnTo>
                    <a:pt x="169" y="0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5">
              <a:extLst>
                <a:ext uri="{FF2B5EF4-FFF2-40B4-BE49-F238E27FC236}">
                  <a16:creationId xmlns:a16="http://schemas.microsoft.com/office/drawing/2014/main" id="{67ED71FB-E9A2-4F93-8DC3-332D37B02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1420"/>
              <a:ext cx="24" cy="31"/>
            </a:xfrm>
            <a:custGeom>
              <a:avLst/>
              <a:gdLst>
                <a:gd name="T0" fmla="*/ 181 w 362"/>
                <a:gd name="T1" fmla="*/ 0 h 466"/>
                <a:gd name="T2" fmla="*/ 193 w 362"/>
                <a:gd name="T3" fmla="*/ 0 h 466"/>
                <a:gd name="T4" fmla="*/ 214 w 362"/>
                <a:gd name="T5" fmla="*/ 3 h 466"/>
                <a:gd name="T6" fmla="*/ 243 w 362"/>
                <a:gd name="T7" fmla="*/ 9 h 466"/>
                <a:gd name="T8" fmla="*/ 273 w 362"/>
                <a:gd name="T9" fmla="*/ 23 h 466"/>
                <a:gd name="T10" fmla="*/ 304 w 362"/>
                <a:gd name="T11" fmla="*/ 44 h 466"/>
                <a:gd name="T12" fmla="*/ 331 w 362"/>
                <a:gd name="T13" fmla="*/ 78 h 466"/>
                <a:gd name="T14" fmla="*/ 351 w 362"/>
                <a:gd name="T15" fmla="*/ 123 h 466"/>
                <a:gd name="T16" fmla="*/ 361 w 362"/>
                <a:gd name="T17" fmla="*/ 185 h 466"/>
                <a:gd name="T18" fmla="*/ 361 w 362"/>
                <a:gd name="T19" fmla="*/ 193 h 466"/>
                <a:gd name="T20" fmla="*/ 362 w 362"/>
                <a:gd name="T21" fmla="*/ 214 h 466"/>
                <a:gd name="T22" fmla="*/ 362 w 362"/>
                <a:gd name="T23" fmla="*/ 245 h 466"/>
                <a:gd name="T24" fmla="*/ 358 w 362"/>
                <a:gd name="T25" fmla="*/ 283 h 466"/>
                <a:gd name="T26" fmla="*/ 350 w 362"/>
                <a:gd name="T27" fmla="*/ 324 h 466"/>
                <a:gd name="T28" fmla="*/ 335 w 362"/>
                <a:gd name="T29" fmla="*/ 366 h 466"/>
                <a:gd name="T30" fmla="*/ 313 w 362"/>
                <a:gd name="T31" fmla="*/ 405 h 466"/>
                <a:gd name="T32" fmla="*/ 280 w 362"/>
                <a:gd name="T33" fmla="*/ 436 h 466"/>
                <a:gd name="T34" fmla="*/ 238 w 362"/>
                <a:gd name="T35" fmla="*/ 457 h 466"/>
                <a:gd name="T36" fmla="*/ 182 w 362"/>
                <a:gd name="T37" fmla="*/ 466 h 466"/>
                <a:gd name="T38" fmla="*/ 150 w 362"/>
                <a:gd name="T39" fmla="*/ 464 h 466"/>
                <a:gd name="T40" fmla="*/ 101 w 362"/>
                <a:gd name="T41" fmla="*/ 448 h 466"/>
                <a:gd name="T42" fmla="*/ 64 w 362"/>
                <a:gd name="T43" fmla="*/ 421 h 466"/>
                <a:gd name="T44" fmla="*/ 37 w 362"/>
                <a:gd name="T45" fmla="*/ 385 h 466"/>
                <a:gd name="T46" fmla="*/ 18 w 362"/>
                <a:gd name="T47" fmla="*/ 345 h 466"/>
                <a:gd name="T48" fmla="*/ 7 w 362"/>
                <a:gd name="T49" fmla="*/ 304 h 466"/>
                <a:gd name="T50" fmla="*/ 2 w 362"/>
                <a:gd name="T51" fmla="*/ 263 h 466"/>
                <a:gd name="T52" fmla="*/ 0 w 362"/>
                <a:gd name="T53" fmla="*/ 228 h 466"/>
                <a:gd name="T54" fmla="*/ 0 w 362"/>
                <a:gd name="T55" fmla="*/ 202 h 466"/>
                <a:gd name="T56" fmla="*/ 1 w 362"/>
                <a:gd name="T57" fmla="*/ 187 h 466"/>
                <a:gd name="T58" fmla="*/ 5 w 362"/>
                <a:gd name="T59" fmla="*/ 152 h 466"/>
                <a:gd name="T60" fmla="*/ 20 w 362"/>
                <a:gd name="T61" fmla="*/ 98 h 466"/>
                <a:gd name="T62" fmla="*/ 44 w 362"/>
                <a:gd name="T63" fmla="*/ 59 h 466"/>
                <a:gd name="T64" fmla="*/ 73 w 362"/>
                <a:gd name="T65" fmla="*/ 32 h 466"/>
                <a:gd name="T66" fmla="*/ 105 w 362"/>
                <a:gd name="T67" fmla="*/ 15 h 466"/>
                <a:gd name="T68" fmla="*/ 134 w 362"/>
                <a:gd name="T69" fmla="*/ 5 h 466"/>
                <a:gd name="T70" fmla="*/ 160 w 362"/>
                <a:gd name="T71" fmla="*/ 1 h 466"/>
                <a:gd name="T72" fmla="*/ 177 w 362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6">
                  <a:moveTo>
                    <a:pt x="177" y="0"/>
                  </a:moveTo>
                  <a:lnTo>
                    <a:pt x="181" y="0"/>
                  </a:lnTo>
                  <a:lnTo>
                    <a:pt x="185" y="0"/>
                  </a:lnTo>
                  <a:lnTo>
                    <a:pt x="193" y="0"/>
                  </a:lnTo>
                  <a:lnTo>
                    <a:pt x="202" y="1"/>
                  </a:lnTo>
                  <a:lnTo>
                    <a:pt x="214" y="3"/>
                  </a:lnTo>
                  <a:lnTo>
                    <a:pt x="228" y="5"/>
                  </a:lnTo>
                  <a:lnTo>
                    <a:pt x="243" y="9"/>
                  </a:lnTo>
                  <a:lnTo>
                    <a:pt x="258" y="15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8" y="152"/>
                  </a:lnTo>
                  <a:lnTo>
                    <a:pt x="361" y="185"/>
                  </a:lnTo>
                  <a:lnTo>
                    <a:pt x="361" y="187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2" y="245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5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5"/>
                  </a:lnTo>
                  <a:lnTo>
                    <a:pt x="313" y="405"/>
                  </a:lnTo>
                  <a:lnTo>
                    <a:pt x="298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8" y="457"/>
                  </a:lnTo>
                  <a:lnTo>
                    <a:pt x="211" y="464"/>
                  </a:lnTo>
                  <a:lnTo>
                    <a:pt x="182" y="466"/>
                  </a:lnTo>
                  <a:lnTo>
                    <a:pt x="180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49" y="405"/>
                  </a:lnTo>
                  <a:lnTo>
                    <a:pt x="37" y="385"/>
                  </a:lnTo>
                  <a:lnTo>
                    <a:pt x="26" y="366"/>
                  </a:lnTo>
                  <a:lnTo>
                    <a:pt x="18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1" y="245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7"/>
                  </a:lnTo>
                  <a:lnTo>
                    <a:pt x="1" y="185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8"/>
                  </a:lnTo>
                  <a:lnTo>
                    <a:pt x="32" y="77"/>
                  </a:lnTo>
                  <a:lnTo>
                    <a:pt x="44" y="59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8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2"/>
                  </a:lnTo>
                  <a:lnTo>
                    <a:pt x="160" y="1"/>
                  </a:lnTo>
                  <a:lnTo>
                    <a:pt x="170" y="0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6">
              <a:extLst>
                <a:ext uri="{FF2B5EF4-FFF2-40B4-BE49-F238E27FC236}">
                  <a16:creationId xmlns:a16="http://schemas.microsoft.com/office/drawing/2014/main" id="{21BE0907-81FF-45F8-A1BF-E66F13563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1455"/>
              <a:ext cx="173" cy="120"/>
            </a:xfrm>
            <a:custGeom>
              <a:avLst/>
              <a:gdLst>
                <a:gd name="T0" fmla="*/ 424 w 2603"/>
                <a:gd name="T1" fmla="*/ 14 h 1810"/>
                <a:gd name="T2" fmla="*/ 400 w 2603"/>
                <a:gd name="T3" fmla="*/ 108 h 1810"/>
                <a:gd name="T4" fmla="*/ 572 w 2603"/>
                <a:gd name="T5" fmla="*/ 26 h 1810"/>
                <a:gd name="T6" fmla="*/ 735 w 2603"/>
                <a:gd name="T7" fmla="*/ 64 h 1810"/>
                <a:gd name="T8" fmla="*/ 856 w 2603"/>
                <a:gd name="T9" fmla="*/ 1 h 1810"/>
                <a:gd name="T10" fmla="*/ 943 w 2603"/>
                <a:gd name="T11" fmla="*/ 40 h 1810"/>
                <a:gd name="T12" fmla="*/ 979 w 2603"/>
                <a:gd name="T13" fmla="*/ 1 h 1810"/>
                <a:gd name="T14" fmla="*/ 1017 w 2603"/>
                <a:gd name="T15" fmla="*/ 3 h 1810"/>
                <a:gd name="T16" fmla="*/ 1043 w 2603"/>
                <a:gd name="T17" fmla="*/ 53 h 1810"/>
                <a:gd name="T18" fmla="*/ 1140 w 2603"/>
                <a:gd name="T19" fmla="*/ 5 h 1810"/>
                <a:gd name="T20" fmla="*/ 1278 w 2603"/>
                <a:gd name="T21" fmla="*/ 79 h 1810"/>
                <a:gd name="T22" fmla="*/ 1436 w 2603"/>
                <a:gd name="T23" fmla="*/ 17 h 1810"/>
                <a:gd name="T24" fmla="*/ 1575 w 2603"/>
                <a:gd name="T25" fmla="*/ 87 h 1810"/>
                <a:gd name="T26" fmla="*/ 1572 w 2603"/>
                <a:gd name="T27" fmla="*/ 9 h 1810"/>
                <a:gd name="T28" fmla="*/ 1612 w 2603"/>
                <a:gd name="T29" fmla="*/ 0 h 1810"/>
                <a:gd name="T30" fmla="*/ 1657 w 2603"/>
                <a:gd name="T31" fmla="*/ 21 h 1810"/>
                <a:gd name="T32" fmla="*/ 1671 w 2603"/>
                <a:gd name="T33" fmla="*/ 229 h 1810"/>
                <a:gd name="T34" fmla="*/ 1822 w 2603"/>
                <a:gd name="T35" fmla="*/ 37 h 1810"/>
                <a:gd name="T36" fmla="*/ 1987 w 2603"/>
                <a:gd name="T37" fmla="*/ 49 h 1810"/>
                <a:gd name="T38" fmla="*/ 2088 w 2603"/>
                <a:gd name="T39" fmla="*/ 0 h 1810"/>
                <a:gd name="T40" fmla="*/ 2172 w 2603"/>
                <a:gd name="T41" fmla="*/ 30 h 1810"/>
                <a:gd name="T42" fmla="*/ 2214 w 2603"/>
                <a:gd name="T43" fmla="*/ 1 h 1810"/>
                <a:gd name="T44" fmla="*/ 2252 w 2603"/>
                <a:gd name="T45" fmla="*/ 5 h 1810"/>
                <a:gd name="T46" fmla="*/ 2267 w 2603"/>
                <a:gd name="T47" fmla="*/ 69 h 1810"/>
                <a:gd name="T48" fmla="*/ 2380 w 2603"/>
                <a:gd name="T49" fmla="*/ 10 h 1810"/>
                <a:gd name="T50" fmla="*/ 2530 w 2603"/>
                <a:gd name="T51" fmla="*/ 95 h 1810"/>
                <a:gd name="T52" fmla="*/ 2596 w 2603"/>
                <a:gd name="T53" fmla="*/ 185 h 1810"/>
                <a:gd name="T54" fmla="*/ 2599 w 2603"/>
                <a:gd name="T55" fmla="*/ 389 h 1810"/>
                <a:gd name="T56" fmla="*/ 2564 w 2603"/>
                <a:gd name="T57" fmla="*/ 564 h 1810"/>
                <a:gd name="T58" fmla="*/ 2498 w 2603"/>
                <a:gd name="T59" fmla="*/ 709 h 1810"/>
                <a:gd name="T60" fmla="*/ 2454 w 2603"/>
                <a:gd name="T61" fmla="*/ 846 h 1810"/>
                <a:gd name="T62" fmla="*/ 2143 w 2603"/>
                <a:gd name="T63" fmla="*/ 1810 h 1810"/>
                <a:gd name="T64" fmla="*/ 1988 w 2603"/>
                <a:gd name="T65" fmla="*/ 810 h 1810"/>
                <a:gd name="T66" fmla="*/ 1942 w 2603"/>
                <a:gd name="T67" fmla="*/ 697 h 1810"/>
                <a:gd name="T68" fmla="*/ 1881 w 2603"/>
                <a:gd name="T69" fmla="*/ 712 h 1810"/>
                <a:gd name="T70" fmla="*/ 1838 w 2603"/>
                <a:gd name="T71" fmla="*/ 846 h 1810"/>
                <a:gd name="T72" fmla="*/ 1528 w 2603"/>
                <a:gd name="T73" fmla="*/ 1810 h 1810"/>
                <a:gd name="T74" fmla="*/ 1374 w 2603"/>
                <a:gd name="T75" fmla="*/ 810 h 1810"/>
                <a:gd name="T76" fmla="*/ 1329 w 2603"/>
                <a:gd name="T77" fmla="*/ 697 h 1810"/>
                <a:gd name="T78" fmla="*/ 1267 w 2603"/>
                <a:gd name="T79" fmla="*/ 712 h 1810"/>
                <a:gd name="T80" fmla="*/ 1224 w 2603"/>
                <a:gd name="T81" fmla="*/ 846 h 1810"/>
                <a:gd name="T82" fmla="*/ 913 w 2603"/>
                <a:gd name="T83" fmla="*/ 1810 h 1810"/>
                <a:gd name="T84" fmla="*/ 760 w 2603"/>
                <a:gd name="T85" fmla="*/ 810 h 1810"/>
                <a:gd name="T86" fmla="*/ 714 w 2603"/>
                <a:gd name="T87" fmla="*/ 697 h 1810"/>
                <a:gd name="T88" fmla="*/ 652 w 2603"/>
                <a:gd name="T89" fmla="*/ 712 h 1810"/>
                <a:gd name="T90" fmla="*/ 610 w 2603"/>
                <a:gd name="T91" fmla="*/ 846 h 1810"/>
                <a:gd name="T92" fmla="*/ 299 w 2603"/>
                <a:gd name="T93" fmla="*/ 1810 h 1810"/>
                <a:gd name="T94" fmla="*/ 145 w 2603"/>
                <a:gd name="T95" fmla="*/ 810 h 1810"/>
                <a:gd name="T96" fmla="*/ 99 w 2603"/>
                <a:gd name="T97" fmla="*/ 693 h 1810"/>
                <a:gd name="T98" fmla="*/ 32 w 2603"/>
                <a:gd name="T99" fmla="*/ 541 h 1810"/>
                <a:gd name="T100" fmla="*/ 3 w 2603"/>
                <a:gd name="T101" fmla="*/ 358 h 1810"/>
                <a:gd name="T102" fmla="*/ 12 w 2603"/>
                <a:gd name="T103" fmla="*/ 164 h 1810"/>
                <a:gd name="T104" fmla="*/ 97 w 2603"/>
                <a:gd name="T105" fmla="*/ 79 h 1810"/>
                <a:gd name="T106" fmla="*/ 235 w 2603"/>
                <a:gd name="T107" fmla="*/ 5 h 1810"/>
                <a:gd name="T108" fmla="*/ 331 w 2603"/>
                <a:gd name="T109" fmla="*/ 53 h 1810"/>
                <a:gd name="T110" fmla="*/ 358 w 2603"/>
                <a:gd name="T111" fmla="*/ 3 h 1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810">
                  <a:moveTo>
                    <a:pt x="384" y="0"/>
                  </a:moveTo>
                  <a:lnTo>
                    <a:pt x="389" y="0"/>
                  </a:lnTo>
                  <a:lnTo>
                    <a:pt x="395" y="1"/>
                  </a:lnTo>
                  <a:lnTo>
                    <a:pt x="402" y="3"/>
                  </a:lnTo>
                  <a:lnTo>
                    <a:pt x="410" y="5"/>
                  </a:lnTo>
                  <a:lnTo>
                    <a:pt x="417" y="9"/>
                  </a:lnTo>
                  <a:lnTo>
                    <a:pt x="424" y="14"/>
                  </a:lnTo>
                  <a:lnTo>
                    <a:pt x="428" y="21"/>
                  </a:lnTo>
                  <a:lnTo>
                    <a:pt x="431" y="30"/>
                  </a:lnTo>
                  <a:lnTo>
                    <a:pt x="432" y="40"/>
                  </a:lnTo>
                  <a:lnTo>
                    <a:pt x="430" y="53"/>
                  </a:lnTo>
                  <a:lnTo>
                    <a:pt x="424" y="69"/>
                  </a:lnTo>
                  <a:lnTo>
                    <a:pt x="414" y="87"/>
                  </a:lnTo>
                  <a:lnTo>
                    <a:pt x="400" y="108"/>
                  </a:lnTo>
                  <a:lnTo>
                    <a:pt x="443" y="229"/>
                  </a:lnTo>
                  <a:lnTo>
                    <a:pt x="515" y="0"/>
                  </a:lnTo>
                  <a:lnTo>
                    <a:pt x="518" y="1"/>
                  </a:lnTo>
                  <a:lnTo>
                    <a:pt x="526" y="5"/>
                  </a:lnTo>
                  <a:lnTo>
                    <a:pt x="538" y="10"/>
                  </a:lnTo>
                  <a:lnTo>
                    <a:pt x="554" y="17"/>
                  </a:lnTo>
                  <a:lnTo>
                    <a:pt x="572" y="26"/>
                  </a:lnTo>
                  <a:lnTo>
                    <a:pt x="593" y="37"/>
                  </a:lnTo>
                  <a:lnTo>
                    <a:pt x="617" y="49"/>
                  </a:lnTo>
                  <a:lnTo>
                    <a:pt x="640" y="64"/>
                  </a:lnTo>
                  <a:lnTo>
                    <a:pt x="663" y="79"/>
                  </a:lnTo>
                  <a:lnTo>
                    <a:pt x="688" y="95"/>
                  </a:lnTo>
                  <a:lnTo>
                    <a:pt x="711" y="79"/>
                  </a:lnTo>
                  <a:lnTo>
                    <a:pt x="735" y="64"/>
                  </a:lnTo>
                  <a:lnTo>
                    <a:pt x="759" y="49"/>
                  </a:lnTo>
                  <a:lnTo>
                    <a:pt x="781" y="37"/>
                  </a:lnTo>
                  <a:lnTo>
                    <a:pt x="803" y="26"/>
                  </a:lnTo>
                  <a:lnTo>
                    <a:pt x="821" y="17"/>
                  </a:lnTo>
                  <a:lnTo>
                    <a:pt x="837" y="10"/>
                  </a:lnTo>
                  <a:lnTo>
                    <a:pt x="849" y="5"/>
                  </a:lnTo>
                  <a:lnTo>
                    <a:pt x="856" y="1"/>
                  </a:lnTo>
                  <a:lnTo>
                    <a:pt x="859" y="0"/>
                  </a:lnTo>
                  <a:lnTo>
                    <a:pt x="932" y="229"/>
                  </a:lnTo>
                  <a:lnTo>
                    <a:pt x="974" y="108"/>
                  </a:lnTo>
                  <a:lnTo>
                    <a:pt x="960" y="87"/>
                  </a:lnTo>
                  <a:lnTo>
                    <a:pt x="951" y="69"/>
                  </a:lnTo>
                  <a:lnTo>
                    <a:pt x="945" y="53"/>
                  </a:lnTo>
                  <a:lnTo>
                    <a:pt x="943" y="40"/>
                  </a:lnTo>
                  <a:lnTo>
                    <a:pt x="944" y="30"/>
                  </a:lnTo>
                  <a:lnTo>
                    <a:pt x="947" y="21"/>
                  </a:lnTo>
                  <a:lnTo>
                    <a:pt x="952" y="14"/>
                  </a:lnTo>
                  <a:lnTo>
                    <a:pt x="958" y="9"/>
                  </a:lnTo>
                  <a:lnTo>
                    <a:pt x="965" y="6"/>
                  </a:lnTo>
                  <a:lnTo>
                    <a:pt x="972" y="3"/>
                  </a:lnTo>
                  <a:lnTo>
                    <a:pt x="979" y="1"/>
                  </a:lnTo>
                  <a:lnTo>
                    <a:pt x="985" y="1"/>
                  </a:lnTo>
                  <a:lnTo>
                    <a:pt x="991" y="0"/>
                  </a:lnTo>
                  <a:lnTo>
                    <a:pt x="995" y="0"/>
                  </a:lnTo>
                  <a:lnTo>
                    <a:pt x="998" y="0"/>
                  </a:lnTo>
                  <a:lnTo>
                    <a:pt x="1003" y="0"/>
                  </a:lnTo>
                  <a:lnTo>
                    <a:pt x="1010" y="1"/>
                  </a:lnTo>
                  <a:lnTo>
                    <a:pt x="1017" y="3"/>
                  </a:lnTo>
                  <a:lnTo>
                    <a:pt x="1024" y="5"/>
                  </a:lnTo>
                  <a:lnTo>
                    <a:pt x="1031" y="9"/>
                  </a:lnTo>
                  <a:lnTo>
                    <a:pt x="1037" y="14"/>
                  </a:lnTo>
                  <a:lnTo>
                    <a:pt x="1042" y="21"/>
                  </a:lnTo>
                  <a:lnTo>
                    <a:pt x="1045" y="30"/>
                  </a:lnTo>
                  <a:lnTo>
                    <a:pt x="1046" y="40"/>
                  </a:lnTo>
                  <a:lnTo>
                    <a:pt x="1043" y="53"/>
                  </a:lnTo>
                  <a:lnTo>
                    <a:pt x="1038" y="69"/>
                  </a:lnTo>
                  <a:lnTo>
                    <a:pt x="1029" y="87"/>
                  </a:lnTo>
                  <a:lnTo>
                    <a:pt x="1015" y="108"/>
                  </a:lnTo>
                  <a:lnTo>
                    <a:pt x="1058" y="229"/>
                  </a:lnTo>
                  <a:lnTo>
                    <a:pt x="1130" y="0"/>
                  </a:lnTo>
                  <a:lnTo>
                    <a:pt x="1133" y="1"/>
                  </a:lnTo>
                  <a:lnTo>
                    <a:pt x="1140" y="5"/>
                  </a:lnTo>
                  <a:lnTo>
                    <a:pt x="1152" y="10"/>
                  </a:lnTo>
                  <a:lnTo>
                    <a:pt x="1168" y="17"/>
                  </a:lnTo>
                  <a:lnTo>
                    <a:pt x="1187" y="26"/>
                  </a:lnTo>
                  <a:lnTo>
                    <a:pt x="1208" y="37"/>
                  </a:lnTo>
                  <a:lnTo>
                    <a:pt x="1230" y="49"/>
                  </a:lnTo>
                  <a:lnTo>
                    <a:pt x="1254" y="64"/>
                  </a:lnTo>
                  <a:lnTo>
                    <a:pt x="1278" y="79"/>
                  </a:lnTo>
                  <a:lnTo>
                    <a:pt x="1301" y="95"/>
                  </a:lnTo>
                  <a:lnTo>
                    <a:pt x="1325" y="79"/>
                  </a:lnTo>
                  <a:lnTo>
                    <a:pt x="1349" y="64"/>
                  </a:lnTo>
                  <a:lnTo>
                    <a:pt x="1373" y="49"/>
                  </a:lnTo>
                  <a:lnTo>
                    <a:pt x="1396" y="37"/>
                  </a:lnTo>
                  <a:lnTo>
                    <a:pt x="1416" y="26"/>
                  </a:lnTo>
                  <a:lnTo>
                    <a:pt x="1436" y="17"/>
                  </a:lnTo>
                  <a:lnTo>
                    <a:pt x="1451" y="10"/>
                  </a:lnTo>
                  <a:lnTo>
                    <a:pt x="1463" y="5"/>
                  </a:lnTo>
                  <a:lnTo>
                    <a:pt x="1471" y="1"/>
                  </a:lnTo>
                  <a:lnTo>
                    <a:pt x="1473" y="0"/>
                  </a:lnTo>
                  <a:lnTo>
                    <a:pt x="1546" y="229"/>
                  </a:lnTo>
                  <a:lnTo>
                    <a:pt x="1588" y="108"/>
                  </a:lnTo>
                  <a:lnTo>
                    <a:pt x="1575" y="87"/>
                  </a:lnTo>
                  <a:lnTo>
                    <a:pt x="1565" y="69"/>
                  </a:lnTo>
                  <a:lnTo>
                    <a:pt x="1559" y="53"/>
                  </a:lnTo>
                  <a:lnTo>
                    <a:pt x="1557" y="40"/>
                  </a:lnTo>
                  <a:lnTo>
                    <a:pt x="1557" y="30"/>
                  </a:lnTo>
                  <a:lnTo>
                    <a:pt x="1560" y="21"/>
                  </a:lnTo>
                  <a:lnTo>
                    <a:pt x="1566" y="14"/>
                  </a:lnTo>
                  <a:lnTo>
                    <a:pt x="1572" y="9"/>
                  </a:lnTo>
                  <a:lnTo>
                    <a:pt x="1579" y="6"/>
                  </a:lnTo>
                  <a:lnTo>
                    <a:pt x="1586" y="3"/>
                  </a:lnTo>
                  <a:lnTo>
                    <a:pt x="1593" y="1"/>
                  </a:lnTo>
                  <a:lnTo>
                    <a:pt x="1600" y="1"/>
                  </a:lnTo>
                  <a:lnTo>
                    <a:pt x="1605" y="0"/>
                  </a:lnTo>
                  <a:lnTo>
                    <a:pt x="1608" y="0"/>
                  </a:lnTo>
                  <a:lnTo>
                    <a:pt x="1612" y="0"/>
                  </a:lnTo>
                  <a:lnTo>
                    <a:pt x="1617" y="0"/>
                  </a:lnTo>
                  <a:lnTo>
                    <a:pt x="1623" y="1"/>
                  </a:lnTo>
                  <a:lnTo>
                    <a:pt x="1631" y="3"/>
                  </a:lnTo>
                  <a:lnTo>
                    <a:pt x="1639" y="5"/>
                  </a:lnTo>
                  <a:lnTo>
                    <a:pt x="1646" y="9"/>
                  </a:lnTo>
                  <a:lnTo>
                    <a:pt x="1652" y="14"/>
                  </a:lnTo>
                  <a:lnTo>
                    <a:pt x="1657" y="21"/>
                  </a:lnTo>
                  <a:lnTo>
                    <a:pt x="1660" y="30"/>
                  </a:lnTo>
                  <a:lnTo>
                    <a:pt x="1660" y="40"/>
                  </a:lnTo>
                  <a:lnTo>
                    <a:pt x="1658" y="53"/>
                  </a:lnTo>
                  <a:lnTo>
                    <a:pt x="1653" y="69"/>
                  </a:lnTo>
                  <a:lnTo>
                    <a:pt x="1643" y="87"/>
                  </a:lnTo>
                  <a:lnTo>
                    <a:pt x="1630" y="108"/>
                  </a:lnTo>
                  <a:lnTo>
                    <a:pt x="1671" y="229"/>
                  </a:lnTo>
                  <a:lnTo>
                    <a:pt x="1743" y="0"/>
                  </a:lnTo>
                  <a:lnTo>
                    <a:pt x="1746" y="1"/>
                  </a:lnTo>
                  <a:lnTo>
                    <a:pt x="1755" y="5"/>
                  </a:lnTo>
                  <a:lnTo>
                    <a:pt x="1767" y="10"/>
                  </a:lnTo>
                  <a:lnTo>
                    <a:pt x="1782" y="17"/>
                  </a:lnTo>
                  <a:lnTo>
                    <a:pt x="1801" y="26"/>
                  </a:lnTo>
                  <a:lnTo>
                    <a:pt x="1822" y="37"/>
                  </a:lnTo>
                  <a:lnTo>
                    <a:pt x="1845" y="49"/>
                  </a:lnTo>
                  <a:lnTo>
                    <a:pt x="1868" y="64"/>
                  </a:lnTo>
                  <a:lnTo>
                    <a:pt x="1893" y="79"/>
                  </a:lnTo>
                  <a:lnTo>
                    <a:pt x="1916" y="95"/>
                  </a:lnTo>
                  <a:lnTo>
                    <a:pt x="1939" y="79"/>
                  </a:lnTo>
                  <a:lnTo>
                    <a:pt x="1963" y="64"/>
                  </a:lnTo>
                  <a:lnTo>
                    <a:pt x="1987" y="49"/>
                  </a:lnTo>
                  <a:lnTo>
                    <a:pt x="2010" y="37"/>
                  </a:lnTo>
                  <a:lnTo>
                    <a:pt x="2031" y="26"/>
                  </a:lnTo>
                  <a:lnTo>
                    <a:pt x="2049" y="17"/>
                  </a:lnTo>
                  <a:lnTo>
                    <a:pt x="2065" y="10"/>
                  </a:lnTo>
                  <a:lnTo>
                    <a:pt x="2078" y="5"/>
                  </a:lnTo>
                  <a:lnTo>
                    <a:pt x="2085" y="1"/>
                  </a:lnTo>
                  <a:lnTo>
                    <a:pt x="2088" y="0"/>
                  </a:lnTo>
                  <a:lnTo>
                    <a:pt x="2160" y="229"/>
                  </a:lnTo>
                  <a:lnTo>
                    <a:pt x="2203" y="108"/>
                  </a:lnTo>
                  <a:lnTo>
                    <a:pt x="2188" y="87"/>
                  </a:lnTo>
                  <a:lnTo>
                    <a:pt x="2179" y="69"/>
                  </a:lnTo>
                  <a:lnTo>
                    <a:pt x="2173" y="53"/>
                  </a:lnTo>
                  <a:lnTo>
                    <a:pt x="2171" y="40"/>
                  </a:lnTo>
                  <a:lnTo>
                    <a:pt x="2172" y="30"/>
                  </a:lnTo>
                  <a:lnTo>
                    <a:pt x="2175" y="21"/>
                  </a:lnTo>
                  <a:lnTo>
                    <a:pt x="2180" y="14"/>
                  </a:lnTo>
                  <a:lnTo>
                    <a:pt x="2186" y="9"/>
                  </a:lnTo>
                  <a:lnTo>
                    <a:pt x="2193" y="6"/>
                  </a:lnTo>
                  <a:lnTo>
                    <a:pt x="2201" y="3"/>
                  </a:lnTo>
                  <a:lnTo>
                    <a:pt x="2208" y="1"/>
                  </a:lnTo>
                  <a:lnTo>
                    <a:pt x="2214" y="1"/>
                  </a:lnTo>
                  <a:lnTo>
                    <a:pt x="2220" y="0"/>
                  </a:lnTo>
                  <a:lnTo>
                    <a:pt x="2223" y="0"/>
                  </a:lnTo>
                  <a:lnTo>
                    <a:pt x="2226" y="0"/>
                  </a:lnTo>
                  <a:lnTo>
                    <a:pt x="2232" y="0"/>
                  </a:lnTo>
                  <a:lnTo>
                    <a:pt x="2238" y="1"/>
                  </a:lnTo>
                  <a:lnTo>
                    <a:pt x="2245" y="3"/>
                  </a:lnTo>
                  <a:lnTo>
                    <a:pt x="2252" y="5"/>
                  </a:lnTo>
                  <a:lnTo>
                    <a:pt x="2259" y="9"/>
                  </a:lnTo>
                  <a:lnTo>
                    <a:pt x="2266" y="14"/>
                  </a:lnTo>
                  <a:lnTo>
                    <a:pt x="2271" y="21"/>
                  </a:lnTo>
                  <a:lnTo>
                    <a:pt x="2274" y="30"/>
                  </a:lnTo>
                  <a:lnTo>
                    <a:pt x="2275" y="40"/>
                  </a:lnTo>
                  <a:lnTo>
                    <a:pt x="2273" y="53"/>
                  </a:lnTo>
                  <a:lnTo>
                    <a:pt x="2267" y="69"/>
                  </a:lnTo>
                  <a:lnTo>
                    <a:pt x="2257" y="87"/>
                  </a:lnTo>
                  <a:lnTo>
                    <a:pt x="2243" y="108"/>
                  </a:lnTo>
                  <a:lnTo>
                    <a:pt x="2286" y="229"/>
                  </a:lnTo>
                  <a:lnTo>
                    <a:pt x="2358" y="0"/>
                  </a:lnTo>
                  <a:lnTo>
                    <a:pt x="2361" y="1"/>
                  </a:lnTo>
                  <a:lnTo>
                    <a:pt x="2368" y="5"/>
                  </a:lnTo>
                  <a:lnTo>
                    <a:pt x="2380" y="10"/>
                  </a:lnTo>
                  <a:lnTo>
                    <a:pt x="2397" y="17"/>
                  </a:lnTo>
                  <a:lnTo>
                    <a:pt x="2415" y="26"/>
                  </a:lnTo>
                  <a:lnTo>
                    <a:pt x="2436" y="37"/>
                  </a:lnTo>
                  <a:lnTo>
                    <a:pt x="2459" y="49"/>
                  </a:lnTo>
                  <a:lnTo>
                    <a:pt x="2483" y="64"/>
                  </a:lnTo>
                  <a:lnTo>
                    <a:pt x="2506" y="79"/>
                  </a:lnTo>
                  <a:lnTo>
                    <a:pt x="2530" y="95"/>
                  </a:lnTo>
                  <a:lnTo>
                    <a:pt x="2543" y="105"/>
                  </a:lnTo>
                  <a:lnTo>
                    <a:pt x="2554" y="115"/>
                  </a:lnTo>
                  <a:lnTo>
                    <a:pt x="2565" y="125"/>
                  </a:lnTo>
                  <a:lnTo>
                    <a:pt x="2577" y="137"/>
                  </a:lnTo>
                  <a:lnTo>
                    <a:pt x="2585" y="148"/>
                  </a:lnTo>
                  <a:lnTo>
                    <a:pt x="2592" y="164"/>
                  </a:lnTo>
                  <a:lnTo>
                    <a:pt x="2596" y="185"/>
                  </a:lnTo>
                  <a:lnTo>
                    <a:pt x="2600" y="208"/>
                  </a:lnTo>
                  <a:lnTo>
                    <a:pt x="2602" y="235"/>
                  </a:lnTo>
                  <a:lnTo>
                    <a:pt x="2603" y="264"/>
                  </a:lnTo>
                  <a:lnTo>
                    <a:pt x="2603" y="295"/>
                  </a:lnTo>
                  <a:lnTo>
                    <a:pt x="2603" y="326"/>
                  </a:lnTo>
                  <a:lnTo>
                    <a:pt x="2601" y="358"/>
                  </a:lnTo>
                  <a:lnTo>
                    <a:pt x="2599" y="389"/>
                  </a:lnTo>
                  <a:lnTo>
                    <a:pt x="2596" y="420"/>
                  </a:lnTo>
                  <a:lnTo>
                    <a:pt x="2592" y="449"/>
                  </a:lnTo>
                  <a:lnTo>
                    <a:pt x="2588" y="476"/>
                  </a:lnTo>
                  <a:lnTo>
                    <a:pt x="2584" y="499"/>
                  </a:lnTo>
                  <a:lnTo>
                    <a:pt x="2578" y="520"/>
                  </a:lnTo>
                  <a:lnTo>
                    <a:pt x="2572" y="541"/>
                  </a:lnTo>
                  <a:lnTo>
                    <a:pt x="2564" y="564"/>
                  </a:lnTo>
                  <a:lnTo>
                    <a:pt x="2555" y="587"/>
                  </a:lnTo>
                  <a:lnTo>
                    <a:pt x="2545" y="609"/>
                  </a:lnTo>
                  <a:lnTo>
                    <a:pt x="2535" y="633"/>
                  </a:lnTo>
                  <a:lnTo>
                    <a:pt x="2526" y="654"/>
                  </a:lnTo>
                  <a:lnTo>
                    <a:pt x="2515" y="675"/>
                  </a:lnTo>
                  <a:lnTo>
                    <a:pt x="2506" y="693"/>
                  </a:lnTo>
                  <a:lnTo>
                    <a:pt x="2498" y="709"/>
                  </a:lnTo>
                  <a:lnTo>
                    <a:pt x="2491" y="722"/>
                  </a:lnTo>
                  <a:lnTo>
                    <a:pt x="2486" y="733"/>
                  </a:lnTo>
                  <a:lnTo>
                    <a:pt x="2482" y="739"/>
                  </a:lnTo>
                  <a:lnTo>
                    <a:pt x="2481" y="741"/>
                  </a:lnTo>
                  <a:lnTo>
                    <a:pt x="2468" y="775"/>
                  </a:lnTo>
                  <a:lnTo>
                    <a:pt x="2459" y="810"/>
                  </a:lnTo>
                  <a:lnTo>
                    <a:pt x="2454" y="846"/>
                  </a:lnTo>
                  <a:lnTo>
                    <a:pt x="2361" y="1758"/>
                  </a:lnTo>
                  <a:lnTo>
                    <a:pt x="2356" y="1775"/>
                  </a:lnTo>
                  <a:lnTo>
                    <a:pt x="2348" y="1788"/>
                  </a:lnTo>
                  <a:lnTo>
                    <a:pt x="2336" y="1800"/>
                  </a:lnTo>
                  <a:lnTo>
                    <a:pt x="2321" y="1807"/>
                  </a:lnTo>
                  <a:lnTo>
                    <a:pt x="2304" y="1810"/>
                  </a:lnTo>
                  <a:lnTo>
                    <a:pt x="2143" y="1810"/>
                  </a:lnTo>
                  <a:lnTo>
                    <a:pt x="2126" y="1807"/>
                  </a:lnTo>
                  <a:lnTo>
                    <a:pt x="2111" y="1800"/>
                  </a:lnTo>
                  <a:lnTo>
                    <a:pt x="2099" y="1788"/>
                  </a:lnTo>
                  <a:lnTo>
                    <a:pt x="2091" y="1774"/>
                  </a:lnTo>
                  <a:lnTo>
                    <a:pt x="2087" y="1758"/>
                  </a:lnTo>
                  <a:lnTo>
                    <a:pt x="1993" y="846"/>
                  </a:lnTo>
                  <a:lnTo>
                    <a:pt x="1988" y="810"/>
                  </a:lnTo>
                  <a:lnTo>
                    <a:pt x="1979" y="775"/>
                  </a:lnTo>
                  <a:lnTo>
                    <a:pt x="1966" y="741"/>
                  </a:lnTo>
                  <a:lnTo>
                    <a:pt x="1965" y="739"/>
                  </a:lnTo>
                  <a:lnTo>
                    <a:pt x="1962" y="734"/>
                  </a:lnTo>
                  <a:lnTo>
                    <a:pt x="1957" y="724"/>
                  </a:lnTo>
                  <a:lnTo>
                    <a:pt x="1951" y="712"/>
                  </a:lnTo>
                  <a:lnTo>
                    <a:pt x="1942" y="697"/>
                  </a:lnTo>
                  <a:lnTo>
                    <a:pt x="1934" y="681"/>
                  </a:lnTo>
                  <a:lnTo>
                    <a:pt x="1925" y="661"/>
                  </a:lnTo>
                  <a:lnTo>
                    <a:pt x="1916" y="641"/>
                  </a:lnTo>
                  <a:lnTo>
                    <a:pt x="1906" y="661"/>
                  </a:lnTo>
                  <a:lnTo>
                    <a:pt x="1897" y="681"/>
                  </a:lnTo>
                  <a:lnTo>
                    <a:pt x="1889" y="697"/>
                  </a:lnTo>
                  <a:lnTo>
                    <a:pt x="1881" y="712"/>
                  </a:lnTo>
                  <a:lnTo>
                    <a:pt x="1874" y="724"/>
                  </a:lnTo>
                  <a:lnTo>
                    <a:pt x="1869" y="734"/>
                  </a:lnTo>
                  <a:lnTo>
                    <a:pt x="1866" y="739"/>
                  </a:lnTo>
                  <a:lnTo>
                    <a:pt x="1865" y="741"/>
                  </a:lnTo>
                  <a:lnTo>
                    <a:pt x="1853" y="775"/>
                  </a:lnTo>
                  <a:lnTo>
                    <a:pt x="1843" y="810"/>
                  </a:lnTo>
                  <a:lnTo>
                    <a:pt x="1838" y="846"/>
                  </a:lnTo>
                  <a:lnTo>
                    <a:pt x="1745" y="1758"/>
                  </a:lnTo>
                  <a:lnTo>
                    <a:pt x="1740" y="1775"/>
                  </a:lnTo>
                  <a:lnTo>
                    <a:pt x="1732" y="1788"/>
                  </a:lnTo>
                  <a:lnTo>
                    <a:pt x="1720" y="1800"/>
                  </a:lnTo>
                  <a:lnTo>
                    <a:pt x="1706" y="1807"/>
                  </a:lnTo>
                  <a:lnTo>
                    <a:pt x="1689" y="1810"/>
                  </a:lnTo>
                  <a:lnTo>
                    <a:pt x="1528" y="1810"/>
                  </a:lnTo>
                  <a:lnTo>
                    <a:pt x="1512" y="1807"/>
                  </a:lnTo>
                  <a:lnTo>
                    <a:pt x="1496" y="1800"/>
                  </a:lnTo>
                  <a:lnTo>
                    <a:pt x="1484" y="1788"/>
                  </a:lnTo>
                  <a:lnTo>
                    <a:pt x="1476" y="1774"/>
                  </a:lnTo>
                  <a:lnTo>
                    <a:pt x="1471" y="1758"/>
                  </a:lnTo>
                  <a:lnTo>
                    <a:pt x="1380" y="846"/>
                  </a:lnTo>
                  <a:lnTo>
                    <a:pt x="1374" y="810"/>
                  </a:lnTo>
                  <a:lnTo>
                    <a:pt x="1364" y="775"/>
                  </a:lnTo>
                  <a:lnTo>
                    <a:pt x="1352" y="741"/>
                  </a:lnTo>
                  <a:lnTo>
                    <a:pt x="1351" y="739"/>
                  </a:lnTo>
                  <a:lnTo>
                    <a:pt x="1348" y="734"/>
                  </a:lnTo>
                  <a:lnTo>
                    <a:pt x="1343" y="724"/>
                  </a:lnTo>
                  <a:lnTo>
                    <a:pt x="1336" y="712"/>
                  </a:lnTo>
                  <a:lnTo>
                    <a:pt x="1329" y="697"/>
                  </a:lnTo>
                  <a:lnTo>
                    <a:pt x="1320" y="681"/>
                  </a:lnTo>
                  <a:lnTo>
                    <a:pt x="1311" y="661"/>
                  </a:lnTo>
                  <a:lnTo>
                    <a:pt x="1301" y="641"/>
                  </a:lnTo>
                  <a:lnTo>
                    <a:pt x="1292" y="661"/>
                  </a:lnTo>
                  <a:lnTo>
                    <a:pt x="1283" y="681"/>
                  </a:lnTo>
                  <a:lnTo>
                    <a:pt x="1274" y="697"/>
                  </a:lnTo>
                  <a:lnTo>
                    <a:pt x="1267" y="712"/>
                  </a:lnTo>
                  <a:lnTo>
                    <a:pt x="1260" y="724"/>
                  </a:lnTo>
                  <a:lnTo>
                    <a:pt x="1256" y="734"/>
                  </a:lnTo>
                  <a:lnTo>
                    <a:pt x="1253" y="739"/>
                  </a:lnTo>
                  <a:lnTo>
                    <a:pt x="1251" y="741"/>
                  </a:lnTo>
                  <a:lnTo>
                    <a:pt x="1238" y="775"/>
                  </a:lnTo>
                  <a:lnTo>
                    <a:pt x="1229" y="810"/>
                  </a:lnTo>
                  <a:lnTo>
                    <a:pt x="1224" y="846"/>
                  </a:lnTo>
                  <a:lnTo>
                    <a:pt x="1131" y="1758"/>
                  </a:lnTo>
                  <a:lnTo>
                    <a:pt x="1127" y="1775"/>
                  </a:lnTo>
                  <a:lnTo>
                    <a:pt x="1118" y="1788"/>
                  </a:lnTo>
                  <a:lnTo>
                    <a:pt x="1106" y="1800"/>
                  </a:lnTo>
                  <a:lnTo>
                    <a:pt x="1091" y="1807"/>
                  </a:lnTo>
                  <a:lnTo>
                    <a:pt x="1074" y="1810"/>
                  </a:lnTo>
                  <a:lnTo>
                    <a:pt x="913" y="1810"/>
                  </a:lnTo>
                  <a:lnTo>
                    <a:pt x="896" y="1807"/>
                  </a:lnTo>
                  <a:lnTo>
                    <a:pt x="882" y="1800"/>
                  </a:lnTo>
                  <a:lnTo>
                    <a:pt x="870" y="1788"/>
                  </a:lnTo>
                  <a:lnTo>
                    <a:pt x="861" y="1774"/>
                  </a:lnTo>
                  <a:lnTo>
                    <a:pt x="856" y="1758"/>
                  </a:lnTo>
                  <a:lnTo>
                    <a:pt x="765" y="846"/>
                  </a:lnTo>
                  <a:lnTo>
                    <a:pt x="760" y="810"/>
                  </a:lnTo>
                  <a:lnTo>
                    <a:pt x="751" y="775"/>
                  </a:lnTo>
                  <a:lnTo>
                    <a:pt x="738" y="741"/>
                  </a:lnTo>
                  <a:lnTo>
                    <a:pt x="737" y="739"/>
                  </a:lnTo>
                  <a:lnTo>
                    <a:pt x="734" y="734"/>
                  </a:lnTo>
                  <a:lnTo>
                    <a:pt x="728" y="724"/>
                  </a:lnTo>
                  <a:lnTo>
                    <a:pt x="722" y="712"/>
                  </a:lnTo>
                  <a:lnTo>
                    <a:pt x="714" y="697"/>
                  </a:lnTo>
                  <a:lnTo>
                    <a:pt x="706" y="681"/>
                  </a:lnTo>
                  <a:lnTo>
                    <a:pt x="697" y="661"/>
                  </a:lnTo>
                  <a:lnTo>
                    <a:pt x="688" y="641"/>
                  </a:lnTo>
                  <a:lnTo>
                    <a:pt x="678" y="661"/>
                  </a:lnTo>
                  <a:lnTo>
                    <a:pt x="668" y="681"/>
                  </a:lnTo>
                  <a:lnTo>
                    <a:pt x="660" y="697"/>
                  </a:lnTo>
                  <a:lnTo>
                    <a:pt x="652" y="712"/>
                  </a:lnTo>
                  <a:lnTo>
                    <a:pt x="646" y="724"/>
                  </a:lnTo>
                  <a:lnTo>
                    <a:pt x="641" y="734"/>
                  </a:lnTo>
                  <a:lnTo>
                    <a:pt x="638" y="739"/>
                  </a:lnTo>
                  <a:lnTo>
                    <a:pt x="637" y="741"/>
                  </a:lnTo>
                  <a:lnTo>
                    <a:pt x="624" y="775"/>
                  </a:lnTo>
                  <a:lnTo>
                    <a:pt x="615" y="810"/>
                  </a:lnTo>
                  <a:lnTo>
                    <a:pt x="610" y="846"/>
                  </a:lnTo>
                  <a:lnTo>
                    <a:pt x="517" y="1758"/>
                  </a:lnTo>
                  <a:lnTo>
                    <a:pt x="512" y="1775"/>
                  </a:lnTo>
                  <a:lnTo>
                    <a:pt x="504" y="1788"/>
                  </a:lnTo>
                  <a:lnTo>
                    <a:pt x="492" y="1800"/>
                  </a:lnTo>
                  <a:lnTo>
                    <a:pt x="476" y="1807"/>
                  </a:lnTo>
                  <a:lnTo>
                    <a:pt x="460" y="1810"/>
                  </a:lnTo>
                  <a:lnTo>
                    <a:pt x="299" y="1810"/>
                  </a:lnTo>
                  <a:lnTo>
                    <a:pt x="282" y="1807"/>
                  </a:lnTo>
                  <a:lnTo>
                    <a:pt x="267" y="1800"/>
                  </a:lnTo>
                  <a:lnTo>
                    <a:pt x="255" y="1788"/>
                  </a:lnTo>
                  <a:lnTo>
                    <a:pt x="247" y="1774"/>
                  </a:lnTo>
                  <a:lnTo>
                    <a:pt x="243" y="1758"/>
                  </a:lnTo>
                  <a:lnTo>
                    <a:pt x="151" y="846"/>
                  </a:lnTo>
                  <a:lnTo>
                    <a:pt x="145" y="810"/>
                  </a:lnTo>
                  <a:lnTo>
                    <a:pt x="136" y="775"/>
                  </a:lnTo>
                  <a:lnTo>
                    <a:pt x="124" y="741"/>
                  </a:lnTo>
                  <a:lnTo>
                    <a:pt x="123" y="739"/>
                  </a:lnTo>
                  <a:lnTo>
                    <a:pt x="119" y="733"/>
                  </a:lnTo>
                  <a:lnTo>
                    <a:pt x="114" y="722"/>
                  </a:lnTo>
                  <a:lnTo>
                    <a:pt x="107" y="709"/>
                  </a:lnTo>
                  <a:lnTo>
                    <a:pt x="99" y="693"/>
                  </a:lnTo>
                  <a:lnTo>
                    <a:pt x="89" y="675"/>
                  </a:lnTo>
                  <a:lnTo>
                    <a:pt x="79" y="654"/>
                  </a:lnTo>
                  <a:lnTo>
                    <a:pt x="69" y="633"/>
                  </a:lnTo>
                  <a:lnTo>
                    <a:pt x="59" y="609"/>
                  </a:lnTo>
                  <a:lnTo>
                    <a:pt x="50" y="587"/>
                  </a:lnTo>
                  <a:lnTo>
                    <a:pt x="41" y="564"/>
                  </a:lnTo>
                  <a:lnTo>
                    <a:pt x="32" y="541"/>
                  </a:lnTo>
                  <a:lnTo>
                    <a:pt x="26" y="520"/>
                  </a:lnTo>
                  <a:lnTo>
                    <a:pt x="21" y="499"/>
                  </a:lnTo>
                  <a:lnTo>
                    <a:pt x="16" y="476"/>
                  </a:lnTo>
                  <a:lnTo>
                    <a:pt x="12" y="449"/>
                  </a:lnTo>
                  <a:lnTo>
                    <a:pt x="9" y="420"/>
                  </a:lnTo>
                  <a:lnTo>
                    <a:pt x="6" y="389"/>
                  </a:lnTo>
                  <a:lnTo>
                    <a:pt x="3" y="358"/>
                  </a:lnTo>
                  <a:lnTo>
                    <a:pt x="1" y="326"/>
                  </a:lnTo>
                  <a:lnTo>
                    <a:pt x="0" y="295"/>
                  </a:lnTo>
                  <a:lnTo>
                    <a:pt x="0" y="264"/>
                  </a:lnTo>
                  <a:lnTo>
                    <a:pt x="1" y="235"/>
                  </a:lnTo>
                  <a:lnTo>
                    <a:pt x="4" y="208"/>
                  </a:lnTo>
                  <a:lnTo>
                    <a:pt x="7" y="185"/>
                  </a:lnTo>
                  <a:lnTo>
                    <a:pt x="12" y="164"/>
                  </a:lnTo>
                  <a:lnTo>
                    <a:pt x="18" y="148"/>
                  </a:lnTo>
                  <a:lnTo>
                    <a:pt x="26" y="137"/>
                  </a:lnTo>
                  <a:lnTo>
                    <a:pt x="38" y="125"/>
                  </a:lnTo>
                  <a:lnTo>
                    <a:pt x="49" y="116"/>
                  </a:lnTo>
                  <a:lnTo>
                    <a:pt x="60" y="105"/>
                  </a:lnTo>
                  <a:lnTo>
                    <a:pt x="73" y="95"/>
                  </a:lnTo>
                  <a:lnTo>
                    <a:pt x="97" y="79"/>
                  </a:lnTo>
                  <a:lnTo>
                    <a:pt x="121" y="64"/>
                  </a:lnTo>
                  <a:lnTo>
                    <a:pt x="144" y="49"/>
                  </a:lnTo>
                  <a:lnTo>
                    <a:pt x="167" y="37"/>
                  </a:lnTo>
                  <a:lnTo>
                    <a:pt x="188" y="26"/>
                  </a:lnTo>
                  <a:lnTo>
                    <a:pt x="207" y="17"/>
                  </a:lnTo>
                  <a:lnTo>
                    <a:pt x="222" y="10"/>
                  </a:lnTo>
                  <a:lnTo>
                    <a:pt x="235" y="5"/>
                  </a:lnTo>
                  <a:lnTo>
                    <a:pt x="243" y="1"/>
                  </a:lnTo>
                  <a:lnTo>
                    <a:pt x="245" y="0"/>
                  </a:lnTo>
                  <a:lnTo>
                    <a:pt x="317" y="229"/>
                  </a:lnTo>
                  <a:lnTo>
                    <a:pt x="360" y="108"/>
                  </a:lnTo>
                  <a:lnTo>
                    <a:pt x="346" y="87"/>
                  </a:lnTo>
                  <a:lnTo>
                    <a:pt x="336" y="69"/>
                  </a:lnTo>
                  <a:lnTo>
                    <a:pt x="331" y="53"/>
                  </a:lnTo>
                  <a:lnTo>
                    <a:pt x="329" y="40"/>
                  </a:lnTo>
                  <a:lnTo>
                    <a:pt x="329" y="30"/>
                  </a:lnTo>
                  <a:lnTo>
                    <a:pt x="332" y="21"/>
                  </a:lnTo>
                  <a:lnTo>
                    <a:pt x="337" y="14"/>
                  </a:lnTo>
                  <a:lnTo>
                    <a:pt x="343" y="9"/>
                  </a:lnTo>
                  <a:lnTo>
                    <a:pt x="350" y="6"/>
                  </a:lnTo>
                  <a:lnTo>
                    <a:pt x="358" y="3"/>
                  </a:lnTo>
                  <a:lnTo>
                    <a:pt x="365" y="1"/>
                  </a:lnTo>
                  <a:lnTo>
                    <a:pt x="372" y="1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7">
              <a:extLst>
                <a:ext uri="{FF2B5EF4-FFF2-40B4-BE49-F238E27FC236}">
                  <a16:creationId xmlns:a16="http://schemas.microsoft.com/office/drawing/2014/main" id="{C6231153-4376-44C9-BE7E-AB18F0D6B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" y="1386"/>
              <a:ext cx="24" cy="31"/>
            </a:xfrm>
            <a:custGeom>
              <a:avLst/>
              <a:gdLst>
                <a:gd name="T0" fmla="*/ 193 w 362"/>
                <a:gd name="T1" fmla="*/ 1 h 465"/>
                <a:gd name="T2" fmla="*/ 214 w 362"/>
                <a:gd name="T3" fmla="*/ 3 h 465"/>
                <a:gd name="T4" fmla="*/ 242 w 362"/>
                <a:gd name="T5" fmla="*/ 9 h 465"/>
                <a:gd name="T6" fmla="*/ 273 w 362"/>
                <a:gd name="T7" fmla="*/ 23 h 465"/>
                <a:gd name="T8" fmla="*/ 304 w 362"/>
                <a:gd name="T9" fmla="*/ 44 h 465"/>
                <a:gd name="T10" fmla="*/ 331 w 362"/>
                <a:gd name="T11" fmla="*/ 76 h 465"/>
                <a:gd name="T12" fmla="*/ 350 w 362"/>
                <a:gd name="T13" fmla="*/ 123 h 465"/>
                <a:gd name="T14" fmla="*/ 361 w 362"/>
                <a:gd name="T15" fmla="*/ 184 h 465"/>
                <a:gd name="T16" fmla="*/ 361 w 362"/>
                <a:gd name="T17" fmla="*/ 193 h 465"/>
                <a:gd name="T18" fmla="*/ 362 w 362"/>
                <a:gd name="T19" fmla="*/ 214 h 465"/>
                <a:gd name="T20" fmla="*/ 361 w 362"/>
                <a:gd name="T21" fmla="*/ 244 h 465"/>
                <a:gd name="T22" fmla="*/ 358 w 362"/>
                <a:gd name="T23" fmla="*/ 283 h 465"/>
                <a:gd name="T24" fmla="*/ 349 w 362"/>
                <a:gd name="T25" fmla="*/ 324 h 465"/>
                <a:gd name="T26" fmla="*/ 334 w 362"/>
                <a:gd name="T27" fmla="*/ 366 h 465"/>
                <a:gd name="T28" fmla="*/ 312 w 362"/>
                <a:gd name="T29" fmla="*/ 404 h 465"/>
                <a:gd name="T30" fmla="*/ 280 w 362"/>
                <a:gd name="T31" fmla="*/ 436 h 465"/>
                <a:gd name="T32" fmla="*/ 238 w 362"/>
                <a:gd name="T33" fmla="*/ 457 h 465"/>
                <a:gd name="T34" fmla="*/ 182 w 362"/>
                <a:gd name="T35" fmla="*/ 465 h 465"/>
                <a:gd name="T36" fmla="*/ 150 w 362"/>
                <a:gd name="T37" fmla="*/ 463 h 465"/>
                <a:gd name="T38" fmla="*/ 101 w 362"/>
                <a:gd name="T39" fmla="*/ 448 h 465"/>
                <a:gd name="T40" fmla="*/ 64 w 362"/>
                <a:gd name="T41" fmla="*/ 421 h 465"/>
                <a:gd name="T42" fmla="*/ 37 w 362"/>
                <a:gd name="T43" fmla="*/ 386 h 465"/>
                <a:gd name="T44" fmla="*/ 18 w 362"/>
                <a:gd name="T45" fmla="*/ 345 h 465"/>
                <a:gd name="T46" fmla="*/ 7 w 362"/>
                <a:gd name="T47" fmla="*/ 304 h 465"/>
                <a:gd name="T48" fmla="*/ 2 w 362"/>
                <a:gd name="T49" fmla="*/ 263 h 465"/>
                <a:gd name="T50" fmla="*/ 0 w 362"/>
                <a:gd name="T51" fmla="*/ 228 h 465"/>
                <a:gd name="T52" fmla="*/ 0 w 362"/>
                <a:gd name="T53" fmla="*/ 202 h 465"/>
                <a:gd name="T54" fmla="*/ 1 w 362"/>
                <a:gd name="T55" fmla="*/ 186 h 465"/>
                <a:gd name="T56" fmla="*/ 5 w 362"/>
                <a:gd name="T57" fmla="*/ 152 h 465"/>
                <a:gd name="T58" fmla="*/ 20 w 362"/>
                <a:gd name="T59" fmla="*/ 99 h 465"/>
                <a:gd name="T60" fmla="*/ 44 w 362"/>
                <a:gd name="T61" fmla="*/ 59 h 465"/>
                <a:gd name="T62" fmla="*/ 73 w 362"/>
                <a:gd name="T63" fmla="*/ 33 h 465"/>
                <a:gd name="T64" fmla="*/ 105 w 362"/>
                <a:gd name="T65" fmla="*/ 15 h 465"/>
                <a:gd name="T66" fmla="*/ 134 w 362"/>
                <a:gd name="T67" fmla="*/ 5 h 465"/>
                <a:gd name="T68" fmla="*/ 159 w 362"/>
                <a:gd name="T69" fmla="*/ 1 h 465"/>
                <a:gd name="T70" fmla="*/ 177 w 362"/>
                <a:gd name="T71" fmla="*/ 0 h 465"/>
                <a:gd name="T72" fmla="*/ 185 w 362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5">
                  <a:moveTo>
                    <a:pt x="185" y="0"/>
                  </a:moveTo>
                  <a:lnTo>
                    <a:pt x="193" y="1"/>
                  </a:lnTo>
                  <a:lnTo>
                    <a:pt x="202" y="1"/>
                  </a:lnTo>
                  <a:lnTo>
                    <a:pt x="214" y="3"/>
                  </a:lnTo>
                  <a:lnTo>
                    <a:pt x="228" y="5"/>
                  </a:lnTo>
                  <a:lnTo>
                    <a:pt x="242" y="9"/>
                  </a:lnTo>
                  <a:lnTo>
                    <a:pt x="258" y="14"/>
                  </a:lnTo>
                  <a:lnTo>
                    <a:pt x="273" y="23"/>
                  </a:lnTo>
                  <a:lnTo>
                    <a:pt x="288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0" y="123"/>
                  </a:lnTo>
                  <a:lnTo>
                    <a:pt x="357" y="152"/>
                  </a:lnTo>
                  <a:lnTo>
                    <a:pt x="361" y="184"/>
                  </a:lnTo>
                  <a:lnTo>
                    <a:pt x="361" y="186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4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4" y="304"/>
                  </a:lnTo>
                  <a:lnTo>
                    <a:pt x="349" y="324"/>
                  </a:lnTo>
                  <a:lnTo>
                    <a:pt x="342" y="345"/>
                  </a:lnTo>
                  <a:lnTo>
                    <a:pt x="334" y="366"/>
                  </a:lnTo>
                  <a:lnTo>
                    <a:pt x="325" y="386"/>
                  </a:lnTo>
                  <a:lnTo>
                    <a:pt x="312" y="404"/>
                  </a:lnTo>
                  <a:lnTo>
                    <a:pt x="298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8" y="457"/>
                  </a:lnTo>
                  <a:lnTo>
                    <a:pt x="211" y="463"/>
                  </a:lnTo>
                  <a:lnTo>
                    <a:pt x="182" y="465"/>
                  </a:lnTo>
                  <a:lnTo>
                    <a:pt x="180" y="465"/>
                  </a:lnTo>
                  <a:lnTo>
                    <a:pt x="150" y="463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49" y="404"/>
                  </a:lnTo>
                  <a:lnTo>
                    <a:pt x="37" y="386"/>
                  </a:lnTo>
                  <a:lnTo>
                    <a:pt x="26" y="366"/>
                  </a:lnTo>
                  <a:lnTo>
                    <a:pt x="18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0" y="244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6"/>
                  </a:lnTo>
                  <a:lnTo>
                    <a:pt x="1" y="184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9"/>
                  </a:lnTo>
                  <a:lnTo>
                    <a:pt x="30" y="78"/>
                  </a:lnTo>
                  <a:lnTo>
                    <a:pt x="44" y="59"/>
                  </a:lnTo>
                  <a:lnTo>
                    <a:pt x="58" y="45"/>
                  </a:lnTo>
                  <a:lnTo>
                    <a:pt x="73" y="33"/>
                  </a:lnTo>
                  <a:lnTo>
                    <a:pt x="88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3"/>
                  </a:lnTo>
                  <a:lnTo>
                    <a:pt x="159" y="1"/>
                  </a:lnTo>
                  <a:lnTo>
                    <a:pt x="169" y="1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32283E57-1E5D-4486-BC7E-1C38695EA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" y="1386"/>
              <a:ext cx="24" cy="31"/>
            </a:xfrm>
            <a:custGeom>
              <a:avLst/>
              <a:gdLst>
                <a:gd name="T0" fmla="*/ 193 w 361"/>
                <a:gd name="T1" fmla="*/ 1 h 465"/>
                <a:gd name="T2" fmla="*/ 214 w 361"/>
                <a:gd name="T3" fmla="*/ 3 h 465"/>
                <a:gd name="T4" fmla="*/ 242 w 361"/>
                <a:gd name="T5" fmla="*/ 9 h 465"/>
                <a:gd name="T6" fmla="*/ 273 w 361"/>
                <a:gd name="T7" fmla="*/ 23 h 465"/>
                <a:gd name="T8" fmla="*/ 303 w 361"/>
                <a:gd name="T9" fmla="*/ 44 h 465"/>
                <a:gd name="T10" fmla="*/ 331 w 361"/>
                <a:gd name="T11" fmla="*/ 76 h 465"/>
                <a:gd name="T12" fmla="*/ 351 w 361"/>
                <a:gd name="T13" fmla="*/ 123 h 465"/>
                <a:gd name="T14" fmla="*/ 360 w 361"/>
                <a:gd name="T15" fmla="*/ 184 h 465"/>
                <a:gd name="T16" fmla="*/ 360 w 361"/>
                <a:gd name="T17" fmla="*/ 193 h 465"/>
                <a:gd name="T18" fmla="*/ 361 w 361"/>
                <a:gd name="T19" fmla="*/ 214 h 465"/>
                <a:gd name="T20" fmla="*/ 361 w 361"/>
                <a:gd name="T21" fmla="*/ 244 h 465"/>
                <a:gd name="T22" fmla="*/ 357 w 361"/>
                <a:gd name="T23" fmla="*/ 283 h 465"/>
                <a:gd name="T24" fmla="*/ 349 w 361"/>
                <a:gd name="T25" fmla="*/ 324 h 465"/>
                <a:gd name="T26" fmla="*/ 335 w 361"/>
                <a:gd name="T27" fmla="*/ 366 h 465"/>
                <a:gd name="T28" fmla="*/ 313 w 361"/>
                <a:gd name="T29" fmla="*/ 404 h 465"/>
                <a:gd name="T30" fmla="*/ 280 w 361"/>
                <a:gd name="T31" fmla="*/ 436 h 465"/>
                <a:gd name="T32" fmla="*/ 237 w 361"/>
                <a:gd name="T33" fmla="*/ 457 h 465"/>
                <a:gd name="T34" fmla="*/ 181 w 361"/>
                <a:gd name="T35" fmla="*/ 465 h 465"/>
                <a:gd name="T36" fmla="*/ 150 w 361"/>
                <a:gd name="T37" fmla="*/ 463 h 465"/>
                <a:gd name="T38" fmla="*/ 101 w 361"/>
                <a:gd name="T39" fmla="*/ 448 h 465"/>
                <a:gd name="T40" fmla="*/ 64 w 361"/>
                <a:gd name="T41" fmla="*/ 421 h 465"/>
                <a:gd name="T42" fmla="*/ 37 w 361"/>
                <a:gd name="T43" fmla="*/ 386 h 465"/>
                <a:gd name="T44" fmla="*/ 19 w 361"/>
                <a:gd name="T45" fmla="*/ 345 h 465"/>
                <a:gd name="T46" fmla="*/ 8 w 361"/>
                <a:gd name="T47" fmla="*/ 304 h 465"/>
                <a:gd name="T48" fmla="*/ 2 w 361"/>
                <a:gd name="T49" fmla="*/ 263 h 465"/>
                <a:gd name="T50" fmla="*/ 0 w 361"/>
                <a:gd name="T51" fmla="*/ 228 h 465"/>
                <a:gd name="T52" fmla="*/ 0 w 361"/>
                <a:gd name="T53" fmla="*/ 202 h 465"/>
                <a:gd name="T54" fmla="*/ 1 w 361"/>
                <a:gd name="T55" fmla="*/ 186 h 465"/>
                <a:gd name="T56" fmla="*/ 5 w 361"/>
                <a:gd name="T57" fmla="*/ 152 h 465"/>
                <a:gd name="T58" fmla="*/ 19 w 361"/>
                <a:gd name="T59" fmla="*/ 99 h 465"/>
                <a:gd name="T60" fmla="*/ 43 w 361"/>
                <a:gd name="T61" fmla="*/ 59 h 465"/>
                <a:gd name="T62" fmla="*/ 73 w 361"/>
                <a:gd name="T63" fmla="*/ 33 h 465"/>
                <a:gd name="T64" fmla="*/ 104 w 361"/>
                <a:gd name="T65" fmla="*/ 15 h 465"/>
                <a:gd name="T66" fmla="*/ 134 w 361"/>
                <a:gd name="T67" fmla="*/ 5 h 465"/>
                <a:gd name="T68" fmla="*/ 159 w 361"/>
                <a:gd name="T69" fmla="*/ 1 h 465"/>
                <a:gd name="T70" fmla="*/ 176 w 361"/>
                <a:gd name="T71" fmla="*/ 0 h 465"/>
                <a:gd name="T72" fmla="*/ 186 w 361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465">
                  <a:moveTo>
                    <a:pt x="186" y="0"/>
                  </a:moveTo>
                  <a:lnTo>
                    <a:pt x="193" y="1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7" y="5"/>
                  </a:lnTo>
                  <a:lnTo>
                    <a:pt x="242" y="9"/>
                  </a:lnTo>
                  <a:lnTo>
                    <a:pt x="258" y="14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3" y="44"/>
                  </a:lnTo>
                  <a:lnTo>
                    <a:pt x="318" y="59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4"/>
                  </a:lnTo>
                  <a:lnTo>
                    <a:pt x="360" y="186"/>
                  </a:lnTo>
                  <a:lnTo>
                    <a:pt x="360" y="193"/>
                  </a:lnTo>
                  <a:lnTo>
                    <a:pt x="361" y="202"/>
                  </a:lnTo>
                  <a:lnTo>
                    <a:pt x="361" y="214"/>
                  </a:lnTo>
                  <a:lnTo>
                    <a:pt x="361" y="228"/>
                  </a:lnTo>
                  <a:lnTo>
                    <a:pt x="361" y="244"/>
                  </a:lnTo>
                  <a:lnTo>
                    <a:pt x="359" y="263"/>
                  </a:lnTo>
                  <a:lnTo>
                    <a:pt x="357" y="283"/>
                  </a:lnTo>
                  <a:lnTo>
                    <a:pt x="354" y="304"/>
                  </a:lnTo>
                  <a:lnTo>
                    <a:pt x="349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6"/>
                  </a:lnTo>
                  <a:lnTo>
                    <a:pt x="313" y="404"/>
                  </a:lnTo>
                  <a:lnTo>
                    <a:pt x="297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7" y="457"/>
                  </a:lnTo>
                  <a:lnTo>
                    <a:pt x="212" y="463"/>
                  </a:lnTo>
                  <a:lnTo>
                    <a:pt x="181" y="465"/>
                  </a:lnTo>
                  <a:lnTo>
                    <a:pt x="179" y="465"/>
                  </a:lnTo>
                  <a:lnTo>
                    <a:pt x="150" y="463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49" y="404"/>
                  </a:lnTo>
                  <a:lnTo>
                    <a:pt x="37" y="386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2" y="324"/>
                  </a:lnTo>
                  <a:lnTo>
                    <a:pt x="8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1" y="244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6"/>
                  </a:lnTo>
                  <a:lnTo>
                    <a:pt x="1" y="184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19" y="99"/>
                  </a:lnTo>
                  <a:lnTo>
                    <a:pt x="30" y="78"/>
                  </a:lnTo>
                  <a:lnTo>
                    <a:pt x="43" y="59"/>
                  </a:lnTo>
                  <a:lnTo>
                    <a:pt x="58" y="45"/>
                  </a:lnTo>
                  <a:lnTo>
                    <a:pt x="73" y="33"/>
                  </a:lnTo>
                  <a:lnTo>
                    <a:pt x="88" y="23"/>
                  </a:lnTo>
                  <a:lnTo>
                    <a:pt x="104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3"/>
                  </a:lnTo>
                  <a:lnTo>
                    <a:pt x="159" y="1"/>
                  </a:lnTo>
                  <a:lnTo>
                    <a:pt x="168" y="1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9">
              <a:extLst>
                <a:ext uri="{FF2B5EF4-FFF2-40B4-BE49-F238E27FC236}">
                  <a16:creationId xmlns:a16="http://schemas.microsoft.com/office/drawing/2014/main" id="{35540655-43F3-4218-9709-33CBF35AB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" y="1386"/>
              <a:ext cx="24" cy="31"/>
            </a:xfrm>
            <a:custGeom>
              <a:avLst/>
              <a:gdLst>
                <a:gd name="T0" fmla="*/ 192 w 362"/>
                <a:gd name="T1" fmla="*/ 1 h 465"/>
                <a:gd name="T2" fmla="*/ 215 w 362"/>
                <a:gd name="T3" fmla="*/ 3 h 465"/>
                <a:gd name="T4" fmla="*/ 242 w 362"/>
                <a:gd name="T5" fmla="*/ 9 h 465"/>
                <a:gd name="T6" fmla="*/ 274 w 362"/>
                <a:gd name="T7" fmla="*/ 23 h 465"/>
                <a:gd name="T8" fmla="*/ 304 w 362"/>
                <a:gd name="T9" fmla="*/ 44 h 465"/>
                <a:gd name="T10" fmla="*/ 331 w 362"/>
                <a:gd name="T11" fmla="*/ 76 h 465"/>
                <a:gd name="T12" fmla="*/ 351 w 362"/>
                <a:gd name="T13" fmla="*/ 123 h 465"/>
                <a:gd name="T14" fmla="*/ 360 w 362"/>
                <a:gd name="T15" fmla="*/ 184 h 465"/>
                <a:gd name="T16" fmla="*/ 361 w 362"/>
                <a:gd name="T17" fmla="*/ 193 h 465"/>
                <a:gd name="T18" fmla="*/ 362 w 362"/>
                <a:gd name="T19" fmla="*/ 214 h 465"/>
                <a:gd name="T20" fmla="*/ 361 w 362"/>
                <a:gd name="T21" fmla="*/ 244 h 465"/>
                <a:gd name="T22" fmla="*/ 358 w 362"/>
                <a:gd name="T23" fmla="*/ 283 h 465"/>
                <a:gd name="T24" fmla="*/ 350 w 362"/>
                <a:gd name="T25" fmla="*/ 324 h 465"/>
                <a:gd name="T26" fmla="*/ 335 w 362"/>
                <a:gd name="T27" fmla="*/ 366 h 465"/>
                <a:gd name="T28" fmla="*/ 312 w 362"/>
                <a:gd name="T29" fmla="*/ 404 h 465"/>
                <a:gd name="T30" fmla="*/ 281 w 362"/>
                <a:gd name="T31" fmla="*/ 436 h 465"/>
                <a:gd name="T32" fmla="*/ 238 w 362"/>
                <a:gd name="T33" fmla="*/ 457 h 465"/>
                <a:gd name="T34" fmla="*/ 182 w 362"/>
                <a:gd name="T35" fmla="*/ 465 h 465"/>
                <a:gd name="T36" fmla="*/ 150 w 362"/>
                <a:gd name="T37" fmla="*/ 463 h 465"/>
                <a:gd name="T38" fmla="*/ 101 w 362"/>
                <a:gd name="T39" fmla="*/ 448 h 465"/>
                <a:gd name="T40" fmla="*/ 64 w 362"/>
                <a:gd name="T41" fmla="*/ 421 h 465"/>
                <a:gd name="T42" fmla="*/ 37 w 362"/>
                <a:gd name="T43" fmla="*/ 386 h 465"/>
                <a:gd name="T44" fmla="*/ 19 w 362"/>
                <a:gd name="T45" fmla="*/ 345 h 465"/>
                <a:gd name="T46" fmla="*/ 7 w 362"/>
                <a:gd name="T47" fmla="*/ 304 h 465"/>
                <a:gd name="T48" fmla="*/ 2 w 362"/>
                <a:gd name="T49" fmla="*/ 263 h 465"/>
                <a:gd name="T50" fmla="*/ 0 w 362"/>
                <a:gd name="T51" fmla="*/ 228 h 465"/>
                <a:gd name="T52" fmla="*/ 0 w 362"/>
                <a:gd name="T53" fmla="*/ 202 h 465"/>
                <a:gd name="T54" fmla="*/ 1 w 362"/>
                <a:gd name="T55" fmla="*/ 186 h 465"/>
                <a:gd name="T56" fmla="*/ 4 w 362"/>
                <a:gd name="T57" fmla="*/ 152 h 465"/>
                <a:gd name="T58" fmla="*/ 20 w 362"/>
                <a:gd name="T59" fmla="*/ 99 h 465"/>
                <a:gd name="T60" fmla="*/ 44 w 362"/>
                <a:gd name="T61" fmla="*/ 59 h 465"/>
                <a:gd name="T62" fmla="*/ 73 w 362"/>
                <a:gd name="T63" fmla="*/ 33 h 465"/>
                <a:gd name="T64" fmla="*/ 105 w 362"/>
                <a:gd name="T65" fmla="*/ 15 h 465"/>
                <a:gd name="T66" fmla="*/ 134 w 362"/>
                <a:gd name="T67" fmla="*/ 5 h 465"/>
                <a:gd name="T68" fmla="*/ 160 w 362"/>
                <a:gd name="T69" fmla="*/ 1 h 465"/>
                <a:gd name="T70" fmla="*/ 176 w 362"/>
                <a:gd name="T71" fmla="*/ 0 h 465"/>
                <a:gd name="T72" fmla="*/ 185 w 362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5">
                  <a:moveTo>
                    <a:pt x="185" y="0"/>
                  </a:moveTo>
                  <a:lnTo>
                    <a:pt x="192" y="1"/>
                  </a:lnTo>
                  <a:lnTo>
                    <a:pt x="202" y="1"/>
                  </a:lnTo>
                  <a:lnTo>
                    <a:pt x="215" y="3"/>
                  </a:lnTo>
                  <a:lnTo>
                    <a:pt x="228" y="5"/>
                  </a:lnTo>
                  <a:lnTo>
                    <a:pt x="242" y="9"/>
                  </a:lnTo>
                  <a:lnTo>
                    <a:pt x="257" y="14"/>
                  </a:lnTo>
                  <a:lnTo>
                    <a:pt x="274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4"/>
                  </a:lnTo>
                  <a:lnTo>
                    <a:pt x="361" y="186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4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4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4" y="386"/>
                  </a:lnTo>
                  <a:lnTo>
                    <a:pt x="312" y="404"/>
                  </a:lnTo>
                  <a:lnTo>
                    <a:pt x="298" y="421"/>
                  </a:lnTo>
                  <a:lnTo>
                    <a:pt x="281" y="436"/>
                  </a:lnTo>
                  <a:lnTo>
                    <a:pt x="260" y="448"/>
                  </a:lnTo>
                  <a:lnTo>
                    <a:pt x="238" y="457"/>
                  </a:lnTo>
                  <a:lnTo>
                    <a:pt x="212" y="463"/>
                  </a:lnTo>
                  <a:lnTo>
                    <a:pt x="182" y="465"/>
                  </a:lnTo>
                  <a:lnTo>
                    <a:pt x="179" y="465"/>
                  </a:lnTo>
                  <a:lnTo>
                    <a:pt x="150" y="463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2" y="436"/>
                  </a:lnTo>
                  <a:lnTo>
                    <a:pt x="64" y="421"/>
                  </a:lnTo>
                  <a:lnTo>
                    <a:pt x="49" y="404"/>
                  </a:lnTo>
                  <a:lnTo>
                    <a:pt x="37" y="386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0" y="244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0" y="193"/>
                  </a:lnTo>
                  <a:lnTo>
                    <a:pt x="1" y="186"/>
                  </a:lnTo>
                  <a:lnTo>
                    <a:pt x="1" y="184"/>
                  </a:lnTo>
                  <a:lnTo>
                    <a:pt x="4" y="152"/>
                  </a:lnTo>
                  <a:lnTo>
                    <a:pt x="11" y="123"/>
                  </a:lnTo>
                  <a:lnTo>
                    <a:pt x="20" y="99"/>
                  </a:lnTo>
                  <a:lnTo>
                    <a:pt x="31" y="78"/>
                  </a:lnTo>
                  <a:lnTo>
                    <a:pt x="44" y="59"/>
                  </a:lnTo>
                  <a:lnTo>
                    <a:pt x="58" y="45"/>
                  </a:lnTo>
                  <a:lnTo>
                    <a:pt x="73" y="33"/>
                  </a:lnTo>
                  <a:lnTo>
                    <a:pt x="89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8" y="3"/>
                  </a:lnTo>
                  <a:lnTo>
                    <a:pt x="160" y="1"/>
                  </a:lnTo>
                  <a:lnTo>
                    <a:pt x="169" y="1"/>
                  </a:lnTo>
                  <a:lnTo>
                    <a:pt x="176" y="0"/>
                  </a:lnTo>
                  <a:lnTo>
                    <a:pt x="181" y="0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0">
              <a:extLst>
                <a:ext uri="{FF2B5EF4-FFF2-40B4-BE49-F238E27FC236}">
                  <a16:creationId xmlns:a16="http://schemas.microsoft.com/office/drawing/2014/main" id="{4A1F0C14-066B-4CFE-A298-2933A464B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3" y="1352"/>
              <a:ext cx="24" cy="31"/>
            </a:xfrm>
            <a:custGeom>
              <a:avLst/>
              <a:gdLst>
                <a:gd name="T0" fmla="*/ 193 w 361"/>
                <a:gd name="T1" fmla="*/ 0 h 465"/>
                <a:gd name="T2" fmla="*/ 214 w 361"/>
                <a:gd name="T3" fmla="*/ 2 h 465"/>
                <a:gd name="T4" fmla="*/ 243 w 361"/>
                <a:gd name="T5" fmla="*/ 8 h 465"/>
                <a:gd name="T6" fmla="*/ 273 w 361"/>
                <a:gd name="T7" fmla="*/ 22 h 465"/>
                <a:gd name="T8" fmla="*/ 305 w 361"/>
                <a:gd name="T9" fmla="*/ 43 h 465"/>
                <a:gd name="T10" fmla="*/ 331 w 361"/>
                <a:gd name="T11" fmla="*/ 76 h 465"/>
                <a:gd name="T12" fmla="*/ 351 w 361"/>
                <a:gd name="T13" fmla="*/ 122 h 465"/>
                <a:gd name="T14" fmla="*/ 360 w 361"/>
                <a:gd name="T15" fmla="*/ 183 h 465"/>
                <a:gd name="T16" fmla="*/ 361 w 361"/>
                <a:gd name="T17" fmla="*/ 192 h 465"/>
                <a:gd name="T18" fmla="*/ 361 w 361"/>
                <a:gd name="T19" fmla="*/ 213 h 465"/>
                <a:gd name="T20" fmla="*/ 361 w 361"/>
                <a:gd name="T21" fmla="*/ 244 h 465"/>
                <a:gd name="T22" fmla="*/ 357 w 361"/>
                <a:gd name="T23" fmla="*/ 282 h 465"/>
                <a:gd name="T24" fmla="*/ 349 w 361"/>
                <a:gd name="T25" fmla="*/ 324 h 465"/>
                <a:gd name="T26" fmla="*/ 335 w 361"/>
                <a:gd name="T27" fmla="*/ 365 h 465"/>
                <a:gd name="T28" fmla="*/ 313 w 361"/>
                <a:gd name="T29" fmla="*/ 403 h 465"/>
                <a:gd name="T30" fmla="*/ 280 w 361"/>
                <a:gd name="T31" fmla="*/ 435 h 465"/>
                <a:gd name="T32" fmla="*/ 238 w 361"/>
                <a:gd name="T33" fmla="*/ 456 h 465"/>
                <a:gd name="T34" fmla="*/ 183 w 361"/>
                <a:gd name="T35" fmla="*/ 465 h 465"/>
                <a:gd name="T36" fmla="*/ 150 w 361"/>
                <a:gd name="T37" fmla="*/ 462 h 465"/>
                <a:gd name="T38" fmla="*/ 101 w 361"/>
                <a:gd name="T39" fmla="*/ 447 h 465"/>
                <a:gd name="T40" fmla="*/ 64 w 361"/>
                <a:gd name="T41" fmla="*/ 421 h 465"/>
                <a:gd name="T42" fmla="*/ 37 w 361"/>
                <a:gd name="T43" fmla="*/ 385 h 465"/>
                <a:gd name="T44" fmla="*/ 19 w 361"/>
                <a:gd name="T45" fmla="*/ 344 h 465"/>
                <a:gd name="T46" fmla="*/ 8 w 361"/>
                <a:gd name="T47" fmla="*/ 303 h 465"/>
                <a:gd name="T48" fmla="*/ 2 w 361"/>
                <a:gd name="T49" fmla="*/ 263 h 465"/>
                <a:gd name="T50" fmla="*/ 0 w 361"/>
                <a:gd name="T51" fmla="*/ 227 h 465"/>
                <a:gd name="T52" fmla="*/ 0 w 361"/>
                <a:gd name="T53" fmla="*/ 201 h 465"/>
                <a:gd name="T54" fmla="*/ 1 w 361"/>
                <a:gd name="T55" fmla="*/ 185 h 465"/>
                <a:gd name="T56" fmla="*/ 5 w 361"/>
                <a:gd name="T57" fmla="*/ 151 h 465"/>
                <a:gd name="T58" fmla="*/ 20 w 361"/>
                <a:gd name="T59" fmla="*/ 98 h 465"/>
                <a:gd name="T60" fmla="*/ 43 w 361"/>
                <a:gd name="T61" fmla="*/ 58 h 465"/>
                <a:gd name="T62" fmla="*/ 73 w 361"/>
                <a:gd name="T63" fmla="*/ 32 h 465"/>
                <a:gd name="T64" fmla="*/ 104 w 361"/>
                <a:gd name="T65" fmla="*/ 14 h 465"/>
                <a:gd name="T66" fmla="*/ 134 w 361"/>
                <a:gd name="T67" fmla="*/ 5 h 465"/>
                <a:gd name="T68" fmla="*/ 159 w 361"/>
                <a:gd name="T69" fmla="*/ 0 h 465"/>
                <a:gd name="T70" fmla="*/ 177 w 361"/>
                <a:gd name="T71" fmla="*/ 0 h 465"/>
                <a:gd name="T72" fmla="*/ 186 w 361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465">
                  <a:moveTo>
                    <a:pt x="186" y="0"/>
                  </a:moveTo>
                  <a:lnTo>
                    <a:pt x="193" y="0"/>
                  </a:lnTo>
                  <a:lnTo>
                    <a:pt x="203" y="0"/>
                  </a:lnTo>
                  <a:lnTo>
                    <a:pt x="214" y="2"/>
                  </a:lnTo>
                  <a:lnTo>
                    <a:pt x="227" y="4"/>
                  </a:lnTo>
                  <a:lnTo>
                    <a:pt x="243" y="8"/>
                  </a:lnTo>
                  <a:lnTo>
                    <a:pt x="258" y="14"/>
                  </a:lnTo>
                  <a:lnTo>
                    <a:pt x="273" y="22"/>
                  </a:lnTo>
                  <a:lnTo>
                    <a:pt x="289" y="32"/>
                  </a:lnTo>
                  <a:lnTo>
                    <a:pt x="305" y="43"/>
                  </a:lnTo>
                  <a:lnTo>
                    <a:pt x="318" y="58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1" y="122"/>
                  </a:lnTo>
                  <a:lnTo>
                    <a:pt x="357" y="151"/>
                  </a:lnTo>
                  <a:lnTo>
                    <a:pt x="360" y="183"/>
                  </a:lnTo>
                  <a:lnTo>
                    <a:pt x="360" y="185"/>
                  </a:lnTo>
                  <a:lnTo>
                    <a:pt x="361" y="192"/>
                  </a:lnTo>
                  <a:lnTo>
                    <a:pt x="361" y="201"/>
                  </a:lnTo>
                  <a:lnTo>
                    <a:pt x="361" y="213"/>
                  </a:lnTo>
                  <a:lnTo>
                    <a:pt x="361" y="227"/>
                  </a:lnTo>
                  <a:lnTo>
                    <a:pt x="361" y="244"/>
                  </a:lnTo>
                  <a:lnTo>
                    <a:pt x="359" y="263"/>
                  </a:lnTo>
                  <a:lnTo>
                    <a:pt x="357" y="282"/>
                  </a:lnTo>
                  <a:lnTo>
                    <a:pt x="354" y="303"/>
                  </a:lnTo>
                  <a:lnTo>
                    <a:pt x="349" y="324"/>
                  </a:lnTo>
                  <a:lnTo>
                    <a:pt x="343" y="344"/>
                  </a:lnTo>
                  <a:lnTo>
                    <a:pt x="335" y="365"/>
                  </a:lnTo>
                  <a:lnTo>
                    <a:pt x="325" y="385"/>
                  </a:lnTo>
                  <a:lnTo>
                    <a:pt x="313" y="403"/>
                  </a:lnTo>
                  <a:lnTo>
                    <a:pt x="297" y="421"/>
                  </a:lnTo>
                  <a:lnTo>
                    <a:pt x="280" y="435"/>
                  </a:lnTo>
                  <a:lnTo>
                    <a:pt x="261" y="447"/>
                  </a:lnTo>
                  <a:lnTo>
                    <a:pt x="238" y="456"/>
                  </a:lnTo>
                  <a:lnTo>
                    <a:pt x="212" y="462"/>
                  </a:lnTo>
                  <a:lnTo>
                    <a:pt x="183" y="465"/>
                  </a:lnTo>
                  <a:lnTo>
                    <a:pt x="180" y="465"/>
                  </a:lnTo>
                  <a:lnTo>
                    <a:pt x="150" y="462"/>
                  </a:lnTo>
                  <a:lnTo>
                    <a:pt x="124" y="456"/>
                  </a:lnTo>
                  <a:lnTo>
                    <a:pt x="101" y="447"/>
                  </a:lnTo>
                  <a:lnTo>
                    <a:pt x="81" y="435"/>
                  </a:lnTo>
                  <a:lnTo>
                    <a:pt x="64" y="421"/>
                  </a:lnTo>
                  <a:lnTo>
                    <a:pt x="50" y="403"/>
                  </a:lnTo>
                  <a:lnTo>
                    <a:pt x="37" y="385"/>
                  </a:lnTo>
                  <a:lnTo>
                    <a:pt x="27" y="365"/>
                  </a:lnTo>
                  <a:lnTo>
                    <a:pt x="19" y="344"/>
                  </a:lnTo>
                  <a:lnTo>
                    <a:pt x="12" y="324"/>
                  </a:lnTo>
                  <a:lnTo>
                    <a:pt x="8" y="303"/>
                  </a:lnTo>
                  <a:lnTo>
                    <a:pt x="4" y="282"/>
                  </a:lnTo>
                  <a:lnTo>
                    <a:pt x="2" y="263"/>
                  </a:lnTo>
                  <a:lnTo>
                    <a:pt x="1" y="244"/>
                  </a:lnTo>
                  <a:lnTo>
                    <a:pt x="0" y="227"/>
                  </a:lnTo>
                  <a:lnTo>
                    <a:pt x="0" y="213"/>
                  </a:lnTo>
                  <a:lnTo>
                    <a:pt x="0" y="201"/>
                  </a:lnTo>
                  <a:lnTo>
                    <a:pt x="1" y="192"/>
                  </a:lnTo>
                  <a:lnTo>
                    <a:pt x="1" y="185"/>
                  </a:lnTo>
                  <a:lnTo>
                    <a:pt x="2" y="183"/>
                  </a:lnTo>
                  <a:lnTo>
                    <a:pt x="5" y="151"/>
                  </a:lnTo>
                  <a:lnTo>
                    <a:pt x="11" y="122"/>
                  </a:lnTo>
                  <a:lnTo>
                    <a:pt x="20" y="98"/>
                  </a:lnTo>
                  <a:lnTo>
                    <a:pt x="31" y="76"/>
                  </a:lnTo>
                  <a:lnTo>
                    <a:pt x="43" y="58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9" y="22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4" y="5"/>
                  </a:lnTo>
                  <a:lnTo>
                    <a:pt x="148" y="2"/>
                  </a:lnTo>
                  <a:lnTo>
                    <a:pt x="159" y="0"/>
                  </a:lnTo>
                  <a:lnTo>
                    <a:pt x="169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32CAA335-95C2-4262-9C48-00827E5CA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" y="1352"/>
              <a:ext cx="24" cy="31"/>
            </a:xfrm>
            <a:custGeom>
              <a:avLst/>
              <a:gdLst>
                <a:gd name="T0" fmla="*/ 193 w 363"/>
                <a:gd name="T1" fmla="*/ 0 h 465"/>
                <a:gd name="T2" fmla="*/ 215 w 363"/>
                <a:gd name="T3" fmla="*/ 2 h 465"/>
                <a:gd name="T4" fmla="*/ 243 w 363"/>
                <a:gd name="T5" fmla="*/ 8 h 465"/>
                <a:gd name="T6" fmla="*/ 275 w 363"/>
                <a:gd name="T7" fmla="*/ 22 h 465"/>
                <a:gd name="T8" fmla="*/ 305 w 363"/>
                <a:gd name="T9" fmla="*/ 43 h 465"/>
                <a:gd name="T10" fmla="*/ 332 w 363"/>
                <a:gd name="T11" fmla="*/ 76 h 465"/>
                <a:gd name="T12" fmla="*/ 352 w 363"/>
                <a:gd name="T13" fmla="*/ 122 h 465"/>
                <a:gd name="T14" fmla="*/ 361 w 363"/>
                <a:gd name="T15" fmla="*/ 183 h 465"/>
                <a:gd name="T16" fmla="*/ 362 w 363"/>
                <a:gd name="T17" fmla="*/ 192 h 465"/>
                <a:gd name="T18" fmla="*/ 363 w 363"/>
                <a:gd name="T19" fmla="*/ 213 h 465"/>
                <a:gd name="T20" fmla="*/ 362 w 363"/>
                <a:gd name="T21" fmla="*/ 244 h 465"/>
                <a:gd name="T22" fmla="*/ 358 w 363"/>
                <a:gd name="T23" fmla="*/ 282 h 465"/>
                <a:gd name="T24" fmla="*/ 350 w 363"/>
                <a:gd name="T25" fmla="*/ 324 h 465"/>
                <a:gd name="T26" fmla="*/ 336 w 363"/>
                <a:gd name="T27" fmla="*/ 365 h 465"/>
                <a:gd name="T28" fmla="*/ 313 w 363"/>
                <a:gd name="T29" fmla="*/ 403 h 465"/>
                <a:gd name="T30" fmla="*/ 282 w 363"/>
                <a:gd name="T31" fmla="*/ 435 h 465"/>
                <a:gd name="T32" fmla="*/ 238 w 363"/>
                <a:gd name="T33" fmla="*/ 456 h 465"/>
                <a:gd name="T34" fmla="*/ 183 w 363"/>
                <a:gd name="T35" fmla="*/ 465 h 465"/>
                <a:gd name="T36" fmla="*/ 151 w 363"/>
                <a:gd name="T37" fmla="*/ 462 h 465"/>
                <a:gd name="T38" fmla="*/ 102 w 363"/>
                <a:gd name="T39" fmla="*/ 447 h 465"/>
                <a:gd name="T40" fmla="*/ 64 w 363"/>
                <a:gd name="T41" fmla="*/ 421 h 465"/>
                <a:gd name="T42" fmla="*/ 38 w 363"/>
                <a:gd name="T43" fmla="*/ 385 h 465"/>
                <a:gd name="T44" fmla="*/ 20 w 363"/>
                <a:gd name="T45" fmla="*/ 344 h 465"/>
                <a:gd name="T46" fmla="*/ 9 w 363"/>
                <a:gd name="T47" fmla="*/ 303 h 465"/>
                <a:gd name="T48" fmla="*/ 2 w 363"/>
                <a:gd name="T49" fmla="*/ 263 h 465"/>
                <a:gd name="T50" fmla="*/ 0 w 363"/>
                <a:gd name="T51" fmla="*/ 227 h 465"/>
                <a:gd name="T52" fmla="*/ 1 w 363"/>
                <a:gd name="T53" fmla="*/ 201 h 465"/>
                <a:gd name="T54" fmla="*/ 2 w 363"/>
                <a:gd name="T55" fmla="*/ 185 h 465"/>
                <a:gd name="T56" fmla="*/ 6 w 363"/>
                <a:gd name="T57" fmla="*/ 151 h 465"/>
                <a:gd name="T58" fmla="*/ 21 w 363"/>
                <a:gd name="T59" fmla="*/ 98 h 465"/>
                <a:gd name="T60" fmla="*/ 45 w 363"/>
                <a:gd name="T61" fmla="*/ 58 h 465"/>
                <a:gd name="T62" fmla="*/ 75 w 363"/>
                <a:gd name="T63" fmla="*/ 32 h 465"/>
                <a:gd name="T64" fmla="*/ 105 w 363"/>
                <a:gd name="T65" fmla="*/ 14 h 465"/>
                <a:gd name="T66" fmla="*/ 136 w 363"/>
                <a:gd name="T67" fmla="*/ 5 h 465"/>
                <a:gd name="T68" fmla="*/ 160 w 363"/>
                <a:gd name="T69" fmla="*/ 0 h 465"/>
                <a:gd name="T70" fmla="*/ 177 w 363"/>
                <a:gd name="T71" fmla="*/ 0 h 465"/>
                <a:gd name="T72" fmla="*/ 186 w 363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3" h="465">
                  <a:moveTo>
                    <a:pt x="186" y="0"/>
                  </a:moveTo>
                  <a:lnTo>
                    <a:pt x="193" y="0"/>
                  </a:lnTo>
                  <a:lnTo>
                    <a:pt x="204" y="0"/>
                  </a:lnTo>
                  <a:lnTo>
                    <a:pt x="215" y="2"/>
                  </a:lnTo>
                  <a:lnTo>
                    <a:pt x="229" y="4"/>
                  </a:lnTo>
                  <a:lnTo>
                    <a:pt x="243" y="8"/>
                  </a:lnTo>
                  <a:lnTo>
                    <a:pt x="258" y="14"/>
                  </a:lnTo>
                  <a:lnTo>
                    <a:pt x="275" y="22"/>
                  </a:lnTo>
                  <a:lnTo>
                    <a:pt x="290" y="32"/>
                  </a:lnTo>
                  <a:lnTo>
                    <a:pt x="305" y="43"/>
                  </a:lnTo>
                  <a:lnTo>
                    <a:pt x="319" y="58"/>
                  </a:lnTo>
                  <a:lnTo>
                    <a:pt x="332" y="76"/>
                  </a:lnTo>
                  <a:lnTo>
                    <a:pt x="343" y="98"/>
                  </a:lnTo>
                  <a:lnTo>
                    <a:pt x="352" y="122"/>
                  </a:lnTo>
                  <a:lnTo>
                    <a:pt x="358" y="151"/>
                  </a:lnTo>
                  <a:lnTo>
                    <a:pt x="361" y="183"/>
                  </a:lnTo>
                  <a:lnTo>
                    <a:pt x="361" y="185"/>
                  </a:lnTo>
                  <a:lnTo>
                    <a:pt x="362" y="192"/>
                  </a:lnTo>
                  <a:lnTo>
                    <a:pt x="362" y="201"/>
                  </a:lnTo>
                  <a:lnTo>
                    <a:pt x="363" y="213"/>
                  </a:lnTo>
                  <a:lnTo>
                    <a:pt x="363" y="227"/>
                  </a:lnTo>
                  <a:lnTo>
                    <a:pt x="362" y="244"/>
                  </a:lnTo>
                  <a:lnTo>
                    <a:pt x="361" y="263"/>
                  </a:lnTo>
                  <a:lnTo>
                    <a:pt x="358" y="282"/>
                  </a:lnTo>
                  <a:lnTo>
                    <a:pt x="355" y="303"/>
                  </a:lnTo>
                  <a:lnTo>
                    <a:pt x="350" y="324"/>
                  </a:lnTo>
                  <a:lnTo>
                    <a:pt x="344" y="344"/>
                  </a:lnTo>
                  <a:lnTo>
                    <a:pt x="336" y="365"/>
                  </a:lnTo>
                  <a:lnTo>
                    <a:pt x="326" y="385"/>
                  </a:lnTo>
                  <a:lnTo>
                    <a:pt x="313" y="403"/>
                  </a:lnTo>
                  <a:lnTo>
                    <a:pt x="299" y="421"/>
                  </a:lnTo>
                  <a:lnTo>
                    <a:pt x="282" y="435"/>
                  </a:lnTo>
                  <a:lnTo>
                    <a:pt x="262" y="447"/>
                  </a:lnTo>
                  <a:lnTo>
                    <a:pt x="238" y="456"/>
                  </a:lnTo>
                  <a:lnTo>
                    <a:pt x="213" y="462"/>
                  </a:lnTo>
                  <a:lnTo>
                    <a:pt x="183" y="465"/>
                  </a:lnTo>
                  <a:lnTo>
                    <a:pt x="180" y="465"/>
                  </a:lnTo>
                  <a:lnTo>
                    <a:pt x="151" y="462"/>
                  </a:lnTo>
                  <a:lnTo>
                    <a:pt x="124" y="456"/>
                  </a:lnTo>
                  <a:lnTo>
                    <a:pt x="102" y="447"/>
                  </a:lnTo>
                  <a:lnTo>
                    <a:pt x="82" y="435"/>
                  </a:lnTo>
                  <a:lnTo>
                    <a:pt x="64" y="421"/>
                  </a:lnTo>
                  <a:lnTo>
                    <a:pt x="50" y="403"/>
                  </a:lnTo>
                  <a:lnTo>
                    <a:pt x="38" y="385"/>
                  </a:lnTo>
                  <a:lnTo>
                    <a:pt x="28" y="365"/>
                  </a:lnTo>
                  <a:lnTo>
                    <a:pt x="20" y="344"/>
                  </a:lnTo>
                  <a:lnTo>
                    <a:pt x="14" y="324"/>
                  </a:lnTo>
                  <a:lnTo>
                    <a:pt x="9" y="303"/>
                  </a:lnTo>
                  <a:lnTo>
                    <a:pt x="6" y="282"/>
                  </a:lnTo>
                  <a:lnTo>
                    <a:pt x="2" y="263"/>
                  </a:lnTo>
                  <a:lnTo>
                    <a:pt x="1" y="244"/>
                  </a:lnTo>
                  <a:lnTo>
                    <a:pt x="0" y="227"/>
                  </a:lnTo>
                  <a:lnTo>
                    <a:pt x="0" y="213"/>
                  </a:lnTo>
                  <a:lnTo>
                    <a:pt x="1" y="201"/>
                  </a:lnTo>
                  <a:lnTo>
                    <a:pt x="1" y="192"/>
                  </a:lnTo>
                  <a:lnTo>
                    <a:pt x="2" y="185"/>
                  </a:lnTo>
                  <a:lnTo>
                    <a:pt x="2" y="183"/>
                  </a:lnTo>
                  <a:lnTo>
                    <a:pt x="6" y="151"/>
                  </a:lnTo>
                  <a:lnTo>
                    <a:pt x="12" y="122"/>
                  </a:lnTo>
                  <a:lnTo>
                    <a:pt x="21" y="98"/>
                  </a:lnTo>
                  <a:lnTo>
                    <a:pt x="32" y="76"/>
                  </a:lnTo>
                  <a:lnTo>
                    <a:pt x="45" y="58"/>
                  </a:lnTo>
                  <a:lnTo>
                    <a:pt x="59" y="44"/>
                  </a:lnTo>
                  <a:lnTo>
                    <a:pt x="75" y="32"/>
                  </a:lnTo>
                  <a:lnTo>
                    <a:pt x="90" y="22"/>
                  </a:lnTo>
                  <a:lnTo>
                    <a:pt x="105" y="14"/>
                  </a:lnTo>
                  <a:lnTo>
                    <a:pt x="120" y="8"/>
                  </a:lnTo>
                  <a:lnTo>
                    <a:pt x="136" y="5"/>
                  </a:lnTo>
                  <a:lnTo>
                    <a:pt x="149" y="2"/>
                  </a:lnTo>
                  <a:lnTo>
                    <a:pt x="160" y="0"/>
                  </a:lnTo>
                  <a:lnTo>
                    <a:pt x="170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1D0AC42A-64B7-4F59-BE5B-28A7FD5B77BE}"/>
              </a:ext>
            </a:extLst>
          </p:cNvPr>
          <p:cNvSpPr txBox="1"/>
          <p:nvPr/>
        </p:nvSpPr>
        <p:spPr>
          <a:xfrm>
            <a:off x="7704252" y="1945449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Wide Connection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DDA1A8-91B7-4CC1-A38E-A50850127D46}"/>
              </a:ext>
            </a:extLst>
          </p:cNvPr>
          <p:cNvSpPr txBox="1"/>
          <p:nvPr/>
        </p:nvSpPr>
        <p:spPr>
          <a:xfrm>
            <a:off x="4770552" y="4950055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Best Team Work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54E72-0307-4761-834A-F6B600FC1E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FF57DA8-12D0-4033-9F32-3D1AFCAAC2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538732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8E72B326-720D-44C2-8290-3E25A6DC1164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48" name="Star: 5 Points 47">
            <a:extLst>
              <a:ext uri="{FF2B5EF4-FFF2-40B4-BE49-F238E27FC236}">
                <a16:creationId xmlns:a16="http://schemas.microsoft.com/office/drawing/2014/main" id="{0512C1CA-C2B6-4E90-997D-61FA472F3CC9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49" name="Star: 5 Points 48">
            <a:extLst>
              <a:ext uri="{FF2B5EF4-FFF2-40B4-BE49-F238E27FC236}">
                <a16:creationId xmlns:a16="http://schemas.microsoft.com/office/drawing/2014/main" id="{66695EC7-F704-4D73-A682-86B33436CE50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701CA0-DA03-4C71-9054-B1C3F52AA2DA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AE737F0-96AE-4911-8FEC-BB23D07475D0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C14A263-EEF9-4CCC-A9A1-30DBB993B48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CFFA568-89FA-4D6A-B1E0-302C26B569E2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3A00229-524A-43A4-8BF5-5B553FECF653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0E0754E-5E5F-4873-A0B4-0CF9C4E4CF06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E08387E-02A1-40AC-9438-C64BEDC6060F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10BC06B-39C7-4526-B315-BB96B17A3AD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9ECF16D-6907-4850-92A7-321555CF20B1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8718819B-C6A0-4A3B-8ECD-CF9E196C0BF9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145DD46-385C-4656-A9B9-73B6F366B32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245BCCC-B966-41FC-ADC9-DE89704B1499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8" name="Google Shape;339;p17">
            <a:extLst>
              <a:ext uri="{FF2B5EF4-FFF2-40B4-BE49-F238E27FC236}">
                <a16:creationId xmlns:a16="http://schemas.microsoft.com/office/drawing/2014/main" id="{DD4A7BE5-67A2-4768-A7CB-457A88016B37}"/>
              </a:ext>
            </a:extLst>
          </p:cNvPr>
          <p:cNvSpPr/>
          <p:nvPr/>
        </p:nvSpPr>
        <p:spPr>
          <a:xfrm>
            <a:off x="1682368" y="1824953"/>
            <a:ext cx="2659540" cy="3982473"/>
          </a:xfrm>
          <a:prstGeom prst="rect">
            <a:avLst/>
          </a:prstGeom>
          <a:solidFill>
            <a:srgbClr val="F2F2F2">
              <a:alpha val="5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19" name="Google Shape;371;p17">
            <a:extLst>
              <a:ext uri="{FF2B5EF4-FFF2-40B4-BE49-F238E27FC236}">
                <a16:creationId xmlns:a16="http://schemas.microsoft.com/office/drawing/2014/main" id="{9B0AD5CA-932A-4CA5-BA68-291523A8A1B5}"/>
              </a:ext>
            </a:extLst>
          </p:cNvPr>
          <p:cNvSpPr/>
          <p:nvPr/>
        </p:nvSpPr>
        <p:spPr>
          <a:xfrm>
            <a:off x="1682368" y="2623101"/>
            <a:ext cx="2659540" cy="8195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20" name="Google Shape;372;p17">
            <a:extLst>
              <a:ext uri="{FF2B5EF4-FFF2-40B4-BE49-F238E27FC236}">
                <a16:creationId xmlns:a16="http://schemas.microsoft.com/office/drawing/2014/main" id="{8EA7ACE3-7B5D-4BCA-8ADD-9FF49B82D8F7}"/>
              </a:ext>
            </a:extLst>
          </p:cNvPr>
          <p:cNvSpPr txBox="1"/>
          <p:nvPr/>
        </p:nvSpPr>
        <p:spPr>
          <a:xfrm>
            <a:off x="1779964" y="2028273"/>
            <a:ext cx="2464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Raleway"/>
                <a:cs typeface="Raleway"/>
                <a:sym typeface="Raleway"/>
              </a:rPr>
              <a:t>Regular</a:t>
            </a:r>
            <a:endParaRPr dirty="0"/>
          </a:p>
        </p:txBody>
      </p:sp>
      <p:sp>
        <p:nvSpPr>
          <p:cNvPr id="21" name="Google Shape;352;p17">
            <a:extLst>
              <a:ext uri="{FF2B5EF4-FFF2-40B4-BE49-F238E27FC236}">
                <a16:creationId xmlns:a16="http://schemas.microsoft.com/office/drawing/2014/main" id="{8A2BB0BD-1418-4F6D-A139-CF114B3F8BCF}"/>
              </a:ext>
            </a:extLst>
          </p:cNvPr>
          <p:cNvSpPr txBox="1"/>
          <p:nvPr/>
        </p:nvSpPr>
        <p:spPr>
          <a:xfrm>
            <a:off x="1881230" y="4244727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cxnSp>
        <p:nvCxnSpPr>
          <p:cNvPr id="22" name="Google Shape;353;p17">
            <a:extLst>
              <a:ext uri="{FF2B5EF4-FFF2-40B4-BE49-F238E27FC236}">
                <a16:creationId xmlns:a16="http://schemas.microsoft.com/office/drawing/2014/main" id="{1CB3D5E8-B912-4269-AD39-9801321741EA}"/>
              </a:ext>
            </a:extLst>
          </p:cNvPr>
          <p:cNvCxnSpPr>
            <a:cxnSpLocks/>
          </p:cNvCxnSpPr>
          <p:nvPr/>
        </p:nvCxnSpPr>
        <p:spPr>
          <a:xfrm>
            <a:off x="1960578" y="4660847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352;p17">
            <a:extLst>
              <a:ext uri="{FF2B5EF4-FFF2-40B4-BE49-F238E27FC236}">
                <a16:creationId xmlns:a16="http://schemas.microsoft.com/office/drawing/2014/main" id="{6767EBDF-6B04-42DB-87AE-FE86BD2FEED5}"/>
              </a:ext>
            </a:extLst>
          </p:cNvPr>
          <p:cNvSpPr txBox="1"/>
          <p:nvPr/>
        </p:nvSpPr>
        <p:spPr>
          <a:xfrm>
            <a:off x="1881230" y="4663155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352;p17">
            <a:extLst>
              <a:ext uri="{FF2B5EF4-FFF2-40B4-BE49-F238E27FC236}">
                <a16:creationId xmlns:a16="http://schemas.microsoft.com/office/drawing/2014/main" id="{255745E7-C76D-442F-8254-C8A25BAC6010}"/>
              </a:ext>
            </a:extLst>
          </p:cNvPr>
          <p:cNvSpPr txBox="1"/>
          <p:nvPr/>
        </p:nvSpPr>
        <p:spPr>
          <a:xfrm>
            <a:off x="1881230" y="3803934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Detail Services</a:t>
            </a:r>
            <a:endParaRPr sz="1600" b="1" dirty="0">
              <a:solidFill>
                <a:schemeClr val="tx2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B3890C-E2E9-4EBE-9A45-A7357F91D20C}"/>
              </a:ext>
            </a:extLst>
          </p:cNvPr>
          <p:cNvSpPr/>
          <p:nvPr/>
        </p:nvSpPr>
        <p:spPr>
          <a:xfrm>
            <a:off x="1977424" y="2821573"/>
            <a:ext cx="2069429" cy="46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2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$ 45.00</a:t>
            </a:r>
            <a:endParaRPr lang="en-ID" sz="2800" dirty="0">
              <a:solidFill>
                <a:schemeClr val="accent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Google Shape;353;p17">
            <a:extLst>
              <a:ext uri="{FF2B5EF4-FFF2-40B4-BE49-F238E27FC236}">
                <a16:creationId xmlns:a16="http://schemas.microsoft.com/office/drawing/2014/main" id="{F53CD95B-B1F1-4AB0-8B19-C4C6CB331272}"/>
              </a:ext>
            </a:extLst>
          </p:cNvPr>
          <p:cNvCxnSpPr>
            <a:cxnSpLocks/>
          </p:cNvCxnSpPr>
          <p:nvPr/>
        </p:nvCxnSpPr>
        <p:spPr>
          <a:xfrm>
            <a:off x="1960578" y="5083900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352;p17">
            <a:extLst>
              <a:ext uri="{FF2B5EF4-FFF2-40B4-BE49-F238E27FC236}">
                <a16:creationId xmlns:a16="http://schemas.microsoft.com/office/drawing/2014/main" id="{81C6FE1E-6EE4-4DAA-AC76-B9CBBC99C61E}"/>
              </a:ext>
            </a:extLst>
          </p:cNvPr>
          <p:cNvSpPr txBox="1"/>
          <p:nvPr/>
        </p:nvSpPr>
        <p:spPr>
          <a:xfrm>
            <a:off x="1881230" y="5086208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8" name="Google Shape;339;p17">
            <a:extLst>
              <a:ext uri="{FF2B5EF4-FFF2-40B4-BE49-F238E27FC236}">
                <a16:creationId xmlns:a16="http://schemas.microsoft.com/office/drawing/2014/main" id="{119863C8-C75B-4750-86F0-824F15A92D99}"/>
              </a:ext>
            </a:extLst>
          </p:cNvPr>
          <p:cNvSpPr/>
          <p:nvPr/>
        </p:nvSpPr>
        <p:spPr>
          <a:xfrm>
            <a:off x="4766230" y="1824953"/>
            <a:ext cx="2659540" cy="3982473"/>
          </a:xfrm>
          <a:prstGeom prst="rect">
            <a:avLst/>
          </a:prstGeom>
          <a:solidFill>
            <a:srgbClr val="F2F2F2">
              <a:alpha val="5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9" name="Google Shape;371;p17">
            <a:extLst>
              <a:ext uri="{FF2B5EF4-FFF2-40B4-BE49-F238E27FC236}">
                <a16:creationId xmlns:a16="http://schemas.microsoft.com/office/drawing/2014/main" id="{4E6AAB12-9676-4228-852E-52C2E9BAA5E9}"/>
              </a:ext>
            </a:extLst>
          </p:cNvPr>
          <p:cNvSpPr/>
          <p:nvPr/>
        </p:nvSpPr>
        <p:spPr>
          <a:xfrm>
            <a:off x="4766230" y="2623101"/>
            <a:ext cx="2659540" cy="8195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30" name="Google Shape;372;p17">
            <a:extLst>
              <a:ext uri="{FF2B5EF4-FFF2-40B4-BE49-F238E27FC236}">
                <a16:creationId xmlns:a16="http://schemas.microsoft.com/office/drawing/2014/main" id="{573FDEA2-9683-4EEA-B3C8-D55996DE4EEB}"/>
              </a:ext>
            </a:extLst>
          </p:cNvPr>
          <p:cNvSpPr txBox="1"/>
          <p:nvPr/>
        </p:nvSpPr>
        <p:spPr>
          <a:xfrm>
            <a:off x="4863826" y="2028273"/>
            <a:ext cx="2464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Raleway"/>
                <a:cs typeface="Raleway"/>
                <a:sym typeface="Raleway"/>
              </a:rPr>
              <a:t>Premium</a:t>
            </a:r>
            <a:endParaRPr dirty="0"/>
          </a:p>
        </p:txBody>
      </p:sp>
      <p:sp>
        <p:nvSpPr>
          <p:cNvPr id="31" name="Google Shape;352;p17">
            <a:extLst>
              <a:ext uri="{FF2B5EF4-FFF2-40B4-BE49-F238E27FC236}">
                <a16:creationId xmlns:a16="http://schemas.microsoft.com/office/drawing/2014/main" id="{DA2E6460-7513-4236-8284-3BACBE52F26F}"/>
              </a:ext>
            </a:extLst>
          </p:cNvPr>
          <p:cNvSpPr txBox="1"/>
          <p:nvPr/>
        </p:nvSpPr>
        <p:spPr>
          <a:xfrm>
            <a:off x="4965092" y="4244727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cxnSp>
        <p:nvCxnSpPr>
          <p:cNvPr id="32" name="Google Shape;353;p17">
            <a:extLst>
              <a:ext uri="{FF2B5EF4-FFF2-40B4-BE49-F238E27FC236}">
                <a16:creationId xmlns:a16="http://schemas.microsoft.com/office/drawing/2014/main" id="{D4837C66-6CED-4DE9-ACD3-B72DAAAB37A4}"/>
              </a:ext>
            </a:extLst>
          </p:cNvPr>
          <p:cNvCxnSpPr>
            <a:cxnSpLocks/>
          </p:cNvCxnSpPr>
          <p:nvPr/>
        </p:nvCxnSpPr>
        <p:spPr>
          <a:xfrm>
            <a:off x="5044440" y="4660847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52;p17">
            <a:extLst>
              <a:ext uri="{FF2B5EF4-FFF2-40B4-BE49-F238E27FC236}">
                <a16:creationId xmlns:a16="http://schemas.microsoft.com/office/drawing/2014/main" id="{D28C7851-D6CC-4035-8A1B-056A155CE289}"/>
              </a:ext>
            </a:extLst>
          </p:cNvPr>
          <p:cNvSpPr txBox="1"/>
          <p:nvPr/>
        </p:nvSpPr>
        <p:spPr>
          <a:xfrm>
            <a:off x="4965092" y="4663155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34" name="Google Shape;352;p17">
            <a:extLst>
              <a:ext uri="{FF2B5EF4-FFF2-40B4-BE49-F238E27FC236}">
                <a16:creationId xmlns:a16="http://schemas.microsoft.com/office/drawing/2014/main" id="{AC54849C-BEB7-4153-AE25-BF73E61DCD82}"/>
              </a:ext>
            </a:extLst>
          </p:cNvPr>
          <p:cNvSpPr txBox="1"/>
          <p:nvPr/>
        </p:nvSpPr>
        <p:spPr>
          <a:xfrm>
            <a:off x="4965092" y="3803934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Detail Services</a:t>
            </a:r>
            <a:endParaRPr sz="1600" b="1" dirty="0">
              <a:solidFill>
                <a:schemeClr val="tx2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40E83D2-344C-4C43-93A9-0CE74D8F57C2}"/>
              </a:ext>
            </a:extLst>
          </p:cNvPr>
          <p:cNvSpPr/>
          <p:nvPr/>
        </p:nvSpPr>
        <p:spPr>
          <a:xfrm>
            <a:off x="5061286" y="2821573"/>
            <a:ext cx="2069429" cy="46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2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$ 65.00</a:t>
            </a:r>
            <a:endParaRPr lang="en-ID" sz="2800" dirty="0">
              <a:solidFill>
                <a:schemeClr val="accent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6" name="Google Shape;353;p17">
            <a:extLst>
              <a:ext uri="{FF2B5EF4-FFF2-40B4-BE49-F238E27FC236}">
                <a16:creationId xmlns:a16="http://schemas.microsoft.com/office/drawing/2014/main" id="{CE3FDBB2-53C3-4E4F-AF4E-0182EDF28422}"/>
              </a:ext>
            </a:extLst>
          </p:cNvPr>
          <p:cNvCxnSpPr>
            <a:cxnSpLocks/>
          </p:cNvCxnSpPr>
          <p:nvPr/>
        </p:nvCxnSpPr>
        <p:spPr>
          <a:xfrm>
            <a:off x="5044440" y="5083900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" name="Google Shape;352;p17">
            <a:extLst>
              <a:ext uri="{FF2B5EF4-FFF2-40B4-BE49-F238E27FC236}">
                <a16:creationId xmlns:a16="http://schemas.microsoft.com/office/drawing/2014/main" id="{6FCA2DC7-A8AE-4243-9CBB-DC89918421CB}"/>
              </a:ext>
            </a:extLst>
          </p:cNvPr>
          <p:cNvSpPr txBox="1"/>
          <p:nvPr/>
        </p:nvSpPr>
        <p:spPr>
          <a:xfrm>
            <a:off x="4965092" y="5086208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39" name="Google Shape;339;p17">
            <a:extLst>
              <a:ext uri="{FF2B5EF4-FFF2-40B4-BE49-F238E27FC236}">
                <a16:creationId xmlns:a16="http://schemas.microsoft.com/office/drawing/2014/main" id="{24E942A2-EFA0-4A98-A8CE-164EA61CEA3D}"/>
              </a:ext>
            </a:extLst>
          </p:cNvPr>
          <p:cNvSpPr/>
          <p:nvPr/>
        </p:nvSpPr>
        <p:spPr>
          <a:xfrm>
            <a:off x="7850092" y="1824953"/>
            <a:ext cx="2659540" cy="3982473"/>
          </a:xfrm>
          <a:prstGeom prst="rect">
            <a:avLst/>
          </a:prstGeom>
          <a:solidFill>
            <a:srgbClr val="F2F2F2">
              <a:alpha val="5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40" name="Google Shape;371;p17">
            <a:extLst>
              <a:ext uri="{FF2B5EF4-FFF2-40B4-BE49-F238E27FC236}">
                <a16:creationId xmlns:a16="http://schemas.microsoft.com/office/drawing/2014/main" id="{A8B0735B-CC4E-4CD8-A0DD-50A799228493}"/>
              </a:ext>
            </a:extLst>
          </p:cNvPr>
          <p:cNvSpPr/>
          <p:nvPr/>
        </p:nvSpPr>
        <p:spPr>
          <a:xfrm>
            <a:off x="7850092" y="2623101"/>
            <a:ext cx="2659540" cy="8195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41" name="Google Shape;372;p17">
            <a:extLst>
              <a:ext uri="{FF2B5EF4-FFF2-40B4-BE49-F238E27FC236}">
                <a16:creationId xmlns:a16="http://schemas.microsoft.com/office/drawing/2014/main" id="{0D2718A5-5F87-418C-94CE-4D4658FB1D8E}"/>
              </a:ext>
            </a:extLst>
          </p:cNvPr>
          <p:cNvSpPr txBox="1"/>
          <p:nvPr/>
        </p:nvSpPr>
        <p:spPr>
          <a:xfrm>
            <a:off x="7947688" y="2028273"/>
            <a:ext cx="2464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ym typeface="Raleway"/>
              </a:rPr>
              <a:t>Full Services</a:t>
            </a:r>
            <a:endParaRPr dirty="0"/>
          </a:p>
        </p:txBody>
      </p:sp>
      <p:sp>
        <p:nvSpPr>
          <p:cNvPr id="42" name="Google Shape;352;p17">
            <a:extLst>
              <a:ext uri="{FF2B5EF4-FFF2-40B4-BE49-F238E27FC236}">
                <a16:creationId xmlns:a16="http://schemas.microsoft.com/office/drawing/2014/main" id="{63609F4E-2E50-4741-A3C5-55D26F2E2C4B}"/>
              </a:ext>
            </a:extLst>
          </p:cNvPr>
          <p:cNvSpPr txBox="1"/>
          <p:nvPr/>
        </p:nvSpPr>
        <p:spPr>
          <a:xfrm>
            <a:off x="8048954" y="4244727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cxnSp>
        <p:nvCxnSpPr>
          <p:cNvPr id="43" name="Google Shape;353;p17">
            <a:extLst>
              <a:ext uri="{FF2B5EF4-FFF2-40B4-BE49-F238E27FC236}">
                <a16:creationId xmlns:a16="http://schemas.microsoft.com/office/drawing/2014/main" id="{12D44136-89FD-41E4-A4DC-63DEFB68EEBF}"/>
              </a:ext>
            </a:extLst>
          </p:cNvPr>
          <p:cNvCxnSpPr>
            <a:cxnSpLocks/>
          </p:cNvCxnSpPr>
          <p:nvPr/>
        </p:nvCxnSpPr>
        <p:spPr>
          <a:xfrm>
            <a:off x="8128302" y="4660847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4" name="Google Shape;352;p17">
            <a:extLst>
              <a:ext uri="{FF2B5EF4-FFF2-40B4-BE49-F238E27FC236}">
                <a16:creationId xmlns:a16="http://schemas.microsoft.com/office/drawing/2014/main" id="{232F5A17-3548-46A7-838A-7B4F2948BA56}"/>
              </a:ext>
            </a:extLst>
          </p:cNvPr>
          <p:cNvSpPr txBox="1"/>
          <p:nvPr/>
        </p:nvSpPr>
        <p:spPr>
          <a:xfrm>
            <a:off x="8048954" y="4663155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45" name="Google Shape;352;p17">
            <a:extLst>
              <a:ext uri="{FF2B5EF4-FFF2-40B4-BE49-F238E27FC236}">
                <a16:creationId xmlns:a16="http://schemas.microsoft.com/office/drawing/2014/main" id="{FE3196A3-3D8C-4E86-BB1B-62BEE2583B01}"/>
              </a:ext>
            </a:extLst>
          </p:cNvPr>
          <p:cNvSpPr txBox="1"/>
          <p:nvPr/>
        </p:nvSpPr>
        <p:spPr>
          <a:xfrm>
            <a:off x="8048954" y="3803934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Detail Services</a:t>
            </a:r>
            <a:endParaRPr sz="1600" b="1" dirty="0">
              <a:solidFill>
                <a:schemeClr val="tx2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D31CF-0D1D-4DFA-B1E9-C5CAC5E1EEC4}"/>
              </a:ext>
            </a:extLst>
          </p:cNvPr>
          <p:cNvSpPr/>
          <p:nvPr/>
        </p:nvSpPr>
        <p:spPr>
          <a:xfrm>
            <a:off x="8145148" y="2821573"/>
            <a:ext cx="2069429" cy="46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2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$ 99.00</a:t>
            </a:r>
            <a:endParaRPr lang="en-ID" sz="2800" dirty="0">
              <a:solidFill>
                <a:schemeClr val="accent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7" name="Google Shape;353;p17">
            <a:extLst>
              <a:ext uri="{FF2B5EF4-FFF2-40B4-BE49-F238E27FC236}">
                <a16:creationId xmlns:a16="http://schemas.microsoft.com/office/drawing/2014/main" id="{41E726C2-F2D7-4F7C-8695-3738F70F4C7B}"/>
              </a:ext>
            </a:extLst>
          </p:cNvPr>
          <p:cNvCxnSpPr>
            <a:cxnSpLocks/>
          </p:cNvCxnSpPr>
          <p:nvPr/>
        </p:nvCxnSpPr>
        <p:spPr>
          <a:xfrm>
            <a:off x="8128302" y="5083900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1" name="Google Shape;352;p17">
            <a:extLst>
              <a:ext uri="{FF2B5EF4-FFF2-40B4-BE49-F238E27FC236}">
                <a16:creationId xmlns:a16="http://schemas.microsoft.com/office/drawing/2014/main" id="{EFF157BE-8E81-4E3E-9210-27849E54C1DA}"/>
              </a:ext>
            </a:extLst>
          </p:cNvPr>
          <p:cNvSpPr txBox="1"/>
          <p:nvPr/>
        </p:nvSpPr>
        <p:spPr>
          <a:xfrm>
            <a:off x="8048954" y="5086208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BD22C7-F99C-4F44-97FE-54812E3BA858}"/>
              </a:ext>
            </a:extLst>
          </p:cNvPr>
          <p:cNvSpPr txBox="1"/>
          <p:nvPr/>
        </p:nvSpPr>
        <p:spPr>
          <a:xfrm>
            <a:off x="4487273" y="855579"/>
            <a:ext cx="321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Pricing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Table’s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63BF74D-98CE-47C4-824E-F22C69965BD4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099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A5A69-23E5-451B-BBE1-4B26680130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74757FD-70EE-4BC1-8EA0-61DD513B18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FAE3978-9BDF-4DCA-8BC0-883378CA73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EB516BB-5B3E-4C29-AF60-3CCC47E752C9}"/>
              </a:ext>
            </a:extLst>
          </p:cNvPr>
          <p:cNvSpPr/>
          <p:nvPr/>
        </p:nvSpPr>
        <p:spPr>
          <a:xfrm>
            <a:off x="2510422" y="3744364"/>
            <a:ext cx="640080" cy="64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sz="1400" dirty="0">
              <a:latin typeface="+mj-lt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C3589A5-D179-4697-878D-93065DAA8E3F}"/>
              </a:ext>
            </a:extLst>
          </p:cNvPr>
          <p:cNvSpPr/>
          <p:nvPr/>
        </p:nvSpPr>
        <p:spPr>
          <a:xfrm>
            <a:off x="5775959" y="3744362"/>
            <a:ext cx="640080" cy="64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sz="1400" dirty="0">
              <a:latin typeface="+mj-lt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0A32A0C-71E8-49E9-A0F7-EF3386F9A66D}"/>
              </a:ext>
            </a:extLst>
          </p:cNvPr>
          <p:cNvSpPr/>
          <p:nvPr/>
        </p:nvSpPr>
        <p:spPr>
          <a:xfrm>
            <a:off x="9037846" y="3762974"/>
            <a:ext cx="640080" cy="64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sz="1400" dirty="0">
              <a:latin typeface="+mj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E5F36B3-CB41-4619-A0DC-859608AFD08E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3A22A22-3FBA-4F85-B241-55EFA5FDEAED}"/>
              </a:ext>
            </a:extLst>
          </p:cNvPr>
          <p:cNvSpPr txBox="1"/>
          <p:nvPr/>
        </p:nvSpPr>
        <p:spPr>
          <a:xfrm>
            <a:off x="9477899" y="6104318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16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DCE7195-C1C5-4CC5-BE2D-1D5ECEF03044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07DD6A1-B11B-4D0B-9282-ED35D2AADDFF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72869D4-1034-44F2-856F-1EA586D81643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F44F8C5-862A-4FDE-A64D-9D3E258EF40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DB2793A-49A5-45A5-BC57-D321B383A5DF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0" name="Star: 5 Points 59">
            <a:extLst>
              <a:ext uri="{FF2B5EF4-FFF2-40B4-BE49-F238E27FC236}">
                <a16:creationId xmlns:a16="http://schemas.microsoft.com/office/drawing/2014/main" id="{FC55F6FF-42E8-49FD-9BA0-3D5197EDAC1B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1" name="Star: 5 Points 60">
            <a:extLst>
              <a:ext uri="{FF2B5EF4-FFF2-40B4-BE49-F238E27FC236}">
                <a16:creationId xmlns:a16="http://schemas.microsoft.com/office/drawing/2014/main" id="{8C6A1B6C-E26D-4498-A9C3-0B9B8A2CC97F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2" name="Star: 5 Points 61">
            <a:extLst>
              <a:ext uri="{FF2B5EF4-FFF2-40B4-BE49-F238E27FC236}">
                <a16:creationId xmlns:a16="http://schemas.microsoft.com/office/drawing/2014/main" id="{230C4781-3C49-4F0A-A928-004A43F425BF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7E17AA3-98B9-489A-91F0-1FBB913A7EA2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1577585-57D5-416E-85FE-E390A6AFBB48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3A9C629-0DB3-43E6-A431-911052829D38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0509994-2D31-4C77-BF72-32BEFE9ED02D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E49E77F-DC99-4617-85C5-DFB2FE625DC3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9F0F059-35C3-4F8D-9CD3-A8ED8F7D82BA}"/>
              </a:ext>
            </a:extLst>
          </p:cNvPr>
          <p:cNvSpPr txBox="1"/>
          <p:nvPr/>
        </p:nvSpPr>
        <p:spPr>
          <a:xfrm>
            <a:off x="3823856" y="855579"/>
            <a:ext cx="454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Meet Our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Great Team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4015419-C37F-4A73-BB15-39E66FB96B2F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F48AC70-C89F-4A1B-AB0C-579DE9ED5BDB}"/>
              </a:ext>
            </a:extLst>
          </p:cNvPr>
          <p:cNvSpPr/>
          <p:nvPr/>
        </p:nvSpPr>
        <p:spPr>
          <a:xfrm>
            <a:off x="1724210" y="4841356"/>
            <a:ext cx="2251076" cy="318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i="1" dirty="0">
                <a:solidFill>
                  <a:schemeClr val="accent6"/>
                </a:solidFill>
              </a:rPr>
              <a:t>General Manager</a:t>
            </a:r>
            <a:endParaRPr lang="id-ID" sz="1100" i="1" dirty="0">
              <a:solidFill>
                <a:schemeClr val="accent6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232CC0-87E8-43A6-8976-C7D195424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211" y="4518102"/>
            <a:ext cx="22510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Jemimah Salim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1BC4B7-5AEB-4C20-B03A-79E9ECC710FB}"/>
              </a:ext>
            </a:extLst>
          </p:cNvPr>
          <p:cNvSpPr txBox="1"/>
          <p:nvPr/>
        </p:nvSpPr>
        <p:spPr>
          <a:xfrm>
            <a:off x="1641539" y="5130364"/>
            <a:ext cx="2539976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CB4DCB-CDFC-4671-962C-BF1F93103929}"/>
              </a:ext>
            </a:extLst>
          </p:cNvPr>
          <p:cNvSpPr/>
          <p:nvPr/>
        </p:nvSpPr>
        <p:spPr>
          <a:xfrm>
            <a:off x="4981580" y="4841356"/>
            <a:ext cx="2251076" cy="318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i="1" dirty="0">
                <a:solidFill>
                  <a:schemeClr val="accent6"/>
                </a:solidFill>
              </a:rPr>
              <a:t>CEO Company</a:t>
            </a:r>
            <a:endParaRPr lang="id-ID" sz="1100" i="1" dirty="0">
              <a:solidFill>
                <a:schemeClr val="accent6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63DA2E-15D5-4433-B327-8DE90EA43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581" y="4518102"/>
            <a:ext cx="22510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Frank Gerry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96C5A2-2B47-4305-8566-2F05771DE333}"/>
              </a:ext>
            </a:extLst>
          </p:cNvPr>
          <p:cNvSpPr txBox="1"/>
          <p:nvPr/>
        </p:nvSpPr>
        <p:spPr>
          <a:xfrm>
            <a:off x="4898909" y="5130364"/>
            <a:ext cx="2539976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B1DE72-0BBE-4E4E-9D77-CA1AE912975C}"/>
              </a:ext>
            </a:extLst>
          </p:cNvPr>
          <p:cNvSpPr/>
          <p:nvPr/>
        </p:nvSpPr>
        <p:spPr>
          <a:xfrm>
            <a:off x="8238950" y="4841356"/>
            <a:ext cx="2251076" cy="318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i="1" dirty="0">
                <a:solidFill>
                  <a:schemeClr val="accent6"/>
                </a:solidFill>
              </a:rPr>
              <a:t>Executive Manager</a:t>
            </a:r>
            <a:endParaRPr lang="id-ID" sz="1100" i="1" dirty="0">
              <a:solidFill>
                <a:schemeClr val="accent6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C84B4E9-7348-4385-B889-F77B3C054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8951" y="4518102"/>
            <a:ext cx="22510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James </a:t>
            </a:r>
            <a:r>
              <a:rPr lang="en-US" altLang="en-US" sz="1600" b="1" dirty="0" err="1">
                <a:solidFill>
                  <a:schemeClr val="tx2"/>
                </a:solidFill>
                <a:latin typeface="+mn-lt"/>
              </a:rPr>
              <a:t>Tompson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63C394-9E92-4969-B84D-047E68F34C74}"/>
              </a:ext>
            </a:extLst>
          </p:cNvPr>
          <p:cNvSpPr txBox="1"/>
          <p:nvPr/>
        </p:nvSpPr>
        <p:spPr>
          <a:xfrm>
            <a:off x="8156279" y="5130364"/>
            <a:ext cx="2539976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120D8E-B658-40C9-8B52-646EAD780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273" y="3835685"/>
            <a:ext cx="63423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01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F2E8FB8-7D88-4E18-8B92-AC36E167E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0003" y="3835685"/>
            <a:ext cx="63423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02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A821FB1-7CFE-4872-ACCD-EF11EDE4B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373" y="3835685"/>
            <a:ext cx="63423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03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4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1FE97264-5E8B-4401-B636-9D75A2EDAB00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D0609B5B-609C-4178-A616-7DC380BF8E0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4492D9CC-ED7B-4946-9A17-CD2D116544FC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7538B6-EB81-4926-9D25-7699D89EB71C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4EB41B-834C-4AB2-8084-02F657640B86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E0C980-8EC5-4A43-B4D8-39BEDEFBCFB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CC969C-B050-4994-8FAA-DD20AE2D28F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2BA40B5-16BE-4FA3-A72A-DA8564C38E44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ADA4B0A-2D1C-4EE6-8173-E0F3ABD29705}"/>
              </a:ext>
            </a:extLst>
          </p:cNvPr>
          <p:cNvSpPr txBox="1"/>
          <p:nvPr/>
        </p:nvSpPr>
        <p:spPr>
          <a:xfrm>
            <a:off x="1407766" y="1751708"/>
            <a:ext cx="433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General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Manager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B87FFC-B2B1-42A2-83E2-09238F24276F}"/>
              </a:ext>
            </a:extLst>
          </p:cNvPr>
          <p:cNvSpPr/>
          <p:nvPr/>
        </p:nvSpPr>
        <p:spPr>
          <a:xfrm>
            <a:off x="1486680" y="1678683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15C679-3E3C-4A7A-A567-538F2A0EAD8F}"/>
              </a:ext>
            </a:extLst>
          </p:cNvPr>
          <p:cNvSpPr/>
          <p:nvPr/>
        </p:nvSpPr>
        <p:spPr>
          <a:xfrm>
            <a:off x="1407768" y="3435833"/>
            <a:ext cx="468823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e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nim nec du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elit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magnayu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tristiqu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 sit 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D900441D-A33F-47DF-8520-822809ACB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766" y="2859267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Jemimah Salim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3DCACB-9333-4BF3-B21A-F76D6543E3A1}"/>
              </a:ext>
            </a:extLst>
          </p:cNvPr>
          <p:cNvSpPr/>
          <p:nvPr/>
        </p:nvSpPr>
        <p:spPr>
          <a:xfrm>
            <a:off x="1410941" y="3156014"/>
            <a:ext cx="2400300" cy="3191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General Manager</a:t>
            </a:r>
            <a:endParaRPr lang="id-ID" sz="1100" i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A8BBCB0-6171-482F-833B-15E769D5D105}"/>
              </a:ext>
            </a:extLst>
          </p:cNvPr>
          <p:cNvSpPr/>
          <p:nvPr/>
        </p:nvSpPr>
        <p:spPr>
          <a:xfrm>
            <a:off x="1501944" y="4464293"/>
            <a:ext cx="347472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FBE4490-0660-46B2-AA84-4D0FFE6C894F}"/>
              </a:ext>
            </a:extLst>
          </p:cNvPr>
          <p:cNvSpPr/>
          <p:nvPr/>
        </p:nvSpPr>
        <p:spPr>
          <a:xfrm>
            <a:off x="1501945" y="4464293"/>
            <a:ext cx="3154680" cy="457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0B24F7-8CD8-46C8-BD87-E954A03E5F51}"/>
              </a:ext>
            </a:extLst>
          </p:cNvPr>
          <p:cNvSpPr txBox="1"/>
          <p:nvPr/>
        </p:nvSpPr>
        <p:spPr>
          <a:xfrm flipH="1">
            <a:off x="5196367" y="4353841"/>
            <a:ext cx="52988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596A3DD-16DC-4530-A81D-325B4A190CBE}"/>
              </a:ext>
            </a:extLst>
          </p:cNvPr>
          <p:cNvSpPr txBox="1"/>
          <p:nvPr/>
        </p:nvSpPr>
        <p:spPr>
          <a:xfrm flipH="1">
            <a:off x="1507281" y="4113608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4394C33-A3B2-4BE8-8BB4-D3F36079A392}"/>
              </a:ext>
            </a:extLst>
          </p:cNvPr>
          <p:cNvSpPr/>
          <p:nvPr/>
        </p:nvSpPr>
        <p:spPr>
          <a:xfrm>
            <a:off x="1535225" y="5056287"/>
            <a:ext cx="347472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A4377E2-8021-48AC-B5E0-024A5AAF2586}"/>
              </a:ext>
            </a:extLst>
          </p:cNvPr>
          <p:cNvSpPr/>
          <p:nvPr/>
        </p:nvSpPr>
        <p:spPr>
          <a:xfrm>
            <a:off x="1501945" y="5056287"/>
            <a:ext cx="2743200" cy="45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067FAC-7EFF-4D2F-95FC-4B242BAF70EB}"/>
              </a:ext>
            </a:extLst>
          </p:cNvPr>
          <p:cNvSpPr txBox="1"/>
          <p:nvPr/>
        </p:nvSpPr>
        <p:spPr>
          <a:xfrm flipH="1">
            <a:off x="5201283" y="4933255"/>
            <a:ext cx="529879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9BCCC9-2DB9-43C3-B292-D1049D834454}"/>
              </a:ext>
            </a:extLst>
          </p:cNvPr>
          <p:cNvSpPr txBox="1"/>
          <p:nvPr/>
        </p:nvSpPr>
        <p:spPr>
          <a:xfrm flipH="1">
            <a:off x="1503512" y="4699251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C3CE6-C57D-480D-9AA4-313BD0FDC5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184918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B461662-A29B-4222-8852-D9995393CC53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D90175-84CC-4A05-8961-77F2130689C6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18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C99E48C-3085-49C3-9190-AC976B8869A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F5F3CC4-4CDA-47E4-BA67-E594DEAD2AF1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F009E7-B437-42E2-BF09-923022664073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92D19B3-B3C2-49E6-AC14-02172C299EF4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52B745C-F998-4102-A97D-19236A479288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FA05EB7-735B-4CAF-94E3-A8597E077F7E}"/>
              </a:ext>
            </a:extLst>
          </p:cNvPr>
          <p:cNvSpPr txBox="1"/>
          <p:nvPr/>
        </p:nvSpPr>
        <p:spPr>
          <a:xfrm>
            <a:off x="6915846" y="1711732"/>
            <a:ext cx="3229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CEO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Founder Company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C9BFE6-3B49-4624-9A8D-155A6CE6F86E}"/>
              </a:ext>
            </a:extLst>
          </p:cNvPr>
          <p:cNvSpPr/>
          <p:nvPr/>
        </p:nvSpPr>
        <p:spPr>
          <a:xfrm>
            <a:off x="6994760" y="163870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4A11AB-0C7A-4EA5-885A-CF78004F2C9D}"/>
              </a:ext>
            </a:extLst>
          </p:cNvPr>
          <p:cNvSpPr/>
          <p:nvPr/>
        </p:nvSpPr>
        <p:spPr>
          <a:xfrm>
            <a:off x="6915849" y="3479021"/>
            <a:ext cx="373054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e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nim nec d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31E615A5-46D6-4447-AAAF-CFE392C22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846" y="2902455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Frank Gerry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66A45-FAED-4D57-8EA8-F4D735F895F4}"/>
              </a:ext>
            </a:extLst>
          </p:cNvPr>
          <p:cNvSpPr/>
          <p:nvPr/>
        </p:nvSpPr>
        <p:spPr>
          <a:xfrm>
            <a:off x="6919021" y="3199202"/>
            <a:ext cx="2400300" cy="3191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CEO Founder </a:t>
            </a:r>
            <a:endParaRPr lang="id-ID" sz="1100" i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A7236C-ABBF-4BE3-ADC1-D8B9B2C3408C}"/>
              </a:ext>
            </a:extLst>
          </p:cNvPr>
          <p:cNvSpPr/>
          <p:nvPr/>
        </p:nvSpPr>
        <p:spPr>
          <a:xfrm>
            <a:off x="7010024" y="4507481"/>
            <a:ext cx="3024564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335D6F-5DE0-4A7D-AD2F-554CD2608304}"/>
              </a:ext>
            </a:extLst>
          </p:cNvPr>
          <p:cNvSpPr/>
          <p:nvPr/>
        </p:nvSpPr>
        <p:spPr>
          <a:xfrm>
            <a:off x="7010025" y="4507481"/>
            <a:ext cx="2541169" cy="457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D17676-D28E-4539-B932-7565D24DE3C9}"/>
              </a:ext>
            </a:extLst>
          </p:cNvPr>
          <p:cNvSpPr txBox="1"/>
          <p:nvPr/>
        </p:nvSpPr>
        <p:spPr>
          <a:xfrm flipH="1">
            <a:off x="10307250" y="4397029"/>
            <a:ext cx="52988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606CC3-E549-4A1E-B68B-05DB419FF59D}"/>
              </a:ext>
            </a:extLst>
          </p:cNvPr>
          <p:cNvSpPr txBox="1"/>
          <p:nvPr/>
        </p:nvSpPr>
        <p:spPr>
          <a:xfrm flipH="1">
            <a:off x="7015361" y="4156796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730402-4FA5-4962-962C-B215A01EF1C2}"/>
              </a:ext>
            </a:extLst>
          </p:cNvPr>
          <p:cNvSpPr/>
          <p:nvPr/>
        </p:nvSpPr>
        <p:spPr>
          <a:xfrm>
            <a:off x="7043305" y="5099475"/>
            <a:ext cx="3024564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F3EA69-5ED1-4345-8D6A-E3E052702A92}"/>
              </a:ext>
            </a:extLst>
          </p:cNvPr>
          <p:cNvSpPr/>
          <p:nvPr/>
        </p:nvSpPr>
        <p:spPr>
          <a:xfrm>
            <a:off x="7010025" y="5099475"/>
            <a:ext cx="2209712" cy="45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BC091A-F152-490E-8130-FD345D431FF0}"/>
              </a:ext>
            </a:extLst>
          </p:cNvPr>
          <p:cNvSpPr txBox="1"/>
          <p:nvPr/>
        </p:nvSpPr>
        <p:spPr>
          <a:xfrm flipH="1">
            <a:off x="10312166" y="4976443"/>
            <a:ext cx="529879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ED7142-F993-4B5D-8203-54BDF7226114}"/>
              </a:ext>
            </a:extLst>
          </p:cNvPr>
          <p:cNvSpPr txBox="1"/>
          <p:nvPr/>
        </p:nvSpPr>
        <p:spPr>
          <a:xfrm flipH="1">
            <a:off x="7011592" y="4742439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37992-F0B9-45C8-8B65-479BDB40D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2530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AF265ED8-FB40-48E4-AA78-AD0D9475D908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9C63421C-A5E6-4B77-B2CD-21D5583DAE08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D7E726E0-CF9B-4B29-9E17-E05F4D11E0E8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A258B6-4F3B-41BD-B20D-6B09CA4C6BF4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8A76F29-94AB-4D44-821D-7E0F48EF1E0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9C40868-9F3A-4A6B-BF3B-B953862254A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4E2E1E0-D289-4BF8-B577-E6677399F1A0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CC7141A-BEBD-44BC-8555-855959EC6B0D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9930EC4-340F-49AB-A66D-9EC80C61A569}"/>
              </a:ext>
            </a:extLst>
          </p:cNvPr>
          <p:cNvSpPr txBox="1"/>
          <p:nvPr/>
        </p:nvSpPr>
        <p:spPr>
          <a:xfrm>
            <a:off x="1463991" y="1702207"/>
            <a:ext cx="3828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Executive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Manager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F1806C-42FD-436F-905F-5F3119841F45}"/>
              </a:ext>
            </a:extLst>
          </p:cNvPr>
          <p:cNvSpPr/>
          <p:nvPr/>
        </p:nvSpPr>
        <p:spPr>
          <a:xfrm>
            <a:off x="1542905" y="1629182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B1810D-94D6-4993-9570-9329BEF13C37}"/>
              </a:ext>
            </a:extLst>
          </p:cNvPr>
          <p:cNvSpPr/>
          <p:nvPr/>
        </p:nvSpPr>
        <p:spPr>
          <a:xfrm>
            <a:off x="1463993" y="3485333"/>
            <a:ext cx="470538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e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nim nec d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magna sit amet. amet. Ri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411007A7-7C2A-43F3-A3E1-F31571E82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991" y="2908767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James </a:t>
            </a:r>
            <a:r>
              <a:rPr lang="en-US" altLang="en-US" sz="1600" b="1" dirty="0" err="1">
                <a:solidFill>
                  <a:schemeClr val="tx2"/>
                </a:solidFill>
                <a:latin typeface="+mn-lt"/>
              </a:rPr>
              <a:t>Tompson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9153CA-5E47-4006-8A13-E0E3993C93AB}"/>
              </a:ext>
            </a:extLst>
          </p:cNvPr>
          <p:cNvSpPr/>
          <p:nvPr/>
        </p:nvSpPr>
        <p:spPr>
          <a:xfrm>
            <a:off x="1467166" y="3205514"/>
            <a:ext cx="2400300" cy="3191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Executive Manager</a:t>
            </a:r>
            <a:endParaRPr lang="id-ID" sz="1100" i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6AC30F-8F76-45F5-9182-58E4F2EBCA94}"/>
              </a:ext>
            </a:extLst>
          </p:cNvPr>
          <p:cNvSpPr/>
          <p:nvPr/>
        </p:nvSpPr>
        <p:spPr>
          <a:xfrm>
            <a:off x="1558169" y="4513793"/>
            <a:ext cx="315468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C2D328-D49E-4FB0-B4F9-06948C169836}"/>
              </a:ext>
            </a:extLst>
          </p:cNvPr>
          <p:cNvSpPr/>
          <p:nvPr/>
        </p:nvSpPr>
        <p:spPr>
          <a:xfrm>
            <a:off x="1558170" y="4513793"/>
            <a:ext cx="2703301" cy="4571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55E63F-F379-4110-B506-D4B55B963F67}"/>
              </a:ext>
            </a:extLst>
          </p:cNvPr>
          <p:cNvSpPr txBox="1"/>
          <p:nvPr/>
        </p:nvSpPr>
        <p:spPr>
          <a:xfrm flipH="1">
            <a:off x="4890642" y="4403341"/>
            <a:ext cx="36195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F2B14-9607-418C-B6F3-AB0D957C0BEE}"/>
              </a:ext>
            </a:extLst>
          </p:cNvPr>
          <p:cNvSpPr txBox="1"/>
          <p:nvPr/>
        </p:nvSpPr>
        <p:spPr>
          <a:xfrm flipH="1">
            <a:off x="1563506" y="4163108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162FD7-5E28-443F-AB14-EC9A7F13102B}"/>
              </a:ext>
            </a:extLst>
          </p:cNvPr>
          <p:cNvSpPr/>
          <p:nvPr/>
        </p:nvSpPr>
        <p:spPr>
          <a:xfrm>
            <a:off x="1591450" y="5105787"/>
            <a:ext cx="3121399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0F96AF-F5DD-49D3-95F2-3B1C8FCFB507}"/>
              </a:ext>
            </a:extLst>
          </p:cNvPr>
          <p:cNvSpPr/>
          <p:nvPr/>
        </p:nvSpPr>
        <p:spPr>
          <a:xfrm>
            <a:off x="1558170" y="5105787"/>
            <a:ext cx="2208001" cy="457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F13A3B-6591-40BE-B09E-C6B92CF517C7}"/>
              </a:ext>
            </a:extLst>
          </p:cNvPr>
          <p:cNvSpPr txBox="1"/>
          <p:nvPr/>
        </p:nvSpPr>
        <p:spPr>
          <a:xfrm flipH="1">
            <a:off x="4895557" y="4982755"/>
            <a:ext cx="361949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2F8C58-545A-4F65-A63F-54F5D8B68B29}"/>
              </a:ext>
            </a:extLst>
          </p:cNvPr>
          <p:cNvSpPr txBox="1"/>
          <p:nvPr/>
        </p:nvSpPr>
        <p:spPr>
          <a:xfrm flipH="1">
            <a:off x="1559737" y="4748751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19DF3-5AB5-4A1D-A232-8C68B027D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9398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5 Points 3">
            <a:extLst>
              <a:ext uri="{FF2B5EF4-FFF2-40B4-BE49-F238E27FC236}">
                <a16:creationId xmlns:a16="http://schemas.microsoft.com/office/drawing/2014/main" id="{342D2DBE-1508-424A-8527-3A6222209A39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E42149AC-4CD1-41CB-8073-BD50C87E693E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9A8C5AF5-88F2-429A-A776-ACB624CA0473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909418-B5D4-45B0-B4E9-72E0AF6FB041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EBB7D28-8BD2-45EB-A4AB-FFBF74B88AB6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33E09C0-6BB9-41FA-B32F-82908106D053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A18EBEE-30FD-4FF2-B7CB-899DD24ADE8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3D60F1-071C-422D-9194-AA6D42483972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7C4DF19-D552-4FFC-8847-972D83B8F308}"/>
              </a:ext>
            </a:extLst>
          </p:cNvPr>
          <p:cNvSpPr txBox="1"/>
          <p:nvPr/>
        </p:nvSpPr>
        <p:spPr>
          <a:xfrm>
            <a:off x="1428750" y="1842199"/>
            <a:ext cx="4248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Democracy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0A7C376-5EBB-49AA-8C22-E2759F4015BD}"/>
              </a:ext>
            </a:extLst>
          </p:cNvPr>
          <p:cNvSpPr/>
          <p:nvPr/>
        </p:nvSpPr>
        <p:spPr>
          <a:xfrm>
            <a:off x="1507664" y="176917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628CA8-6325-4E81-899D-B49C27363AE5}"/>
              </a:ext>
            </a:extLst>
          </p:cNvPr>
          <p:cNvSpPr txBox="1"/>
          <p:nvPr/>
        </p:nvSpPr>
        <p:spPr>
          <a:xfrm>
            <a:off x="1428751" y="3037304"/>
            <a:ext cx="4248148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</a:t>
            </a:r>
          </a:p>
        </p:txBody>
      </p:sp>
      <p:grpSp>
        <p:nvGrpSpPr>
          <p:cNvPr id="18" name="Group 156">
            <a:extLst>
              <a:ext uri="{FF2B5EF4-FFF2-40B4-BE49-F238E27FC236}">
                <a16:creationId xmlns:a16="http://schemas.microsoft.com/office/drawing/2014/main" id="{4CDBE3E9-5939-47AD-A401-36E062AE8A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07664" y="4323910"/>
            <a:ext cx="401261" cy="402292"/>
            <a:chOff x="4164" y="2091"/>
            <a:chExt cx="3115" cy="3123"/>
          </a:xfrm>
          <a:solidFill>
            <a:schemeClr val="accent2"/>
          </a:solidFill>
        </p:grpSpPr>
        <p:sp>
          <p:nvSpPr>
            <p:cNvPr id="23" name="Freeform 158">
              <a:extLst>
                <a:ext uri="{FF2B5EF4-FFF2-40B4-BE49-F238E27FC236}">
                  <a16:creationId xmlns:a16="http://schemas.microsoft.com/office/drawing/2014/main" id="{25352D0A-5831-4248-B487-4738AD882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5" y="3715"/>
              <a:ext cx="1880" cy="1499"/>
            </a:xfrm>
            <a:custGeom>
              <a:avLst/>
              <a:gdLst>
                <a:gd name="T0" fmla="*/ 1347 w 3761"/>
                <a:gd name="T1" fmla="*/ 120 h 2999"/>
                <a:gd name="T2" fmla="*/ 1353 w 3761"/>
                <a:gd name="T3" fmla="*/ 401 h 2999"/>
                <a:gd name="T4" fmla="*/ 1514 w 3761"/>
                <a:gd name="T5" fmla="*/ 644 h 2999"/>
                <a:gd name="T6" fmla="*/ 1796 w 3761"/>
                <a:gd name="T7" fmla="*/ 772 h 2999"/>
                <a:gd name="T8" fmla="*/ 2064 w 3761"/>
                <a:gd name="T9" fmla="*/ 753 h 2999"/>
                <a:gd name="T10" fmla="*/ 2318 w 3761"/>
                <a:gd name="T11" fmla="*/ 593 h 2999"/>
                <a:gd name="T12" fmla="*/ 2442 w 3761"/>
                <a:gd name="T13" fmla="*/ 325 h 2999"/>
                <a:gd name="T14" fmla="*/ 2415 w 3761"/>
                <a:gd name="T15" fmla="*/ 59 h 2999"/>
                <a:gd name="T16" fmla="*/ 2828 w 3761"/>
                <a:gd name="T17" fmla="*/ 21 h 2999"/>
                <a:gd name="T18" fmla="*/ 2968 w 3761"/>
                <a:gd name="T19" fmla="*/ 161 h 2999"/>
                <a:gd name="T20" fmla="*/ 2993 w 3761"/>
                <a:gd name="T21" fmla="*/ 791 h 2999"/>
                <a:gd name="T22" fmla="*/ 3060 w 3761"/>
                <a:gd name="T23" fmla="*/ 913 h 2999"/>
                <a:gd name="T24" fmla="*/ 3176 w 3761"/>
                <a:gd name="T25" fmla="*/ 935 h 2999"/>
                <a:gd name="T26" fmla="*/ 3311 w 3761"/>
                <a:gd name="T27" fmla="*/ 854 h 2999"/>
                <a:gd name="T28" fmla="*/ 3493 w 3761"/>
                <a:gd name="T29" fmla="*/ 802 h 2999"/>
                <a:gd name="T30" fmla="*/ 3658 w 3761"/>
                <a:gd name="T31" fmla="*/ 871 h 2999"/>
                <a:gd name="T32" fmla="*/ 3755 w 3761"/>
                <a:gd name="T33" fmla="*/ 1051 h 2999"/>
                <a:gd name="T34" fmla="*/ 3719 w 3761"/>
                <a:gd name="T35" fmla="*/ 1280 h 2999"/>
                <a:gd name="T36" fmla="*/ 3580 w 3761"/>
                <a:gd name="T37" fmla="*/ 1405 h 2999"/>
                <a:gd name="T38" fmla="*/ 3402 w 3761"/>
                <a:gd name="T39" fmla="*/ 1413 h 2999"/>
                <a:gd name="T40" fmla="*/ 3240 w 3761"/>
                <a:gd name="T41" fmla="*/ 1318 h 2999"/>
                <a:gd name="T42" fmla="*/ 3117 w 3761"/>
                <a:gd name="T43" fmla="*/ 1291 h 2999"/>
                <a:gd name="T44" fmla="*/ 3020 w 3761"/>
                <a:gd name="T45" fmla="*/ 1361 h 2999"/>
                <a:gd name="T46" fmla="*/ 2991 w 3761"/>
                <a:gd name="T47" fmla="*/ 1959 h 2999"/>
                <a:gd name="T48" fmla="*/ 2915 w 3761"/>
                <a:gd name="T49" fmla="*/ 2141 h 2999"/>
                <a:gd name="T50" fmla="*/ 2733 w 3761"/>
                <a:gd name="T51" fmla="*/ 2217 h 2999"/>
                <a:gd name="T52" fmla="*/ 2134 w 3761"/>
                <a:gd name="T53" fmla="*/ 2246 h 2999"/>
                <a:gd name="T54" fmla="*/ 2062 w 3761"/>
                <a:gd name="T55" fmla="*/ 2345 h 2999"/>
                <a:gd name="T56" fmla="*/ 2090 w 3761"/>
                <a:gd name="T57" fmla="*/ 2472 h 2999"/>
                <a:gd name="T58" fmla="*/ 2185 w 3761"/>
                <a:gd name="T59" fmla="*/ 2634 h 2999"/>
                <a:gd name="T60" fmla="*/ 2176 w 3761"/>
                <a:gd name="T61" fmla="*/ 2816 h 2999"/>
                <a:gd name="T62" fmla="*/ 2050 w 3761"/>
                <a:gd name="T63" fmla="*/ 2955 h 2999"/>
                <a:gd name="T64" fmla="*/ 1822 w 3761"/>
                <a:gd name="T65" fmla="*/ 2991 h 2999"/>
                <a:gd name="T66" fmla="*/ 1642 w 3761"/>
                <a:gd name="T67" fmla="*/ 2894 h 2999"/>
                <a:gd name="T68" fmla="*/ 1573 w 3761"/>
                <a:gd name="T69" fmla="*/ 2727 h 2999"/>
                <a:gd name="T70" fmla="*/ 1625 w 3761"/>
                <a:gd name="T71" fmla="*/ 2544 h 2999"/>
                <a:gd name="T72" fmla="*/ 1706 w 3761"/>
                <a:gd name="T73" fmla="*/ 2407 h 2999"/>
                <a:gd name="T74" fmla="*/ 1684 w 3761"/>
                <a:gd name="T75" fmla="*/ 2290 h 2999"/>
                <a:gd name="T76" fmla="*/ 1562 w 3761"/>
                <a:gd name="T77" fmla="*/ 2221 h 2999"/>
                <a:gd name="T78" fmla="*/ 933 w 3761"/>
                <a:gd name="T79" fmla="*/ 2198 h 2999"/>
                <a:gd name="T80" fmla="*/ 796 w 3761"/>
                <a:gd name="T81" fmla="*/ 2059 h 2999"/>
                <a:gd name="T82" fmla="*/ 771 w 3761"/>
                <a:gd name="T83" fmla="*/ 1437 h 2999"/>
                <a:gd name="T84" fmla="*/ 703 w 3761"/>
                <a:gd name="T85" fmla="*/ 1314 h 2999"/>
                <a:gd name="T86" fmla="*/ 585 w 3761"/>
                <a:gd name="T87" fmla="*/ 1293 h 2999"/>
                <a:gd name="T88" fmla="*/ 450 w 3761"/>
                <a:gd name="T89" fmla="*/ 1375 h 2999"/>
                <a:gd name="T90" fmla="*/ 268 w 3761"/>
                <a:gd name="T91" fmla="*/ 1424 h 2999"/>
                <a:gd name="T92" fmla="*/ 102 w 3761"/>
                <a:gd name="T93" fmla="*/ 1358 h 2999"/>
                <a:gd name="T94" fmla="*/ 5 w 3761"/>
                <a:gd name="T95" fmla="*/ 1177 h 2999"/>
                <a:gd name="T96" fmla="*/ 41 w 3761"/>
                <a:gd name="T97" fmla="*/ 947 h 2999"/>
                <a:gd name="T98" fmla="*/ 180 w 3761"/>
                <a:gd name="T99" fmla="*/ 823 h 2999"/>
                <a:gd name="T100" fmla="*/ 361 w 3761"/>
                <a:gd name="T101" fmla="*/ 814 h 2999"/>
                <a:gd name="T102" fmla="*/ 522 w 3761"/>
                <a:gd name="T103" fmla="*/ 909 h 2999"/>
                <a:gd name="T104" fmla="*/ 648 w 3761"/>
                <a:gd name="T105" fmla="*/ 935 h 2999"/>
                <a:gd name="T106" fmla="*/ 746 w 3761"/>
                <a:gd name="T107" fmla="*/ 865 h 2999"/>
                <a:gd name="T108" fmla="*/ 775 w 3761"/>
                <a:gd name="T109" fmla="*/ 258 h 2999"/>
                <a:gd name="T110" fmla="*/ 851 w 3761"/>
                <a:gd name="T111" fmla="*/ 76 h 2999"/>
                <a:gd name="T112" fmla="*/ 1033 w 3761"/>
                <a:gd name="T113" fmla="*/ 0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1" h="2999">
                  <a:moveTo>
                    <a:pt x="1033" y="0"/>
                  </a:moveTo>
                  <a:lnTo>
                    <a:pt x="1391" y="0"/>
                  </a:lnTo>
                  <a:lnTo>
                    <a:pt x="1366" y="59"/>
                  </a:lnTo>
                  <a:lnTo>
                    <a:pt x="1347" y="120"/>
                  </a:lnTo>
                  <a:lnTo>
                    <a:pt x="1336" y="182"/>
                  </a:lnTo>
                  <a:lnTo>
                    <a:pt x="1332" y="247"/>
                  </a:lnTo>
                  <a:lnTo>
                    <a:pt x="1338" y="325"/>
                  </a:lnTo>
                  <a:lnTo>
                    <a:pt x="1353" y="401"/>
                  </a:lnTo>
                  <a:lnTo>
                    <a:pt x="1379" y="469"/>
                  </a:lnTo>
                  <a:lnTo>
                    <a:pt x="1416" y="534"/>
                  </a:lnTo>
                  <a:lnTo>
                    <a:pt x="1461" y="593"/>
                  </a:lnTo>
                  <a:lnTo>
                    <a:pt x="1514" y="644"/>
                  </a:lnTo>
                  <a:lnTo>
                    <a:pt x="1575" y="688"/>
                  </a:lnTo>
                  <a:lnTo>
                    <a:pt x="1642" y="724"/>
                  </a:lnTo>
                  <a:lnTo>
                    <a:pt x="1716" y="753"/>
                  </a:lnTo>
                  <a:lnTo>
                    <a:pt x="1796" y="772"/>
                  </a:lnTo>
                  <a:lnTo>
                    <a:pt x="1879" y="779"/>
                  </a:lnTo>
                  <a:lnTo>
                    <a:pt x="1900" y="779"/>
                  </a:lnTo>
                  <a:lnTo>
                    <a:pt x="1984" y="772"/>
                  </a:lnTo>
                  <a:lnTo>
                    <a:pt x="2064" y="753"/>
                  </a:lnTo>
                  <a:lnTo>
                    <a:pt x="2138" y="724"/>
                  </a:lnTo>
                  <a:lnTo>
                    <a:pt x="2204" y="688"/>
                  </a:lnTo>
                  <a:lnTo>
                    <a:pt x="2265" y="644"/>
                  </a:lnTo>
                  <a:lnTo>
                    <a:pt x="2318" y="593"/>
                  </a:lnTo>
                  <a:lnTo>
                    <a:pt x="2364" y="534"/>
                  </a:lnTo>
                  <a:lnTo>
                    <a:pt x="2400" y="469"/>
                  </a:lnTo>
                  <a:lnTo>
                    <a:pt x="2427" y="401"/>
                  </a:lnTo>
                  <a:lnTo>
                    <a:pt x="2442" y="325"/>
                  </a:lnTo>
                  <a:lnTo>
                    <a:pt x="2448" y="247"/>
                  </a:lnTo>
                  <a:lnTo>
                    <a:pt x="2444" y="184"/>
                  </a:lnTo>
                  <a:lnTo>
                    <a:pt x="2432" y="121"/>
                  </a:lnTo>
                  <a:lnTo>
                    <a:pt x="2415" y="59"/>
                  </a:lnTo>
                  <a:lnTo>
                    <a:pt x="2389" y="0"/>
                  </a:lnTo>
                  <a:lnTo>
                    <a:pt x="2725" y="0"/>
                  </a:lnTo>
                  <a:lnTo>
                    <a:pt x="2778" y="5"/>
                  </a:lnTo>
                  <a:lnTo>
                    <a:pt x="2828" y="21"/>
                  </a:lnTo>
                  <a:lnTo>
                    <a:pt x="2873" y="45"/>
                  </a:lnTo>
                  <a:lnTo>
                    <a:pt x="2911" y="78"/>
                  </a:lnTo>
                  <a:lnTo>
                    <a:pt x="2944" y="116"/>
                  </a:lnTo>
                  <a:lnTo>
                    <a:pt x="2968" y="161"/>
                  </a:lnTo>
                  <a:lnTo>
                    <a:pt x="2984" y="211"/>
                  </a:lnTo>
                  <a:lnTo>
                    <a:pt x="2989" y="264"/>
                  </a:lnTo>
                  <a:lnTo>
                    <a:pt x="2989" y="743"/>
                  </a:lnTo>
                  <a:lnTo>
                    <a:pt x="2993" y="791"/>
                  </a:lnTo>
                  <a:lnTo>
                    <a:pt x="3003" y="831"/>
                  </a:lnTo>
                  <a:lnTo>
                    <a:pt x="3016" y="865"/>
                  </a:lnTo>
                  <a:lnTo>
                    <a:pt x="3037" y="892"/>
                  </a:lnTo>
                  <a:lnTo>
                    <a:pt x="3060" y="913"/>
                  </a:lnTo>
                  <a:lnTo>
                    <a:pt x="3086" y="928"/>
                  </a:lnTo>
                  <a:lnTo>
                    <a:pt x="3115" y="937"/>
                  </a:lnTo>
                  <a:lnTo>
                    <a:pt x="3145" y="939"/>
                  </a:lnTo>
                  <a:lnTo>
                    <a:pt x="3176" y="935"/>
                  </a:lnTo>
                  <a:lnTo>
                    <a:pt x="3208" y="924"/>
                  </a:lnTo>
                  <a:lnTo>
                    <a:pt x="3238" y="909"/>
                  </a:lnTo>
                  <a:lnTo>
                    <a:pt x="3269" y="886"/>
                  </a:lnTo>
                  <a:lnTo>
                    <a:pt x="3311" y="854"/>
                  </a:lnTo>
                  <a:lnTo>
                    <a:pt x="3354" y="829"/>
                  </a:lnTo>
                  <a:lnTo>
                    <a:pt x="3402" y="814"/>
                  </a:lnTo>
                  <a:lnTo>
                    <a:pt x="3447" y="804"/>
                  </a:lnTo>
                  <a:lnTo>
                    <a:pt x="3493" y="802"/>
                  </a:lnTo>
                  <a:lnTo>
                    <a:pt x="3539" y="808"/>
                  </a:lnTo>
                  <a:lnTo>
                    <a:pt x="3582" y="823"/>
                  </a:lnTo>
                  <a:lnTo>
                    <a:pt x="3622" y="842"/>
                  </a:lnTo>
                  <a:lnTo>
                    <a:pt x="3658" y="871"/>
                  </a:lnTo>
                  <a:lnTo>
                    <a:pt x="3691" y="905"/>
                  </a:lnTo>
                  <a:lnTo>
                    <a:pt x="3719" y="947"/>
                  </a:lnTo>
                  <a:lnTo>
                    <a:pt x="3740" y="996"/>
                  </a:lnTo>
                  <a:lnTo>
                    <a:pt x="3755" y="1051"/>
                  </a:lnTo>
                  <a:lnTo>
                    <a:pt x="3761" y="1114"/>
                  </a:lnTo>
                  <a:lnTo>
                    <a:pt x="3755" y="1177"/>
                  </a:lnTo>
                  <a:lnTo>
                    <a:pt x="3740" y="1232"/>
                  </a:lnTo>
                  <a:lnTo>
                    <a:pt x="3719" y="1280"/>
                  </a:lnTo>
                  <a:lnTo>
                    <a:pt x="3691" y="1321"/>
                  </a:lnTo>
                  <a:lnTo>
                    <a:pt x="3658" y="1356"/>
                  </a:lnTo>
                  <a:lnTo>
                    <a:pt x="3622" y="1384"/>
                  </a:lnTo>
                  <a:lnTo>
                    <a:pt x="3580" y="1405"/>
                  </a:lnTo>
                  <a:lnTo>
                    <a:pt x="3539" y="1418"/>
                  </a:lnTo>
                  <a:lnTo>
                    <a:pt x="3493" y="1424"/>
                  </a:lnTo>
                  <a:lnTo>
                    <a:pt x="3447" y="1422"/>
                  </a:lnTo>
                  <a:lnTo>
                    <a:pt x="3402" y="1413"/>
                  </a:lnTo>
                  <a:lnTo>
                    <a:pt x="3356" y="1398"/>
                  </a:lnTo>
                  <a:lnTo>
                    <a:pt x="3312" y="1373"/>
                  </a:lnTo>
                  <a:lnTo>
                    <a:pt x="3271" y="1340"/>
                  </a:lnTo>
                  <a:lnTo>
                    <a:pt x="3240" y="1318"/>
                  </a:lnTo>
                  <a:lnTo>
                    <a:pt x="3210" y="1302"/>
                  </a:lnTo>
                  <a:lnTo>
                    <a:pt x="3177" y="1293"/>
                  </a:lnTo>
                  <a:lnTo>
                    <a:pt x="3147" y="1289"/>
                  </a:lnTo>
                  <a:lnTo>
                    <a:pt x="3117" y="1291"/>
                  </a:lnTo>
                  <a:lnTo>
                    <a:pt x="3088" y="1299"/>
                  </a:lnTo>
                  <a:lnTo>
                    <a:pt x="3062" y="1314"/>
                  </a:lnTo>
                  <a:lnTo>
                    <a:pt x="3039" y="1335"/>
                  </a:lnTo>
                  <a:lnTo>
                    <a:pt x="3020" y="1361"/>
                  </a:lnTo>
                  <a:lnTo>
                    <a:pt x="3005" y="1396"/>
                  </a:lnTo>
                  <a:lnTo>
                    <a:pt x="2995" y="1436"/>
                  </a:lnTo>
                  <a:lnTo>
                    <a:pt x="2991" y="1483"/>
                  </a:lnTo>
                  <a:lnTo>
                    <a:pt x="2991" y="1959"/>
                  </a:lnTo>
                  <a:lnTo>
                    <a:pt x="2987" y="2010"/>
                  </a:lnTo>
                  <a:lnTo>
                    <a:pt x="2972" y="2059"/>
                  </a:lnTo>
                  <a:lnTo>
                    <a:pt x="2947" y="2103"/>
                  </a:lnTo>
                  <a:lnTo>
                    <a:pt x="2915" y="2141"/>
                  </a:lnTo>
                  <a:lnTo>
                    <a:pt x="2877" y="2173"/>
                  </a:lnTo>
                  <a:lnTo>
                    <a:pt x="2833" y="2196"/>
                  </a:lnTo>
                  <a:lnTo>
                    <a:pt x="2786" y="2212"/>
                  </a:lnTo>
                  <a:lnTo>
                    <a:pt x="2733" y="2217"/>
                  </a:lnTo>
                  <a:lnTo>
                    <a:pt x="2254" y="2217"/>
                  </a:lnTo>
                  <a:lnTo>
                    <a:pt x="2208" y="2221"/>
                  </a:lnTo>
                  <a:lnTo>
                    <a:pt x="2168" y="2231"/>
                  </a:lnTo>
                  <a:lnTo>
                    <a:pt x="2134" y="2246"/>
                  </a:lnTo>
                  <a:lnTo>
                    <a:pt x="2105" y="2265"/>
                  </a:lnTo>
                  <a:lnTo>
                    <a:pt x="2085" y="2290"/>
                  </a:lnTo>
                  <a:lnTo>
                    <a:pt x="2069" y="2316"/>
                  </a:lnTo>
                  <a:lnTo>
                    <a:pt x="2062" y="2345"/>
                  </a:lnTo>
                  <a:lnTo>
                    <a:pt x="2060" y="2377"/>
                  </a:lnTo>
                  <a:lnTo>
                    <a:pt x="2064" y="2407"/>
                  </a:lnTo>
                  <a:lnTo>
                    <a:pt x="2073" y="2440"/>
                  </a:lnTo>
                  <a:lnTo>
                    <a:pt x="2090" y="2472"/>
                  </a:lnTo>
                  <a:lnTo>
                    <a:pt x="2113" y="2501"/>
                  </a:lnTo>
                  <a:lnTo>
                    <a:pt x="2145" y="2544"/>
                  </a:lnTo>
                  <a:lnTo>
                    <a:pt x="2168" y="2588"/>
                  </a:lnTo>
                  <a:lnTo>
                    <a:pt x="2185" y="2634"/>
                  </a:lnTo>
                  <a:lnTo>
                    <a:pt x="2195" y="2681"/>
                  </a:lnTo>
                  <a:lnTo>
                    <a:pt x="2195" y="2727"/>
                  </a:lnTo>
                  <a:lnTo>
                    <a:pt x="2189" y="2773"/>
                  </a:lnTo>
                  <a:lnTo>
                    <a:pt x="2176" y="2816"/>
                  </a:lnTo>
                  <a:lnTo>
                    <a:pt x="2155" y="2856"/>
                  </a:lnTo>
                  <a:lnTo>
                    <a:pt x="2128" y="2894"/>
                  </a:lnTo>
                  <a:lnTo>
                    <a:pt x="2092" y="2927"/>
                  </a:lnTo>
                  <a:lnTo>
                    <a:pt x="2050" y="2955"/>
                  </a:lnTo>
                  <a:lnTo>
                    <a:pt x="2003" y="2976"/>
                  </a:lnTo>
                  <a:lnTo>
                    <a:pt x="1948" y="2991"/>
                  </a:lnTo>
                  <a:lnTo>
                    <a:pt x="1885" y="2999"/>
                  </a:lnTo>
                  <a:lnTo>
                    <a:pt x="1822" y="2991"/>
                  </a:lnTo>
                  <a:lnTo>
                    <a:pt x="1767" y="2976"/>
                  </a:lnTo>
                  <a:lnTo>
                    <a:pt x="1718" y="2955"/>
                  </a:lnTo>
                  <a:lnTo>
                    <a:pt x="1676" y="2927"/>
                  </a:lnTo>
                  <a:lnTo>
                    <a:pt x="1642" y="2894"/>
                  </a:lnTo>
                  <a:lnTo>
                    <a:pt x="1613" y="2856"/>
                  </a:lnTo>
                  <a:lnTo>
                    <a:pt x="1592" y="2816"/>
                  </a:lnTo>
                  <a:lnTo>
                    <a:pt x="1579" y="2773"/>
                  </a:lnTo>
                  <a:lnTo>
                    <a:pt x="1573" y="2727"/>
                  </a:lnTo>
                  <a:lnTo>
                    <a:pt x="1575" y="2681"/>
                  </a:lnTo>
                  <a:lnTo>
                    <a:pt x="1585" y="2634"/>
                  </a:lnTo>
                  <a:lnTo>
                    <a:pt x="1600" y="2588"/>
                  </a:lnTo>
                  <a:lnTo>
                    <a:pt x="1625" y="2544"/>
                  </a:lnTo>
                  <a:lnTo>
                    <a:pt x="1657" y="2501"/>
                  </a:lnTo>
                  <a:lnTo>
                    <a:pt x="1680" y="2472"/>
                  </a:lnTo>
                  <a:lnTo>
                    <a:pt x="1695" y="2440"/>
                  </a:lnTo>
                  <a:lnTo>
                    <a:pt x="1706" y="2407"/>
                  </a:lnTo>
                  <a:lnTo>
                    <a:pt x="1710" y="2377"/>
                  </a:lnTo>
                  <a:lnTo>
                    <a:pt x="1706" y="2347"/>
                  </a:lnTo>
                  <a:lnTo>
                    <a:pt x="1699" y="2316"/>
                  </a:lnTo>
                  <a:lnTo>
                    <a:pt x="1684" y="2290"/>
                  </a:lnTo>
                  <a:lnTo>
                    <a:pt x="1663" y="2267"/>
                  </a:lnTo>
                  <a:lnTo>
                    <a:pt x="1636" y="2246"/>
                  </a:lnTo>
                  <a:lnTo>
                    <a:pt x="1602" y="2231"/>
                  </a:lnTo>
                  <a:lnTo>
                    <a:pt x="1562" y="2221"/>
                  </a:lnTo>
                  <a:lnTo>
                    <a:pt x="1514" y="2217"/>
                  </a:lnTo>
                  <a:lnTo>
                    <a:pt x="1033" y="2217"/>
                  </a:lnTo>
                  <a:lnTo>
                    <a:pt x="980" y="2213"/>
                  </a:lnTo>
                  <a:lnTo>
                    <a:pt x="933" y="2198"/>
                  </a:lnTo>
                  <a:lnTo>
                    <a:pt x="889" y="2173"/>
                  </a:lnTo>
                  <a:lnTo>
                    <a:pt x="851" y="2141"/>
                  </a:lnTo>
                  <a:lnTo>
                    <a:pt x="819" y="2103"/>
                  </a:lnTo>
                  <a:lnTo>
                    <a:pt x="796" y="2059"/>
                  </a:lnTo>
                  <a:lnTo>
                    <a:pt x="781" y="2012"/>
                  </a:lnTo>
                  <a:lnTo>
                    <a:pt x="775" y="1959"/>
                  </a:lnTo>
                  <a:lnTo>
                    <a:pt x="775" y="1485"/>
                  </a:lnTo>
                  <a:lnTo>
                    <a:pt x="771" y="1437"/>
                  </a:lnTo>
                  <a:lnTo>
                    <a:pt x="762" y="1398"/>
                  </a:lnTo>
                  <a:lnTo>
                    <a:pt x="746" y="1363"/>
                  </a:lnTo>
                  <a:lnTo>
                    <a:pt x="727" y="1337"/>
                  </a:lnTo>
                  <a:lnTo>
                    <a:pt x="703" y="1314"/>
                  </a:lnTo>
                  <a:lnTo>
                    <a:pt x="676" y="1301"/>
                  </a:lnTo>
                  <a:lnTo>
                    <a:pt x="648" y="1291"/>
                  </a:lnTo>
                  <a:lnTo>
                    <a:pt x="617" y="1289"/>
                  </a:lnTo>
                  <a:lnTo>
                    <a:pt x="585" y="1293"/>
                  </a:lnTo>
                  <a:lnTo>
                    <a:pt x="553" y="1302"/>
                  </a:lnTo>
                  <a:lnTo>
                    <a:pt x="522" y="1320"/>
                  </a:lnTo>
                  <a:lnTo>
                    <a:pt x="492" y="1342"/>
                  </a:lnTo>
                  <a:lnTo>
                    <a:pt x="450" y="1375"/>
                  </a:lnTo>
                  <a:lnTo>
                    <a:pt x="406" y="1398"/>
                  </a:lnTo>
                  <a:lnTo>
                    <a:pt x="361" y="1415"/>
                  </a:lnTo>
                  <a:lnTo>
                    <a:pt x="313" y="1424"/>
                  </a:lnTo>
                  <a:lnTo>
                    <a:pt x="268" y="1424"/>
                  </a:lnTo>
                  <a:lnTo>
                    <a:pt x="222" y="1418"/>
                  </a:lnTo>
                  <a:lnTo>
                    <a:pt x="180" y="1405"/>
                  </a:lnTo>
                  <a:lnTo>
                    <a:pt x="138" y="1384"/>
                  </a:lnTo>
                  <a:lnTo>
                    <a:pt x="102" y="1358"/>
                  </a:lnTo>
                  <a:lnTo>
                    <a:pt x="70" y="1323"/>
                  </a:lnTo>
                  <a:lnTo>
                    <a:pt x="41" y="1280"/>
                  </a:lnTo>
                  <a:lnTo>
                    <a:pt x="20" y="1232"/>
                  </a:lnTo>
                  <a:lnTo>
                    <a:pt x="5" y="1177"/>
                  </a:lnTo>
                  <a:lnTo>
                    <a:pt x="0" y="1114"/>
                  </a:lnTo>
                  <a:lnTo>
                    <a:pt x="5" y="1051"/>
                  </a:lnTo>
                  <a:lnTo>
                    <a:pt x="20" y="996"/>
                  </a:lnTo>
                  <a:lnTo>
                    <a:pt x="41" y="947"/>
                  </a:lnTo>
                  <a:lnTo>
                    <a:pt x="70" y="905"/>
                  </a:lnTo>
                  <a:lnTo>
                    <a:pt x="102" y="871"/>
                  </a:lnTo>
                  <a:lnTo>
                    <a:pt x="138" y="842"/>
                  </a:lnTo>
                  <a:lnTo>
                    <a:pt x="180" y="823"/>
                  </a:lnTo>
                  <a:lnTo>
                    <a:pt x="222" y="808"/>
                  </a:lnTo>
                  <a:lnTo>
                    <a:pt x="268" y="802"/>
                  </a:lnTo>
                  <a:lnTo>
                    <a:pt x="315" y="804"/>
                  </a:lnTo>
                  <a:lnTo>
                    <a:pt x="361" y="814"/>
                  </a:lnTo>
                  <a:lnTo>
                    <a:pt x="406" y="829"/>
                  </a:lnTo>
                  <a:lnTo>
                    <a:pt x="452" y="854"/>
                  </a:lnTo>
                  <a:lnTo>
                    <a:pt x="494" y="886"/>
                  </a:lnTo>
                  <a:lnTo>
                    <a:pt x="522" y="909"/>
                  </a:lnTo>
                  <a:lnTo>
                    <a:pt x="555" y="924"/>
                  </a:lnTo>
                  <a:lnTo>
                    <a:pt x="587" y="935"/>
                  </a:lnTo>
                  <a:lnTo>
                    <a:pt x="617" y="939"/>
                  </a:lnTo>
                  <a:lnTo>
                    <a:pt x="648" y="935"/>
                  </a:lnTo>
                  <a:lnTo>
                    <a:pt x="678" y="928"/>
                  </a:lnTo>
                  <a:lnTo>
                    <a:pt x="705" y="913"/>
                  </a:lnTo>
                  <a:lnTo>
                    <a:pt x="727" y="892"/>
                  </a:lnTo>
                  <a:lnTo>
                    <a:pt x="746" y="865"/>
                  </a:lnTo>
                  <a:lnTo>
                    <a:pt x="762" y="831"/>
                  </a:lnTo>
                  <a:lnTo>
                    <a:pt x="771" y="791"/>
                  </a:lnTo>
                  <a:lnTo>
                    <a:pt x="775" y="743"/>
                  </a:lnTo>
                  <a:lnTo>
                    <a:pt x="775" y="258"/>
                  </a:lnTo>
                  <a:lnTo>
                    <a:pt x="781" y="207"/>
                  </a:lnTo>
                  <a:lnTo>
                    <a:pt x="796" y="158"/>
                  </a:lnTo>
                  <a:lnTo>
                    <a:pt x="819" y="114"/>
                  </a:lnTo>
                  <a:lnTo>
                    <a:pt x="851" y="76"/>
                  </a:lnTo>
                  <a:lnTo>
                    <a:pt x="889" y="43"/>
                  </a:lnTo>
                  <a:lnTo>
                    <a:pt x="933" y="21"/>
                  </a:lnTo>
                  <a:lnTo>
                    <a:pt x="982" y="5"/>
                  </a:lnTo>
                  <a:lnTo>
                    <a:pt x="10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9">
              <a:extLst>
                <a:ext uri="{FF2B5EF4-FFF2-40B4-BE49-F238E27FC236}">
                  <a16:creationId xmlns:a16="http://schemas.microsoft.com/office/drawing/2014/main" id="{8F94C9E9-06A4-49F5-B3BD-8E1EDCE17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" y="2094"/>
              <a:ext cx="1499" cy="1882"/>
            </a:xfrm>
            <a:custGeom>
              <a:avLst/>
              <a:gdLst>
                <a:gd name="T0" fmla="*/ 1281 w 3000"/>
                <a:gd name="T1" fmla="*/ 44 h 3766"/>
                <a:gd name="T2" fmla="*/ 1407 w 3000"/>
                <a:gd name="T3" fmla="*/ 181 h 3766"/>
                <a:gd name="T4" fmla="*/ 1414 w 3000"/>
                <a:gd name="T5" fmla="*/ 363 h 3766"/>
                <a:gd name="T6" fmla="*/ 1319 w 3000"/>
                <a:gd name="T7" fmla="*/ 525 h 3766"/>
                <a:gd name="T8" fmla="*/ 1293 w 3000"/>
                <a:gd name="T9" fmla="*/ 649 h 3766"/>
                <a:gd name="T10" fmla="*/ 1363 w 3000"/>
                <a:gd name="T11" fmla="*/ 746 h 3766"/>
                <a:gd name="T12" fmla="*/ 1960 w 3000"/>
                <a:gd name="T13" fmla="*/ 774 h 3766"/>
                <a:gd name="T14" fmla="*/ 2142 w 3000"/>
                <a:gd name="T15" fmla="*/ 850 h 3766"/>
                <a:gd name="T16" fmla="*/ 2218 w 3000"/>
                <a:gd name="T17" fmla="*/ 1033 h 3766"/>
                <a:gd name="T18" fmla="*/ 2247 w 3000"/>
                <a:gd name="T19" fmla="*/ 1630 h 3766"/>
                <a:gd name="T20" fmla="*/ 2346 w 3000"/>
                <a:gd name="T21" fmla="*/ 1702 h 3766"/>
                <a:gd name="T22" fmla="*/ 2473 w 3000"/>
                <a:gd name="T23" fmla="*/ 1674 h 3766"/>
                <a:gd name="T24" fmla="*/ 2635 w 3000"/>
                <a:gd name="T25" fmla="*/ 1579 h 3766"/>
                <a:gd name="T26" fmla="*/ 2817 w 3000"/>
                <a:gd name="T27" fmla="*/ 1586 h 3766"/>
                <a:gd name="T28" fmla="*/ 2956 w 3000"/>
                <a:gd name="T29" fmla="*/ 1712 h 3766"/>
                <a:gd name="T30" fmla="*/ 2992 w 3000"/>
                <a:gd name="T31" fmla="*/ 1940 h 3766"/>
                <a:gd name="T32" fmla="*/ 2895 w 3000"/>
                <a:gd name="T33" fmla="*/ 2123 h 3766"/>
                <a:gd name="T34" fmla="*/ 2728 w 3000"/>
                <a:gd name="T35" fmla="*/ 2189 h 3766"/>
                <a:gd name="T36" fmla="*/ 2543 w 3000"/>
                <a:gd name="T37" fmla="*/ 2138 h 3766"/>
                <a:gd name="T38" fmla="*/ 2408 w 3000"/>
                <a:gd name="T39" fmla="*/ 2058 h 3766"/>
                <a:gd name="T40" fmla="*/ 2291 w 3000"/>
                <a:gd name="T41" fmla="*/ 2079 h 3766"/>
                <a:gd name="T42" fmla="*/ 2222 w 3000"/>
                <a:gd name="T43" fmla="*/ 2202 h 3766"/>
                <a:gd name="T44" fmla="*/ 2199 w 3000"/>
                <a:gd name="T45" fmla="*/ 2832 h 3766"/>
                <a:gd name="T46" fmla="*/ 2061 w 3000"/>
                <a:gd name="T47" fmla="*/ 2969 h 3766"/>
                <a:gd name="T48" fmla="*/ 1439 w 3000"/>
                <a:gd name="T49" fmla="*/ 2992 h 3766"/>
                <a:gd name="T50" fmla="*/ 1316 w 3000"/>
                <a:gd name="T51" fmla="*/ 3060 h 3766"/>
                <a:gd name="T52" fmla="*/ 1295 w 3000"/>
                <a:gd name="T53" fmla="*/ 3180 h 3766"/>
                <a:gd name="T54" fmla="*/ 1376 w 3000"/>
                <a:gd name="T55" fmla="*/ 3315 h 3766"/>
                <a:gd name="T56" fmla="*/ 1426 w 3000"/>
                <a:gd name="T57" fmla="*/ 3498 h 3766"/>
                <a:gd name="T58" fmla="*/ 1359 w 3000"/>
                <a:gd name="T59" fmla="*/ 3663 h 3766"/>
                <a:gd name="T60" fmla="*/ 1179 w 3000"/>
                <a:gd name="T61" fmla="*/ 3758 h 3766"/>
                <a:gd name="T62" fmla="*/ 949 w 3000"/>
                <a:gd name="T63" fmla="*/ 3722 h 3766"/>
                <a:gd name="T64" fmla="*/ 823 w 3000"/>
                <a:gd name="T65" fmla="*/ 3585 h 3766"/>
                <a:gd name="T66" fmla="*/ 816 w 3000"/>
                <a:gd name="T67" fmla="*/ 3404 h 3766"/>
                <a:gd name="T68" fmla="*/ 911 w 3000"/>
                <a:gd name="T69" fmla="*/ 3241 h 3766"/>
                <a:gd name="T70" fmla="*/ 937 w 3000"/>
                <a:gd name="T71" fmla="*/ 3115 h 3766"/>
                <a:gd name="T72" fmla="*/ 867 w 3000"/>
                <a:gd name="T73" fmla="*/ 3016 h 3766"/>
                <a:gd name="T74" fmla="*/ 261 w 3000"/>
                <a:gd name="T75" fmla="*/ 2990 h 3766"/>
                <a:gd name="T76" fmla="*/ 78 w 3000"/>
                <a:gd name="T77" fmla="*/ 2914 h 3766"/>
                <a:gd name="T78" fmla="*/ 2 w 3000"/>
                <a:gd name="T79" fmla="*/ 2731 h 3766"/>
                <a:gd name="T80" fmla="*/ 185 w 3000"/>
                <a:gd name="T81" fmla="*/ 2429 h 3766"/>
                <a:gd name="T82" fmla="*/ 472 w 3000"/>
                <a:gd name="T83" fmla="*/ 2383 h 3766"/>
                <a:gd name="T84" fmla="*/ 690 w 3000"/>
                <a:gd name="T85" fmla="*/ 2189 h 3766"/>
                <a:gd name="T86" fmla="*/ 781 w 3000"/>
                <a:gd name="T87" fmla="*/ 1883 h 3766"/>
                <a:gd name="T88" fmla="*/ 726 w 3000"/>
                <a:gd name="T89" fmla="*/ 1626 h 3766"/>
                <a:gd name="T90" fmla="*/ 536 w 3000"/>
                <a:gd name="T91" fmla="*/ 1400 h 3766"/>
                <a:gd name="T92" fmla="*/ 247 w 3000"/>
                <a:gd name="T93" fmla="*/ 1314 h 3766"/>
                <a:gd name="T94" fmla="*/ 0 w 3000"/>
                <a:gd name="T95" fmla="*/ 1373 h 3766"/>
                <a:gd name="T96" fmla="*/ 46 w 3000"/>
                <a:gd name="T97" fmla="*/ 890 h 3766"/>
                <a:gd name="T98" fmla="*/ 211 w 3000"/>
                <a:gd name="T99" fmla="*/ 778 h 3766"/>
                <a:gd name="T100" fmla="*/ 831 w 3000"/>
                <a:gd name="T101" fmla="*/ 761 h 3766"/>
                <a:gd name="T102" fmla="*/ 930 w 3000"/>
                <a:gd name="T103" fmla="*/ 677 h 3766"/>
                <a:gd name="T104" fmla="*/ 926 w 3000"/>
                <a:gd name="T105" fmla="*/ 555 h 3766"/>
                <a:gd name="T106" fmla="*/ 831 w 3000"/>
                <a:gd name="T107" fmla="*/ 407 h 3766"/>
                <a:gd name="T108" fmla="*/ 810 w 3000"/>
                <a:gd name="T109" fmla="*/ 225 h 3766"/>
                <a:gd name="T110" fmla="*/ 907 w 3000"/>
                <a:gd name="T111" fmla="*/ 70 h 3766"/>
                <a:gd name="T112" fmla="*/ 1114 w 3000"/>
                <a:gd name="T113" fmla="*/ 0 h 3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00" h="3766">
                  <a:moveTo>
                    <a:pt x="1114" y="0"/>
                  </a:moveTo>
                  <a:lnTo>
                    <a:pt x="1177" y="8"/>
                  </a:lnTo>
                  <a:lnTo>
                    <a:pt x="1232" y="23"/>
                  </a:lnTo>
                  <a:lnTo>
                    <a:pt x="1281" y="44"/>
                  </a:lnTo>
                  <a:lnTo>
                    <a:pt x="1323" y="70"/>
                  </a:lnTo>
                  <a:lnTo>
                    <a:pt x="1357" y="105"/>
                  </a:lnTo>
                  <a:lnTo>
                    <a:pt x="1386" y="141"/>
                  </a:lnTo>
                  <a:lnTo>
                    <a:pt x="1407" y="181"/>
                  </a:lnTo>
                  <a:lnTo>
                    <a:pt x="1420" y="225"/>
                  </a:lnTo>
                  <a:lnTo>
                    <a:pt x="1426" y="270"/>
                  </a:lnTo>
                  <a:lnTo>
                    <a:pt x="1424" y="316"/>
                  </a:lnTo>
                  <a:lnTo>
                    <a:pt x="1414" y="363"/>
                  </a:lnTo>
                  <a:lnTo>
                    <a:pt x="1399" y="409"/>
                  </a:lnTo>
                  <a:lnTo>
                    <a:pt x="1374" y="453"/>
                  </a:lnTo>
                  <a:lnTo>
                    <a:pt x="1342" y="495"/>
                  </a:lnTo>
                  <a:lnTo>
                    <a:pt x="1319" y="525"/>
                  </a:lnTo>
                  <a:lnTo>
                    <a:pt x="1304" y="555"/>
                  </a:lnTo>
                  <a:lnTo>
                    <a:pt x="1295" y="588"/>
                  </a:lnTo>
                  <a:lnTo>
                    <a:pt x="1289" y="618"/>
                  </a:lnTo>
                  <a:lnTo>
                    <a:pt x="1293" y="649"/>
                  </a:lnTo>
                  <a:lnTo>
                    <a:pt x="1300" y="677"/>
                  </a:lnTo>
                  <a:lnTo>
                    <a:pt x="1316" y="704"/>
                  </a:lnTo>
                  <a:lnTo>
                    <a:pt x="1336" y="727"/>
                  </a:lnTo>
                  <a:lnTo>
                    <a:pt x="1363" y="746"/>
                  </a:lnTo>
                  <a:lnTo>
                    <a:pt x="1397" y="761"/>
                  </a:lnTo>
                  <a:lnTo>
                    <a:pt x="1437" y="770"/>
                  </a:lnTo>
                  <a:lnTo>
                    <a:pt x="1485" y="774"/>
                  </a:lnTo>
                  <a:lnTo>
                    <a:pt x="1960" y="774"/>
                  </a:lnTo>
                  <a:lnTo>
                    <a:pt x="2011" y="778"/>
                  </a:lnTo>
                  <a:lnTo>
                    <a:pt x="2061" y="793"/>
                  </a:lnTo>
                  <a:lnTo>
                    <a:pt x="2104" y="818"/>
                  </a:lnTo>
                  <a:lnTo>
                    <a:pt x="2142" y="850"/>
                  </a:lnTo>
                  <a:lnTo>
                    <a:pt x="2175" y="888"/>
                  </a:lnTo>
                  <a:lnTo>
                    <a:pt x="2198" y="932"/>
                  </a:lnTo>
                  <a:lnTo>
                    <a:pt x="2213" y="980"/>
                  </a:lnTo>
                  <a:lnTo>
                    <a:pt x="2218" y="1033"/>
                  </a:lnTo>
                  <a:lnTo>
                    <a:pt x="2218" y="1508"/>
                  </a:lnTo>
                  <a:lnTo>
                    <a:pt x="2220" y="1556"/>
                  </a:lnTo>
                  <a:lnTo>
                    <a:pt x="2232" y="1596"/>
                  </a:lnTo>
                  <a:lnTo>
                    <a:pt x="2247" y="1630"/>
                  </a:lnTo>
                  <a:lnTo>
                    <a:pt x="2266" y="1657"/>
                  </a:lnTo>
                  <a:lnTo>
                    <a:pt x="2291" y="1678"/>
                  </a:lnTo>
                  <a:lnTo>
                    <a:pt x="2317" y="1693"/>
                  </a:lnTo>
                  <a:lnTo>
                    <a:pt x="2346" y="1702"/>
                  </a:lnTo>
                  <a:lnTo>
                    <a:pt x="2378" y="1704"/>
                  </a:lnTo>
                  <a:lnTo>
                    <a:pt x="2408" y="1700"/>
                  </a:lnTo>
                  <a:lnTo>
                    <a:pt x="2441" y="1689"/>
                  </a:lnTo>
                  <a:lnTo>
                    <a:pt x="2473" y="1674"/>
                  </a:lnTo>
                  <a:lnTo>
                    <a:pt x="2502" y="1651"/>
                  </a:lnTo>
                  <a:lnTo>
                    <a:pt x="2543" y="1619"/>
                  </a:lnTo>
                  <a:lnTo>
                    <a:pt x="2589" y="1594"/>
                  </a:lnTo>
                  <a:lnTo>
                    <a:pt x="2635" y="1579"/>
                  </a:lnTo>
                  <a:lnTo>
                    <a:pt x="2682" y="1569"/>
                  </a:lnTo>
                  <a:lnTo>
                    <a:pt x="2728" y="1567"/>
                  </a:lnTo>
                  <a:lnTo>
                    <a:pt x="2773" y="1573"/>
                  </a:lnTo>
                  <a:lnTo>
                    <a:pt x="2817" y="1586"/>
                  </a:lnTo>
                  <a:lnTo>
                    <a:pt x="2857" y="1607"/>
                  </a:lnTo>
                  <a:lnTo>
                    <a:pt x="2895" y="1636"/>
                  </a:lnTo>
                  <a:lnTo>
                    <a:pt x="2927" y="1670"/>
                  </a:lnTo>
                  <a:lnTo>
                    <a:pt x="2956" y="1712"/>
                  </a:lnTo>
                  <a:lnTo>
                    <a:pt x="2977" y="1761"/>
                  </a:lnTo>
                  <a:lnTo>
                    <a:pt x="2992" y="1816"/>
                  </a:lnTo>
                  <a:lnTo>
                    <a:pt x="3000" y="1879"/>
                  </a:lnTo>
                  <a:lnTo>
                    <a:pt x="2992" y="1940"/>
                  </a:lnTo>
                  <a:lnTo>
                    <a:pt x="2977" y="1997"/>
                  </a:lnTo>
                  <a:lnTo>
                    <a:pt x="2956" y="2045"/>
                  </a:lnTo>
                  <a:lnTo>
                    <a:pt x="2927" y="2086"/>
                  </a:lnTo>
                  <a:lnTo>
                    <a:pt x="2895" y="2123"/>
                  </a:lnTo>
                  <a:lnTo>
                    <a:pt x="2857" y="2149"/>
                  </a:lnTo>
                  <a:lnTo>
                    <a:pt x="2817" y="2170"/>
                  </a:lnTo>
                  <a:lnTo>
                    <a:pt x="2773" y="2183"/>
                  </a:lnTo>
                  <a:lnTo>
                    <a:pt x="2728" y="2189"/>
                  </a:lnTo>
                  <a:lnTo>
                    <a:pt x="2682" y="2189"/>
                  </a:lnTo>
                  <a:lnTo>
                    <a:pt x="2635" y="2180"/>
                  </a:lnTo>
                  <a:lnTo>
                    <a:pt x="2589" y="2162"/>
                  </a:lnTo>
                  <a:lnTo>
                    <a:pt x="2543" y="2138"/>
                  </a:lnTo>
                  <a:lnTo>
                    <a:pt x="2502" y="2107"/>
                  </a:lnTo>
                  <a:lnTo>
                    <a:pt x="2473" y="2085"/>
                  </a:lnTo>
                  <a:lnTo>
                    <a:pt x="2441" y="2067"/>
                  </a:lnTo>
                  <a:lnTo>
                    <a:pt x="2408" y="2058"/>
                  </a:lnTo>
                  <a:lnTo>
                    <a:pt x="2378" y="2054"/>
                  </a:lnTo>
                  <a:lnTo>
                    <a:pt x="2346" y="2056"/>
                  </a:lnTo>
                  <a:lnTo>
                    <a:pt x="2317" y="2065"/>
                  </a:lnTo>
                  <a:lnTo>
                    <a:pt x="2291" y="2079"/>
                  </a:lnTo>
                  <a:lnTo>
                    <a:pt x="2266" y="2100"/>
                  </a:lnTo>
                  <a:lnTo>
                    <a:pt x="2247" y="2128"/>
                  </a:lnTo>
                  <a:lnTo>
                    <a:pt x="2232" y="2162"/>
                  </a:lnTo>
                  <a:lnTo>
                    <a:pt x="2222" y="2202"/>
                  </a:lnTo>
                  <a:lnTo>
                    <a:pt x="2218" y="2248"/>
                  </a:lnTo>
                  <a:lnTo>
                    <a:pt x="2218" y="2731"/>
                  </a:lnTo>
                  <a:lnTo>
                    <a:pt x="2215" y="2782"/>
                  </a:lnTo>
                  <a:lnTo>
                    <a:pt x="2199" y="2832"/>
                  </a:lnTo>
                  <a:lnTo>
                    <a:pt x="2175" y="2876"/>
                  </a:lnTo>
                  <a:lnTo>
                    <a:pt x="2142" y="2914"/>
                  </a:lnTo>
                  <a:lnTo>
                    <a:pt x="2104" y="2944"/>
                  </a:lnTo>
                  <a:lnTo>
                    <a:pt x="2061" y="2969"/>
                  </a:lnTo>
                  <a:lnTo>
                    <a:pt x="2013" y="2984"/>
                  </a:lnTo>
                  <a:lnTo>
                    <a:pt x="1960" y="2990"/>
                  </a:lnTo>
                  <a:lnTo>
                    <a:pt x="1485" y="2990"/>
                  </a:lnTo>
                  <a:lnTo>
                    <a:pt x="1439" y="2992"/>
                  </a:lnTo>
                  <a:lnTo>
                    <a:pt x="1399" y="3001"/>
                  </a:lnTo>
                  <a:lnTo>
                    <a:pt x="1365" y="3016"/>
                  </a:lnTo>
                  <a:lnTo>
                    <a:pt x="1336" y="3037"/>
                  </a:lnTo>
                  <a:lnTo>
                    <a:pt x="1316" y="3060"/>
                  </a:lnTo>
                  <a:lnTo>
                    <a:pt x="1300" y="3087"/>
                  </a:lnTo>
                  <a:lnTo>
                    <a:pt x="1293" y="3117"/>
                  </a:lnTo>
                  <a:lnTo>
                    <a:pt x="1291" y="3148"/>
                  </a:lnTo>
                  <a:lnTo>
                    <a:pt x="1295" y="3180"/>
                  </a:lnTo>
                  <a:lnTo>
                    <a:pt x="1304" y="3210"/>
                  </a:lnTo>
                  <a:lnTo>
                    <a:pt x="1321" y="3243"/>
                  </a:lnTo>
                  <a:lnTo>
                    <a:pt x="1344" y="3271"/>
                  </a:lnTo>
                  <a:lnTo>
                    <a:pt x="1376" y="3315"/>
                  </a:lnTo>
                  <a:lnTo>
                    <a:pt x="1399" y="3359"/>
                  </a:lnTo>
                  <a:lnTo>
                    <a:pt x="1416" y="3404"/>
                  </a:lnTo>
                  <a:lnTo>
                    <a:pt x="1426" y="3450"/>
                  </a:lnTo>
                  <a:lnTo>
                    <a:pt x="1426" y="3498"/>
                  </a:lnTo>
                  <a:lnTo>
                    <a:pt x="1420" y="3541"/>
                  </a:lnTo>
                  <a:lnTo>
                    <a:pt x="1407" y="3585"/>
                  </a:lnTo>
                  <a:lnTo>
                    <a:pt x="1386" y="3625"/>
                  </a:lnTo>
                  <a:lnTo>
                    <a:pt x="1359" y="3663"/>
                  </a:lnTo>
                  <a:lnTo>
                    <a:pt x="1323" y="3695"/>
                  </a:lnTo>
                  <a:lnTo>
                    <a:pt x="1281" y="3722"/>
                  </a:lnTo>
                  <a:lnTo>
                    <a:pt x="1234" y="3745"/>
                  </a:lnTo>
                  <a:lnTo>
                    <a:pt x="1179" y="3758"/>
                  </a:lnTo>
                  <a:lnTo>
                    <a:pt x="1116" y="3766"/>
                  </a:lnTo>
                  <a:lnTo>
                    <a:pt x="1053" y="3758"/>
                  </a:lnTo>
                  <a:lnTo>
                    <a:pt x="998" y="3745"/>
                  </a:lnTo>
                  <a:lnTo>
                    <a:pt x="949" y="3722"/>
                  </a:lnTo>
                  <a:lnTo>
                    <a:pt x="907" y="3695"/>
                  </a:lnTo>
                  <a:lnTo>
                    <a:pt x="873" y="3663"/>
                  </a:lnTo>
                  <a:lnTo>
                    <a:pt x="844" y="3625"/>
                  </a:lnTo>
                  <a:lnTo>
                    <a:pt x="823" y="3585"/>
                  </a:lnTo>
                  <a:lnTo>
                    <a:pt x="810" y="3541"/>
                  </a:lnTo>
                  <a:lnTo>
                    <a:pt x="804" y="3496"/>
                  </a:lnTo>
                  <a:lnTo>
                    <a:pt x="806" y="3450"/>
                  </a:lnTo>
                  <a:lnTo>
                    <a:pt x="816" y="3404"/>
                  </a:lnTo>
                  <a:lnTo>
                    <a:pt x="831" y="3357"/>
                  </a:lnTo>
                  <a:lnTo>
                    <a:pt x="856" y="3313"/>
                  </a:lnTo>
                  <a:lnTo>
                    <a:pt x="888" y="3271"/>
                  </a:lnTo>
                  <a:lnTo>
                    <a:pt x="911" y="3241"/>
                  </a:lnTo>
                  <a:lnTo>
                    <a:pt x="926" y="3210"/>
                  </a:lnTo>
                  <a:lnTo>
                    <a:pt x="937" y="3178"/>
                  </a:lnTo>
                  <a:lnTo>
                    <a:pt x="941" y="3146"/>
                  </a:lnTo>
                  <a:lnTo>
                    <a:pt x="937" y="3115"/>
                  </a:lnTo>
                  <a:lnTo>
                    <a:pt x="930" y="3087"/>
                  </a:lnTo>
                  <a:lnTo>
                    <a:pt x="915" y="3060"/>
                  </a:lnTo>
                  <a:lnTo>
                    <a:pt x="894" y="3037"/>
                  </a:lnTo>
                  <a:lnTo>
                    <a:pt x="867" y="3016"/>
                  </a:lnTo>
                  <a:lnTo>
                    <a:pt x="833" y="3001"/>
                  </a:lnTo>
                  <a:lnTo>
                    <a:pt x="793" y="2992"/>
                  </a:lnTo>
                  <a:lnTo>
                    <a:pt x="745" y="2990"/>
                  </a:lnTo>
                  <a:lnTo>
                    <a:pt x="261" y="2990"/>
                  </a:lnTo>
                  <a:lnTo>
                    <a:pt x="207" y="2984"/>
                  </a:lnTo>
                  <a:lnTo>
                    <a:pt x="160" y="2969"/>
                  </a:lnTo>
                  <a:lnTo>
                    <a:pt x="116" y="2944"/>
                  </a:lnTo>
                  <a:lnTo>
                    <a:pt x="78" y="2914"/>
                  </a:lnTo>
                  <a:lnTo>
                    <a:pt x="46" y="2876"/>
                  </a:lnTo>
                  <a:lnTo>
                    <a:pt x="23" y="2830"/>
                  </a:lnTo>
                  <a:lnTo>
                    <a:pt x="8" y="2782"/>
                  </a:lnTo>
                  <a:lnTo>
                    <a:pt x="2" y="2731"/>
                  </a:lnTo>
                  <a:lnTo>
                    <a:pt x="2" y="2374"/>
                  </a:lnTo>
                  <a:lnTo>
                    <a:pt x="61" y="2398"/>
                  </a:lnTo>
                  <a:lnTo>
                    <a:pt x="122" y="2417"/>
                  </a:lnTo>
                  <a:lnTo>
                    <a:pt x="185" y="2429"/>
                  </a:lnTo>
                  <a:lnTo>
                    <a:pt x="249" y="2433"/>
                  </a:lnTo>
                  <a:lnTo>
                    <a:pt x="327" y="2427"/>
                  </a:lnTo>
                  <a:lnTo>
                    <a:pt x="403" y="2410"/>
                  </a:lnTo>
                  <a:lnTo>
                    <a:pt x="472" y="2383"/>
                  </a:lnTo>
                  <a:lnTo>
                    <a:pt x="536" y="2347"/>
                  </a:lnTo>
                  <a:lnTo>
                    <a:pt x="595" y="2303"/>
                  </a:lnTo>
                  <a:lnTo>
                    <a:pt x="647" y="2250"/>
                  </a:lnTo>
                  <a:lnTo>
                    <a:pt x="690" y="2189"/>
                  </a:lnTo>
                  <a:lnTo>
                    <a:pt x="726" y="2121"/>
                  </a:lnTo>
                  <a:lnTo>
                    <a:pt x="755" y="2048"/>
                  </a:lnTo>
                  <a:lnTo>
                    <a:pt x="774" y="1968"/>
                  </a:lnTo>
                  <a:lnTo>
                    <a:pt x="781" y="1883"/>
                  </a:lnTo>
                  <a:lnTo>
                    <a:pt x="781" y="1864"/>
                  </a:lnTo>
                  <a:lnTo>
                    <a:pt x="774" y="1778"/>
                  </a:lnTo>
                  <a:lnTo>
                    <a:pt x="755" y="1700"/>
                  </a:lnTo>
                  <a:lnTo>
                    <a:pt x="726" y="1626"/>
                  </a:lnTo>
                  <a:lnTo>
                    <a:pt x="690" y="1558"/>
                  </a:lnTo>
                  <a:lnTo>
                    <a:pt x="647" y="1497"/>
                  </a:lnTo>
                  <a:lnTo>
                    <a:pt x="595" y="1444"/>
                  </a:lnTo>
                  <a:lnTo>
                    <a:pt x="536" y="1400"/>
                  </a:lnTo>
                  <a:lnTo>
                    <a:pt x="472" y="1364"/>
                  </a:lnTo>
                  <a:lnTo>
                    <a:pt x="401" y="1337"/>
                  </a:lnTo>
                  <a:lnTo>
                    <a:pt x="327" y="1320"/>
                  </a:lnTo>
                  <a:lnTo>
                    <a:pt x="247" y="1314"/>
                  </a:lnTo>
                  <a:lnTo>
                    <a:pt x="185" y="1318"/>
                  </a:lnTo>
                  <a:lnTo>
                    <a:pt x="122" y="1329"/>
                  </a:lnTo>
                  <a:lnTo>
                    <a:pt x="61" y="1349"/>
                  </a:lnTo>
                  <a:lnTo>
                    <a:pt x="0" y="1373"/>
                  </a:lnTo>
                  <a:lnTo>
                    <a:pt x="0" y="1037"/>
                  </a:lnTo>
                  <a:lnTo>
                    <a:pt x="6" y="983"/>
                  </a:lnTo>
                  <a:lnTo>
                    <a:pt x="21" y="934"/>
                  </a:lnTo>
                  <a:lnTo>
                    <a:pt x="46" y="890"/>
                  </a:lnTo>
                  <a:lnTo>
                    <a:pt x="78" y="850"/>
                  </a:lnTo>
                  <a:lnTo>
                    <a:pt x="118" y="818"/>
                  </a:lnTo>
                  <a:lnTo>
                    <a:pt x="162" y="795"/>
                  </a:lnTo>
                  <a:lnTo>
                    <a:pt x="211" y="778"/>
                  </a:lnTo>
                  <a:lnTo>
                    <a:pt x="264" y="774"/>
                  </a:lnTo>
                  <a:lnTo>
                    <a:pt x="745" y="774"/>
                  </a:lnTo>
                  <a:lnTo>
                    <a:pt x="791" y="770"/>
                  </a:lnTo>
                  <a:lnTo>
                    <a:pt x="831" y="761"/>
                  </a:lnTo>
                  <a:lnTo>
                    <a:pt x="865" y="746"/>
                  </a:lnTo>
                  <a:lnTo>
                    <a:pt x="894" y="727"/>
                  </a:lnTo>
                  <a:lnTo>
                    <a:pt x="915" y="704"/>
                  </a:lnTo>
                  <a:lnTo>
                    <a:pt x="930" y="677"/>
                  </a:lnTo>
                  <a:lnTo>
                    <a:pt x="937" y="649"/>
                  </a:lnTo>
                  <a:lnTo>
                    <a:pt x="939" y="618"/>
                  </a:lnTo>
                  <a:lnTo>
                    <a:pt x="935" y="586"/>
                  </a:lnTo>
                  <a:lnTo>
                    <a:pt x="926" y="555"/>
                  </a:lnTo>
                  <a:lnTo>
                    <a:pt x="909" y="523"/>
                  </a:lnTo>
                  <a:lnTo>
                    <a:pt x="886" y="495"/>
                  </a:lnTo>
                  <a:lnTo>
                    <a:pt x="854" y="451"/>
                  </a:lnTo>
                  <a:lnTo>
                    <a:pt x="831" y="407"/>
                  </a:lnTo>
                  <a:lnTo>
                    <a:pt x="814" y="361"/>
                  </a:lnTo>
                  <a:lnTo>
                    <a:pt x="804" y="316"/>
                  </a:lnTo>
                  <a:lnTo>
                    <a:pt x="804" y="268"/>
                  </a:lnTo>
                  <a:lnTo>
                    <a:pt x="810" y="225"/>
                  </a:lnTo>
                  <a:lnTo>
                    <a:pt x="823" y="181"/>
                  </a:lnTo>
                  <a:lnTo>
                    <a:pt x="844" y="141"/>
                  </a:lnTo>
                  <a:lnTo>
                    <a:pt x="871" y="103"/>
                  </a:lnTo>
                  <a:lnTo>
                    <a:pt x="907" y="70"/>
                  </a:lnTo>
                  <a:lnTo>
                    <a:pt x="949" y="44"/>
                  </a:lnTo>
                  <a:lnTo>
                    <a:pt x="996" y="23"/>
                  </a:lnTo>
                  <a:lnTo>
                    <a:pt x="1051" y="8"/>
                  </a:lnTo>
                  <a:lnTo>
                    <a:pt x="1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0">
              <a:extLst>
                <a:ext uri="{FF2B5EF4-FFF2-40B4-BE49-F238E27FC236}">
                  <a16:creationId xmlns:a16="http://schemas.microsoft.com/office/drawing/2014/main" id="{0D83182C-3B73-41C6-A4B2-E7147D19F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" y="3325"/>
              <a:ext cx="1499" cy="1882"/>
            </a:xfrm>
            <a:custGeom>
              <a:avLst/>
              <a:gdLst>
                <a:gd name="T0" fmla="*/ 2051 w 2998"/>
                <a:gd name="T1" fmla="*/ 42 h 3764"/>
                <a:gd name="T2" fmla="*/ 2175 w 2998"/>
                <a:gd name="T3" fmla="*/ 181 h 3764"/>
                <a:gd name="T4" fmla="*/ 2184 w 2998"/>
                <a:gd name="T5" fmla="*/ 361 h 3764"/>
                <a:gd name="T6" fmla="*/ 2089 w 2998"/>
                <a:gd name="T7" fmla="*/ 523 h 3764"/>
                <a:gd name="T8" fmla="*/ 2062 w 2998"/>
                <a:gd name="T9" fmla="*/ 648 h 3764"/>
                <a:gd name="T10" fmla="*/ 2133 w 2998"/>
                <a:gd name="T11" fmla="*/ 747 h 3764"/>
                <a:gd name="T12" fmla="*/ 2739 w 2998"/>
                <a:gd name="T13" fmla="*/ 776 h 3764"/>
                <a:gd name="T14" fmla="*/ 2921 w 2998"/>
                <a:gd name="T15" fmla="*/ 852 h 3764"/>
                <a:gd name="T16" fmla="*/ 2998 w 2998"/>
                <a:gd name="T17" fmla="*/ 1035 h 3764"/>
                <a:gd name="T18" fmla="*/ 2815 w 2998"/>
                <a:gd name="T19" fmla="*/ 1337 h 3764"/>
                <a:gd name="T20" fmla="*/ 2528 w 2998"/>
                <a:gd name="T21" fmla="*/ 1381 h 3764"/>
                <a:gd name="T22" fmla="*/ 2309 w 2998"/>
                <a:gd name="T23" fmla="*/ 1577 h 3764"/>
                <a:gd name="T24" fmla="*/ 2218 w 2998"/>
                <a:gd name="T25" fmla="*/ 1881 h 3764"/>
                <a:gd name="T26" fmla="*/ 2273 w 2998"/>
                <a:gd name="T27" fmla="*/ 2140 h 3764"/>
                <a:gd name="T28" fmla="*/ 2463 w 2998"/>
                <a:gd name="T29" fmla="*/ 2366 h 3764"/>
                <a:gd name="T30" fmla="*/ 2750 w 2998"/>
                <a:gd name="T31" fmla="*/ 2450 h 3764"/>
                <a:gd name="T32" fmla="*/ 2998 w 2998"/>
                <a:gd name="T33" fmla="*/ 2391 h 3764"/>
                <a:gd name="T34" fmla="*/ 2952 w 2998"/>
                <a:gd name="T35" fmla="*/ 2876 h 3764"/>
                <a:gd name="T36" fmla="*/ 2787 w 2998"/>
                <a:gd name="T37" fmla="*/ 2986 h 3764"/>
                <a:gd name="T38" fmla="*/ 2167 w 2998"/>
                <a:gd name="T39" fmla="*/ 3005 h 3764"/>
                <a:gd name="T40" fmla="*/ 2070 w 2998"/>
                <a:gd name="T41" fmla="*/ 3089 h 3764"/>
                <a:gd name="T42" fmla="*/ 2074 w 2998"/>
                <a:gd name="T43" fmla="*/ 3210 h 3764"/>
                <a:gd name="T44" fmla="*/ 2169 w 2998"/>
                <a:gd name="T45" fmla="*/ 3357 h 3764"/>
                <a:gd name="T46" fmla="*/ 2190 w 2998"/>
                <a:gd name="T47" fmla="*/ 3541 h 3764"/>
                <a:gd name="T48" fmla="*/ 2093 w 2998"/>
                <a:gd name="T49" fmla="*/ 3693 h 3764"/>
                <a:gd name="T50" fmla="*/ 1884 w 2998"/>
                <a:gd name="T51" fmla="*/ 3764 h 3764"/>
                <a:gd name="T52" fmla="*/ 1677 w 2998"/>
                <a:gd name="T53" fmla="*/ 3693 h 3764"/>
                <a:gd name="T54" fmla="*/ 1580 w 2998"/>
                <a:gd name="T55" fmla="*/ 3541 h 3764"/>
                <a:gd name="T56" fmla="*/ 1600 w 2998"/>
                <a:gd name="T57" fmla="*/ 3357 h 3764"/>
                <a:gd name="T58" fmla="*/ 1694 w 2998"/>
                <a:gd name="T59" fmla="*/ 3208 h 3764"/>
                <a:gd name="T60" fmla="*/ 1697 w 2998"/>
                <a:gd name="T61" fmla="*/ 3087 h 3764"/>
                <a:gd name="T62" fmla="*/ 1600 w 2998"/>
                <a:gd name="T63" fmla="*/ 3005 h 3764"/>
                <a:gd name="T64" fmla="*/ 987 w 2998"/>
                <a:gd name="T65" fmla="*/ 2986 h 3764"/>
                <a:gd name="T66" fmla="*/ 825 w 2998"/>
                <a:gd name="T67" fmla="*/ 2877 h 3764"/>
                <a:gd name="T68" fmla="*/ 781 w 2998"/>
                <a:gd name="T69" fmla="*/ 2254 h 3764"/>
                <a:gd name="T70" fmla="*/ 732 w 2998"/>
                <a:gd name="T71" fmla="*/ 2105 h 3764"/>
                <a:gd name="T72" fmla="*/ 622 w 2998"/>
                <a:gd name="T73" fmla="*/ 2058 h 3764"/>
                <a:gd name="T74" fmla="*/ 496 w 2998"/>
                <a:gd name="T75" fmla="*/ 2111 h 3764"/>
                <a:gd name="T76" fmla="*/ 329 w 2998"/>
                <a:gd name="T77" fmla="*/ 2193 h 3764"/>
                <a:gd name="T78" fmla="*/ 162 w 2998"/>
                <a:gd name="T79" fmla="*/ 2168 h 3764"/>
                <a:gd name="T80" fmla="*/ 38 w 2998"/>
                <a:gd name="T81" fmla="*/ 2043 h 3764"/>
                <a:gd name="T82" fmla="*/ 8 w 2998"/>
                <a:gd name="T83" fmla="*/ 1824 h 3764"/>
                <a:gd name="T84" fmla="*/ 105 w 2998"/>
                <a:gd name="T85" fmla="*/ 1643 h 3764"/>
                <a:gd name="T86" fmla="*/ 272 w 2998"/>
                <a:gd name="T87" fmla="*/ 1575 h 3764"/>
                <a:gd name="T88" fmla="*/ 454 w 2998"/>
                <a:gd name="T89" fmla="*/ 1626 h 3764"/>
                <a:gd name="T90" fmla="*/ 591 w 2998"/>
                <a:gd name="T91" fmla="*/ 1708 h 3764"/>
                <a:gd name="T92" fmla="*/ 709 w 2998"/>
                <a:gd name="T93" fmla="*/ 1685 h 3764"/>
                <a:gd name="T94" fmla="*/ 777 w 2998"/>
                <a:gd name="T95" fmla="*/ 1563 h 3764"/>
                <a:gd name="T96" fmla="*/ 800 w 2998"/>
                <a:gd name="T97" fmla="*/ 934 h 3764"/>
                <a:gd name="T98" fmla="*/ 939 w 2998"/>
                <a:gd name="T99" fmla="*/ 797 h 3764"/>
                <a:gd name="T100" fmla="*/ 1561 w 2998"/>
                <a:gd name="T101" fmla="*/ 772 h 3764"/>
                <a:gd name="T102" fmla="*/ 1684 w 2998"/>
                <a:gd name="T103" fmla="*/ 704 h 3764"/>
                <a:gd name="T104" fmla="*/ 1705 w 2998"/>
                <a:gd name="T105" fmla="*/ 586 h 3764"/>
                <a:gd name="T106" fmla="*/ 1623 w 2998"/>
                <a:gd name="T107" fmla="*/ 451 h 3764"/>
                <a:gd name="T108" fmla="*/ 1574 w 2998"/>
                <a:gd name="T109" fmla="*/ 268 h 3764"/>
                <a:gd name="T110" fmla="*/ 1640 w 2998"/>
                <a:gd name="T111" fmla="*/ 103 h 3764"/>
                <a:gd name="T112" fmla="*/ 1821 w 2998"/>
                <a:gd name="T113" fmla="*/ 6 h 3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998" h="3764">
                  <a:moveTo>
                    <a:pt x="1884" y="0"/>
                  </a:moveTo>
                  <a:lnTo>
                    <a:pt x="1946" y="6"/>
                  </a:lnTo>
                  <a:lnTo>
                    <a:pt x="2002" y="21"/>
                  </a:lnTo>
                  <a:lnTo>
                    <a:pt x="2051" y="42"/>
                  </a:lnTo>
                  <a:lnTo>
                    <a:pt x="2093" y="70"/>
                  </a:lnTo>
                  <a:lnTo>
                    <a:pt x="2127" y="103"/>
                  </a:lnTo>
                  <a:lnTo>
                    <a:pt x="2155" y="139"/>
                  </a:lnTo>
                  <a:lnTo>
                    <a:pt x="2175" y="181"/>
                  </a:lnTo>
                  <a:lnTo>
                    <a:pt x="2190" y="222"/>
                  </a:lnTo>
                  <a:lnTo>
                    <a:pt x="2195" y="268"/>
                  </a:lnTo>
                  <a:lnTo>
                    <a:pt x="2194" y="316"/>
                  </a:lnTo>
                  <a:lnTo>
                    <a:pt x="2184" y="361"/>
                  </a:lnTo>
                  <a:lnTo>
                    <a:pt x="2169" y="407"/>
                  </a:lnTo>
                  <a:lnTo>
                    <a:pt x="2144" y="453"/>
                  </a:lnTo>
                  <a:lnTo>
                    <a:pt x="2112" y="494"/>
                  </a:lnTo>
                  <a:lnTo>
                    <a:pt x="2089" y="523"/>
                  </a:lnTo>
                  <a:lnTo>
                    <a:pt x="2074" y="555"/>
                  </a:lnTo>
                  <a:lnTo>
                    <a:pt x="2062" y="588"/>
                  </a:lnTo>
                  <a:lnTo>
                    <a:pt x="2059" y="618"/>
                  </a:lnTo>
                  <a:lnTo>
                    <a:pt x="2062" y="648"/>
                  </a:lnTo>
                  <a:lnTo>
                    <a:pt x="2070" y="679"/>
                  </a:lnTo>
                  <a:lnTo>
                    <a:pt x="2085" y="706"/>
                  </a:lnTo>
                  <a:lnTo>
                    <a:pt x="2106" y="728"/>
                  </a:lnTo>
                  <a:lnTo>
                    <a:pt x="2133" y="747"/>
                  </a:lnTo>
                  <a:lnTo>
                    <a:pt x="2167" y="763"/>
                  </a:lnTo>
                  <a:lnTo>
                    <a:pt x="2207" y="772"/>
                  </a:lnTo>
                  <a:lnTo>
                    <a:pt x="2254" y="776"/>
                  </a:lnTo>
                  <a:lnTo>
                    <a:pt x="2739" y="776"/>
                  </a:lnTo>
                  <a:lnTo>
                    <a:pt x="2790" y="782"/>
                  </a:lnTo>
                  <a:lnTo>
                    <a:pt x="2840" y="797"/>
                  </a:lnTo>
                  <a:lnTo>
                    <a:pt x="2883" y="820"/>
                  </a:lnTo>
                  <a:lnTo>
                    <a:pt x="2921" y="852"/>
                  </a:lnTo>
                  <a:lnTo>
                    <a:pt x="2954" y="890"/>
                  </a:lnTo>
                  <a:lnTo>
                    <a:pt x="2977" y="934"/>
                  </a:lnTo>
                  <a:lnTo>
                    <a:pt x="2992" y="983"/>
                  </a:lnTo>
                  <a:lnTo>
                    <a:pt x="2998" y="1035"/>
                  </a:lnTo>
                  <a:lnTo>
                    <a:pt x="2998" y="1392"/>
                  </a:lnTo>
                  <a:lnTo>
                    <a:pt x="2939" y="1367"/>
                  </a:lnTo>
                  <a:lnTo>
                    <a:pt x="2878" y="1348"/>
                  </a:lnTo>
                  <a:lnTo>
                    <a:pt x="2815" y="1337"/>
                  </a:lnTo>
                  <a:lnTo>
                    <a:pt x="2750" y="1333"/>
                  </a:lnTo>
                  <a:lnTo>
                    <a:pt x="2672" y="1339"/>
                  </a:lnTo>
                  <a:lnTo>
                    <a:pt x="2596" y="1356"/>
                  </a:lnTo>
                  <a:lnTo>
                    <a:pt x="2528" y="1381"/>
                  </a:lnTo>
                  <a:lnTo>
                    <a:pt x="2463" y="1417"/>
                  </a:lnTo>
                  <a:lnTo>
                    <a:pt x="2404" y="1462"/>
                  </a:lnTo>
                  <a:lnTo>
                    <a:pt x="2353" y="1516"/>
                  </a:lnTo>
                  <a:lnTo>
                    <a:pt x="2309" y="1577"/>
                  </a:lnTo>
                  <a:lnTo>
                    <a:pt x="2273" y="1643"/>
                  </a:lnTo>
                  <a:lnTo>
                    <a:pt x="2245" y="1717"/>
                  </a:lnTo>
                  <a:lnTo>
                    <a:pt x="2226" y="1797"/>
                  </a:lnTo>
                  <a:lnTo>
                    <a:pt x="2218" y="1881"/>
                  </a:lnTo>
                  <a:lnTo>
                    <a:pt x="2218" y="1902"/>
                  </a:lnTo>
                  <a:lnTo>
                    <a:pt x="2226" y="1985"/>
                  </a:lnTo>
                  <a:lnTo>
                    <a:pt x="2245" y="2065"/>
                  </a:lnTo>
                  <a:lnTo>
                    <a:pt x="2273" y="2140"/>
                  </a:lnTo>
                  <a:lnTo>
                    <a:pt x="2309" y="2206"/>
                  </a:lnTo>
                  <a:lnTo>
                    <a:pt x="2353" y="2267"/>
                  </a:lnTo>
                  <a:lnTo>
                    <a:pt x="2404" y="2320"/>
                  </a:lnTo>
                  <a:lnTo>
                    <a:pt x="2463" y="2366"/>
                  </a:lnTo>
                  <a:lnTo>
                    <a:pt x="2528" y="2402"/>
                  </a:lnTo>
                  <a:lnTo>
                    <a:pt x="2596" y="2429"/>
                  </a:lnTo>
                  <a:lnTo>
                    <a:pt x="2672" y="2444"/>
                  </a:lnTo>
                  <a:lnTo>
                    <a:pt x="2750" y="2450"/>
                  </a:lnTo>
                  <a:lnTo>
                    <a:pt x="2813" y="2446"/>
                  </a:lnTo>
                  <a:lnTo>
                    <a:pt x="2876" y="2434"/>
                  </a:lnTo>
                  <a:lnTo>
                    <a:pt x="2939" y="2417"/>
                  </a:lnTo>
                  <a:lnTo>
                    <a:pt x="2998" y="2391"/>
                  </a:lnTo>
                  <a:lnTo>
                    <a:pt x="2998" y="2727"/>
                  </a:lnTo>
                  <a:lnTo>
                    <a:pt x="2992" y="2780"/>
                  </a:lnTo>
                  <a:lnTo>
                    <a:pt x="2977" y="2830"/>
                  </a:lnTo>
                  <a:lnTo>
                    <a:pt x="2952" y="2876"/>
                  </a:lnTo>
                  <a:lnTo>
                    <a:pt x="2920" y="2914"/>
                  </a:lnTo>
                  <a:lnTo>
                    <a:pt x="2882" y="2946"/>
                  </a:lnTo>
                  <a:lnTo>
                    <a:pt x="2836" y="2971"/>
                  </a:lnTo>
                  <a:lnTo>
                    <a:pt x="2787" y="2986"/>
                  </a:lnTo>
                  <a:lnTo>
                    <a:pt x="2733" y="2992"/>
                  </a:lnTo>
                  <a:lnTo>
                    <a:pt x="2254" y="2992"/>
                  </a:lnTo>
                  <a:lnTo>
                    <a:pt x="2207" y="2995"/>
                  </a:lnTo>
                  <a:lnTo>
                    <a:pt x="2167" y="3005"/>
                  </a:lnTo>
                  <a:lnTo>
                    <a:pt x="2133" y="3018"/>
                  </a:lnTo>
                  <a:lnTo>
                    <a:pt x="2106" y="3039"/>
                  </a:lnTo>
                  <a:lnTo>
                    <a:pt x="2085" y="3062"/>
                  </a:lnTo>
                  <a:lnTo>
                    <a:pt x="2070" y="3089"/>
                  </a:lnTo>
                  <a:lnTo>
                    <a:pt x="2060" y="3117"/>
                  </a:lnTo>
                  <a:lnTo>
                    <a:pt x="2059" y="3147"/>
                  </a:lnTo>
                  <a:lnTo>
                    <a:pt x="2062" y="3178"/>
                  </a:lnTo>
                  <a:lnTo>
                    <a:pt x="2074" y="3210"/>
                  </a:lnTo>
                  <a:lnTo>
                    <a:pt x="2089" y="3241"/>
                  </a:lnTo>
                  <a:lnTo>
                    <a:pt x="2112" y="3271"/>
                  </a:lnTo>
                  <a:lnTo>
                    <a:pt x="2144" y="3313"/>
                  </a:lnTo>
                  <a:lnTo>
                    <a:pt x="2169" y="3357"/>
                  </a:lnTo>
                  <a:lnTo>
                    <a:pt x="2184" y="3404"/>
                  </a:lnTo>
                  <a:lnTo>
                    <a:pt x="2194" y="3450"/>
                  </a:lnTo>
                  <a:lnTo>
                    <a:pt x="2195" y="3496"/>
                  </a:lnTo>
                  <a:lnTo>
                    <a:pt x="2190" y="3541"/>
                  </a:lnTo>
                  <a:lnTo>
                    <a:pt x="2175" y="3585"/>
                  </a:lnTo>
                  <a:lnTo>
                    <a:pt x="2155" y="3625"/>
                  </a:lnTo>
                  <a:lnTo>
                    <a:pt x="2127" y="3661"/>
                  </a:lnTo>
                  <a:lnTo>
                    <a:pt x="2093" y="3693"/>
                  </a:lnTo>
                  <a:lnTo>
                    <a:pt x="2051" y="3722"/>
                  </a:lnTo>
                  <a:lnTo>
                    <a:pt x="2002" y="3743"/>
                  </a:lnTo>
                  <a:lnTo>
                    <a:pt x="1946" y="3758"/>
                  </a:lnTo>
                  <a:lnTo>
                    <a:pt x="1884" y="3764"/>
                  </a:lnTo>
                  <a:lnTo>
                    <a:pt x="1821" y="3758"/>
                  </a:lnTo>
                  <a:lnTo>
                    <a:pt x="1766" y="3743"/>
                  </a:lnTo>
                  <a:lnTo>
                    <a:pt x="1718" y="3722"/>
                  </a:lnTo>
                  <a:lnTo>
                    <a:pt x="1677" y="3693"/>
                  </a:lnTo>
                  <a:lnTo>
                    <a:pt x="1640" y="3661"/>
                  </a:lnTo>
                  <a:lnTo>
                    <a:pt x="1614" y="3625"/>
                  </a:lnTo>
                  <a:lnTo>
                    <a:pt x="1593" y="3583"/>
                  </a:lnTo>
                  <a:lnTo>
                    <a:pt x="1580" y="3541"/>
                  </a:lnTo>
                  <a:lnTo>
                    <a:pt x="1574" y="3496"/>
                  </a:lnTo>
                  <a:lnTo>
                    <a:pt x="1574" y="3448"/>
                  </a:lnTo>
                  <a:lnTo>
                    <a:pt x="1583" y="3402"/>
                  </a:lnTo>
                  <a:lnTo>
                    <a:pt x="1600" y="3357"/>
                  </a:lnTo>
                  <a:lnTo>
                    <a:pt x="1623" y="3311"/>
                  </a:lnTo>
                  <a:lnTo>
                    <a:pt x="1656" y="3269"/>
                  </a:lnTo>
                  <a:lnTo>
                    <a:pt x="1678" y="3241"/>
                  </a:lnTo>
                  <a:lnTo>
                    <a:pt x="1694" y="3208"/>
                  </a:lnTo>
                  <a:lnTo>
                    <a:pt x="1705" y="3178"/>
                  </a:lnTo>
                  <a:lnTo>
                    <a:pt x="1709" y="3146"/>
                  </a:lnTo>
                  <a:lnTo>
                    <a:pt x="1707" y="3115"/>
                  </a:lnTo>
                  <a:lnTo>
                    <a:pt x="1697" y="3087"/>
                  </a:lnTo>
                  <a:lnTo>
                    <a:pt x="1682" y="3062"/>
                  </a:lnTo>
                  <a:lnTo>
                    <a:pt x="1661" y="3037"/>
                  </a:lnTo>
                  <a:lnTo>
                    <a:pt x="1635" y="3018"/>
                  </a:lnTo>
                  <a:lnTo>
                    <a:pt x="1600" y="3005"/>
                  </a:lnTo>
                  <a:lnTo>
                    <a:pt x="1561" y="2995"/>
                  </a:lnTo>
                  <a:lnTo>
                    <a:pt x="1513" y="2992"/>
                  </a:lnTo>
                  <a:lnTo>
                    <a:pt x="1040" y="2992"/>
                  </a:lnTo>
                  <a:lnTo>
                    <a:pt x="987" y="2986"/>
                  </a:lnTo>
                  <a:lnTo>
                    <a:pt x="939" y="2971"/>
                  </a:lnTo>
                  <a:lnTo>
                    <a:pt x="893" y="2948"/>
                  </a:lnTo>
                  <a:lnTo>
                    <a:pt x="855" y="2915"/>
                  </a:lnTo>
                  <a:lnTo>
                    <a:pt x="825" y="2877"/>
                  </a:lnTo>
                  <a:lnTo>
                    <a:pt x="800" y="2834"/>
                  </a:lnTo>
                  <a:lnTo>
                    <a:pt x="785" y="2784"/>
                  </a:lnTo>
                  <a:lnTo>
                    <a:pt x="781" y="2733"/>
                  </a:lnTo>
                  <a:lnTo>
                    <a:pt x="781" y="2254"/>
                  </a:lnTo>
                  <a:lnTo>
                    <a:pt x="777" y="2208"/>
                  </a:lnTo>
                  <a:lnTo>
                    <a:pt x="768" y="2166"/>
                  </a:lnTo>
                  <a:lnTo>
                    <a:pt x="753" y="2134"/>
                  </a:lnTo>
                  <a:lnTo>
                    <a:pt x="732" y="2105"/>
                  </a:lnTo>
                  <a:lnTo>
                    <a:pt x="709" y="2084"/>
                  </a:lnTo>
                  <a:lnTo>
                    <a:pt x="682" y="2069"/>
                  </a:lnTo>
                  <a:lnTo>
                    <a:pt x="652" y="2062"/>
                  </a:lnTo>
                  <a:lnTo>
                    <a:pt x="622" y="2058"/>
                  </a:lnTo>
                  <a:lnTo>
                    <a:pt x="589" y="2063"/>
                  </a:lnTo>
                  <a:lnTo>
                    <a:pt x="557" y="2073"/>
                  </a:lnTo>
                  <a:lnTo>
                    <a:pt x="527" y="2090"/>
                  </a:lnTo>
                  <a:lnTo>
                    <a:pt x="496" y="2111"/>
                  </a:lnTo>
                  <a:lnTo>
                    <a:pt x="456" y="2141"/>
                  </a:lnTo>
                  <a:lnTo>
                    <a:pt x="416" y="2166"/>
                  </a:lnTo>
                  <a:lnTo>
                    <a:pt x="373" y="2181"/>
                  </a:lnTo>
                  <a:lnTo>
                    <a:pt x="329" y="2193"/>
                  </a:lnTo>
                  <a:lnTo>
                    <a:pt x="287" y="2195"/>
                  </a:lnTo>
                  <a:lnTo>
                    <a:pt x="243" y="2193"/>
                  </a:lnTo>
                  <a:lnTo>
                    <a:pt x="202" y="2183"/>
                  </a:lnTo>
                  <a:lnTo>
                    <a:pt x="162" y="2168"/>
                  </a:lnTo>
                  <a:lnTo>
                    <a:pt x="126" y="2145"/>
                  </a:lnTo>
                  <a:lnTo>
                    <a:pt x="93" y="2117"/>
                  </a:lnTo>
                  <a:lnTo>
                    <a:pt x="63" y="2082"/>
                  </a:lnTo>
                  <a:lnTo>
                    <a:pt x="38" y="2043"/>
                  </a:lnTo>
                  <a:lnTo>
                    <a:pt x="19" y="1997"/>
                  </a:lnTo>
                  <a:lnTo>
                    <a:pt x="8" y="1944"/>
                  </a:lnTo>
                  <a:lnTo>
                    <a:pt x="0" y="1887"/>
                  </a:lnTo>
                  <a:lnTo>
                    <a:pt x="8" y="1824"/>
                  </a:lnTo>
                  <a:lnTo>
                    <a:pt x="23" y="1769"/>
                  </a:lnTo>
                  <a:lnTo>
                    <a:pt x="44" y="1719"/>
                  </a:lnTo>
                  <a:lnTo>
                    <a:pt x="72" y="1677"/>
                  </a:lnTo>
                  <a:lnTo>
                    <a:pt x="105" y="1643"/>
                  </a:lnTo>
                  <a:lnTo>
                    <a:pt x="143" y="1615"/>
                  </a:lnTo>
                  <a:lnTo>
                    <a:pt x="183" y="1594"/>
                  </a:lnTo>
                  <a:lnTo>
                    <a:pt x="226" y="1580"/>
                  </a:lnTo>
                  <a:lnTo>
                    <a:pt x="272" y="1575"/>
                  </a:lnTo>
                  <a:lnTo>
                    <a:pt x="318" y="1577"/>
                  </a:lnTo>
                  <a:lnTo>
                    <a:pt x="365" y="1586"/>
                  </a:lnTo>
                  <a:lnTo>
                    <a:pt x="411" y="1601"/>
                  </a:lnTo>
                  <a:lnTo>
                    <a:pt x="454" y="1626"/>
                  </a:lnTo>
                  <a:lnTo>
                    <a:pt x="498" y="1658"/>
                  </a:lnTo>
                  <a:lnTo>
                    <a:pt x="527" y="1681"/>
                  </a:lnTo>
                  <a:lnTo>
                    <a:pt x="559" y="1696"/>
                  </a:lnTo>
                  <a:lnTo>
                    <a:pt x="591" y="1708"/>
                  </a:lnTo>
                  <a:lnTo>
                    <a:pt x="622" y="1712"/>
                  </a:lnTo>
                  <a:lnTo>
                    <a:pt x="652" y="1708"/>
                  </a:lnTo>
                  <a:lnTo>
                    <a:pt x="682" y="1700"/>
                  </a:lnTo>
                  <a:lnTo>
                    <a:pt x="709" y="1685"/>
                  </a:lnTo>
                  <a:lnTo>
                    <a:pt x="732" y="1664"/>
                  </a:lnTo>
                  <a:lnTo>
                    <a:pt x="753" y="1637"/>
                  </a:lnTo>
                  <a:lnTo>
                    <a:pt x="768" y="1603"/>
                  </a:lnTo>
                  <a:lnTo>
                    <a:pt x="777" y="1563"/>
                  </a:lnTo>
                  <a:lnTo>
                    <a:pt x="781" y="1516"/>
                  </a:lnTo>
                  <a:lnTo>
                    <a:pt x="781" y="1035"/>
                  </a:lnTo>
                  <a:lnTo>
                    <a:pt x="785" y="983"/>
                  </a:lnTo>
                  <a:lnTo>
                    <a:pt x="800" y="934"/>
                  </a:lnTo>
                  <a:lnTo>
                    <a:pt x="825" y="890"/>
                  </a:lnTo>
                  <a:lnTo>
                    <a:pt x="857" y="852"/>
                  </a:lnTo>
                  <a:lnTo>
                    <a:pt x="895" y="820"/>
                  </a:lnTo>
                  <a:lnTo>
                    <a:pt x="939" y="797"/>
                  </a:lnTo>
                  <a:lnTo>
                    <a:pt x="987" y="782"/>
                  </a:lnTo>
                  <a:lnTo>
                    <a:pt x="1040" y="776"/>
                  </a:lnTo>
                  <a:lnTo>
                    <a:pt x="1513" y="776"/>
                  </a:lnTo>
                  <a:lnTo>
                    <a:pt x="1561" y="772"/>
                  </a:lnTo>
                  <a:lnTo>
                    <a:pt x="1600" y="763"/>
                  </a:lnTo>
                  <a:lnTo>
                    <a:pt x="1635" y="747"/>
                  </a:lnTo>
                  <a:lnTo>
                    <a:pt x="1663" y="728"/>
                  </a:lnTo>
                  <a:lnTo>
                    <a:pt x="1684" y="704"/>
                  </a:lnTo>
                  <a:lnTo>
                    <a:pt x="1697" y="677"/>
                  </a:lnTo>
                  <a:lnTo>
                    <a:pt x="1707" y="648"/>
                  </a:lnTo>
                  <a:lnTo>
                    <a:pt x="1709" y="618"/>
                  </a:lnTo>
                  <a:lnTo>
                    <a:pt x="1705" y="586"/>
                  </a:lnTo>
                  <a:lnTo>
                    <a:pt x="1696" y="553"/>
                  </a:lnTo>
                  <a:lnTo>
                    <a:pt x="1678" y="523"/>
                  </a:lnTo>
                  <a:lnTo>
                    <a:pt x="1656" y="493"/>
                  </a:lnTo>
                  <a:lnTo>
                    <a:pt x="1623" y="451"/>
                  </a:lnTo>
                  <a:lnTo>
                    <a:pt x="1600" y="407"/>
                  </a:lnTo>
                  <a:lnTo>
                    <a:pt x="1583" y="361"/>
                  </a:lnTo>
                  <a:lnTo>
                    <a:pt x="1574" y="314"/>
                  </a:lnTo>
                  <a:lnTo>
                    <a:pt x="1574" y="268"/>
                  </a:lnTo>
                  <a:lnTo>
                    <a:pt x="1580" y="222"/>
                  </a:lnTo>
                  <a:lnTo>
                    <a:pt x="1593" y="181"/>
                  </a:lnTo>
                  <a:lnTo>
                    <a:pt x="1614" y="139"/>
                  </a:lnTo>
                  <a:lnTo>
                    <a:pt x="1640" y="103"/>
                  </a:lnTo>
                  <a:lnTo>
                    <a:pt x="1677" y="70"/>
                  </a:lnTo>
                  <a:lnTo>
                    <a:pt x="1718" y="42"/>
                  </a:lnTo>
                  <a:lnTo>
                    <a:pt x="1766" y="21"/>
                  </a:lnTo>
                  <a:lnTo>
                    <a:pt x="1821" y="6"/>
                  </a:lnTo>
                  <a:lnTo>
                    <a:pt x="18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1">
              <a:extLst>
                <a:ext uri="{FF2B5EF4-FFF2-40B4-BE49-F238E27FC236}">
                  <a16:creationId xmlns:a16="http://schemas.microsoft.com/office/drawing/2014/main" id="{EF607B1D-9E2D-438D-A10B-6C0F8591F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2091"/>
              <a:ext cx="1881" cy="1498"/>
            </a:xfrm>
            <a:custGeom>
              <a:avLst/>
              <a:gdLst>
                <a:gd name="T0" fmla="*/ 2043 w 3761"/>
                <a:gd name="T1" fmla="*/ 44 h 2998"/>
                <a:gd name="T2" fmla="*/ 2167 w 3761"/>
                <a:gd name="T3" fmla="*/ 183 h 2998"/>
                <a:gd name="T4" fmla="*/ 2176 w 3761"/>
                <a:gd name="T5" fmla="*/ 364 h 2998"/>
                <a:gd name="T6" fmla="*/ 2081 w 3761"/>
                <a:gd name="T7" fmla="*/ 527 h 2998"/>
                <a:gd name="T8" fmla="*/ 2054 w 3761"/>
                <a:gd name="T9" fmla="*/ 653 h 2998"/>
                <a:gd name="T10" fmla="*/ 2125 w 3761"/>
                <a:gd name="T11" fmla="*/ 752 h 2998"/>
                <a:gd name="T12" fmla="*/ 2727 w 3761"/>
                <a:gd name="T13" fmla="*/ 780 h 2998"/>
                <a:gd name="T14" fmla="*/ 2910 w 3761"/>
                <a:gd name="T15" fmla="*/ 856 h 2998"/>
                <a:gd name="T16" fmla="*/ 2986 w 3761"/>
                <a:gd name="T17" fmla="*/ 1039 h 2998"/>
                <a:gd name="T18" fmla="*/ 3014 w 3761"/>
                <a:gd name="T19" fmla="*/ 1634 h 2998"/>
                <a:gd name="T20" fmla="*/ 3113 w 3761"/>
                <a:gd name="T21" fmla="*/ 1706 h 2998"/>
                <a:gd name="T22" fmla="*/ 3238 w 3761"/>
                <a:gd name="T23" fmla="*/ 1678 h 2998"/>
                <a:gd name="T24" fmla="*/ 3400 w 3761"/>
                <a:gd name="T25" fmla="*/ 1583 h 2998"/>
                <a:gd name="T26" fmla="*/ 3581 w 3761"/>
                <a:gd name="T27" fmla="*/ 1592 h 2998"/>
                <a:gd name="T28" fmla="*/ 3719 w 3761"/>
                <a:gd name="T29" fmla="*/ 1716 h 2998"/>
                <a:gd name="T30" fmla="*/ 3755 w 3761"/>
                <a:gd name="T31" fmla="*/ 1946 h 2998"/>
                <a:gd name="T32" fmla="*/ 3659 w 3761"/>
                <a:gd name="T33" fmla="*/ 2127 h 2998"/>
                <a:gd name="T34" fmla="*/ 3493 w 3761"/>
                <a:gd name="T35" fmla="*/ 2195 h 2998"/>
                <a:gd name="T36" fmla="*/ 3309 w 3761"/>
                <a:gd name="T37" fmla="*/ 2144 h 2998"/>
                <a:gd name="T38" fmla="*/ 3174 w 3761"/>
                <a:gd name="T39" fmla="*/ 2062 h 2998"/>
                <a:gd name="T40" fmla="*/ 3056 w 3761"/>
                <a:gd name="T41" fmla="*/ 2085 h 2998"/>
                <a:gd name="T42" fmla="*/ 2990 w 3761"/>
                <a:gd name="T43" fmla="*/ 2207 h 2998"/>
                <a:gd name="T44" fmla="*/ 2965 w 3761"/>
                <a:gd name="T45" fmla="*/ 2840 h 2998"/>
                <a:gd name="T46" fmla="*/ 2828 w 3761"/>
                <a:gd name="T47" fmla="*/ 2977 h 2998"/>
                <a:gd name="T48" fmla="*/ 2395 w 3761"/>
                <a:gd name="T49" fmla="*/ 2939 h 2998"/>
                <a:gd name="T50" fmla="*/ 2423 w 3761"/>
                <a:gd name="T51" fmla="*/ 2672 h 2998"/>
                <a:gd name="T52" fmla="*/ 2300 w 3761"/>
                <a:gd name="T53" fmla="*/ 2404 h 2998"/>
                <a:gd name="T54" fmla="*/ 2045 w 3761"/>
                <a:gd name="T55" fmla="*/ 2245 h 2998"/>
                <a:gd name="T56" fmla="*/ 1777 w 3761"/>
                <a:gd name="T57" fmla="*/ 2226 h 2998"/>
                <a:gd name="T58" fmla="*/ 1496 w 3761"/>
                <a:gd name="T59" fmla="*/ 2353 h 2998"/>
                <a:gd name="T60" fmla="*/ 1334 w 3761"/>
                <a:gd name="T61" fmla="*/ 2596 h 2998"/>
                <a:gd name="T62" fmla="*/ 1328 w 3761"/>
                <a:gd name="T63" fmla="*/ 2876 h 2998"/>
                <a:gd name="T64" fmla="*/ 982 w 3761"/>
                <a:gd name="T65" fmla="*/ 2992 h 2998"/>
                <a:gd name="T66" fmla="*/ 817 w 3761"/>
                <a:gd name="T67" fmla="*/ 2882 h 2998"/>
                <a:gd name="T68" fmla="*/ 771 w 3761"/>
                <a:gd name="T69" fmla="*/ 2254 h 2998"/>
                <a:gd name="T70" fmla="*/ 724 w 3761"/>
                <a:gd name="T71" fmla="*/ 2106 h 2998"/>
                <a:gd name="T72" fmla="*/ 616 w 3761"/>
                <a:gd name="T73" fmla="*/ 2058 h 2998"/>
                <a:gd name="T74" fmla="*/ 492 w 3761"/>
                <a:gd name="T75" fmla="*/ 2111 h 2998"/>
                <a:gd name="T76" fmla="*/ 313 w 3761"/>
                <a:gd name="T77" fmla="*/ 2193 h 2998"/>
                <a:gd name="T78" fmla="*/ 138 w 3761"/>
                <a:gd name="T79" fmla="*/ 2155 h 2998"/>
                <a:gd name="T80" fmla="*/ 21 w 3761"/>
                <a:gd name="T81" fmla="*/ 2003 h 2998"/>
                <a:gd name="T82" fmla="*/ 21 w 3761"/>
                <a:gd name="T83" fmla="*/ 1767 h 2998"/>
                <a:gd name="T84" fmla="*/ 138 w 3761"/>
                <a:gd name="T85" fmla="*/ 1615 h 2998"/>
                <a:gd name="T86" fmla="*/ 313 w 3761"/>
                <a:gd name="T87" fmla="*/ 1577 h 2998"/>
                <a:gd name="T88" fmla="*/ 494 w 3761"/>
                <a:gd name="T89" fmla="*/ 1659 h 2998"/>
                <a:gd name="T90" fmla="*/ 617 w 3761"/>
                <a:gd name="T91" fmla="*/ 1710 h 2998"/>
                <a:gd name="T92" fmla="*/ 724 w 3761"/>
                <a:gd name="T93" fmla="*/ 1665 h 2998"/>
                <a:gd name="T94" fmla="*/ 771 w 3761"/>
                <a:gd name="T95" fmla="*/ 1516 h 2998"/>
                <a:gd name="T96" fmla="*/ 815 w 3761"/>
                <a:gd name="T97" fmla="*/ 896 h 2998"/>
                <a:gd name="T98" fmla="*/ 979 w 3761"/>
                <a:gd name="T99" fmla="*/ 788 h 2998"/>
                <a:gd name="T100" fmla="*/ 1592 w 3761"/>
                <a:gd name="T101" fmla="*/ 769 h 2998"/>
                <a:gd name="T102" fmla="*/ 1689 w 3761"/>
                <a:gd name="T103" fmla="*/ 683 h 2998"/>
                <a:gd name="T104" fmla="*/ 1688 w 3761"/>
                <a:gd name="T105" fmla="*/ 558 h 2998"/>
                <a:gd name="T106" fmla="*/ 1592 w 3761"/>
                <a:gd name="T107" fmla="*/ 411 h 2998"/>
                <a:gd name="T108" fmla="*/ 1572 w 3761"/>
                <a:gd name="T109" fmla="*/ 227 h 2998"/>
                <a:gd name="T110" fmla="*/ 1669 w 3761"/>
                <a:gd name="T111" fmla="*/ 71 h 2998"/>
                <a:gd name="T112" fmla="*/ 1876 w 3761"/>
                <a:gd name="T113" fmla="*/ 0 h 2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1" h="2998">
                  <a:moveTo>
                    <a:pt x="1876" y="0"/>
                  </a:moveTo>
                  <a:lnTo>
                    <a:pt x="1938" y="8"/>
                  </a:lnTo>
                  <a:lnTo>
                    <a:pt x="1994" y="21"/>
                  </a:lnTo>
                  <a:lnTo>
                    <a:pt x="2043" y="44"/>
                  </a:lnTo>
                  <a:lnTo>
                    <a:pt x="2085" y="71"/>
                  </a:lnTo>
                  <a:lnTo>
                    <a:pt x="2119" y="105"/>
                  </a:lnTo>
                  <a:lnTo>
                    <a:pt x="2147" y="141"/>
                  </a:lnTo>
                  <a:lnTo>
                    <a:pt x="2167" y="183"/>
                  </a:lnTo>
                  <a:lnTo>
                    <a:pt x="2182" y="227"/>
                  </a:lnTo>
                  <a:lnTo>
                    <a:pt x="2187" y="270"/>
                  </a:lnTo>
                  <a:lnTo>
                    <a:pt x="2186" y="318"/>
                  </a:lnTo>
                  <a:lnTo>
                    <a:pt x="2176" y="364"/>
                  </a:lnTo>
                  <a:lnTo>
                    <a:pt x="2161" y="411"/>
                  </a:lnTo>
                  <a:lnTo>
                    <a:pt x="2136" y="455"/>
                  </a:lnTo>
                  <a:lnTo>
                    <a:pt x="2104" y="497"/>
                  </a:lnTo>
                  <a:lnTo>
                    <a:pt x="2081" y="527"/>
                  </a:lnTo>
                  <a:lnTo>
                    <a:pt x="2066" y="558"/>
                  </a:lnTo>
                  <a:lnTo>
                    <a:pt x="2054" y="590"/>
                  </a:lnTo>
                  <a:lnTo>
                    <a:pt x="2051" y="622"/>
                  </a:lnTo>
                  <a:lnTo>
                    <a:pt x="2054" y="653"/>
                  </a:lnTo>
                  <a:lnTo>
                    <a:pt x="2062" y="683"/>
                  </a:lnTo>
                  <a:lnTo>
                    <a:pt x="2077" y="710"/>
                  </a:lnTo>
                  <a:lnTo>
                    <a:pt x="2098" y="733"/>
                  </a:lnTo>
                  <a:lnTo>
                    <a:pt x="2125" y="752"/>
                  </a:lnTo>
                  <a:lnTo>
                    <a:pt x="2159" y="767"/>
                  </a:lnTo>
                  <a:lnTo>
                    <a:pt x="2199" y="776"/>
                  </a:lnTo>
                  <a:lnTo>
                    <a:pt x="2246" y="780"/>
                  </a:lnTo>
                  <a:lnTo>
                    <a:pt x="2727" y="780"/>
                  </a:lnTo>
                  <a:lnTo>
                    <a:pt x="2779" y="786"/>
                  </a:lnTo>
                  <a:lnTo>
                    <a:pt x="2828" y="801"/>
                  </a:lnTo>
                  <a:lnTo>
                    <a:pt x="2872" y="826"/>
                  </a:lnTo>
                  <a:lnTo>
                    <a:pt x="2910" y="856"/>
                  </a:lnTo>
                  <a:lnTo>
                    <a:pt x="2942" y="894"/>
                  </a:lnTo>
                  <a:lnTo>
                    <a:pt x="2965" y="938"/>
                  </a:lnTo>
                  <a:lnTo>
                    <a:pt x="2980" y="987"/>
                  </a:lnTo>
                  <a:lnTo>
                    <a:pt x="2986" y="1039"/>
                  </a:lnTo>
                  <a:lnTo>
                    <a:pt x="2986" y="1512"/>
                  </a:lnTo>
                  <a:lnTo>
                    <a:pt x="2990" y="1560"/>
                  </a:lnTo>
                  <a:lnTo>
                    <a:pt x="2999" y="1600"/>
                  </a:lnTo>
                  <a:lnTo>
                    <a:pt x="3014" y="1634"/>
                  </a:lnTo>
                  <a:lnTo>
                    <a:pt x="3033" y="1661"/>
                  </a:lnTo>
                  <a:lnTo>
                    <a:pt x="3058" y="1684"/>
                  </a:lnTo>
                  <a:lnTo>
                    <a:pt x="3085" y="1697"/>
                  </a:lnTo>
                  <a:lnTo>
                    <a:pt x="3113" y="1706"/>
                  </a:lnTo>
                  <a:lnTo>
                    <a:pt x="3143" y="1708"/>
                  </a:lnTo>
                  <a:lnTo>
                    <a:pt x="3176" y="1704"/>
                  </a:lnTo>
                  <a:lnTo>
                    <a:pt x="3208" y="1695"/>
                  </a:lnTo>
                  <a:lnTo>
                    <a:pt x="3238" y="1678"/>
                  </a:lnTo>
                  <a:lnTo>
                    <a:pt x="3269" y="1655"/>
                  </a:lnTo>
                  <a:lnTo>
                    <a:pt x="3311" y="1623"/>
                  </a:lnTo>
                  <a:lnTo>
                    <a:pt x="3354" y="1600"/>
                  </a:lnTo>
                  <a:lnTo>
                    <a:pt x="3400" y="1583"/>
                  </a:lnTo>
                  <a:lnTo>
                    <a:pt x="3448" y="1573"/>
                  </a:lnTo>
                  <a:lnTo>
                    <a:pt x="3493" y="1571"/>
                  </a:lnTo>
                  <a:lnTo>
                    <a:pt x="3539" y="1579"/>
                  </a:lnTo>
                  <a:lnTo>
                    <a:pt x="3581" y="1592"/>
                  </a:lnTo>
                  <a:lnTo>
                    <a:pt x="3622" y="1613"/>
                  </a:lnTo>
                  <a:lnTo>
                    <a:pt x="3659" y="1640"/>
                  </a:lnTo>
                  <a:lnTo>
                    <a:pt x="3691" y="1674"/>
                  </a:lnTo>
                  <a:lnTo>
                    <a:pt x="3719" y="1716"/>
                  </a:lnTo>
                  <a:lnTo>
                    <a:pt x="3740" y="1765"/>
                  </a:lnTo>
                  <a:lnTo>
                    <a:pt x="3755" y="1820"/>
                  </a:lnTo>
                  <a:lnTo>
                    <a:pt x="3761" y="1883"/>
                  </a:lnTo>
                  <a:lnTo>
                    <a:pt x="3755" y="1946"/>
                  </a:lnTo>
                  <a:lnTo>
                    <a:pt x="3740" y="2001"/>
                  </a:lnTo>
                  <a:lnTo>
                    <a:pt x="3719" y="2051"/>
                  </a:lnTo>
                  <a:lnTo>
                    <a:pt x="3691" y="2092"/>
                  </a:lnTo>
                  <a:lnTo>
                    <a:pt x="3659" y="2127"/>
                  </a:lnTo>
                  <a:lnTo>
                    <a:pt x="3622" y="2155"/>
                  </a:lnTo>
                  <a:lnTo>
                    <a:pt x="3581" y="2174"/>
                  </a:lnTo>
                  <a:lnTo>
                    <a:pt x="3537" y="2188"/>
                  </a:lnTo>
                  <a:lnTo>
                    <a:pt x="3493" y="2195"/>
                  </a:lnTo>
                  <a:lnTo>
                    <a:pt x="3446" y="2193"/>
                  </a:lnTo>
                  <a:lnTo>
                    <a:pt x="3400" y="2184"/>
                  </a:lnTo>
                  <a:lnTo>
                    <a:pt x="3354" y="2168"/>
                  </a:lnTo>
                  <a:lnTo>
                    <a:pt x="3309" y="2144"/>
                  </a:lnTo>
                  <a:lnTo>
                    <a:pt x="3267" y="2111"/>
                  </a:lnTo>
                  <a:lnTo>
                    <a:pt x="3238" y="2089"/>
                  </a:lnTo>
                  <a:lnTo>
                    <a:pt x="3206" y="2073"/>
                  </a:lnTo>
                  <a:lnTo>
                    <a:pt x="3174" y="2062"/>
                  </a:lnTo>
                  <a:lnTo>
                    <a:pt x="3143" y="2058"/>
                  </a:lnTo>
                  <a:lnTo>
                    <a:pt x="3111" y="2062"/>
                  </a:lnTo>
                  <a:lnTo>
                    <a:pt x="3083" y="2070"/>
                  </a:lnTo>
                  <a:lnTo>
                    <a:pt x="3056" y="2085"/>
                  </a:lnTo>
                  <a:lnTo>
                    <a:pt x="3033" y="2106"/>
                  </a:lnTo>
                  <a:lnTo>
                    <a:pt x="3014" y="2132"/>
                  </a:lnTo>
                  <a:lnTo>
                    <a:pt x="2999" y="2167"/>
                  </a:lnTo>
                  <a:lnTo>
                    <a:pt x="2990" y="2207"/>
                  </a:lnTo>
                  <a:lnTo>
                    <a:pt x="2986" y="2254"/>
                  </a:lnTo>
                  <a:lnTo>
                    <a:pt x="2986" y="2739"/>
                  </a:lnTo>
                  <a:lnTo>
                    <a:pt x="2980" y="2790"/>
                  </a:lnTo>
                  <a:lnTo>
                    <a:pt x="2965" y="2840"/>
                  </a:lnTo>
                  <a:lnTo>
                    <a:pt x="2942" y="2884"/>
                  </a:lnTo>
                  <a:lnTo>
                    <a:pt x="2910" y="2922"/>
                  </a:lnTo>
                  <a:lnTo>
                    <a:pt x="2872" y="2954"/>
                  </a:lnTo>
                  <a:lnTo>
                    <a:pt x="2828" y="2977"/>
                  </a:lnTo>
                  <a:lnTo>
                    <a:pt x="2779" y="2992"/>
                  </a:lnTo>
                  <a:lnTo>
                    <a:pt x="2727" y="2998"/>
                  </a:lnTo>
                  <a:lnTo>
                    <a:pt x="2370" y="2998"/>
                  </a:lnTo>
                  <a:lnTo>
                    <a:pt x="2395" y="2939"/>
                  </a:lnTo>
                  <a:lnTo>
                    <a:pt x="2414" y="2878"/>
                  </a:lnTo>
                  <a:lnTo>
                    <a:pt x="2425" y="2815"/>
                  </a:lnTo>
                  <a:lnTo>
                    <a:pt x="2429" y="2750"/>
                  </a:lnTo>
                  <a:lnTo>
                    <a:pt x="2423" y="2672"/>
                  </a:lnTo>
                  <a:lnTo>
                    <a:pt x="2406" y="2596"/>
                  </a:lnTo>
                  <a:lnTo>
                    <a:pt x="2379" y="2528"/>
                  </a:lnTo>
                  <a:lnTo>
                    <a:pt x="2345" y="2463"/>
                  </a:lnTo>
                  <a:lnTo>
                    <a:pt x="2300" y="2404"/>
                  </a:lnTo>
                  <a:lnTo>
                    <a:pt x="2246" y="2353"/>
                  </a:lnTo>
                  <a:lnTo>
                    <a:pt x="2186" y="2309"/>
                  </a:lnTo>
                  <a:lnTo>
                    <a:pt x="2119" y="2273"/>
                  </a:lnTo>
                  <a:lnTo>
                    <a:pt x="2045" y="2245"/>
                  </a:lnTo>
                  <a:lnTo>
                    <a:pt x="1965" y="2226"/>
                  </a:lnTo>
                  <a:lnTo>
                    <a:pt x="1881" y="2218"/>
                  </a:lnTo>
                  <a:lnTo>
                    <a:pt x="1860" y="2218"/>
                  </a:lnTo>
                  <a:lnTo>
                    <a:pt x="1777" y="2226"/>
                  </a:lnTo>
                  <a:lnTo>
                    <a:pt x="1697" y="2245"/>
                  </a:lnTo>
                  <a:lnTo>
                    <a:pt x="1623" y="2273"/>
                  </a:lnTo>
                  <a:lnTo>
                    <a:pt x="1556" y="2309"/>
                  </a:lnTo>
                  <a:lnTo>
                    <a:pt x="1496" y="2353"/>
                  </a:lnTo>
                  <a:lnTo>
                    <a:pt x="1442" y="2404"/>
                  </a:lnTo>
                  <a:lnTo>
                    <a:pt x="1397" y="2463"/>
                  </a:lnTo>
                  <a:lnTo>
                    <a:pt x="1361" y="2528"/>
                  </a:lnTo>
                  <a:lnTo>
                    <a:pt x="1334" y="2596"/>
                  </a:lnTo>
                  <a:lnTo>
                    <a:pt x="1319" y="2672"/>
                  </a:lnTo>
                  <a:lnTo>
                    <a:pt x="1313" y="2750"/>
                  </a:lnTo>
                  <a:lnTo>
                    <a:pt x="1317" y="2813"/>
                  </a:lnTo>
                  <a:lnTo>
                    <a:pt x="1328" y="2876"/>
                  </a:lnTo>
                  <a:lnTo>
                    <a:pt x="1345" y="2939"/>
                  </a:lnTo>
                  <a:lnTo>
                    <a:pt x="1372" y="2998"/>
                  </a:lnTo>
                  <a:lnTo>
                    <a:pt x="1036" y="2998"/>
                  </a:lnTo>
                  <a:lnTo>
                    <a:pt x="982" y="2992"/>
                  </a:lnTo>
                  <a:lnTo>
                    <a:pt x="933" y="2977"/>
                  </a:lnTo>
                  <a:lnTo>
                    <a:pt x="887" y="2952"/>
                  </a:lnTo>
                  <a:lnTo>
                    <a:pt x="849" y="2920"/>
                  </a:lnTo>
                  <a:lnTo>
                    <a:pt x="817" y="2882"/>
                  </a:lnTo>
                  <a:lnTo>
                    <a:pt x="792" y="2836"/>
                  </a:lnTo>
                  <a:lnTo>
                    <a:pt x="777" y="2787"/>
                  </a:lnTo>
                  <a:lnTo>
                    <a:pt x="771" y="2733"/>
                  </a:lnTo>
                  <a:lnTo>
                    <a:pt x="771" y="2254"/>
                  </a:lnTo>
                  <a:lnTo>
                    <a:pt x="768" y="2207"/>
                  </a:lnTo>
                  <a:lnTo>
                    <a:pt x="758" y="2167"/>
                  </a:lnTo>
                  <a:lnTo>
                    <a:pt x="743" y="2132"/>
                  </a:lnTo>
                  <a:lnTo>
                    <a:pt x="724" y="2106"/>
                  </a:lnTo>
                  <a:lnTo>
                    <a:pt x="701" y="2085"/>
                  </a:lnTo>
                  <a:lnTo>
                    <a:pt x="674" y="2070"/>
                  </a:lnTo>
                  <a:lnTo>
                    <a:pt x="646" y="2060"/>
                  </a:lnTo>
                  <a:lnTo>
                    <a:pt x="616" y="2058"/>
                  </a:lnTo>
                  <a:lnTo>
                    <a:pt x="585" y="2062"/>
                  </a:lnTo>
                  <a:lnTo>
                    <a:pt x="553" y="2071"/>
                  </a:lnTo>
                  <a:lnTo>
                    <a:pt x="522" y="2089"/>
                  </a:lnTo>
                  <a:lnTo>
                    <a:pt x="492" y="2111"/>
                  </a:lnTo>
                  <a:lnTo>
                    <a:pt x="450" y="2144"/>
                  </a:lnTo>
                  <a:lnTo>
                    <a:pt x="405" y="2168"/>
                  </a:lnTo>
                  <a:lnTo>
                    <a:pt x="359" y="2184"/>
                  </a:lnTo>
                  <a:lnTo>
                    <a:pt x="313" y="2193"/>
                  </a:lnTo>
                  <a:lnTo>
                    <a:pt x="268" y="2195"/>
                  </a:lnTo>
                  <a:lnTo>
                    <a:pt x="222" y="2189"/>
                  </a:lnTo>
                  <a:lnTo>
                    <a:pt x="178" y="2176"/>
                  </a:lnTo>
                  <a:lnTo>
                    <a:pt x="138" y="2155"/>
                  </a:lnTo>
                  <a:lnTo>
                    <a:pt x="102" y="2127"/>
                  </a:lnTo>
                  <a:lnTo>
                    <a:pt x="70" y="2092"/>
                  </a:lnTo>
                  <a:lnTo>
                    <a:pt x="42" y="2051"/>
                  </a:lnTo>
                  <a:lnTo>
                    <a:pt x="21" y="2003"/>
                  </a:lnTo>
                  <a:lnTo>
                    <a:pt x="5" y="1948"/>
                  </a:lnTo>
                  <a:lnTo>
                    <a:pt x="0" y="1885"/>
                  </a:lnTo>
                  <a:lnTo>
                    <a:pt x="5" y="1824"/>
                  </a:lnTo>
                  <a:lnTo>
                    <a:pt x="21" y="1767"/>
                  </a:lnTo>
                  <a:lnTo>
                    <a:pt x="42" y="1720"/>
                  </a:lnTo>
                  <a:lnTo>
                    <a:pt x="70" y="1678"/>
                  </a:lnTo>
                  <a:lnTo>
                    <a:pt x="102" y="1644"/>
                  </a:lnTo>
                  <a:lnTo>
                    <a:pt x="138" y="1615"/>
                  </a:lnTo>
                  <a:lnTo>
                    <a:pt x="180" y="1594"/>
                  </a:lnTo>
                  <a:lnTo>
                    <a:pt x="222" y="1581"/>
                  </a:lnTo>
                  <a:lnTo>
                    <a:pt x="268" y="1575"/>
                  </a:lnTo>
                  <a:lnTo>
                    <a:pt x="313" y="1577"/>
                  </a:lnTo>
                  <a:lnTo>
                    <a:pt x="361" y="1585"/>
                  </a:lnTo>
                  <a:lnTo>
                    <a:pt x="406" y="1602"/>
                  </a:lnTo>
                  <a:lnTo>
                    <a:pt x="452" y="1626"/>
                  </a:lnTo>
                  <a:lnTo>
                    <a:pt x="494" y="1659"/>
                  </a:lnTo>
                  <a:lnTo>
                    <a:pt x="522" y="1680"/>
                  </a:lnTo>
                  <a:lnTo>
                    <a:pt x="555" y="1697"/>
                  </a:lnTo>
                  <a:lnTo>
                    <a:pt x="585" y="1706"/>
                  </a:lnTo>
                  <a:lnTo>
                    <a:pt x="617" y="1710"/>
                  </a:lnTo>
                  <a:lnTo>
                    <a:pt x="648" y="1708"/>
                  </a:lnTo>
                  <a:lnTo>
                    <a:pt x="676" y="1701"/>
                  </a:lnTo>
                  <a:lnTo>
                    <a:pt x="701" y="1685"/>
                  </a:lnTo>
                  <a:lnTo>
                    <a:pt x="724" y="1665"/>
                  </a:lnTo>
                  <a:lnTo>
                    <a:pt x="745" y="1636"/>
                  </a:lnTo>
                  <a:lnTo>
                    <a:pt x="758" y="1604"/>
                  </a:lnTo>
                  <a:lnTo>
                    <a:pt x="768" y="1562"/>
                  </a:lnTo>
                  <a:lnTo>
                    <a:pt x="771" y="1516"/>
                  </a:lnTo>
                  <a:lnTo>
                    <a:pt x="771" y="1041"/>
                  </a:lnTo>
                  <a:lnTo>
                    <a:pt x="777" y="987"/>
                  </a:lnTo>
                  <a:lnTo>
                    <a:pt x="792" y="940"/>
                  </a:lnTo>
                  <a:lnTo>
                    <a:pt x="815" y="896"/>
                  </a:lnTo>
                  <a:lnTo>
                    <a:pt x="847" y="858"/>
                  </a:lnTo>
                  <a:lnTo>
                    <a:pt x="885" y="826"/>
                  </a:lnTo>
                  <a:lnTo>
                    <a:pt x="929" y="803"/>
                  </a:lnTo>
                  <a:lnTo>
                    <a:pt x="979" y="788"/>
                  </a:lnTo>
                  <a:lnTo>
                    <a:pt x="1030" y="782"/>
                  </a:lnTo>
                  <a:lnTo>
                    <a:pt x="1505" y="782"/>
                  </a:lnTo>
                  <a:lnTo>
                    <a:pt x="1553" y="778"/>
                  </a:lnTo>
                  <a:lnTo>
                    <a:pt x="1592" y="769"/>
                  </a:lnTo>
                  <a:lnTo>
                    <a:pt x="1627" y="754"/>
                  </a:lnTo>
                  <a:lnTo>
                    <a:pt x="1655" y="735"/>
                  </a:lnTo>
                  <a:lnTo>
                    <a:pt x="1676" y="710"/>
                  </a:lnTo>
                  <a:lnTo>
                    <a:pt x="1689" y="683"/>
                  </a:lnTo>
                  <a:lnTo>
                    <a:pt x="1699" y="653"/>
                  </a:lnTo>
                  <a:lnTo>
                    <a:pt x="1701" y="622"/>
                  </a:lnTo>
                  <a:lnTo>
                    <a:pt x="1697" y="590"/>
                  </a:lnTo>
                  <a:lnTo>
                    <a:pt x="1688" y="558"/>
                  </a:lnTo>
                  <a:lnTo>
                    <a:pt x="1670" y="527"/>
                  </a:lnTo>
                  <a:lnTo>
                    <a:pt x="1648" y="497"/>
                  </a:lnTo>
                  <a:lnTo>
                    <a:pt x="1615" y="455"/>
                  </a:lnTo>
                  <a:lnTo>
                    <a:pt x="1592" y="411"/>
                  </a:lnTo>
                  <a:lnTo>
                    <a:pt x="1575" y="364"/>
                  </a:lnTo>
                  <a:lnTo>
                    <a:pt x="1566" y="318"/>
                  </a:lnTo>
                  <a:lnTo>
                    <a:pt x="1566" y="270"/>
                  </a:lnTo>
                  <a:lnTo>
                    <a:pt x="1572" y="227"/>
                  </a:lnTo>
                  <a:lnTo>
                    <a:pt x="1585" y="183"/>
                  </a:lnTo>
                  <a:lnTo>
                    <a:pt x="1606" y="141"/>
                  </a:lnTo>
                  <a:lnTo>
                    <a:pt x="1632" y="105"/>
                  </a:lnTo>
                  <a:lnTo>
                    <a:pt x="1669" y="71"/>
                  </a:lnTo>
                  <a:lnTo>
                    <a:pt x="1710" y="44"/>
                  </a:lnTo>
                  <a:lnTo>
                    <a:pt x="1758" y="21"/>
                  </a:lnTo>
                  <a:lnTo>
                    <a:pt x="1813" y="8"/>
                  </a:lnTo>
                  <a:lnTo>
                    <a:pt x="18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CB7F33C-BFC9-41DE-AA87-12A13F684C81}"/>
              </a:ext>
            </a:extLst>
          </p:cNvPr>
          <p:cNvSpPr txBox="1"/>
          <p:nvPr/>
        </p:nvSpPr>
        <p:spPr>
          <a:xfrm>
            <a:off x="2003482" y="4516876"/>
            <a:ext cx="361755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g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nibh praesent trist ique magna magna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7FAD1A-E5C8-4365-8C99-A9C48785CFD4}"/>
              </a:ext>
            </a:extLst>
          </p:cNvPr>
          <p:cNvSpPr txBox="1"/>
          <p:nvPr/>
        </p:nvSpPr>
        <p:spPr>
          <a:xfrm>
            <a:off x="2003482" y="4205948"/>
            <a:ext cx="2479617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Democracy Aspect Here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1E54A-C9C4-453F-A85C-E1FAC455F7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14047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FCE4604-38C2-4222-916D-88E994A3D41B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8DD2AA5-AE4C-49C3-92B5-FC2F10A36D94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98C3433-35E4-47C0-A1CF-3756E30B917A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D620866-9EAF-4E51-974D-2FDFF9BB2C5B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40FF6-5BC0-4E17-BEA7-3066258BE1E5}"/>
              </a:ext>
            </a:extLst>
          </p:cNvPr>
          <p:cNvSpPr txBox="1"/>
          <p:nvPr/>
        </p:nvSpPr>
        <p:spPr>
          <a:xfrm>
            <a:off x="3823856" y="855579"/>
            <a:ext cx="454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About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Class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0AEDC5-4ACD-4E9A-8051-13A8B3BA3745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036C1-08B6-4F4D-BFF8-BD48414473E2}"/>
              </a:ext>
            </a:extLst>
          </p:cNvPr>
          <p:cNvSpPr txBox="1"/>
          <p:nvPr/>
        </p:nvSpPr>
        <p:spPr>
          <a:xfrm>
            <a:off x="950868" y="5274599"/>
            <a:ext cx="293013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praesent tristique magna sit amet.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2254DE-79BA-4A26-9A51-0C6A0BCF3954}"/>
              </a:ext>
            </a:extLst>
          </p:cNvPr>
          <p:cNvSpPr txBox="1"/>
          <p:nvPr/>
        </p:nvSpPr>
        <p:spPr>
          <a:xfrm>
            <a:off x="1684812" y="5010886"/>
            <a:ext cx="1462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Regular Class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6D6AA-FE9B-46E8-A4C2-41859E5E0D1A}"/>
              </a:ext>
            </a:extLst>
          </p:cNvPr>
          <p:cNvSpPr txBox="1"/>
          <p:nvPr/>
        </p:nvSpPr>
        <p:spPr>
          <a:xfrm>
            <a:off x="4603029" y="5274599"/>
            <a:ext cx="293013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praesent tristique magna sit amet.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55BDF9-3BD9-4F12-9CCD-0A5F6E495053}"/>
              </a:ext>
            </a:extLst>
          </p:cNvPr>
          <p:cNvSpPr txBox="1"/>
          <p:nvPr/>
        </p:nvSpPr>
        <p:spPr>
          <a:xfrm>
            <a:off x="5272050" y="5010886"/>
            <a:ext cx="1592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Premium Class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F2E3B0-0F2A-4406-9C14-C8CAE75BA8FA}"/>
              </a:ext>
            </a:extLst>
          </p:cNvPr>
          <p:cNvSpPr txBox="1"/>
          <p:nvPr/>
        </p:nvSpPr>
        <p:spPr>
          <a:xfrm>
            <a:off x="8310994" y="5274599"/>
            <a:ext cx="293013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praesent tristique magna sit amet.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6D2CC3-C0DC-4335-A869-C5EC56AB81AB}"/>
              </a:ext>
            </a:extLst>
          </p:cNvPr>
          <p:cNvSpPr txBox="1"/>
          <p:nvPr/>
        </p:nvSpPr>
        <p:spPr>
          <a:xfrm>
            <a:off x="9171573" y="5010886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VVIP Class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561B1-E078-4EFF-BCB7-72AAB4B203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47C348C-19F4-437E-AF1D-A76656C090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2296D04-589D-4F2F-BB8D-6C2FC1BCFFF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70293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F42464-7349-4675-8336-586BE51790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592A53B-EB08-46C4-A93D-49044441F5A2}"/>
              </a:ext>
            </a:extLst>
          </p:cNvPr>
          <p:cNvSpPr/>
          <p:nvPr/>
        </p:nvSpPr>
        <p:spPr>
          <a:xfrm>
            <a:off x="6419849" y="1112692"/>
            <a:ext cx="2496705" cy="24967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AE72BB6A-88E1-4E5F-9D50-13045038FCDA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43DDA55A-2723-4E3B-A784-10F7DEAC185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FE21208D-0651-475E-9331-DF3E100C5F29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AB4A3C-25E0-4989-A340-EBAB8FCA2A5E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1D5A9B-D6BF-4241-B62E-A922E4F373A5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8ED17D2-E270-433F-962D-3BF927D04E68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B092A87-6802-4FEA-9875-22F8A6A0E197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ECC870-50C3-450D-BF22-28985D23494B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39C8280-4C2C-4384-A602-CE5E24594686}"/>
              </a:ext>
            </a:extLst>
          </p:cNvPr>
          <p:cNvSpPr txBox="1"/>
          <p:nvPr/>
        </p:nvSpPr>
        <p:spPr>
          <a:xfrm>
            <a:off x="1463992" y="1828356"/>
            <a:ext cx="3489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Regular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Class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726A51-7968-4ECC-880F-A9A27458B25E}"/>
              </a:ext>
            </a:extLst>
          </p:cNvPr>
          <p:cNvSpPr/>
          <p:nvPr/>
        </p:nvSpPr>
        <p:spPr>
          <a:xfrm>
            <a:off x="1542905" y="175533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CFA8D8-94E7-4077-8B98-BC1CBCEE6E4B}"/>
              </a:ext>
            </a:extLst>
          </p:cNvPr>
          <p:cNvSpPr txBox="1"/>
          <p:nvPr/>
        </p:nvSpPr>
        <p:spPr>
          <a:xfrm>
            <a:off x="1449916" y="3417912"/>
            <a:ext cx="4646077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diano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B9485C-C7B7-48B5-9BCD-3402E25FD736}"/>
              </a:ext>
            </a:extLst>
          </p:cNvPr>
          <p:cNvSpPr txBox="1"/>
          <p:nvPr/>
        </p:nvSpPr>
        <p:spPr>
          <a:xfrm>
            <a:off x="1449916" y="4530719"/>
            <a:ext cx="4646073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A4CE2C-1FD4-4146-9455-9AF505877C1D}"/>
              </a:ext>
            </a:extLst>
          </p:cNvPr>
          <p:cNvSpPr txBox="1"/>
          <p:nvPr/>
        </p:nvSpPr>
        <p:spPr>
          <a:xfrm>
            <a:off x="1463992" y="3143366"/>
            <a:ext cx="2805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Regular Class Segmentation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E7DB51F-F93E-4A1B-AAF5-D639EB6B4C9A}"/>
              </a:ext>
            </a:extLst>
          </p:cNvPr>
          <p:cNvGrpSpPr/>
          <p:nvPr/>
        </p:nvGrpSpPr>
        <p:grpSpPr>
          <a:xfrm>
            <a:off x="7455367" y="1704525"/>
            <a:ext cx="425668" cy="511619"/>
            <a:chOff x="4024313" y="469901"/>
            <a:chExt cx="300037" cy="344488"/>
          </a:xfrm>
          <a:solidFill>
            <a:schemeClr val="accent5"/>
          </a:solidFill>
        </p:grpSpPr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30CCD674-3920-4B93-9524-F33466E71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313" y="676276"/>
              <a:ext cx="300037" cy="138113"/>
            </a:xfrm>
            <a:custGeom>
              <a:avLst/>
              <a:gdLst>
                <a:gd name="T0" fmla="*/ 1306 w 3024"/>
                <a:gd name="T1" fmla="*/ 1026 h 1403"/>
                <a:gd name="T2" fmla="*/ 1379 w 3024"/>
                <a:gd name="T3" fmla="*/ 579 h 1403"/>
                <a:gd name="T4" fmla="*/ 1328 w 3024"/>
                <a:gd name="T5" fmla="*/ 475 h 1403"/>
                <a:gd name="T6" fmla="*/ 1311 w 3024"/>
                <a:gd name="T7" fmla="*/ 393 h 1403"/>
                <a:gd name="T8" fmla="*/ 1320 w 3024"/>
                <a:gd name="T9" fmla="*/ 332 h 1403"/>
                <a:gd name="T10" fmla="*/ 1348 w 3024"/>
                <a:gd name="T11" fmla="*/ 290 h 1403"/>
                <a:gd name="T12" fmla="*/ 1387 w 3024"/>
                <a:gd name="T13" fmla="*/ 261 h 1403"/>
                <a:gd name="T14" fmla="*/ 1431 w 3024"/>
                <a:gd name="T15" fmla="*/ 244 h 1403"/>
                <a:gd name="T16" fmla="*/ 1472 w 3024"/>
                <a:gd name="T17" fmla="*/ 237 h 1403"/>
                <a:gd name="T18" fmla="*/ 1504 w 3024"/>
                <a:gd name="T19" fmla="*/ 234 h 1403"/>
                <a:gd name="T20" fmla="*/ 1521 w 3024"/>
                <a:gd name="T21" fmla="*/ 234 h 1403"/>
                <a:gd name="T22" fmla="*/ 1553 w 3024"/>
                <a:gd name="T23" fmla="*/ 237 h 1403"/>
                <a:gd name="T24" fmla="*/ 1594 w 3024"/>
                <a:gd name="T25" fmla="*/ 244 h 1403"/>
                <a:gd name="T26" fmla="*/ 1638 w 3024"/>
                <a:gd name="T27" fmla="*/ 261 h 1403"/>
                <a:gd name="T28" fmla="*/ 1677 w 3024"/>
                <a:gd name="T29" fmla="*/ 290 h 1403"/>
                <a:gd name="T30" fmla="*/ 1705 w 3024"/>
                <a:gd name="T31" fmla="*/ 332 h 1403"/>
                <a:gd name="T32" fmla="*/ 1714 w 3024"/>
                <a:gd name="T33" fmla="*/ 393 h 1403"/>
                <a:gd name="T34" fmla="*/ 1697 w 3024"/>
                <a:gd name="T35" fmla="*/ 475 h 1403"/>
                <a:gd name="T36" fmla="*/ 1646 w 3024"/>
                <a:gd name="T37" fmla="*/ 579 h 1403"/>
                <a:gd name="T38" fmla="*/ 1718 w 3024"/>
                <a:gd name="T39" fmla="*/ 1026 h 1403"/>
                <a:gd name="T40" fmla="*/ 2045 w 3024"/>
                <a:gd name="T41" fmla="*/ 2 h 1403"/>
                <a:gd name="T42" fmla="*/ 2077 w 3024"/>
                <a:gd name="T43" fmla="*/ 23 h 1403"/>
                <a:gd name="T44" fmla="*/ 2149 w 3024"/>
                <a:gd name="T45" fmla="*/ 64 h 1403"/>
                <a:gd name="T46" fmla="*/ 2257 w 3024"/>
                <a:gd name="T47" fmla="*/ 121 h 1403"/>
                <a:gd name="T48" fmla="*/ 2398 w 3024"/>
                <a:gd name="T49" fmla="*/ 189 h 1403"/>
                <a:gd name="T50" fmla="*/ 2570 w 3024"/>
                <a:gd name="T51" fmla="*/ 262 h 1403"/>
                <a:gd name="T52" fmla="*/ 2734 w 3024"/>
                <a:gd name="T53" fmla="*/ 333 h 1403"/>
                <a:gd name="T54" fmla="*/ 2850 w 3024"/>
                <a:gd name="T55" fmla="*/ 419 h 1403"/>
                <a:gd name="T56" fmla="*/ 2929 w 3024"/>
                <a:gd name="T57" fmla="*/ 528 h 1403"/>
                <a:gd name="T58" fmla="*/ 2979 w 3024"/>
                <a:gd name="T59" fmla="*/ 664 h 1403"/>
                <a:gd name="T60" fmla="*/ 3006 w 3024"/>
                <a:gd name="T61" fmla="*/ 826 h 1403"/>
                <a:gd name="T62" fmla="*/ 3018 w 3024"/>
                <a:gd name="T63" fmla="*/ 1017 h 1403"/>
                <a:gd name="T64" fmla="*/ 3022 w 3024"/>
                <a:gd name="T65" fmla="*/ 1238 h 1403"/>
                <a:gd name="T66" fmla="*/ 0 w 3024"/>
                <a:gd name="T67" fmla="*/ 1403 h 1403"/>
                <a:gd name="T68" fmla="*/ 3 w 3024"/>
                <a:gd name="T69" fmla="*/ 1150 h 1403"/>
                <a:gd name="T70" fmla="*/ 9 w 3024"/>
                <a:gd name="T71" fmla="*/ 931 h 1403"/>
                <a:gd name="T72" fmla="*/ 28 w 3024"/>
                <a:gd name="T73" fmla="*/ 745 h 1403"/>
                <a:gd name="T74" fmla="*/ 68 w 3024"/>
                <a:gd name="T75" fmla="*/ 590 h 1403"/>
                <a:gd name="T76" fmla="*/ 136 w 3024"/>
                <a:gd name="T77" fmla="*/ 463 h 1403"/>
                <a:gd name="T78" fmla="*/ 241 w 3024"/>
                <a:gd name="T79" fmla="*/ 362 h 1403"/>
                <a:gd name="T80" fmla="*/ 390 w 3024"/>
                <a:gd name="T81" fmla="*/ 287 h 1403"/>
                <a:gd name="T82" fmla="*/ 572 w 3024"/>
                <a:gd name="T83" fmla="*/ 212 h 1403"/>
                <a:gd name="T84" fmla="*/ 723 w 3024"/>
                <a:gd name="T85" fmla="*/ 143 h 1403"/>
                <a:gd name="T86" fmla="*/ 842 w 3024"/>
                <a:gd name="T87" fmla="*/ 81 h 1403"/>
                <a:gd name="T88" fmla="*/ 926 w 3024"/>
                <a:gd name="T89" fmla="*/ 35 h 1403"/>
                <a:gd name="T90" fmla="*/ 973 w 3024"/>
                <a:gd name="T91" fmla="*/ 6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24" h="1403">
                  <a:moveTo>
                    <a:pt x="981" y="0"/>
                  </a:moveTo>
                  <a:lnTo>
                    <a:pt x="1266" y="904"/>
                  </a:lnTo>
                  <a:lnTo>
                    <a:pt x="1306" y="1026"/>
                  </a:lnTo>
                  <a:lnTo>
                    <a:pt x="1434" y="664"/>
                  </a:lnTo>
                  <a:lnTo>
                    <a:pt x="1404" y="620"/>
                  </a:lnTo>
                  <a:lnTo>
                    <a:pt x="1379" y="579"/>
                  </a:lnTo>
                  <a:lnTo>
                    <a:pt x="1358" y="541"/>
                  </a:lnTo>
                  <a:lnTo>
                    <a:pt x="1341" y="506"/>
                  </a:lnTo>
                  <a:lnTo>
                    <a:pt x="1328" y="475"/>
                  </a:lnTo>
                  <a:lnTo>
                    <a:pt x="1320" y="445"/>
                  </a:lnTo>
                  <a:lnTo>
                    <a:pt x="1313" y="417"/>
                  </a:lnTo>
                  <a:lnTo>
                    <a:pt x="1311" y="393"/>
                  </a:lnTo>
                  <a:lnTo>
                    <a:pt x="1311" y="370"/>
                  </a:lnTo>
                  <a:lnTo>
                    <a:pt x="1314" y="350"/>
                  </a:lnTo>
                  <a:lnTo>
                    <a:pt x="1320" y="332"/>
                  </a:lnTo>
                  <a:lnTo>
                    <a:pt x="1328" y="316"/>
                  </a:lnTo>
                  <a:lnTo>
                    <a:pt x="1336" y="302"/>
                  </a:lnTo>
                  <a:lnTo>
                    <a:pt x="1348" y="290"/>
                  </a:lnTo>
                  <a:lnTo>
                    <a:pt x="1360" y="279"/>
                  </a:lnTo>
                  <a:lnTo>
                    <a:pt x="1373" y="269"/>
                  </a:lnTo>
                  <a:lnTo>
                    <a:pt x="1387" y="261"/>
                  </a:lnTo>
                  <a:lnTo>
                    <a:pt x="1402" y="255"/>
                  </a:lnTo>
                  <a:lnTo>
                    <a:pt x="1417" y="249"/>
                  </a:lnTo>
                  <a:lnTo>
                    <a:pt x="1431" y="244"/>
                  </a:lnTo>
                  <a:lnTo>
                    <a:pt x="1445" y="241"/>
                  </a:lnTo>
                  <a:lnTo>
                    <a:pt x="1460" y="239"/>
                  </a:lnTo>
                  <a:lnTo>
                    <a:pt x="1472" y="237"/>
                  </a:lnTo>
                  <a:lnTo>
                    <a:pt x="1484" y="236"/>
                  </a:lnTo>
                  <a:lnTo>
                    <a:pt x="1495" y="235"/>
                  </a:lnTo>
                  <a:lnTo>
                    <a:pt x="1504" y="234"/>
                  </a:lnTo>
                  <a:lnTo>
                    <a:pt x="1511" y="234"/>
                  </a:lnTo>
                  <a:lnTo>
                    <a:pt x="1514" y="234"/>
                  </a:lnTo>
                  <a:lnTo>
                    <a:pt x="1521" y="234"/>
                  </a:lnTo>
                  <a:lnTo>
                    <a:pt x="1530" y="235"/>
                  </a:lnTo>
                  <a:lnTo>
                    <a:pt x="1541" y="236"/>
                  </a:lnTo>
                  <a:lnTo>
                    <a:pt x="1553" y="237"/>
                  </a:lnTo>
                  <a:lnTo>
                    <a:pt x="1565" y="239"/>
                  </a:lnTo>
                  <a:lnTo>
                    <a:pt x="1580" y="241"/>
                  </a:lnTo>
                  <a:lnTo>
                    <a:pt x="1594" y="244"/>
                  </a:lnTo>
                  <a:lnTo>
                    <a:pt x="1608" y="249"/>
                  </a:lnTo>
                  <a:lnTo>
                    <a:pt x="1623" y="255"/>
                  </a:lnTo>
                  <a:lnTo>
                    <a:pt x="1638" y="261"/>
                  </a:lnTo>
                  <a:lnTo>
                    <a:pt x="1652" y="269"/>
                  </a:lnTo>
                  <a:lnTo>
                    <a:pt x="1665" y="279"/>
                  </a:lnTo>
                  <a:lnTo>
                    <a:pt x="1677" y="290"/>
                  </a:lnTo>
                  <a:lnTo>
                    <a:pt x="1688" y="302"/>
                  </a:lnTo>
                  <a:lnTo>
                    <a:pt x="1697" y="316"/>
                  </a:lnTo>
                  <a:lnTo>
                    <a:pt x="1705" y="332"/>
                  </a:lnTo>
                  <a:lnTo>
                    <a:pt x="1711" y="350"/>
                  </a:lnTo>
                  <a:lnTo>
                    <a:pt x="1714" y="370"/>
                  </a:lnTo>
                  <a:lnTo>
                    <a:pt x="1714" y="393"/>
                  </a:lnTo>
                  <a:lnTo>
                    <a:pt x="1712" y="417"/>
                  </a:lnTo>
                  <a:lnTo>
                    <a:pt x="1705" y="445"/>
                  </a:lnTo>
                  <a:lnTo>
                    <a:pt x="1697" y="475"/>
                  </a:lnTo>
                  <a:lnTo>
                    <a:pt x="1684" y="506"/>
                  </a:lnTo>
                  <a:lnTo>
                    <a:pt x="1667" y="541"/>
                  </a:lnTo>
                  <a:lnTo>
                    <a:pt x="1646" y="579"/>
                  </a:lnTo>
                  <a:lnTo>
                    <a:pt x="1621" y="620"/>
                  </a:lnTo>
                  <a:lnTo>
                    <a:pt x="1590" y="664"/>
                  </a:lnTo>
                  <a:lnTo>
                    <a:pt x="1718" y="1026"/>
                  </a:lnTo>
                  <a:lnTo>
                    <a:pt x="1757" y="904"/>
                  </a:lnTo>
                  <a:lnTo>
                    <a:pt x="2042" y="0"/>
                  </a:lnTo>
                  <a:lnTo>
                    <a:pt x="2045" y="2"/>
                  </a:lnTo>
                  <a:lnTo>
                    <a:pt x="2051" y="6"/>
                  </a:lnTo>
                  <a:lnTo>
                    <a:pt x="2063" y="14"/>
                  </a:lnTo>
                  <a:lnTo>
                    <a:pt x="2077" y="23"/>
                  </a:lnTo>
                  <a:lnTo>
                    <a:pt x="2097" y="35"/>
                  </a:lnTo>
                  <a:lnTo>
                    <a:pt x="2122" y="49"/>
                  </a:lnTo>
                  <a:lnTo>
                    <a:pt x="2149" y="64"/>
                  </a:lnTo>
                  <a:lnTo>
                    <a:pt x="2182" y="81"/>
                  </a:lnTo>
                  <a:lnTo>
                    <a:pt x="2218" y="100"/>
                  </a:lnTo>
                  <a:lnTo>
                    <a:pt x="2257" y="121"/>
                  </a:lnTo>
                  <a:lnTo>
                    <a:pt x="2300" y="143"/>
                  </a:lnTo>
                  <a:lnTo>
                    <a:pt x="2347" y="166"/>
                  </a:lnTo>
                  <a:lnTo>
                    <a:pt x="2398" y="189"/>
                  </a:lnTo>
                  <a:lnTo>
                    <a:pt x="2452" y="213"/>
                  </a:lnTo>
                  <a:lnTo>
                    <a:pt x="2509" y="238"/>
                  </a:lnTo>
                  <a:lnTo>
                    <a:pt x="2570" y="262"/>
                  </a:lnTo>
                  <a:lnTo>
                    <a:pt x="2633" y="287"/>
                  </a:lnTo>
                  <a:lnTo>
                    <a:pt x="2687" y="309"/>
                  </a:lnTo>
                  <a:lnTo>
                    <a:pt x="2734" y="333"/>
                  </a:lnTo>
                  <a:lnTo>
                    <a:pt x="2777" y="359"/>
                  </a:lnTo>
                  <a:lnTo>
                    <a:pt x="2815" y="388"/>
                  </a:lnTo>
                  <a:lnTo>
                    <a:pt x="2850" y="419"/>
                  </a:lnTo>
                  <a:lnTo>
                    <a:pt x="2880" y="452"/>
                  </a:lnTo>
                  <a:lnTo>
                    <a:pt x="2906" y="489"/>
                  </a:lnTo>
                  <a:lnTo>
                    <a:pt x="2929" y="528"/>
                  </a:lnTo>
                  <a:lnTo>
                    <a:pt x="2948" y="571"/>
                  </a:lnTo>
                  <a:lnTo>
                    <a:pt x="2965" y="616"/>
                  </a:lnTo>
                  <a:lnTo>
                    <a:pt x="2979" y="664"/>
                  </a:lnTo>
                  <a:lnTo>
                    <a:pt x="2989" y="716"/>
                  </a:lnTo>
                  <a:lnTo>
                    <a:pt x="2999" y="769"/>
                  </a:lnTo>
                  <a:lnTo>
                    <a:pt x="3006" y="826"/>
                  </a:lnTo>
                  <a:lnTo>
                    <a:pt x="3011" y="887"/>
                  </a:lnTo>
                  <a:lnTo>
                    <a:pt x="3016" y="950"/>
                  </a:lnTo>
                  <a:lnTo>
                    <a:pt x="3018" y="1017"/>
                  </a:lnTo>
                  <a:lnTo>
                    <a:pt x="3020" y="1087"/>
                  </a:lnTo>
                  <a:lnTo>
                    <a:pt x="3021" y="1160"/>
                  </a:lnTo>
                  <a:lnTo>
                    <a:pt x="3022" y="1238"/>
                  </a:lnTo>
                  <a:lnTo>
                    <a:pt x="3023" y="1318"/>
                  </a:lnTo>
                  <a:lnTo>
                    <a:pt x="3024" y="1403"/>
                  </a:lnTo>
                  <a:lnTo>
                    <a:pt x="0" y="1403"/>
                  </a:lnTo>
                  <a:lnTo>
                    <a:pt x="1" y="1314"/>
                  </a:lnTo>
                  <a:lnTo>
                    <a:pt x="2" y="1230"/>
                  </a:lnTo>
                  <a:lnTo>
                    <a:pt x="3" y="1150"/>
                  </a:lnTo>
                  <a:lnTo>
                    <a:pt x="4" y="1073"/>
                  </a:lnTo>
                  <a:lnTo>
                    <a:pt x="6" y="1001"/>
                  </a:lnTo>
                  <a:lnTo>
                    <a:pt x="9" y="931"/>
                  </a:lnTo>
                  <a:lnTo>
                    <a:pt x="15" y="866"/>
                  </a:lnTo>
                  <a:lnTo>
                    <a:pt x="21" y="804"/>
                  </a:lnTo>
                  <a:lnTo>
                    <a:pt x="28" y="745"/>
                  </a:lnTo>
                  <a:lnTo>
                    <a:pt x="39" y="690"/>
                  </a:lnTo>
                  <a:lnTo>
                    <a:pt x="53" y="638"/>
                  </a:lnTo>
                  <a:lnTo>
                    <a:pt x="68" y="590"/>
                  </a:lnTo>
                  <a:lnTo>
                    <a:pt x="87" y="544"/>
                  </a:lnTo>
                  <a:lnTo>
                    <a:pt x="110" y="502"/>
                  </a:lnTo>
                  <a:lnTo>
                    <a:pt x="136" y="463"/>
                  </a:lnTo>
                  <a:lnTo>
                    <a:pt x="166" y="427"/>
                  </a:lnTo>
                  <a:lnTo>
                    <a:pt x="201" y="393"/>
                  </a:lnTo>
                  <a:lnTo>
                    <a:pt x="241" y="362"/>
                  </a:lnTo>
                  <a:lnTo>
                    <a:pt x="286" y="335"/>
                  </a:lnTo>
                  <a:lnTo>
                    <a:pt x="335" y="310"/>
                  </a:lnTo>
                  <a:lnTo>
                    <a:pt x="390" y="287"/>
                  </a:lnTo>
                  <a:lnTo>
                    <a:pt x="454" y="262"/>
                  </a:lnTo>
                  <a:lnTo>
                    <a:pt x="514" y="238"/>
                  </a:lnTo>
                  <a:lnTo>
                    <a:pt x="572" y="212"/>
                  </a:lnTo>
                  <a:lnTo>
                    <a:pt x="626" y="188"/>
                  </a:lnTo>
                  <a:lnTo>
                    <a:pt x="677" y="165"/>
                  </a:lnTo>
                  <a:lnTo>
                    <a:pt x="723" y="143"/>
                  </a:lnTo>
                  <a:lnTo>
                    <a:pt x="766" y="120"/>
                  </a:lnTo>
                  <a:lnTo>
                    <a:pt x="806" y="100"/>
                  </a:lnTo>
                  <a:lnTo>
                    <a:pt x="842" y="81"/>
                  </a:lnTo>
                  <a:lnTo>
                    <a:pt x="874" y="63"/>
                  </a:lnTo>
                  <a:lnTo>
                    <a:pt x="902" y="49"/>
                  </a:lnTo>
                  <a:lnTo>
                    <a:pt x="926" y="35"/>
                  </a:lnTo>
                  <a:lnTo>
                    <a:pt x="945" y="22"/>
                  </a:lnTo>
                  <a:lnTo>
                    <a:pt x="961" y="14"/>
                  </a:lnTo>
                  <a:lnTo>
                    <a:pt x="973" y="6"/>
                  </a:lnTo>
                  <a:lnTo>
                    <a:pt x="979" y="2"/>
                  </a:lnTo>
                  <a:lnTo>
                    <a:pt x="98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9E489CB0-53AA-45A0-86FA-333C8C4853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6700" y="469901"/>
              <a:ext cx="192087" cy="192088"/>
            </a:xfrm>
            <a:custGeom>
              <a:avLst/>
              <a:gdLst>
                <a:gd name="T0" fmla="*/ 1314 w 1932"/>
                <a:gd name="T1" fmla="*/ 865 h 1938"/>
                <a:gd name="T2" fmla="*/ 1261 w 1932"/>
                <a:gd name="T3" fmla="*/ 943 h 1938"/>
                <a:gd name="T4" fmla="*/ 1280 w 1932"/>
                <a:gd name="T5" fmla="*/ 1039 h 1938"/>
                <a:gd name="T6" fmla="*/ 1359 w 1932"/>
                <a:gd name="T7" fmla="*/ 1092 h 1938"/>
                <a:gd name="T8" fmla="*/ 1454 w 1932"/>
                <a:gd name="T9" fmla="*/ 1073 h 1938"/>
                <a:gd name="T10" fmla="*/ 1507 w 1932"/>
                <a:gd name="T11" fmla="*/ 994 h 1938"/>
                <a:gd name="T12" fmla="*/ 1488 w 1932"/>
                <a:gd name="T13" fmla="*/ 899 h 1938"/>
                <a:gd name="T14" fmla="*/ 1410 w 1932"/>
                <a:gd name="T15" fmla="*/ 846 h 1938"/>
                <a:gd name="T16" fmla="*/ 919 w 1932"/>
                <a:gd name="T17" fmla="*/ 853 h 1938"/>
                <a:gd name="T18" fmla="*/ 852 w 1932"/>
                <a:gd name="T19" fmla="*/ 920 h 1938"/>
                <a:gd name="T20" fmla="*/ 852 w 1932"/>
                <a:gd name="T21" fmla="*/ 1017 h 1938"/>
                <a:gd name="T22" fmla="*/ 919 w 1932"/>
                <a:gd name="T23" fmla="*/ 1085 h 1938"/>
                <a:gd name="T24" fmla="*/ 1016 w 1932"/>
                <a:gd name="T25" fmla="*/ 1085 h 1938"/>
                <a:gd name="T26" fmla="*/ 1083 w 1932"/>
                <a:gd name="T27" fmla="*/ 1017 h 1938"/>
                <a:gd name="T28" fmla="*/ 1083 w 1932"/>
                <a:gd name="T29" fmla="*/ 920 h 1938"/>
                <a:gd name="T30" fmla="*/ 1016 w 1932"/>
                <a:gd name="T31" fmla="*/ 853 h 1938"/>
                <a:gd name="T32" fmla="*/ 526 w 1932"/>
                <a:gd name="T33" fmla="*/ 846 h 1938"/>
                <a:gd name="T34" fmla="*/ 447 w 1932"/>
                <a:gd name="T35" fmla="*/ 899 h 1938"/>
                <a:gd name="T36" fmla="*/ 428 w 1932"/>
                <a:gd name="T37" fmla="*/ 994 h 1938"/>
                <a:gd name="T38" fmla="*/ 482 w 1932"/>
                <a:gd name="T39" fmla="*/ 1073 h 1938"/>
                <a:gd name="T40" fmla="*/ 577 w 1932"/>
                <a:gd name="T41" fmla="*/ 1092 h 1938"/>
                <a:gd name="T42" fmla="*/ 655 w 1932"/>
                <a:gd name="T43" fmla="*/ 1039 h 1938"/>
                <a:gd name="T44" fmla="*/ 674 w 1932"/>
                <a:gd name="T45" fmla="*/ 943 h 1938"/>
                <a:gd name="T46" fmla="*/ 621 w 1932"/>
                <a:gd name="T47" fmla="*/ 865 h 1938"/>
                <a:gd name="T48" fmla="*/ 932 w 1932"/>
                <a:gd name="T49" fmla="*/ 0 h 1938"/>
                <a:gd name="T50" fmla="*/ 1212 w 1932"/>
                <a:gd name="T51" fmla="*/ 31 h 1938"/>
                <a:gd name="T52" fmla="*/ 1476 w 1932"/>
                <a:gd name="T53" fmla="*/ 144 h 1938"/>
                <a:gd name="T54" fmla="*/ 1702 w 1932"/>
                <a:gd name="T55" fmla="*/ 338 h 1938"/>
                <a:gd name="T56" fmla="*/ 1855 w 1932"/>
                <a:gd name="T57" fmla="*/ 587 h 1938"/>
                <a:gd name="T58" fmla="*/ 1927 w 1932"/>
                <a:gd name="T59" fmla="*/ 863 h 1938"/>
                <a:gd name="T60" fmla="*/ 1918 w 1932"/>
                <a:gd name="T61" fmla="*/ 1145 h 1938"/>
                <a:gd name="T62" fmla="*/ 1825 w 1932"/>
                <a:gd name="T63" fmla="*/ 1416 h 1938"/>
                <a:gd name="T64" fmla="*/ 1650 w 1932"/>
                <a:gd name="T65" fmla="*/ 1653 h 1938"/>
                <a:gd name="T66" fmla="*/ 1417 w 1932"/>
                <a:gd name="T67" fmla="*/ 1827 h 1938"/>
                <a:gd name="T68" fmla="*/ 1152 w 1932"/>
                <a:gd name="T69" fmla="*/ 1920 h 1938"/>
                <a:gd name="T70" fmla="*/ 875 w 1932"/>
                <a:gd name="T71" fmla="*/ 1933 h 1938"/>
                <a:gd name="T72" fmla="*/ 605 w 1932"/>
                <a:gd name="T73" fmla="*/ 1867 h 1938"/>
                <a:gd name="T74" fmla="*/ 426 w 1932"/>
                <a:gd name="T75" fmla="*/ 1836 h 1938"/>
                <a:gd name="T76" fmla="*/ 233 w 1932"/>
                <a:gd name="T77" fmla="*/ 1912 h 1938"/>
                <a:gd name="T78" fmla="*/ 65 w 1932"/>
                <a:gd name="T79" fmla="*/ 1915 h 1938"/>
                <a:gd name="T80" fmla="*/ 33 w 1932"/>
                <a:gd name="T81" fmla="*/ 1884 h 1938"/>
                <a:gd name="T82" fmla="*/ 54 w 1932"/>
                <a:gd name="T83" fmla="*/ 1845 h 1938"/>
                <a:gd name="T84" fmla="*/ 177 w 1932"/>
                <a:gd name="T85" fmla="*/ 1743 h 1938"/>
                <a:gd name="T86" fmla="*/ 253 w 1932"/>
                <a:gd name="T87" fmla="*/ 1618 h 1938"/>
                <a:gd name="T88" fmla="*/ 119 w 1932"/>
                <a:gd name="T89" fmla="*/ 1437 h 1938"/>
                <a:gd name="T90" fmla="*/ 22 w 1932"/>
                <a:gd name="T91" fmla="*/ 1178 h 1938"/>
                <a:gd name="T92" fmla="*/ 1 w 1932"/>
                <a:gd name="T93" fmla="*/ 907 h 1938"/>
                <a:gd name="T94" fmla="*/ 57 w 1932"/>
                <a:gd name="T95" fmla="*/ 639 h 1938"/>
                <a:gd name="T96" fmla="*/ 189 w 1932"/>
                <a:gd name="T97" fmla="*/ 392 h 1938"/>
                <a:gd name="T98" fmla="*/ 397 w 1932"/>
                <a:gd name="T99" fmla="*/ 185 h 1938"/>
                <a:gd name="T100" fmla="*/ 654 w 1932"/>
                <a:gd name="T101" fmla="*/ 51 h 1938"/>
                <a:gd name="T102" fmla="*/ 932 w 1932"/>
                <a:gd name="T103" fmla="*/ 0 h 1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32" h="1938">
                  <a:moveTo>
                    <a:pt x="1384" y="843"/>
                  </a:moveTo>
                  <a:lnTo>
                    <a:pt x="1359" y="846"/>
                  </a:lnTo>
                  <a:lnTo>
                    <a:pt x="1336" y="853"/>
                  </a:lnTo>
                  <a:lnTo>
                    <a:pt x="1314" y="865"/>
                  </a:lnTo>
                  <a:lnTo>
                    <a:pt x="1296" y="880"/>
                  </a:lnTo>
                  <a:lnTo>
                    <a:pt x="1280" y="899"/>
                  </a:lnTo>
                  <a:lnTo>
                    <a:pt x="1268" y="920"/>
                  </a:lnTo>
                  <a:lnTo>
                    <a:pt x="1261" y="943"/>
                  </a:lnTo>
                  <a:lnTo>
                    <a:pt x="1259" y="968"/>
                  </a:lnTo>
                  <a:lnTo>
                    <a:pt x="1261" y="994"/>
                  </a:lnTo>
                  <a:lnTo>
                    <a:pt x="1268" y="1017"/>
                  </a:lnTo>
                  <a:lnTo>
                    <a:pt x="1280" y="1039"/>
                  </a:lnTo>
                  <a:lnTo>
                    <a:pt x="1296" y="1057"/>
                  </a:lnTo>
                  <a:lnTo>
                    <a:pt x="1314" y="1073"/>
                  </a:lnTo>
                  <a:lnTo>
                    <a:pt x="1336" y="1085"/>
                  </a:lnTo>
                  <a:lnTo>
                    <a:pt x="1359" y="1092"/>
                  </a:lnTo>
                  <a:lnTo>
                    <a:pt x="1384" y="1094"/>
                  </a:lnTo>
                  <a:lnTo>
                    <a:pt x="1410" y="1092"/>
                  </a:lnTo>
                  <a:lnTo>
                    <a:pt x="1433" y="1085"/>
                  </a:lnTo>
                  <a:lnTo>
                    <a:pt x="1454" y="1073"/>
                  </a:lnTo>
                  <a:lnTo>
                    <a:pt x="1473" y="1057"/>
                  </a:lnTo>
                  <a:lnTo>
                    <a:pt x="1488" y="1039"/>
                  </a:lnTo>
                  <a:lnTo>
                    <a:pt x="1499" y="1017"/>
                  </a:lnTo>
                  <a:lnTo>
                    <a:pt x="1507" y="994"/>
                  </a:lnTo>
                  <a:lnTo>
                    <a:pt x="1510" y="968"/>
                  </a:lnTo>
                  <a:lnTo>
                    <a:pt x="1507" y="943"/>
                  </a:lnTo>
                  <a:lnTo>
                    <a:pt x="1499" y="920"/>
                  </a:lnTo>
                  <a:lnTo>
                    <a:pt x="1488" y="899"/>
                  </a:lnTo>
                  <a:lnTo>
                    <a:pt x="1473" y="880"/>
                  </a:lnTo>
                  <a:lnTo>
                    <a:pt x="1454" y="865"/>
                  </a:lnTo>
                  <a:lnTo>
                    <a:pt x="1433" y="853"/>
                  </a:lnTo>
                  <a:lnTo>
                    <a:pt x="1410" y="846"/>
                  </a:lnTo>
                  <a:lnTo>
                    <a:pt x="1384" y="843"/>
                  </a:lnTo>
                  <a:close/>
                  <a:moveTo>
                    <a:pt x="968" y="843"/>
                  </a:moveTo>
                  <a:lnTo>
                    <a:pt x="943" y="846"/>
                  </a:lnTo>
                  <a:lnTo>
                    <a:pt x="919" y="853"/>
                  </a:lnTo>
                  <a:lnTo>
                    <a:pt x="897" y="865"/>
                  </a:lnTo>
                  <a:lnTo>
                    <a:pt x="879" y="880"/>
                  </a:lnTo>
                  <a:lnTo>
                    <a:pt x="864" y="899"/>
                  </a:lnTo>
                  <a:lnTo>
                    <a:pt x="852" y="920"/>
                  </a:lnTo>
                  <a:lnTo>
                    <a:pt x="845" y="943"/>
                  </a:lnTo>
                  <a:lnTo>
                    <a:pt x="843" y="968"/>
                  </a:lnTo>
                  <a:lnTo>
                    <a:pt x="845" y="994"/>
                  </a:lnTo>
                  <a:lnTo>
                    <a:pt x="852" y="1017"/>
                  </a:lnTo>
                  <a:lnTo>
                    <a:pt x="864" y="1039"/>
                  </a:lnTo>
                  <a:lnTo>
                    <a:pt x="879" y="1057"/>
                  </a:lnTo>
                  <a:lnTo>
                    <a:pt x="897" y="1073"/>
                  </a:lnTo>
                  <a:lnTo>
                    <a:pt x="919" y="1085"/>
                  </a:lnTo>
                  <a:lnTo>
                    <a:pt x="943" y="1092"/>
                  </a:lnTo>
                  <a:lnTo>
                    <a:pt x="968" y="1094"/>
                  </a:lnTo>
                  <a:lnTo>
                    <a:pt x="993" y="1092"/>
                  </a:lnTo>
                  <a:lnTo>
                    <a:pt x="1016" y="1085"/>
                  </a:lnTo>
                  <a:lnTo>
                    <a:pt x="1037" y="1073"/>
                  </a:lnTo>
                  <a:lnTo>
                    <a:pt x="1056" y="1057"/>
                  </a:lnTo>
                  <a:lnTo>
                    <a:pt x="1071" y="1039"/>
                  </a:lnTo>
                  <a:lnTo>
                    <a:pt x="1083" y="1017"/>
                  </a:lnTo>
                  <a:lnTo>
                    <a:pt x="1090" y="994"/>
                  </a:lnTo>
                  <a:lnTo>
                    <a:pt x="1093" y="968"/>
                  </a:lnTo>
                  <a:lnTo>
                    <a:pt x="1090" y="943"/>
                  </a:lnTo>
                  <a:lnTo>
                    <a:pt x="1083" y="920"/>
                  </a:lnTo>
                  <a:lnTo>
                    <a:pt x="1071" y="899"/>
                  </a:lnTo>
                  <a:lnTo>
                    <a:pt x="1056" y="880"/>
                  </a:lnTo>
                  <a:lnTo>
                    <a:pt x="1037" y="865"/>
                  </a:lnTo>
                  <a:lnTo>
                    <a:pt x="1016" y="853"/>
                  </a:lnTo>
                  <a:lnTo>
                    <a:pt x="993" y="846"/>
                  </a:lnTo>
                  <a:lnTo>
                    <a:pt x="968" y="843"/>
                  </a:lnTo>
                  <a:close/>
                  <a:moveTo>
                    <a:pt x="552" y="843"/>
                  </a:moveTo>
                  <a:lnTo>
                    <a:pt x="526" y="846"/>
                  </a:lnTo>
                  <a:lnTo>
                    <a:pt x="503" y="853"/>
                  </a:lnTo>
                  <a:lnTo>
                    <a:pt x="482" y="865"/>
                  </a:lnTo>
                  <a:lnTo>
                    <a:pt x="463" y="880"/>
                  </a:lnTo>
                  <a:lnTo>
                    <a:pt x="447" y="899"/>
                  </a:lnTo>
                  <a:lnTo>
                    <a:pt x="436" y="920"/>
                  </a:lnTo>
                  <a:lnTo>
                    <a:pt x="428" y="943"/>
                  </a:lnTo>
                  <a:lnTo>
                    <a:pt x="426" y="968"/>
                  </a:lnTo>
                  <a:lnTo>
                    <a:pt x="428" y="994"/>
                  </a:lnTo>
                  <a:lnTo>
                    <a:pt x="436" y="1017"/>
                  </a:lnTo>
                  <a:lnTo>
                    <a:pt x="447" y="1039"/>
                  </a:lnTo>
                  <a:lnTo>
                    <a:pt x="463" y="1057"/>
                  </a:lnTo>
                  <a:lnTo>
                    <a:pt x="482" y="1073"/>
                  </a:lnTo>
                  <a:lnTo>
                    <a:pt x="503" y="1085"/>
                  </a:lnTo>
                  <a:lnTo>
                    <a:pt x="526" y="1092"/>
                  </a:lnTo>
                  <a:lnTo>
                    <a:pt x="552" y="1094"/>
                  </a:lnTo>
                  <a:lnTo>
                    <a:pt x="577" y="1092"/>
                  </a:lnTo>
                  <a:lnTo>
                    <a:pt x="600" y="1085"/>
                  </a:lnTo>
                  <a:lnTo>
                    <a:pt x="621" y="1073"/>
                  </a:lnTo>
                  <a:lnTo>
                    <a:pt x="640" y="1057"/>
                  </a:lnTo>
                  <a:lnTo>
                    <a:pt x="655" y="1039"/>
                  </a:lnTo>
                  <a:lnTo>
                    <a:pt x="666" y="1017"/>
                  </a:lnTo>
                  <a:lnTo>
                    <a:pt x="674" y="994"/>
                  </a:lnTo>
                  <a:lnTo>
                    <a:pt x="677" y="968"/>
                  </a:lnTo>
                  <a:lnTo>
                    <a:pt x="674" y="943"/>
                  </a:lnTo>
                  <a:lnTo>
                    <a:pt x="666" y="920"/>
                  </a:lnTo>
                  <a:lnTo>
                    <a:pt x="655" y="899"/>
                  </a:lnTo>
                  <a:lnTo>
                    <a:pt x="640" y="880"/>
                  </a:lnTo>
                  <a:lnTo>
                    <a:pt x="621" y="865"/>
                  </a:lnTo>
                  <a:lnTo>
                    <a:pt x="600" y="853"/>
                  </a:lnTo>
                  <a:lnTo>
                    <a:pt x="577" y="846"/>
                  </a:lnTo>
                  <a:lnTo>
                    <a:pt x="552" y="843"/>
                  </a:lnTo>
                  <a:close/>
                  <a:moveTo>
                    <a:pt x="932" y="0"/>
                  </a:moveTo>
                  <a:lnTo>
                    <a:pt x="1003" y="0"/>
                  </a:lnTo>
                  <a:lnTo>
                    <a:pt x="1073" y="6"/>
                  </a:lnTo>
                  <a:lnTo>
                    <a:pt x="1143" y="15"/>
                  </a:lnTo>
                  <a:lnTo>
                    <a:pt x="1212" y="31"/>
                  </a:lnTo>
                  <a:lnTo>
                    <a:pt x="1280" y="51"/>
                  </a:lnTo>
                  <a:lnTo>
                    <a:pt x="1347" y="77"/>
                  </a:lnTo>
                  <a:lnTo>
                    <a:pt x="1413" y="108"/>
                  </a:lnTo>
                  <a:lnTo>
                    <a:pt x="1476" y="144"/>
                  </a:lnTo>
                  <a:lnTo>
                    <a:pt x="1536" y="185"/>
                  </a:lnTo>
                  <a:lnTo>
                    <a:pt x="1595" y="232"/>
                  </a:lnTo>
                  <a:lnTo>
                    <a:pt x="1650" y="282"/>
                  </a:lnTo>
                  <a:lnTo>
                    <a:pt x="1702" y="338"/>
                  </a:lnTo>
                  <a:lnTo>
                    <a:pt x="1748" y="398"/>
                  </a:lnTo>
                  <a:lnTo>
                    <a:pt x="1789" y="458"/>
                  </a:lnTo>
                  <a:lnTo>
                    <a:pt x="1825" y="521"/>
                  </a:lnTo>
                  <a:lnTo>
                    <a:pt x="1855" y="587"/>
                  </a:lnTo>
                  <a:lnTo>
                    <a:pt x="1881" y="654"/>
                  </a:lnTo>
                  <a:lnTo>
                    <a:pt x="1902" y="723"/>
                  </a:lnTo>
                  <a:lnTo>
                    <a:pt x="1918" y="792"/>
                  </a:lnTo>
                  <a:lnTo>
                    <a:pt x="1927" y="863"/>
                  </a:lnTo>
                  <a:lnTo>
                    <a:pt x="1932" y="934"/>
                  </a:lnTo>
                  <a:lnTo>
                    <a:pt x="1932" y="1004"/>
                  </a:lnTo>
                  <a:lnTo>
                    <a:pt x="1927" y="1075"/>
                  </a:lnTo>
                  <a:lnTo>
                    <a:pt x="1918" y="1145"/>
                  </a:lnTo>
                  <a:lnTo>
                    <a:pt x="1902" y="1215"/>
                  </a:lnTo>
                  <a:lnTo>
                    <a:pt x="1881" y="1283"/>
                  </a:lnTo>
                  <a:lnTo>
                    <a:pt x="1855" y="1350"/>
                  </a:lnTo>
                  <a:lnTo>
                    <a:pt x="1825" y="1416"/>
                  </a:lnTo>
                  <a:lnTo>
                    <a:pt x="1789" y="1479"/>
                  </a:lnTo>
                  <a:lnTo>
                    <a:pt x="1748" y="1540"/>
                  </a:lnTo>
                  <a:lnTo>
                    <a:pt x="1702" y="1598"/>
                  </a:lnTo>
                  <a:lnTo>
                    <a:pt x="1650" y="1653"/>
                  </a:lnTo>
                  <a:lnTo>
                    <a:pt x="1596" y="1704"/>
                  </a:lnTo>
                  <a:lnTo>
                    <a:pt x="1538" y="1751"/>
                  </a:lnTo>
                  <a:lnTo>
                    <a:pt x="1479" y="1791"/>
                  </a:lnTo>
                  <a:lnTo>
                    <a:pt x="1417" y="1827"/>
                  </a:lnTo>
                  <a:lnTo>
                    <a:pt x="1353" y="1857"/>
                  </a:lnTo>
                  <a:lnTo>
                    <a:pt x="1287" y="1883"/>
                  </a:lnTo>
                  <a:lnTo>
                    <a:pt x="1220" y="1904"/>
                  </a:lnTo>
                  <a:lnTo>
                    <a:pt x="1152" y="1920"/>
                  </a:lnTo>
                  <a:lnTo>
                    <a:pt x="1084" y="1930"/>
                  </a:lnTo>
                  <a:lnTo>
                    <a:pt x="1014" y="1937"/>
                  </a:lnTo>
                  <a:lnTo>
                    <a:pt x="945" y="1938"/>
                  </a:lnTo>
                  <a:lnTo>
                    <a:pt x="875" y="1933"/>
                  </a:lnTo>
                  <a:lnTo>
                    <a:pt x="807" y="1924"/>
                  </a:lnTo>
                  <a:lnTo>
                    <a:pt x="738" y="1910"/>
                  </a:lnTo>
                  <a:lnTo>
                    <a:pt x="671" y="1891"/>
                  </a:lnTo>
                  <a:lnTo>
                    <a:pt x="605" y="1867"/>
                  </a:lnTo>
                  <a:lnTo>
                    <a:pt x="540" y="1838"/>
                  </a:lnTo>
                  <a:lnTo>
                    <a:pt x="478" y="1804"/>
                  </a:lnTo>
                  <a:lnTo>
                    <a:pt x="476" y="1803"/>
                  </a:lnTo>
                  <a:lnTo>
                    <a:pt x="426" y="1836"/>
                  </a:lnTo>
                  <a:lnTo>
                    <a:pt x="378" y="1864"/>
                  </a:lnTo>
                  <a:lnTo>
                    <a:pt x="328" y="1885"/>
                  </a:lnTo>
                  <a:lnTo>
                    <a:pt x="281" y="1901"/>
                  </a:lnTo>
                  <a:lnTo>
                    <a:pt x="233" y="1912"/>
                  </a:lnTo>
                  <a:lnTo>
                    <a:pt x="187" y="1919"/>
                  </a:lnTo>
                  <a:lnTo>
                    <a:pt x="144" y="1921"/>
                  </a:lnTo>
                  <a:lnTo>
                    <a:pt x="103" y="1920"/>
                  </a:lnTo>
                  <a:lnTo>
                    <a:pt x="65" y="1915"/>
                  </a:lnTo>
                  <a:lnTo>
                    <a:pt x="52" y="1911"/>
                  </a:lnTo>
                  <a:lnTo>
                    <a:pt x="44" y="1905"/>
                  </a:lnTo>
                  <a:lnTo>
                    <a:pt x="37" y="1895"/>
                  </a:lnTo>
                  <a:lnTo>
                    <a:pt x="33" y="1884"/>
                  </a:lnTo>
                  <a:lnTo>
                    <a:pt x="33" y="1873"/>
                  </a:lnTo>
                  <a:lnTo>
                    <a:pt x="37" y="1862"/>
                  </a:lnTo>
                  <a:lnTo>
                    <a:pt x="44" y="1852"/>
                  </a:lnTo>
                  <a:lnTo>
                    <a:pt x="54" y="1845"/>
                  </a:lnTo>
                  <a:lnTo>
                    <a:pt x="90" y="1824"/>
                  </a:lnTo>
                  <a:lnTo>
                    <a:pt x="122" y="1799"/>
                  </a:lnTo>
                  <a:lnTo>
                    <a:pt x="151" y="1773"/>
                  </a:lnTo>
                  <a:lnTo>
                    <a:pt x="177" y="1743"/>
                  </a:lnTo>
                  <a:lnTo>
                    <a:pt x="201" y="1713"/>
                  </a:lnTo>
                  <a:lnTo>
                    <a:pt x="221" y="1681"/>
                  </a:lnTo>
                  <a:lnTo>
                    <a:pt x="239" y="1649"/>
                  </a:lnTo>
                  <a:lnTo>
                    <a:pt x="253" y="1618"/>
                  </a:lnTo>
                  <a:lnTo>
                    <a:pt x="243" y="1610"/>
                  </a:lnTo>
                  <a:lnTo>
                    <a:pt x="196" y="1555"/>
                  </a:lnTo>
                  <a:lnTo>
                    <a:pt x="156" y="1497"/>
                  </a:lnTo>
                  <a:lnTo>
                    <a:pt x="119" y="1437"/>
                  </a:lnTo>
                  <a:lnTo>
                    <a:pt x="89" y="1374"/>
                  </a:lnTo>
                  <a:lnTo>
                    <a:pt x="61" y="1310"/>
                  </a:lnTo>
                  <a:lnTo>
                    <a:pt x="39" y="1244"/>
                  </a:lnTo>
                  <a:lnTo>
                    <a:pt x="22" y="1178"/>
                  </a:lnTo>
                  <a:lnTo>
                    <a:pt x="10" y="1111"/>
                  </a:lnTo>
                  <a:lnTo>
                    <a:pt x="2" y="1043"/>
                  </a:lnTo>
                  <a:lnTo>
                    <a:pt x="0" y="975"/>
                  </a:lnTo>
                  <a:lnTo>
                    <a:pt x="1" y="907"/>
                  </a:lnTo>
                  <a:lnTo>
                    <a:pt x="9" y="838"/>
                  </a:lnTo>
                  <a:lnTo>
                    <a:pt x="20" y="771"/>
                  </a:lnTo>
                  <a:lnTo>
                    <a:pt x="36" y="704"/>
                  </a:lnTo>
                  <a:lnTo>
                    <a:pt x="57" y="639"/>
                  </a:lnTo>
                  <a:lnTo>
                    <a:pt x="83" y="575"/>
                  </a:lnTo>
                  <a:lnTo>
                    <a:pt x="113" y="512"/>
                  </a:lnTo>
                  <a:lnTo>
                    <a:pt x="149" y="452"/>
                  </a:lnTo>
                  <a:lnTo>
                    <a:pt x="189" y="392"/>
                  </a:lnTo>
                  <a:lnTo>
                    <a:pt x="233" y="336"/>
                  </a:lnTo>
                  <a:lnTo>
                    <a:pt x="283" y="282"/>
                  </a:lnTo>
                  <a:lnTo>
                    <a:pt x="339" y="232"/>
                  </a:lnTo>
                  <a:lnTo>
                    <a:pt x="397" y="185"/>
                  </a:lnTo>
                  <a:lnTo>
                    <a:pt x="458" y="144"/>
                  </a:lnTo>
                  <a:lnTo>
                    <a:pt x="521" y="108"/>
                  </a:lnTo>
                  <a:lnTo>
                    <a:pt x="586" y="77"/>
                  </a:lnTo>
                  <a:lnTo>
                    <a:pt x="654" y="51"/>
                  </a:lnTo>
                  <a:lnTo>
                    <a:pt x="721" y="31"/>
                  </a:lnTo>
                  <a:lnTo>
                    <a:pt x="791" y="15"/>
                  </a:lnTo>
                  <a:lnTo>
                    <a:pt x="861" y="6"/>
                  </a:lnTo>
                  <a:lnTo>
                    <a:pt x="9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5FAAEAF-33C7-4737-BB3B-8CF1D4FE62DD}"/>
              </a:ext>
            </a:extLst>
          </p:cNvPr>
          <p:cNvSpPr txBox="1"/>
          <p:nvPr/>
        </p:nvSpPr>
        <p:spPr>
          <a:xfrm>
            <a:off x="6921524" y="2266050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Your Regular Service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27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3910E-7500-4E2F-A615-5D7A9E2908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28E715-EFA2-41FB-896E-004865BE63D5}"/>
              </a:ext>
            </a:extLst>
          </p:cNvPr>
          <p:cNvSpPr/>
          <p:nvPr/>
        </p:nvSpPr>
        <p:spPr>
          <a:xfrm>
            <a:off x="3390900" y="2457450"/>
            <a:ext cx="2705100" cy="36385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BBD3C4-D59C-47DC-AB50-716D6A6C75F1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E5F4BD-C2CD-4777-81D4-B8198031A392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22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E350032-A4CC-4DEF-9D59-EA2BFF4B68DB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347E109-F25E-4182-BCEC-F9E3FD8CD41B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329B90E-B65E-4085-8CB2-C57C26B5E1A5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18035C0-0D1D-4163-9786-D1A335969B3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F312DCB-4D19-4346-B385-51EF95963AF8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5D797A8-4E12-419B-A633-9D1B3A48CFC2}"/>
              </a:ext>
            </a:extLst>
          </p:cNvPr>
          <p:cNvSpPr txBox="1"/>
          <p:nvPr/>
        </p:nvSpPr>
        <p:spPr>
          <a:xfrm>
            <a:off x="6722060" y="1692510"/>
            <a:ext cx="411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Premium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Class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5D7A70-1C6C-41E9-B3A1-2DEFC8BD1524}"/>
              </a:ext>
            </a:extLst>
          </p:cNvPr>
          <p:cNvSpPr/>
          <p:nvPr/>
        </p:nvSpPr>
        <p:spPr>
          <a:xfrm>
            <a:off x="6800974" y="1619485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263A69-FE4C-41D9-9C99-9526B3F1AE29}"/>
              </a:ext>
            </a:extLst>
          </p:cNvPr>
          <p:cNvSpPr txBox="1"/>
          <p:nvPr/>
        </p:nvSpPr>
        <p:spPr>
          <a:xfrm>
            <a:off x="6722060" y="2911003"/>
            <a:ext cx="33185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Our Premium Class Segmentation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CB2FC-E7AB-482B-8CD2-4731028A983A}"/>
              </a:ext>
            </a:extLst>
          </p:cNvPr>
          <p:cNvSpPr txBox="1"/>
          <p:nvPr/>
        </p:nvSpPr>
        <p:spPr>
          <a:xfrm>
            <a:off x="6720167" y="3178475"/>
            <a:ext cx="401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 sit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2EB976-B9E9-452B-8855-47305A7CCD2C}"/>
              </a:ext>
            </a:extLst>
          </p:cNvPr>
          <p:cNvSpPr txBox="1"/>
          <p:nvPr/>
        </p:nvSpPr>
        <p:spPr>
          <a:xfrm>
            <a:off x="6722060" y="4145176"/>
            <a:ext cx="1988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Our Special Service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E9694E-95F1-41FF-A5BC-A295BA86026E}"/>
              </a:ext>
            </a:extLst>
          </p:cNvPr>
          <p:cNvSpPr txBox="1"/>
          <p:nvPr/>
        </p:nvSpPr>
        <p:spPr>
          <a:xfrm>
            <a:off x="6720167" y="4412648"/>
            <a:ext cx="401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 sit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92AF5C-DFC1-4696-80E0-DBC8B2087707}"/>
              </a:ext>
            </a:extLst>
          </p:cNvPr>
          <p:cNvSpPr txBox="1"/>
          <p:nvPr/>
        </p:nvSpPr>
        <p:spPr>
          <a:xfrm>
            <a:off x="3641882" y="3423748"/>
            <a:ext cx="202969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2F2A90-078E-4C03-BAE6-9019F82E6900}"/>
              </a:ext>
            </a:extLst>
          </p:cNvPr>
          <p:cNvSpPr txBox="1"/>
          <p:nvPr/>
        </p:nvSpPr>
        <p:spPr>
          <a:xfrm>
            <a:off x="3641883" y="3115004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4FE862-891A-4155-9347-61684664ECD6}"/>
              </a:ext>
            </a:extLst>
          </p:cNvPr>
          <p:cNvSpPr txBox="1"/>
          <p:nvPr/>
        </p:nvSpPr>
        <p:spPr>
          <a:xfrm>
            <a:off x="3641882" y="4706056"/>
            <a:ext cx="202969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767BC3-1C86-4F08-8079-C604B3EC29DC}"/>
              </a:ext>
            </a:extLst>
          </p:cNvPr>
          <p:cNvSpPr txBox="1"/>
          <p:nvPr/>
        </p:nvSpPr>
        <p:spPr>
          <a:xfrm>
            <a:off x="3641883" y="439731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Two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29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4D83D-6EA7-445E-A8FD-2E6337F2A4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4788B15-BE30-43AE-8B62-4413158BAC17}"/>
              </a:ext>
            </a:extLst>
          </p:cNvPr>
          <p:cNvSpPr/>
          <p:nvPr/>
        </p:nvSpPr>
        <p:spPr>
          <a:xfrm>
            <a:off x="7905751" y="657225"/>
            <a:ext cx="2771775" cy="5543550"/>
          </a:xfrm>
          <a:custGeom>
            <a:avLst/>
            <a:gdLst>
              <a:gd name="connsiteX0" fmla="*/ 0 w 2771775"/>
              <a:gd name="connsiteY0" fmla="*/ 0 h 5543550"/>
              <a:gd name="connsiteX1" fmla="*/ 2771775 w 2771775"/>
              <a:gd name="connsiteY1" fmla="*/ 2771775 h 5543550"/>
              <a:gd name="connsiteX2" fmla="*/ 0 w 2771775"/>
              <a:gd name="connsiteY2" fmla="*/ 5543550 h 5543550"/>
              <a:gd name="connsiteX3" fmla="*/ 0 w 2771775"/>
              <a:gd name="connsiteY3" fmla="*/ 3910198 h 5543550"/>
              <a:gd name="connsiteX4" fmla="*/ 1138423 w 2771775"/>
              <a:gd name="connsiteY4" fmla="*/ 2771775 h 5543550"/>
              <a:gd name="connsiteX5" fmla="*/ 0 w 2771775"/>
              <a:gd name="connsiteY5" fmla="*/ 1633352 h 554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1775" h="5543550">
                <a:moveTo>
                  <a:pt x="0" y="0"/>
                </a:moveTo>
                <a:cubicBezTo>
                  <a:pt x="1530809" y="0"/>
                  <a:pt x="2771775" y="1240966"/>
                  <a:pt x="2771775" y="2771775"/>
                </a:cubicBezTo>
                <a:cubicBezTo>
                  <a:pt x="2771775" y="4302584"/>
                  <a:pt x="1530809" y="5543550"/>
                  <a:pt x="0" y="5543550"/>
                </a:cubicBezTo>
                <a:lnTo>
                  <a:pt x="0" y="3910198"/>
                </a:lnTo>
                <a:cubicBezTo>
                  <a:pt x="628734" y="3910198"/>
                  <a:pt x="1138423" y="3400509"/>
                  <a:pt x="1138423" y="2771775"/>
                </a:cubicBezTo>
                <a:cubicBezTo>
                  <a:pt x="1138423" y="2143041"/>
                  <a:pt x="628734" y="1633352"/>
                  <a:pt x="0" y="1633352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1D1B8AEB-1723-4837-B5B5-DED6109174DE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0756DBEC-728B-4A11-BB9E-6BC0C3FFE7F8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6EC24268-0DCF-44F0-BA95-856226E2C0F3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8FBC78-63A5-4E4D-BA52-CF1C5BA2D70B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BAE5E9E-04CB-42A6-8C90-B23874A7FF80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8048596-60C9-435E-8214-FCFFF4D1719E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4C11F82-FCE5-4B45-9682-9D7811A078C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97C3EC4-DF24-4949-86B5-968E9521C790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89E520C-723F-41A4-9CF8-93CF403D4201}"/>
              </a:ext>
            </a:extLst>
          </p:cNvPr>
          <p:cNvSpPr txBox="1"/>
          <p:nvPr/>
        </p:nvSpPr>
        <p:spPr>
          <a:xfrm>
            <a:off x="1514475" y="1512446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VVIP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Class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79D1F2-D4AB-493D-9405-442347D70584}"/>
              </a:ext>
            </a:extLst>
          </p:cNvPr>
          <p:cNvSpPr/>
          <p:nvPr/>
        </p:nvSpPr>
        <p:spPr>
          <a:xfrm>
            <a:off x="1593388" y="143942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27F727-F046-4726-A217-CEBA038782DE}"/>
              </a:ext>
            </a:extLst>
          </p:cNvPr>
          <p:cNvSpPr txBox="1"/>
          <p:nvPr/>
        </p:nvSpPr>
        <p:spPr>
          <a:xfrm>
            <a:off x="1514473" y="3003608"/>
            <a:ext cx="538508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Enim nec dui nunc mattis enim ut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ices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scing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elit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, sed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tollo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doailem</a:t>
            </a:r>
            <a:r>
              <a:rPr lang="en-US" sz="1100" dirty="0" err="1">
                <a:solidFill>
                  <a:schemeClr val="accent6"/>
                </a:solidFill>
              </a:rPr>
              <a:t>il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magnal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vulput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tellus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nunc mattis eni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</a:t>
            </a:r>
            <a:endParaRPr lang="id-ID" sz="1100" dirty="0">
              <a:solidFill>
                <a:schemeClr val="accent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2C9C3-48B8-4CF1-9B38-E93C0B50CCDB}"/>
              </a:ext>
            </a:extLst>
          </p:cNvPr>
          <p:cNvSpPr txBox="1"/>
          <p:nvPr/>
        </p:nvSpPr>
        <p:spPr>
          <a:xfrm>
            <a:off x="1514473" y="2679009"/>
            <a:ext cx="3390033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Our VVIP Class Segmentation 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E63BDA-05E2-403D-9C80-A849056B7D3B}"/>
              </a:ext>
            </a:extLst>
          </p:cNvPr>
          <p:cNvSpPr txBox="1"/>
          <p:nvPr/>
        </p:nvSpPr>
        <p:spPr>
          <a:xfrm>
            <a:off x="1514473" y="3900158"/>
            <a:ext cx="538508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Enim nec dui nunc mattis enim ut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ices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scing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elit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, sed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tollo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doailem</a:t>
            </a:r>
            <a:r>
              <a:rPr lang="en-US" sz="1100" dirty="0" err="1">
                <a:solidFill>
                  <a:schemeClr val="accent6"/>
                </a:solidFill>
              </a:rPr>
              <a:t>il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magnal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vulput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tellus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nunc mattis eni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</a:t>
            </a:r>
            <a:endParaRPr lang="id-ID" sz="1100" dirty="0">
              <a:solidFill>
                <a:schemeClr val="accent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68A298-84A7-4A46-9169-CF8591D599E4}"/>
              </a:ext>
            </a:extLst>
          </p:cNvPr>
          <p:cNvSpPr txBox="1"/>
          <p:nvPr/>
        </p:nvSpPr>
        <p:spPr>
          <a:xfrm>
            <a:off x="1514473" y="3575559"/>
            <a:ext cx="2888784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Our Special Service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994377-FF13-42AF-9216-AB774B962566}"/>
              </a:ext>
            </a:extLst>
          </p:cNvPr>
          <p:cNvSpPr txBox="1"/>
          <p:nvPr/>
        </p:nvSpPr>
        <p:spPr>
          <a:xfrm>
            <a:off x="1514473" y="4846628"/>
            <a:ext cx="538508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Enim nec dui nunc mattis enim ut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ices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scing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elit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, sed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tollo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doailem</a:t>
            </a:r>
            <a:r>
              <a:rPr lang="en-US" sz="1100" dirty="0" err="1">
                <a:solidFill>
                  <a:schemeClr val="accent6"/>
                </a:solidFill>
              </a:rPr>
              <a:t>il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magnal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vulput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tellus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nunc mattis eni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</a:t>
            </a:r>
            <a:endParaRPr lang="id-ID" sz="1100" dirty="0">
              <a:solidFill>
                <a:schemeClr val="accent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20291F-5AF4-48BF-9483-548CE35711F9}"/>
              </a:ext>
            </a:extLst>
          </p:cNvPr>
          <p:cNvSpPr txBox="1"/>
          <p:nvPr/>
        </p:nvSpPr>
        <p:spPr>
          <a:xfrm>
            <a:off x="1514473" y="4522029"/>
            <a:ext cx="2888811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Our Great Facilities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90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0E3B03-2C9F-4A2D-844C-E87F64AF3E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90F2683-DA40-439E-B83F-EEBE21329106}"/>
              </a:ext>
            </a:extLst>
          </p:cNvPr>
          <p:cNvSpPr/>
          <p:nvPr/>
        </p:nvSpPr>
        <p:spPr>
          <a:xfrm>
            <a:off x="3599295" y="3675495"/>
            <a:ext cx="2496705" cy="24967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779DE1-F9BB-40F2-A4D9-EB84A80BBFD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20FF8E-22F0-407C-9B92-F87863C6B0FE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24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E0CF520-BEDB-4322-BEBC-7FEAF0476CB2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B987081-649A-4149-8391-6569A8303E56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1FB7F45-213F-48DF-B0FE-A4E0077C4219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BCC00C9-DEE3-47ED-B768-0AD0036F3991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5A57543-239E-4AE0-9196-96FB13EA38CF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B53A638-D937-4536-BF6E-926F065957FA}"/>
              </a:ext>
            </a:extLst>
          </p:cNvPr>
          <p:cNvSpPr txBox="1"/>
          <p:nvPr/>
        </p:nvSpPr>
        <p:spPr>
          <a:xfrm>
            <a:off x="6473605" y="1849126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Special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Platinum Class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01BA38-D35F-4D7B-AA88-E6B79A330657}"/>
              </a:ext>
            </a:extLst>
          </p:cNvPr>
          <p:cNvSpPr/>
          <p:nvPr/>
        </p:nvSpPr>
        <p:spPr>
          <a:xfrm>
            <a:off x="6552518" y="177610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7E26FD-47A6-4018-8ECD-13BE2302C9AE}"/>
              </a:ext>
            </a:extLst>
          </p:cNvPr>
          <p:cNvSpPr txBox="1"/>
          <p:nvPr/>
        </p:nvSpPr>
        <p:spPr>
          <a:xfrm>
            <a:off x="6449487" y="3070091"/>
            <a:ext cx="4274418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0A34BC-F587-4DC1-8D80-3B6A33DAAF49}"/>
              </a:ext>
            </a:extLst>
          </p:cNvPr>
          <p:cNvSpPr txBox="1"/>
          <p:nvPr/>
        </p:nvSpPr>
        <p:spPr>
          <a:xfrm>
            <a:off x="6454768" y="4509949"/>
            <a:ext cx="204954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2F2F71-30BB-4B99-A7D0-12AFCF2211D4}"/>
              </a:ext>
            </a:extLst>
          </p:cNvPr>
          <p:cNvSpPr txBox="1"/>
          <p:nvPr/>
        </p:nvSpPr>
        <p:spPr>
          <a:xfrm>
            <a:off x="8710276" y="4509949"/>
            <a:ext cx="204954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 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8431F4-BA66-4E1F-85E6-E848C4E34BB8}"/>
              </a:ext>
            </a:extLst>
          </p:cNvPr>
          <p:cNvSpPr txBox="1"/>
          <p:nvPr/>
        </p:nvSpPr>
        <p:spPr>
          <a:xfrm>
            <a:off x="6454767" y="4199021"/>
            <a:ext cx="1718918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Special Facilities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696A70-1115-4369-9710-5297D6F7D1BE}"/>
              </a:ext>
            </a:extLst>
          </p:cNvPr>
          <p:cNvSpPr txBox="1"/>
          <p:nvPr/>
        </p:nvSpPr>
        <p:spPr>
          <a:xfrm>
            <a:off x="8710275" y="4199021"/>
            <a:ext cx="2126855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Special Service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7" name="Freeform 564">
            <a:extLst>
              <a:ext uri="{FF2B5EF4-FFF2-40B4-BE49-F238E27FC236}">
                <a16:creationId xmlns:a16="http://schemas.microsoft.com/office/drawing/2014/main" id="{A05947FE-0ABE-4A05-99D7-208DA36FCB3A}"/>
              </a:ext>
            </a:extLst>
          </p:cNvPr>
          <p:cNvSpPr>
            <a:spLocks noEditPoints="1"/>
          </p:cNvSpPr>
          <p:nvPr/>
        </p:nvSpPr>
        <p:spPr bwMode="auto">
          <a:xfrm>
            <a:off x="4666813" y="4397032"/>
            <a:ext cx="354767" cy="363160"/>
          </a:xfrm>
          <a:custGeom>
            <a:avLst/>
            <a:gdLst>
              <a:gd name="T0" fmla="*/ 783 w 3254"/>
              <a:gd name="T1" fmla="*/ 2213 h 3335"/>
              <a:gd name="T2" fmla="*/ 831 w 3254"/>
              <a:gd name="T3" fmla="*/ 2433 h 3335"/>
              <a:gd name="T4" fmla="*/ 1029 w 3254"/>
              <a:gd name="T5" fmla="*/ 2543 h 3335"/>
              <a:gd name="T6" fmla="*/ 1240 w 3254"/>
              <a:gd name="T7" fmla="*/ 2464 h 3335"/>
              <a:gd name="T8" fmla="*/ 2043 w 3254"/>
              <a:gd name="T9" fmla="*/ 2491 h 3335"/>
              <a:gd name="T10" fmla="*/ 2261 w 3254"/>
              <a:gd name="T11" fmla="*/ 2538 h 3335"/>
              <a:gd name="T12" fmla="*/ 2443 w 3254"/>
              <a:gd name="T13" fmla="*/ 2400 h 3335"/>
              <a:gd name="T14" fmla="*/ 2459 w 3254"/>
              <a:gd name="T15" fmla="*/ 2176 h 3335"/>
              <a:gd name="T16" fmla="*/ 1243 w 3254"/>
              <a:gd name="T17" fmla="*/ 1682 h 3335"/>
              <a:gd name="T18" fmla="*/ 1622 w 3254"/>
              <a:gd name="T19" fmla="*/ 1307 h 3335"/>
              <a:gd name="T20" fmla="*/ 2076 w 3254"/>
              <a:gd name="T21" fmla="*/ 853 h 3335"/>
              <a:gd name="T22" fmla="*/ 2423 w 3254"/>
              <a:gd name="T23" fmla="*/ 1258 h 3335"/>
              <a:gd name="T24" fmla="*/ 2469 w 3254"/>
              <a:gd name="T25" fmla="*/ 1038 h 3335"/>
              <a:gd name="T26" fmla="*/ 2332 w 3254"/>
              <a:gd name="T27" fmla="*/ 853 h 3335"/>
              <a:gd name="T28" fmla="*/ 993 w 3254"/>
              <a:gd name="T29" fmla="*/ 827 h 3335"/>
              <a:gd name="T30" fmla="*/ 810 w 3254"/>
              <a:gd name="T31" fmla="*/ 966 h 3335"/>
              <a:gd name="T32" fmla="*/ 794 w 3254"/>
              <a:gd name="T33" fmla="*/ 1189 h 3335"/>
              <a:gd name="T34" fmla="*/ 1240 w 3254"/>
              <a:gd name="T35" fmla="*/ 901 h 3335"/>
              <a:gd name="T36" fmla="*/ 446 w 3254"/>
              <a:gd name="T37" fmla="*/ 0 h 3335"/>
              <a:gd name="T38" fmla="*/ 733 w 3254"/>
              <a:gd name="T39" fmla="*/ 108 h 3335"/>
              <a:gd name="T40" fmla="*/ 882 w 3254"/>
              <a:gd name="T41" fmla="*/ 374 h 3335"/>
              <a:gd name="T42" fmla="*/ 1243 w 3254"/>
              <a:gd name="T43" fmla="*/ 381 h 3335"/>
              <a:gd name="T44" fmla="*/ 1566 w 3254"/>
              <a:gd name="T45" fmla="*/ 571 h 3335"/>
              <a:gd name="T46" fmla="*/ 1894 w 3254"/>
              <a:gd name="T47" fmla="*/ 424 h 3335"/>
              <a:gd name="T48" fmla="*/ 2251 w 3254"/>
              <a:gd name="T49" fmla="*/ 356 h 3335"/>
              <a:gd name="T50" fmla="*/ 2451 w 3254"/>
              <a:gd name="T51" fmla="*/ 183 h 3335"/>
              <a:gd name="T52" fmla="*/ 2701 w 3254"/>
              <a:gd name="T53" fmla="*/ 13 h 3335"/>
              <a:gd name="T54" fmla="*/ 3002 w 3254"/>
              <a:gd name="T55" fmla="*/ 46 h 3335"/>
              <a:gd name="T56" fmla="*/ 3204 w 3254"/>
              <a:gd name="T57" fmla="*/ 251 h 3335"/>
              <a:gd name="T58" fmla="*/ 3238 w 3254"/>
              <a:gd name="T59" fmla="*/ 549 h 3335"/>
              <a:gd name="T60" fmla="*/ 3082 w 3254"/>
              <a:gd name="T61" fmla="*/ 797 h 3335"/>
              <a:gd name="T62" fmla="*/ 2930 w 3254"/>
              <a:gd name="T63" fmla="*/ 1001 h 3335"/>
              <a:gd name="T64" fmla="*/ 2889 w 3254"/>
              <a:gd name="T65" fmla="*/ 1357 h 3335"/>
              <a:gd name="T66" fmla="*/ 2659 w 3254"/>
              <a:gd name="T67" fmla="*/ 1682 h 3335"/>
              <a:gd name="T68" fmla="*/ 2893 w 3254"/>
              <a:gd name="T69" fmla="*/ 2020 h 3335"/>
              <a:gd name="T70" fmla="*/ 2927 w 3254"/>
              <a:gd name="T71" fmla="*/ 2392 h 3335"/>
              <a:gd name="T72" fmla="*/ 3124 w 3254"/>
              <a:gd name="T73" fmla="*/ 2573 h 3335"/>
              <a:gd name="T74" fmla="*/ 3251 w 3254"/>
              <a:gd name="T75" fmla="*/ 2837 h 3335"/>
              <a:gd name="T76" fmla="*/ 3185 w 3254"/>
              <a:gd name="T77" fmla="*/ 3128 h 3335"/>
              <a:gd name="T78" fmla="*/ 2960 w 3254"/>
              <a:gd name="T79" fmla="*/ 3309 h 3335"/>
              <a:gd name="T80" fmla="*/ 2662 w 3254"/>
              <a:gd name="T81" fmla="*/ 3309 h 3335"/>
              <a:gd name="T82" fmla="*/ 2438 w 3254"/>
              <a:gd name="T83" fmla="*/ 3126 h 3335"/>
              <a:gd name="T84" fmla="*/ 2197 w 3254"/>
              <a:gd name="T85" fmla="*/ 3010 h 3335"/>
              <a:gd name="T86" fmla="*/ 1841 w 3254"/>
              <a:gd name="T87" fmla="*/ 2913 h 3335"/>
              <a:gd name="T88" fmla="*/ 1518 w 3254"/>
              <a:gd name="T89" fmla="*/ 2839 h 3335"/>
              <a:gd name="T90" fmla="*/ 1178 w 3254"/>
              <a:gd name="T91" fmla="*/ 2998 h 3335"/>
              <a:gd name="T92" fmla="*/ 859 w 3254"/>
              <a:gd name="T93" fmla="*/ 3037 h 3335"/>
              <a:gd name="T94" fmla="*/ 679 w 3254"/>
              <a:gd name="T95" fmla="*/ 3264 h 3335"/>
              <a:gd name="T96" fmla="*/ 391 w 3254"/>
              <a:gd name="T97" fmla="*/ 3332 h 3335"/>
              <a:gd name="T98" fmla="*/ 129 w 3254"/>
              <a:gd name="T99" fmla="*/ 3204 h 3335"/>
              <a:gd name="T100" fmla="*/ 3 w 3254"/>
              <a:gd name="T101" fmla="*/ 2940 h 3335"/>
              <a:gd name="T102" fmla="*/ 69 w 3254"/>
              <a:gd name="T103" fmla="*/ 2649 h 3335"/>
              <a:gd name="T104" fmla="*/ 292 w 3254"/>
              <a:gd name="T105" fmla="*/ 2467 h 3335"/>
              <a:gd name="T106" fmla="*/ 328 w 3254"/>
              <a:gd name="T107" fmla="*/ 2142 h 3335"/>
              <a:gd name="T108" fmla="*/ 487 w 3254"/>
              <a:gd name="T109" fmla="*/ 1797 h 3335"/>
              <a:gd name="T110" fmla="*/ 416 w 3254"/>
              <a:gd name="T111" fmla="*/ 1468 h 3335"/>
              <a:gd name="T112" fmla="*/ 317 w 3254"/>
              <a:gd name="T113" fmla="*/ 1121 h 3335"/>
              <a:gd name="T114" fmla="*/ 255 w 3254"/>
              <a:gd name="T115" fmla="*/ 849 h 3335"/>
              <a:gd name="T116" fmla="*/ 50 w 3254"/>
              <a:gd name="T117" fmla="*/ 644 h 3335"/>
              <a:gd name="T118" fmla="*/ 16 w 3254"/>
              <a:gd name="T119" fmla="*/ 344 h 3335"/>
              <a:gd name="T120" fmla="*/ 169 w 3254"/>
              <a:gd name="T121" fmla="*/ 98 h 3335"/>
              <a:gd name="T122" fmla="*/ 446 w 3254"/>
              <a:gd name="T123" fmla="*/ 0 h 3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254" h="3335">
                <a:moveTo>
                  <a:pt x="919" y="2012"/>
                </a:moveTo>
                <a:lnTo>
                  <a:pt x="857" y="2077"/>
                </a:lnTo>
                <a:lnTo>
                  <a:pt x="831" y="2107"/>
                </a:lnTo>
                <a:lnTo>
                  <a:pt x="809" y="2141"/>
                </a:lnTo>
                <a:lnTo>
                  <a:pt x="794" y="2176"/>
                </a:lnTo>
                <a:lnTo>
                  <a:pt x="783" y="2213"/>
                </a:lnTo>
                <a:lnTo>
                  <a:pt x="778" y="2251"/>
                </a:lnTo>
                <a:lnTo>
                  <a:pt x="778" y="2289"/>
                </a:lnTo>
                <a:lnTo>
                  <a:pt x="783" y="2328"/>
                </a:lnTo>
                <a:lnTo>
                  <a:pt x="794" y="2365"/>
                </a:lnTo>
                <a:lnTo>
                  <a:pt x="809" y="2400"/>
                </a:lnTo>
                <a:lnTo>
                  <a:pt x="831" y="2433"/>
                </a:lnTo>
                <a:lnTo>
                  <a:pt x="857" y="2464"/>
                </a:lnTo>
                <a:lnTo>
                  <a:pt x="887" y="2490"/>
                </a:lnTo>
                <a:lnTo>
                  <a:pt x="920" y="2512"/>
                </a:lnTo>
                <a:lnTo>
                  <a:pt x="956" y="2527"/>
                </a:lnTo>
                <a:lnTo>
                  <a:pt x="993" y="2538"/>
                </a:lnTo>
                <a:lnTo>
                  <a:pt x="1029" y="2543"/>
                </a:lnTo>
                <a:lnTo>
                  <a:pt x="1068" y="2543"/>
                </a:lnTo>
                <a:lnTo>
                  <a:pt x="1105" y="2538"/>
                </a:lnTo>
                <a:lnTo>
                  <a:pt x="1142" y="2528"/>
                </a:lnTo>
                <a:lnTo>
                  <a:pt x="1177" y="2512"/>
                </a:lnTo>
                <a:lnTo>
                  <a:pt x="1210" y="2491"/>
                </a:lnTo>
                <a:lnTo>
                  <a:pt x="1240" y="2464"/>
                </a:lnTo>
                <a:lnTo>
                  <a:pt x="1303" y="2402"/>
                </a:lnTo>
                <a:lnTo>
                  <a:pt x="919" y="2012"/>
                </a:lnTo>
                <a:close/>
                <a:moveTo>
                  <a:pt x="2334" y="2012"/>
                </a:moveTo>
                <a:lnTo>
                  <a:pt x="1951" y="2402"/>
                </a:lnTo>
                <a:lnTo>
                  <a:pt x="2013" y="2464"/>
                </a:lnTo>
                <a:lnTo>
                  <a:pt x="2043" y="2491"/>
                </a:lnTo>
                <a:lnTo>
                  <a:pt x="2076" y="2512"/>
                </a:lnTo>
                <a:lnTo>
                  <a:pt x="2111" y="2528"/>
                </a:lnTo>
                <a:lnTo>
                  <a:pt x="2148" y="2538"/>
                </a:lnTo>
                <a:lnTo>
                  <a:pt x="2185" y="2543"/>
                </a:lnTo>
                <a:lnTo>
                  <a:pt x="2223" y="2543"/>
                </a:lnTo>
                <a:lnTo>
                  <a:pt x="2261" y="2538"/>
                </a:lnTo>
                <a:lnTo>
                  <a:pt x="2298" y="2527"/>
                </a:lnTo>
                <a:lnTo>
                  <a:pt x="2333" y="2512"/>
                </a:lnTo>
                <a:lnTo>
                  <a:pt x="2367" y="2490"/>
                </a:lnTo>
                <a:lnTo>
                  <a:pt x="2397" y="2464"/>
                </a:lnTo>
                <a:lnTo>
                  <a:pt x="2423" y="2433"/>
                </a:lnTo>
                <a:lnTo>
                  <a:pt x="2443" y="2400"/>
                </a:lnTo>
                <a:lnTo>
                  <a:pt x="2459" y="2364"/>
                </a:lnTo>
                <a:lnTo>
                  <a:pt x="2470" y="2326"/>
                </a:lnTo>
                <a:lnTo>
                  <a:pt x="2476" y="2289"/>
                </a:lnTo>
                <a:lnTo>
                  <a:pt x="2476" y="2251"/>
                </a:lnTo>
                <a:lnTo>
                  <a:pt x="2470" y="2213"/>
                </a:lnTo>
                <a:lnTo>
                  <a:pt x="2459" y="2176"/>
                </a:lnTo>
                <a:lnTo>
                  <a:pt x="2443" y="2141"/>
                </a:lnTo>
                <a:lnTo>
                  <a:pt x="2423" y="2107"/>
                </a:lnTo>
                <a:lnTo>
                  <a:pt x="2397" y="2077"/>
                </a:lnTo>
                <a:lnTo>
                  <a:pt x="2334" y="2012"/>
                </a:lnTo>
                <a:close/>
                <a:moveTo>
                  <a:pt x="1622" y="1303"/>
                </a:moveTo>
                <a:lnTo>
                  <a:pt x="1243" y="1682"/>
                </a:lnTo>
                <a:lnTo>
                  <a:pt x="1626" y="2070"/>
                </a:lnTo>
                <a:lnTo>
                  <a:pt x="2009" y="1682"/>
                </a:lnTo>
                <a:lnTo>
                  <a:pt x="1631" y="1303"/>
                </a:lnTo>
                <a:lnTo>
                  <a:pt x="1631" y="1307"/>
                </a:lnTo>
                <a:lnTo>
                  <a:pt x="1626" y="1303"/>
                </a:lnTo>
                <a:lnTo>
                  <a:pt x="1622" y="1307"/>
                </a:lnTo>
                <a:lnTo>
                  <a:pt x="1622" y="1303"/>
                </a:lnTo>
                <a:close/>
                <a:moveTo>
                  <a:pt x="2223" y="822"/>
                </a:moveTo>
                <a:lnTo>
                  <a:pt x="2185" y="822"/>
                </a:lnTo>
                <a:lnTo>
                  <a:pt x="2148" y="827"/>
                </a:lnTo>
                <a:lnTo>
                  <a:pt x="2111" y="837"/>
                </a:lnTo>
                <a:lnTo>
                  <a:pt x="2076" y="853"/>
                </a:lnTo>
                <a:lnTo>
                  <a:pt x="2043" y="874"/>
                </a:lnTo>
                <a:lnTo>
                  <a:pt x="2013" y="901"/>
                </a:lnTo>
                <a:lnTo>
                  <a:pt x="1947" y="964"/>
                </a:lnTo>
                <a:lnTo>
                  <a:pt x="2334" y="1352"/>
                </a:lnTo>
                <a:lnTo>
                  <a:pt x="2397" y="1288"/>
                </a:lnTo>
                <a:lnTo>
                  <a:pt x="2423" y="1258"/>
                </a:lnTo>
                <a:lnTo>
                  <a:pt x="2443" y="1225"/>
                </a:lnTo>
                <a:lnTo>
                  <a:pt x="2459" y="1189"/>
                </a:lnTo>
                <a:lnTo>
                  <a:pt x="2469" y="1152"/>
                </a:lnTo>
                <a:lnTo>
                  <a:pt x="2475" y="1114"/>
                </a:lnTo>
                <a:lnTo>
                  <a:pt x="2475" y="1076"/>
                </a:lnTo>
                <a:lnTo>
                  <a:pt x="2469" y="1038"/>
                </a:lnTo>
                <a:lnTo>
                  <a:pt x="2459" y="1001"/>
                </a:lnTo>
                <a:lnTo>
                  <a:pt x="2443" y="966"/>
                </a:lnTo>
                <a:lnTo>
                  <a:pt x="2423" y="932"/>
                </a:lnTo>
                <a:lnTo>
                  <a:pt x="2396" y="901"/>
                </a:lnTo>
                <a:lnTo>
                  <a:pt x="2366" y="874"/>
                </a:lnTo>
                <a:lnTo>
                  <a:pt x="2332" y="853"/>
                </a:lnTo>
                <a:lnTo>
                  <a:pt x="2298" y="837"/>
                </a:lnTo>
                <a:lnTo>
                  <a:pt x="2261" y="827"/>
                </a:lnTo>
                <a:lnTo>
                  <a:pt x="2223" y="822"/>
                </a:lnTo>
                <a:close/>
                <a:moveTo>
                  <a:pt x="1068" y="822"/>
                </a:moveTo>
                <a:lnTo>
                  <a:pt x="1031" y="822"/>
                </a:lnTo>
                <a:lnTo>
                  <a:pt x="993" y="827"/>
                </a:lnTo>
                <a:lnTo>
                  <a:pt x="956" y="837"/>
                </a:lnTo>
                <a:lnTo>
                  <a:pt x="920" y="853"/>
                </a:lnTo>
                <a:lnTo>
                  <a:pt x="888" y="874"/>
                </a:lnTo>
                <a:lnTo>
                  <a:pt x="858" y="901"/>
                </a:lnTo>
                <a:lnTo>
                  <a:pt x="831" y="932"/>
                </a:lnTo>
                <a:lnTo>
                  <a:pt x="810" y="966"/>
                </a:lnTo>
                <a:lnTo>
                  <a:pt x="794" y="1001"/>
                </a:lnTo>
                <a:lnTo>
                  <a:pt x="783" y="1038"/>
                </a:lnTo>
                <a:lnTo>
                  <a:pt x="778" y="1076"/>
                </a:lnTo>
                <a:lnTo>
                  <a:pt x="778" y="1114"/>
                </a:lnTo>
                <a:lnTo>
                  <a:pt x="783" y="1152"/>
                </a:lnTo>
                <a:lnTo>
                  <a:pt x="794" y="1189"/>
                </a:lnTo>
                <a:lnTo>
                  <a:pt x="809" y="1225"/>
                </a:lnTo>
                <a:lnTo>
                  <a:pt x="831" y="1258"/>
                </a:lnTo>
                <a:lnTo>
                  <a:pt x="857" y="1288"/>
                </a:lnTo>
                <a:lnTo>
                  <a:pt x="918" y="1352"/>
                </a:lnTo>
                <a:lnTo>
                  <a:pt x="1306" y="964"/>
                </a:lnTo>
                <a:lnTo>
                  <a:pt x="1240" y="901"/>
                </a:lnTo>
                <a:lnTo>
                  <a:pt x="1210" y="874"/>
                </a:lnTo>
                <a:lnTo>
                  <a:pt x="1177" y="853"/>
                </a:lnTo>
                <a:lnTo>
                  <a:pt x="1142" y="837"/>
                </a:lnTo>
                <a:lnTo>
                  <a:pt x="1105" y="827"/>
                </a:lnTo>
                <a:lnTo>
                  <a:pt x="1068" y="822"/>
                </a:lnTo>
                <a:close/>
                <a:moveTo>
                  <a:pt x="446" y="0"/>
                </a:moveTo>
                <a:lnTo>
                  <a:pt x="500" y="3"/>
                </a:lnTo>
                <a:lnTo>
                  <a:pt x="552" y="13"/>
                </a:lnTo>
                <a:lnTo>
                  <a:pt x="602" y="28"/>
                </a:lnTo>
                <a:lnTo>
                  <a:pt x="649" y="50"/>
                </a:lnTo>
                <a:lnTo>
                  <a:pt x="693" y="76"/>
                </a:lnTo>
                <a:lnTo>
                  <a:pt x="733" y="108"/>
                </a:lnTo>
                <a:lnTo>
                  <a:pt x="769" y="143"/>
                </a:lnTo>
                <a:lnTo>
                  <a:pt x="802" y="183"/>
                </a:lnTo>
                <a:lnTo>
                  <a:pt x="830" y="227"/>
                </a:lnTo>
                <a:lnTo>
                  <a:pt x="853" y="272"/>
                </a:lnTo>
                <a:lnTo>
                  <a:pt x="870" y="322"/>
                </a:lnTo>
                <a:lnTo>
                  <a:pt x="882" y="374"/>
                </a:lnTo>
                <a:lnTo>
                  <a:pt x="941" y="363"/>
                </a:lnTo>
                <a:lnTo>
                  <a:pt x="1001" y="356"/>
                </a:lnTo>
                <a:lnTo>
                  <a:pt x="1063" y="355"/>
                </a:lnTo>
                <a:lnTo>
                  <a:pt x="1123" y="358"/>
                </a:lnTo>
                <a:lnTo>
                  <a:pt x="1184" y="367"/>
                </a:lnTo>
                <a:lnTo>
                  <a:pt x="1243" y="381"/>
                </a:lnTo>
                <a:lnTo>
                  <a:pt x="1303" y="400"/>
                </a:lnTo>
                <a:lnTo>
                  <a:pt x="1359" y="424"/>
                </a:lnTo>
                <a:lnTo>
                  <a:pt x="1415" y="453"/>
                </a:lnTo>
                <a:lnTo>
                  <a:pt x="1468" y="488"/>
                </a:lnTo>
                <a:lnTo>
                  <a:pt x="1518" y="527"/>
                </a:lnTo>
                <a:lnTo>
                  <a:pt x="1566" y="571"/>
                </a:lnTo>
                <a:lnTo>
                  <a:pt x="1626" y="629"/>
                </a:lnTo>
                <a:lnTo>
                  <a:pt x="1687" y="571"/>
                </a:lnTo>
                <a:lnTo>
                  <a:pt x="1735" y="527"/>
                </a:lnTo>
                <a:lnTo>
                  <a:pt x="1786" y="488"/>
                </a:lnTo>
                <a:lnTo>
                  <a:pt x="1839" y="453"/>
                </a:lnTo>
                <a:lnTo>
                  <a:pt x="1894" y="424"/>
                </a:lnTo>
                <a:lnTo>
                  <a:pt x="1951" y="400"/>
                </a:lnTo>
                <a:lnTo>
                  <a:pt x="2009" y="381"/>
                </a:lnTo>
                <a:lnTo>
                  <a:pt x="2070" y="367"/>
                </a:lnTo>
                <a:lnTo>
                  <a:pt x="2130" y="358"/>
                </a:lnTo>
                <a:lnTo>
                  <a:pt x="2191" y="355"/>
                </a:lnTo>
                <a:lnTo>
                  <a:pt x="2251" y="356"/>
                </a:lnTo>
                <a:lnTo>
                  <a:pt x="2312" y="363"/>
                </a:lnTo>
                <a:lnTo>
                  <a:pt x="2372" y="374"/>
                </a:lnTo>
                <a:lnTo>
                  <a:pt x="2383" y="322"/>
                </a:lnTo>
                <a:lnTo>
                  <a:pt x="2401" y="273"/>
                </a:lnTo>
                <a:lnTo>
                  <a:pt x="2424" y="227"/>
                </a:lnTo>
                <a:lnTo>
                  <a:pt x="2451" y="183"/>
                </a:lnTo>
                <a:lnTo>
                  <a:pt x="2483" y="144"/>
                </a:lnTo>
                <a:lnTo>
                  <a:pt x="2520" y="108"/>
                </a:lnTo>
                <a:lnTo>
                  <a:pt x="2561" y="76"/>
                </a:lnTo>
                <a:lnTo>
                  <a:pt x="2605" y="50"/>
                </a:lnTo>
                <a:lnTo>
                  <a:pt x="2652" y="28"/>
                </a:lnTo>
                <a:lnTo>
                  <a:pt x="2701" y="13"/>
                </a:lnTo>
                <a:lnTo>
                  <a:pt x="2754" y="3"/>
                </a:lnTo>
                <a:lnTo>
                  <a:pt x="2808" y="0"/>
                </a:lnTo>
                <a:lnTo>
                  <a:pt x="2859" y="3"/>
                </a:lnTo>
                <a:lnTo>
                  <a:pt x="2909" y="12"/>
                </a:lnTo>
                <a:lnTo>
                  <a:pt x="2957" y="26"/>
                </a:lnTo>
                <a:lnTo>
                  <a:pt x="3002" y="46"/>
                </a:lnTo>
                <a:lnTo>
                  <a:pt x="3044" y="70"/>
                </a:lnTo>
                <a:lnTo>
                  <a:pt x="3084" y="98"/>
                </a:lnTo>
                <a:lnTo>
                  <a:pt x="3120" y="131"/>
                </a:lnTo>
                <a:lnTo>
                  <a:pt x="3152" y="168"/>
                </a:lnTo>
                <a:lnTo>
                  <a:pt x="3180" y="207"/>
                </a:lnTo>
                <a:lnTo>
                  <a:pt x="3204" y="251"/>
                </a:lnTo>
                <a:lnTo>
                  <a:pt x="3224" y="296"/>
                </a:lnTo>
                <a:lnTo>
                  <a:pt x="3238" y="344"/>
                </a:lnTo>
                <a:lnTo>
                  <a:pt x="3246" y="394"/>
                </a:lnTo>
                <a:lnTo>
                  <a:pt x="3249" y="447"/>
                </a:lnTo>
                <a:lnTo>
                  <a:pt x="3246" y="499"/>
                </a:lnTo>
                <a:lnTo>
                  <a:pt x="3238" y="549"/>
                </a:lnTo>
                <a:lnTo>
                  <a:pt x="3224" y="598"/>
                </a:lnTo>
                <a:lnTo>
                  <a:pt x="3204" y="644"/>
                </a:lnTo>
                <a:lnTo>
                  <a:pt x="3180" y="688"/>
                </a:lnTo>
                <a:lnTo>
                  <a:pt x="3151" y="727"/>
                </a:lnTo>
                <a:lnTo>
                  <a:pt x="3119" y="764"/>
                </a:lnTo>
                <a:lnTo>
                  <a:pt x="3082" y="797"/>
                </a:lnTo>
                <a:lnTo>
                  <a:pt x="3042" y="825"/>
                </a:lnTo>
                <a:lnTo>
                  <a:pt x="2999" y="849"/>
                </a:lnTo>
                <a:lnTo>
                  <a:pt x="2954" y="869"/>
                </a:lnTo>
                <a:lnTo>
                  <a:pt x="2905" y="882"/>
                </a:lnTo>
                <a:lnTo>
                  <a:pt x="2920" y="941"/>
                </a:lnTo>
                <a:lnTo>
                  <a:pt x="2930" y="1001"/>
                </a:lnTo>
                <a:lnTo>
                  <a:pt x="2935" y="1061"/>
                </a:lnTo>
                <a:lnTo>
                  <a:pt x="2935" y="1121"/>
                </a:lnTo>
                <a:lnTo>
                  <a:pt x="2931" y="1182"/>
                </a:lnTo>
                <a:lnTo>
                  <a:pt x="2922" y="1241"/>
                </a:lnTo>
                <a:lnTo>
                  <a:pt x="2908" y="1299"/>
                </a:lnTo>
                <a:lnTo>
                  <a:pt x="2889" y="1357"/>
                </a:lnTo>
                <a:lnTo>
                  <a:pt x="2865" y="1414"/>
                </a:lnTo>
                <a:lnTo>
                  <a:pt x="2837" y="1468"/>
                </a:lnTo>
                <a:lnTo>
                  <a:pt x="2804" y="1521"/>
                </a:lnTo>
                <a:lnTo>
                  <a:pt x="2765" y="1571"/>
                </a:lnTo>
                <a:lnTo>
                  <a:pt x="2723" y="1619"/>
                </a:lnTo>
                <a:lnTo>
                  <a:pt x="2659" y="1682"/>
                </a:lnTo>
                <a:lnTo>
                  <a:pt x="2723" y="1746"/>
                </a:lnTo>
                <a:lnTo>
                  <a:pt x="2767" y="1797"/>
                </a:lnTo>
                <a:lnTo>
                  <a:pt x="2806" y="1849"/>
                </a:lnTo>
                <a:lnTo>
                  <a:pt x="2840" y="1903"/>
                </a:lnTo>
                <a:lnTo>
                  <a:pt x="2870" y="1961"/>
                </a:lnTo>
                <a:lnTo>
                  <a:pt x="2893" y="2020"/>
                </a:lnTo>
                <a:lnTo>
                  <a:pt x="2912" y="2080"/>
                </a:lnTo>
                <a:lnTo>
                  <a:pt x="2926" y="2142"/>
                </a:lnTo>
                <a:lnTo>
                  <a:pt x="2933" y="2204"/>
                </a:lnTo>
                <a:lnTo>
                  <a:pt x="2936" y="2266"/>
                </a:lnTo>
                <a:lnTo>
                  <a:pt x="2934" y="2330"/>
                </a:lnTo>
                <a:lnTo>
                  <a:pt x="2927" y="2392"/>
                </a:lnTo>
                <a:lnTo>
                  <a:pt x="2914" y="2453"/>
                </a:lnTo>
                <a:lnTo>
                  <a:pt x="2961" y="2467"/>
                </a:lnTo>
                <a:lnTo>
                  <a:pt x="3007" y="2487"/>
                </a:lnTo>
                <a:lnTo>
                  <a:pt x="3049" y="2512"/>
                </a:lnTo>
                <a:lnTo>
                  <a:pt x="3089" y="2540"/>
                </a:lnTo>
                <a:lnTo>
                  <a:pt x="3124" y="2573"/>
                </a:lnTo>
                <a:lnTo>
                  <a:pt x="3157" y="2609"/>
                </a:lnTo>
                <a:lnTo>
                  <a:pt x="3185" y="2649"/>
                </a:lnTo>
                <a:lnTo>
                  <a:pt x="3208" y="2692"/>
                </a:lnTo>
                <a:lnTo>
                  <a:pt x="3228" y="2737"/>
                </a:lnTo>
                <a:lnTo>
                  <a:pt x="3242" y="2787"/>
                </a:lnTo>
                <a:lnTo>
                  <a:pt x="3251" y="2837"/>
                </a:lnTo>
                <a:lnTo>
                  <a:pt x="3254" y="2888"/>
                </a:lnTo>
                <a:lnTo>
                  <a:pt x="3251" y="2940"/>
                </a:lnTo>
                <a:lnTo>
                  <a:pt x="3242" y="2990"/>
                </a:lnTo>
                <a:lnTo>
                  <a:pt x="3228" y="3038"/>
                </a:lnTo>
                <a:lnTo>
                  <a:pt x="3208" y="3084"/>
                </a:lnTo>
                <a:lnTo>
                  <a:pt x="3185" y="3128"/>
                </a:lnTo>
                <a:lnTo>
                  <a:pt x="3157" y="3167"/>
                </a:lnTo>
                <a:lnTo>
                  <a:pt x="3124" y="3204"/>
                </a:lnTo>
                <a:lnTo>
                  <a:pt x="3088" y="3237"/>
                </a:lnTo>
                <a:lnTo>
                  <a:pt x="3049" y="3265"/>
                </a:lnTo>
                <a:lnTo>
                  <a:pt x="3006" y="3289"/>
                </a:lnTo>
                <a:lnTo>
                  <a:pt x="2960" y="3309"/>
                </a:lnTo>
                <a:lnTo>
                  <a:pt x="2913" y="3323"/>
                </a:lnTo>
                <a:lnTo>
                  <a:pt x="2863" y="3332"/>
                </a:lnTo>
                <a:lnTo>
                  <a:pt x="2812" y="3335"/>
                </a:lnTo>
                <a:lnTo>
                  <a:pt x="2761" y="3332"/>
                </a:lnTo>
                <a:lnTo>
                  <a:pt x="2710" y="3323"/>
                </a:lnTo>
                <a:lnTo>
                  <a:pt x="2662" y="3309"/>
                </a:lnTo>
                <a:lnTo>
                  <a:pt x="2617" y="3289"/>
                </a:lnTo>
                <a:lnTo>
                  <a:pt x="2575" y="3264"/>
                </a:lnTo>
                <a:lnTo>
                  <a:pt x="2535" y="3236"/>
                </a:lnTo>
                <a:lnTo>
                  <a:pt x="2498" y="3203"/>
                </a:lnTo>
                <a:lnTo>
                  <a:pt x="2466" y="3166"/>
                </a:lnTo>
                <a:lnTo>
                  <a:pt x="2438" y="3126"/>
                </a:lnTo>
                <a:lnTo>
                  <a:pt x="2414" y="3083"/>
                </a:lnTo>
                <a:lnTo>
                  <a:pt x="2395" y="3037"/>
                </a:lnTo>
                <a:lnTo>
                  <a:pt x="2381" y="2988"/>
                </a:lnTo>
                <a:lnTo>
                  <a:pt x="2320" y="3001"/>
                </a:lnTo>
                <a:lnTo>
                  <a:pt x="2260" y="3008"/>
                </a:lnTo>
                <a:lnTo>
                  <a:pt x="2197" y="3010"/>
                </a:lnTo>
                <a:lnTo>
                  <a:pt x="2136" y="3007"/>
                </a:lnTo>
                <a:lnTo>
                  <a:pt x="2075" y="2999"/>
                </a:lnTo>
                <a:lnTo>
                  <a:pt x="2015" y="2985"/>
                </a:lnTo>
                <a:lnTo>
                  <a:pt x="1955" y="2966"/>
                </a:lnTo>
                <a:lnTo>
                  <a:pt x="1897" y="2942"/>
                </a:lnTo>
                <a:lnTo>
                  <a:pt x="1841" y="2913"/>
                </a:lnTo>
                <a:lnTo>
                  <a:pt x="1787" y="2878"/>
                </a:lnTo>
                <a:lnTo>
                  <a:pt x="1735" y="2839"/>
                </a:lnTo>
                <a:lnTo>
                  <a:pt x="1687" y="2794"/>
                </a:lnTo>
                <a:lnTo>
                  <a:pt x="1626" y="2732"/>
                </a:lnTo>
                <a:lnTo>
                  <a:pt x="1567" y="2794"/>
                </a:lnTo>
                <a:lnTo>
                  <a:pt x="1518" y="2839"/>
                </a:lnTo>
                <a:lnTo>
                  <a:pt x="1467" y="2878"/>
                </a:lnTo>
                <a:lnTo>
                  <a:pt x="1413" y="2913"/>
                </a:lnTo>
                <a:lnTo>
                  <a:pt x="1356" y="2942"/>
                </a:lnTo>
                <a:lnTo>
                  <a:pt x="1298" y="2966"/>
                </a:lnTo>
                <a:lnTo>
                  <a:pt x="1239" y="2985"/>
                </a:lnTo>
                <a:lnTo>
                  <a:pt x="1178" y="2998"/>
                </a:lnTo>
                <a:lnTo>
                  <a:pt x="1118" y="3007"/>
                </a:lnTo>
                <a:lnTo>
                  <a:pt x="1056" y="3010"/>
                </a:lnTo>
                <a:lnTo>
                  <a:pt x="994" y="3008"/>
                </a:lnTo>
                <a:lnTo>
                  <a:pt x="933" y="3001"/>
                </a:lnTo>
                <a:lnTo>
                  <a:pt x="872" y="2988"/>
                </a:lnTo>
                <a:lnTo>
                  <a:pt x="859" y="3037"/>
                </a:lnTo>
                <a:lnTo>
                  <a:pt x="840" y="3083"/>
                </a:lnTo>
                <a:lnTo>
                  <a:pt x="816" y="3126"/>
                </a:lnTo>
                <a:lnTo>
                  <a:pt x="788" y="3166"/>
                </a:lnTo>
                <a:lnTo>
                  <a:pt x="755" y="3203"/>
                </a:lnTo>
                <a:lnTo>
                  <a:pt x="719" y="3236"/>
                </a:lnTo>
                <a:lnTo>
                  <a:pt x="679" y="3264"/>
                </a:lnTo>
                <a:lnTo>
                  <a:pt x="637" y="3289"/>
                </a:lnTo>
                <a:lnTo>
                  <a:pt x="591" y="3309"/>
                </a:lnTo>
                <a:lnTo>
                  <a:pt x="544" y="3323"/>
                </a:lnTo>
                <a:lnTo>
                  <a:pt x="493" y="3332"/>
                </a:lnTo>
                <a:lnTo>
                  <a:pt x="441" y="3335"/>
                </a:lnTo>
                <a:lnTo>
                  <a:pt x="391" y="3332"/>
                </a:lnTo>
                <a:lnTo>
                  <a:pt x="341" y="3323"/>
                </a:lnTo>
                <a:lnTo>
                  <a:pt x="292" y="3309"/>
                </a:lnTo>
                <a:lnTo>
                  <a:pt x="248" y="3289"/>
                </a:lnTo>
                <a:lnTo>
                  <a:pt x="205" y="3265"/>
                </a:lnTo>
                <a:lnTo>
                  <a:pt x="166" y="3237"/>
                </a:lnTo>
                <a:lnTo>
                  <a:pt x="129" y="3204"/>
                </a:lnTo>
                <a:lnTo>
                  <a:pt x="97" y="3167"/>
                </a:lnTo>
                <a:lnTo>
                  <a:pt x="69" y="3128"/>
                </a:lnTo>
                <a:lnTo>
                  <a:pt x="45" y="3084"/>
                </a:lnTo>
                <a:lnTo>
                  <a:pt x="26" y="3038"/>
                </a:lnTo>
                <a:lnTo>
                  <a:pt x="12" y="2990"/>
                </a:lnTo>
                <a:lnTo>
                  <a:pt x="3" y="2940"/>
                </a:lnTo>
                <a:lnTo>
                  <a:pt x="0" y="2888"/>
                </a:lnTo>
                <a:lnTo>
                  <a:pt x="3" y="2836"/>
                </a:lnTo>
                <a:lnTo>
                  <a:pt x="12" y="2785"/>
                </a:lnTo>
                <a:lnTo>
                  <a:pt x="26" y="2737"/>
                </a:lnTo>
                <a:lnTo>
                  <a:pt x="45" y="2692"/>
                </a:lnTo>
                <a:lnTo>
                  <a:pt x="69" y="2649"/>
                </a:lnTo>
                <a:lnTo>
                  <a:pt x="97" y="2609"/>
                </a:lnTo>
                <a:lnTo>
                  <a:pt x="129" y="2573"/>
                </a:lnTo>
                <a:lnTo>
                  <a:pt x="165" y="2540"/>
                </a:lnTo>
                <a:lnTo>
                  <a:pt x="205" y="2511"/>
                </a:lnTo>
                <a:lnTo>
                  <a:pt x="247" y="2487"/>
                </a:lnTo>
                <a:lnTo>
                  <a:pt x="292" y="2467"/>
                </a:lnTo>
                <a:lnTo>
                  <a:pt x="340" y="2453"/>
                </a:lnTo>
                <a:lnTo>
                  <a:pt x="327" y="2392"/>
                </a:lnTo>
                <a:lnTo>
                  <a:pt x="319" y="2330"/>
                </a:lnTo>
                <a:lnTo>
                  <a:pt x="317" y="2266"/>
                </a:lnTo>
                <a:lnTo>
                  <a:pt x="319" y="2204"/>
                </a:lnTo>
                <a:lnTo>
                  <a:pt x="328" y="2142"/>
                </a:lnTo>
                <a:lnTo>
                  <a:pt x="341" y="2080"/>
                </a:lnTo>
                <a:lnTo>
                  <a:pt x="359" y="2020"/>
                </a:lnTo>
                <a:lnTo>
                  <a:pt x="384" y="1961"/>
                </a:lnTo>
                <a:lnTo>
                  <a:pt x="413" y="1903"/>
                </a:lnTo>
                <a:lnTo>
                  <a:pt x="447" y="1849"/>
                </a:lnTo>
                <a:lnTo>
                  <a:pt x="487" y="1797"/>
                </a:lnTo>
                <a:lnTo>
                  <a:pt x="531" y="1746"/>
                </a:lnTo>
                <a:lnTo>
                  <a:pt x="595" y="1682"/>
                </a:lnTo>
                <a:lnTo>
                  <a:pt x="531" y="1619"/>
                </a:lnTo>
                <a:lnTo>
                  <a:pt x="489" y="1571"/>
                </a:lnTo>
                <a:lnTo>
                  <a:pt x="450" y="1521"/>
                </a:lnTo>
                <a:lnTo>
                  <a:pt x="416" y="1468"/>
                </a:lnTo>
                <a:lnTo>
                  <a:pt x="388" y="1414"/>
                </a:lnTo>
                <a:lnTo>
                  <a:pt x="365" y="1357"/>
                </a:lnTo>
                <a:lnTo>
                  <a:pt x="345" y="1299"/>
                </a:lnTo>
                <a:lnTo>
                  <a:pt x="331" y="1241"/>
                </a:lnTo>
                <a:lnTo>
                  <a:pt x="323" y="1182"/>
                </a:lnTo>
                <a:lnTo>
                  <a:pt x="317" y="1121"/>
                </a:lnTo>
                <a:lnTo>
                  <a:pt x="318" y="1061"/>
                </a:lnTo>
                <a:lnTo>
                  <a:pt x="323" y="1001"/>
                </a:lnTo>
                <a:lnTo>
                  <a:pt x="333" y="941"/>
                </a:lnTo>
                <a:lnTo>
                  <a:pt x="349" y="882"/>
                </a:lnTo>
                <a:lnTo>
                  <a:pt x="300" y="869"/>
                </a:lnTo>
                <a:lnTo>
                  <a:pt x="255" y="849"/>
                </a:lnTo>
                <a:lnTo>
                  <a:pt x="211" y="825"/>
                </a:lnTo>
                <a:lnTo>
                  <a:pt x="172" y="797"/>
                </a:lnTo>
                <a:lnTo>
                  <a:pt x="135" y="764"/>
                </a:lnTo>
                <a:lnTo>
                  <a:pt x="102" y="727"/>
                </a:lnTo>
                <a:lnTo>
                  <a:pt x="73" y="688"/>
                </a:lnTo>
                <a:lnTo>
                  <a:pt x="50" y="644"/>
                </a:lnTo>
                <a:lnTo>
                  <a:pt x="30" y="598"/>
                </a:lnTo>
                <a:lnTo>
                  <a:pt x="16" y="549"/>
                </a:lnTo>
                <a:lnTo>
                  <a:pt x="7" y="499"/>
                </a:lnTo>
                <a:lnTo>
                  <a:pt x="4" y="447"/>
                </a:lnTo>
                <a:lnTo>
                  <a:pt x="7" y="394"/>
                </a:lnTo>
                <a:lnTo>
                  <a:pt x="16" y="344"/>
                </a:lnTo>
                <a:lnTo>
                  <a:pt x="30" y="296"/>
                </a:lnTo>
                <a:lnTo>
                  <a:pt x="50" y="251"/>
                </a:lnTo>
                <a:lnTo>
                  <a:pt x="73" y="207"/>
                </a:lnTo>
                <a:lnTo>
                  <a:pt x="101" y="168"/>
                </a:lnTo>
                <a:lnTo>
                  <a:pt x="134" y="131"/>
                </a:lnTo>
                <a:lnTo>
                  <a:pt x="169" y="98"/>
                </a:lnTo>
                <a:lnTo>
                  <a:pt x="209" y="70"/>
                </a:lnTo>
                <a:lnTo>
                  <a:pt x="251" y="46"/>
                </a:lnTo>
                <a:lnTo>
                  <a:pt x="297" y="26"/>
                </a:lnTo>
                <a:lnTo>
                  <a:pt x="344" y="12"/>
                </a:lnTo>
                <a:lnTo>
                  <a:pt x="394" y="3"/>
                </a:lnTo>
                <a:lnTo>
                  <a:pt x="446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0AF0EB-7AE7-42C2-B55F-C2F6314626B6}"/>
              </a:ext>
            </a:extLst>
          </p:cNvPr>
          <p:cNvSpPr txBox="1"/>
          <p:nvPr/>
        </p:nvSpPr>
        <p:spPr>
          <a:xfrm>
            <a:off x="3882678" y="4832529"/>
            <a:ext cx="192303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Suit Customer Class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81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3DED4B-15E6-4D37-A38B-F565CA9B58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D7BDAB-02E9-4870-8715-93A6F091DC96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AD302CF1-51EF-43FF-9605-E083FB947BC7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09FB4068-F546-4A89-80AA-B768C5049767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633B4FEA-2D42-4A65-B27A-45A0C2F0D986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1676FB-6B90-4D11-9356-77562F8E6089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1C40A17-9935-4184-834A-0E8F5F6FF344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D3A46F7-3F29-413E-9F14-895D8AEC55CC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7C0B693-A392-4517-8F67-F86E89B3335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50B7199-35E3-47A3-9FBA-6A77E373155D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CE69534-CB36-4F66-B435-A1BF258C31EE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accent5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3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3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C78D4A6-4168-4163-B99B-6C2D0AB201B4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25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0852B8-E606-4E20-BDC7-B5AE088F444C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7BE44D6-D317-44A3-80AC-4CB8F228B48C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674A584-FA29-4AA4-98C6-3C42EA957CC0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B455C7-3D62-457B-9DFD-076AD13434D5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5FF6EF9-A147-483B-AF43-275CD32CDCE2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2DFB292-0366-41A7-A77C-4EE948311FFD}"/>
              </a:ext>
            </a:extLst>
          </p:cNvPr>
          <p:cNvSpPr txBox="1"/>
          <p:nvPr/>
        </p:nvSpPr>
        <p:spPr>
          <a:xfrm>
            <a:off x="2717772" y="2666821"/>
            <a:ext cx="675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accent5"/>
                </a:solidFill>
                <a:latin typeface="+mj-lt"/>
              </a:rPr>
              <a:t>Break </a:t>
            </a:r>
            <a:r>
              <a:rPr lang="en-US" sz="8000" dirty="0">
                <a:solidFill>
                  <a:schemeClr val="accent2"/>
                </a:solidFill>
                <a:latin typeface="+mj-lt"/>
              </a:rPr>
              <a:t>Time</a:t>
            </a:r>
            <a:endParaRPr lang="en-ID" sz="8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2596704-F386-44E7-A436-6B80B645B9BA}"/>
              </a:ext>
            </a:extLst>
          </p:cNvPr>
          <p:cNvSpPr txBox="1"/>
          <p:nvPr/>
        </p:nvSpPr>
        <p:spPr>
          <a:xfrm>
            <a:off x="3971926" y="3858079"/>
            <a:ext cx="4248148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accent5">
                    <a:lumMod val="85000"/>
                  </a:schemeClr>
                </a:solidFill>
                <a:ea typeface="Times New Roman" panose="02020603050405020304" pitchFamily="18" charset="0"/>
              </a:rPr>
              <a:t>30 Minutes Time Estimation</a:t>
            </a:r>
            <a:endParaRPr lang="id-ID" sz="2000" dirty="0">
              <a:solidFill>
                <a:schemeClr val="accent5">
                  <a:lumMod val="8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9892025-85EE-4AF9-8AD0-6544ADAAFEDD}"/>
              </a:ext>
            </a:extLst>
          </p:cNvPr>
          <p:cNvGrpSpPr/>
          <p:nvPr/>
        </p:nvGrpSpPr>
        <p:grpSpPr>
          <a:xfrm>
            <a:off x="5276849" y="1680666"/>
            <a:ext cx="1638302" cy="819152"/>
            <a:chOff x="4905376" y="1342574"/>
            <a:chExt cx="2381247" cy="1190624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32694F7-8CFC-4248-9597-94295C947BAF}"/>
                </a:ext>
              </a:extLst>
            </p:cNvPr>
            <p:cNvSpPr/>
            <p:nvPr/>
          </p:nvSpPr>
          <p:spPr>
            <a:xfrm>
              <a:off x="4905376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2E693F8-37B1-4C0E-8AF6-5EAFCFF958BD}"/>
                </a:ext>
              </a:extLst>
            </p:cNvPr>
            <p:cNvSpPr/>
            <p:nvPr/>
          </p:nvSpPr>
          <p:spPr>
            <a:xfrm flipH="1">
              <a:off x="6095999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5633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57FA5B-F38A-4CF0-87F9-5940CE0E0A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A386307-F450-45EA-8AF4-98240666E46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454" y="407377"/>
            <a:ext cx="6043246" cy="604324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44D8D0A-843C-4D25-9529-56301637F610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CC78E1-0A0E-4C0E-8560-DD001CA3296F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26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2438932-02BE-4CAE-96FB-5E48FD57C346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851943E-BA27-4414-8D97-D5D3C69EFAF2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6DE8486-E4D9-4D84-818A-5206CE4D834D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77A6930-BAC8-4BE9-A935-0892FCF6E8E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4F8872C-5211-4B07-AB5F-555BDF921E77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42E749D-A0EB-410A-BE4A-B2FE0C38FFBE}"/>
              </a:ext>
            </a:extLst>
          </p:cNvPr>
          <p:cNvSpPr txBox="1"/>
          <p:nvPr/>
        </p:nvSpPr>
        <p:spPr>
          <a:xfrm>
            <a:off x="5649460" y="1665094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Phone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BD4E74-28A3-4FEB-A094-B8A42396CFC1}"/>
              </a:ext>
            </a:extLst>
          </p:cNvPr>
          <p:cNvSpPr/>
          <p:nvPr/>
        </p:nvSpPr>
        <p:spPr>
          <a:xfrm>
            <a:off x="5728373" y="159206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7E2587-C138-4C24-B6DC-898D8C42C0CE}"/>
              </a:ext>
            </a:extLst>
          </p:cNvPr>
          <p:cNvSpPr txBox="1"/>
          <p:nvPr/>
        </p:nvSpPr>
        <p:spPr>
          <a:xfrm>
            <a:off x="5649459" y="3178014"/>
            <a:ext cx="5076597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diano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A4F57C-E4E7-4973-BE9F-1BFC3255512D}"/>
              </a:ext>
            </a:extLst>
          </p:cNvPr>
          <p:cNvSpPr txBox="1"/>
          <p:nvPr/>
        </p:nvSpPr>
        <p:spPr>
          <a:xfrm>
            <a:off x="5663535" y="2903468"/>
            <a:ext cx="2323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First </a:t>
            </a:r>
            <a:r>
              <a:rPr lang="en-US" sz="1600" b="1" dirty="0" err="1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 Aspect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8EA1B5-8DCB-4532-AB23-DF4DFF45B6DC}"/>
              </a:ext>
            </a:extLst>
          </p:cNvPr>
          <p:cNvSpPr txBox="1"/>
          <p:nvPr/>
        </p:nvSpPr>
        <p:spPr>
          <a:xfrm>
            <a:off x="5663534" y="4440064"/>
            <a:ext cx="5076597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diano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0F061F-D847-41C8-841A-901675CD872D}"/>
              </a:ext>
            </a:extLst>
          </p:cNvPr>
          <p:cNvSpPr txBox="1"/>
          <p:nvPr/>
        </p:nvSpPr>
        <p:spPr>
          <a:xfrm>
            <a:off x="5677610" y="4165518"/>
            <a:ext cx="2597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Second </a:t>
            </a:r>
            <a:r>
              <a:rPr lang="en-US" sz="1600" b="1" dirty="0" err="1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 Aspect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970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F1B6A2-3B8A-499F-B748-F6DCEA121C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322B187-A3F5-4A57-AA0D-34A0459180A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800" y="1045233"/>
            <a:ext cx="8349287" cy="5041978"/>
          </a:xfrm>
          <a:prstGeom prst="rect">
            <a:avLst/>
          </a:prstGeom>
        </p:spPr>
      </p:pic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C1114693-8689-42D0-8630-7F108C9CB613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1EA37DE1-965F-43BD-910D-FA8FFCE78836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3A471998-C5C0-4F6D-AF37-91A4D1DF16BE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D11EAE-A667-4C2F-8F4B-A7D1DA18DFF5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B10DB8-D61B-4A42-A3B8-6B635322096D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85D964-C5D1-45F1-AEAA-A56146E9FFBD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2EF2A16-8CCE-4F42-9105-90EA378BA604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2627CC7-AB58-48F1-A8F4-48CBFF63F551}"/>
              </a:ext>
            </a:extLst>
          </p:cNvPr>
          <p:cNvSpPr txBox="1"/>
          <p:nvPr/>
        </p:nvSpPr>
        <p:spPr>
          <a:xfrm>
            <a:off x="1483860" y="1512446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Laptop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59C81E-472D-41E7-807A-5CF3A4BCB719}"/>
              </a:ext>
            </a:extLst>
          </p:cNvPr>
          <p:cNvSpPr/>
          <p:nvPr/>
        </p:nvSpPr>
        <p:spPr>
          <a:xfrm>
            <a:off x="1562773" y="143942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05A52B-F747-4717-9E39-618EF32260E4}"/>
              </a:ext>
            </a:extLst>
          </p:cNvPr>
          <p:cNvSpPr txBox="1"/>
          <p:nvPr/>
        </p:nvSpPr>
        <p:spPr>
          <a:xfrm>
            <a:off x="1485753" y="3893055"/>
            <a:ext cx="3183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Apalogue</a:t>
            </a:r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 Business Consultation</a:t>
            </a:r>
            <a:endParaRPr lang="en-ID" sz="1600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1FED77-CBB9-4A55-9C66-C0C9DB8FFDC5}"/>
              </a:ext>
            </a:extLst>
          </p:cNvPr>
          <p:cNvSpPr txBox="1"/>
          <p:nvPr/>
        </p:nvSpPr>
        <p:spPr>
          <a:xfrm>
            <a:off x="1483860" y="4146013"/>
            <a:ext cx="4355151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etium quam vulputate dignissim. Enim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nec dui nunc 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atis enim ut tellus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5"/>
                </a:solidFill>
                <a:effectLst/>
              </a:rPr>
              <a:t> con </a:t>
            </a:r>
            <a:r>
              <a:rPr lang="en-US" sz="1100" b="0" i="0" dirty="0" err="1">
                <a:solidFill>
                  <a:schemeClr val="accent5"/>
                </a:solidFill>
                <a:effectLst/>
              </a:rPr>
              <a:t>sectetur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18BCB51-FF45-4CE8-934B-9E60888580F3}"/>
              </a:ext>
            </a:extLst>
          </p:cNvPr>
          <p:cNvSpPr/>
          <p:nvPr/>
        </p:nvSpPr>
        <p:spPr>
          <a:xfrm>
            <a:off x="1562773" y="5475579"/>
            <a:ext cx="347472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467D7-8EC3-4E2C-9ADA-0CC614419889}"/>
              </a:ext>
            </a:extLst>
          </p:cNvPr>
          <p:cNvSpPr/>
          <p:nvPr/>
        </p:nvSpPr>
        <p:spPr>
          <a:xfrm>
            <a:off x="1562774" y="5475579"/>
            <a:ext cx="2262556" cy="4572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963BC7-25FB-4D31-B906-360CC2113266}"/>
              </a:ext>
            </a:extLst>
          </p:cNvPr>
          <p:cNvSpPr txBox="1"/>
          <p:nvPr/>
        </p:nvSpPr>
        <p:spPr>
          <a:xfrm flipH="1">
            <a:off x="5257196" y="5365127"/>
            <a:ext cx="52988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60%</a:t>
            </a:r>
            <a:endParaRPr lang="en-US" sz="1200" dirty="0">
              <a:solidFill>
                <a:schemeClr val="accent5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EE4B0C-0B3F-4B95-B260-02DA4A2A928A}"/>
              </a:ext>
            </a:extLst>
          </p:cNvPr>
          <p:cNvSpPr txBox="1"/>
          <p:nvPr/>
        </p:nvSpPr>
        <p:spPr>
          <a:xfrm flipH="1">
            <a:off x="1568110" y="5124894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</a:t>
            </a:r>
            <a:r>
              <a:rPr lang="en-US" sz="1100" i="1" dirty="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Aspect</a:t>
            </a:r>
            <a:r>
              <a:rPr lang="id-ID" sz="1100" i="1" dirty="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 Here</a:t>
            </a:r>
            <a:endParaRPr lang="en-US" sz="1100" i="1" dirty="0">
              <a:solidFill>
                <a:schemeClr val="accent5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762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3E8E6-BA30-4AB3-BB77-6744890353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C60B144-BE7F-4DF7-B8E2-57DAB276578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5047" y="769948"/>
            <a:ext cx="5661005" cy="566100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7D2C66-E6A3-4851-8030-0FE8987D9B9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31F113-C392-46A6-9965-D304BD80B347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28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5050E38-0578-4A59-8F18-E5774BB708DB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69FB72C-8B2A-414A-BAB5-7B345F29ACE2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D217CD7-7E4B-4ECC-84AF-95E174403CAB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964D18A-FC5A-48D3-BE61-8566B9787878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1AD2150-9218-4E64-9C3E-1EDBE049C853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4A6B6D9-4E30-47B0-A6F4-50D8513B7436}"/>
              </a:ext>
            </a:extLst>
          </p:cNvPr>
          <p:cNvSpPr txBox="1"/>
          <p:nvPr/>
        </p:nvSpPr>
        <p:spPr>
          <a:xfrm>
            <a:off x="5939745" y="2077945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Tablet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98F613-42C6-444D-A2B9-62DF06450BA5}"/>
              </a:ext>
            </a:extLst>
          </p:cNvPr>
          <p:cNvSpPr/>
          <p:nvPr/>
        </p:nvSpPr>
        <p:spPr>
          <a:xfrm>
            <a:off x="6018658" y="2004920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3494DD-C02E-42F4-803A-50F0F00FB6F9}"/>
              </a:ext>
            </a:extLst>
          </p:cNvPr>
          <p:cNvSpPr txBox="1"/>
          <p:nvPr/>
        </p:nvSpPr>
        <p:spPr>
          <a:xfrm>
            <a:off x="5939745" y="3179793"/>
            <a:ext cx="479743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0AD62B-41C5-4DD7-A6E0-510BD0F17B2B}"/>
              </a:ext>
            </a:extLst>
          </p:cNvPr>
          <p:cNvSpPr txBox="1"/>
          <p:nvPr/>
        </p:nvSpPr>
        <p:spPr>
          <a:xfrm>
            <a:off x="5939745" y="4027213"/>
            <a:ext cx="479743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98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79506-CA63-4290-919F-04A5CE029E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EBF3A06-A17F-4A33-8367-40EA1C92B7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1020" y="1135646"/>
            <a:ext cx="5363307" cy="5363307"/>
          </a:xfrm>
          <a:prstGeom prst="rect">
            <a:avLst/>
          </a:prstGeom>
        </p:spPr>
      </p:pic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8BE0C1B9-F6A0-47AA-90FF-BD363142D8A8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99E6C092-070B-45ED-ABC1-FD6F90721FF5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7BC64BD1-269E-4772-A143-D96FD20F950E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BA1BDC-6872-43D2-A19B-5329BB12B0D5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E0F72AA-3DAE-4D55-9226-EDBD98B241D8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4C41683-17B2-4154-AE04-0790AAD9FEA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514F4BB-542D-4B66-A009-750C08E1E9D6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D7090F2-715B-463C-AB88-895277B7A523}"/>
              </a:ext>
            </a:extLst>
          </p:cNvPr>
          <p:cNvSpPr txBox="1"/>
          <p:nvPr/>
        </p:nvSpPr>
        <p:spPr>
          <a:xfrm>
            <a:off x="1527401" y="1754834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Computer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F16E13-EC0C-45DF-A0B2-1D468283ED2D}"/>
              </a:ext>
            </a:extLst>
          </p:cNvPr>
          <p:cNvSpPr/>
          <p:nvPr/>
        </p:nvSpPr>
        <p:spPr>
          <a:xfrm>
            <a:off x="1606315" y="168180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ED122A-D7D2-45D6-BA5D-9BEC13EACEA4}"/>
              </a:ext>
            </a:extLst>
          </p:cNvPr>
          <p:cNvSpPr txBox="1"/>
          <p:nvPr/>
        </p:nvSpPr>
        <p:spPr>
          <a:xfrm>
            <a:off x="1412833" y="4115972"/>
            <a:ext cx="218754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AEBD74-700B-42DD-BAB3-D82E70CE5398}"/>
              </a:ext>
            </a:extLst>
          </p:cNvPr>
          <p:cNvSpPr txBox="1"/>
          <p:nvPr/>
        </p:nvSpPr>
        <p:spPr>
          <a:xfrm>
            <a:off x="1412834" y="3807228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1DE8F1-17DD-4099-8F8E-3B016B720650}"/>
              </a:ext>
            </a:extLst>
          </p:cNvPr>
          <p:cNvSpPr txBox="1"/>
          <p:nvPr/>
        </p:nvSpPr>
        <p:spPr>
          <a:xfrm>
            <a:off x="1412833" y="5069828"/>
            <a:ext cx="218754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2464A8-C6E8-4DC1-8918-723DF208ABB2}"/>
              </a:ext>
            </a:extLst>
          </p:cNvPr>
          <p:cNvSpPr txBox="1"/>
          <p:nvPr/>
        </p:nvSpPr>
        <p:spPr>
          <a:xfrm>
            <a:off x="1412833" y="477042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Three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68DDED-BDE3-4599-9DFB-1CDD93A5FBF7}"/>
              </a:ext>
            </a:extLst>
          </p:cNvPr>
          <p:cNvSpPr txBox="1"/>
          <p:nvPr/>
        </p:nvSpPr>
        <p:spPr>
          <a:xfrm>
            <a:off x="4150366" y="4100041"/>
            <a:ext cx="218754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3CAA95-1FCB-48FD-A1B5-08BA86F03457}"/>
              </a:ext>
            </a:extLst>
          </p:cNvPr>
          <p:cNvSpPr txBox="1"/>
          <p:nvPr/>
        </p:nvSpPr>
        <p:spPr>
          <a:xfrm>
            <a:off x="4132878" y="380205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Two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1636D1-14DE-4360-A92F-55A8DA399006}"/>
              </a:ext>
            </a:extLst>
          </p:cNvPr>
          <p:cNvSpPr txBox="1"/>
          <p:nvPr/>
        </p:nvSpPr>
        <p:spPr>
          <a:xfrm>
            <a:off x="4150366" y="5077936"/>
            <a:ext cx="218754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3B47A4-5907-4699-A670-48DF298D541A}"/>
              </a:ext>
            </a:extLst>
          </p:cNvPr>
          <p:cNvSpPr txBox="1"/>
          <p:nvPr/>
        </p:nvSpPr>
        <p:spPr>
          <a:xfrm>
            <a:off x="4132877" y="477042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Four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22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0CB481C-83DE-4825-812D-D96FF28DDD1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613B410-1BA9-449F-943E-083EDB957122}"/>
              </a:ext>
            </a:extLst>
          </p:cNvPr>
          <p:cNvSpPr/>
          <p:nvPr/>
        </p:nvSpPr>
        <p:spPr>
          <a:xfrm>
            <a:off x="1295358" y="876279"/>
            <a:ext cx="5105442" cy="5105442"/>
          </a:xfrm>
          <a:custGeom>
            <a:avLst/>
            <a:gdLst>
              <a:gd name="connsiteX0" fmla="*/ 2247921 w 4495842"/>
              <a:gd name="connsiteY0" fmla="*/ 0 h 4495842"/>
              <a:gd name="connsiteX1" fmla="*/ 4495842 w 4495842"/>
              <a:gd name="connsiteY1" fmla="*/ 2247921 h 4495842"/>
              <a:gd name="connsiteX2" fmla="*/ 2247921 w 4495842"/>
              <a:gd name="connsiteY2" fmla="*/ 4495842 h 4495842"/>
              <a:gd name="connsiteX3" fmla="*/ 0 w 4495842"/>
              <a:gd name="connsiteY3" fmla="*/ 2247921 h 4495842"/>
              <a:gd name="connsiteX4" fmla="*/ 2247921 w 4495842"/>
              <a:gd name="connsiteY4" fmla="*/ 0 h 449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42" h="4495842">
                <a:moveTo>
                  <a:pt x="2247921" y="0"/>
                </a:moveTo>
                <a:cubicBezTo>
                  <a:pt x="3489413" y="0"/>
                  <a:pt x="4495842" y="1006429"/>
                  <a:pt x="4495842" y="2247921"/>
                </a:cubicBezTo>
                <a:cubicBezTo>
                  <a:pt x="4495842" y="3489413"/>
                  <a:pt x="3489413" y="4495842"/>
                  <a:pt x="2247921" y="4495842"/>
                </a:cubicBezTo>
                <a:cubicBezTo>
                  <a:pt x="1006429" y="4495842"/>
                  <a:pt x="0" y="3489413"/>
                  <a:pt x="0" y="2247921"/>
                </a:cubicBezTo>
                <a:cubicBezTo>
                  <a:pt x="0" y="1006429"/>
                  <a:pt x="1006429" y="0"/>
                  <a:pt x="2247921" y="0"/>
                </a:cubicBezTo>
                <a:close/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80C7C7-4487-4CB6-B6FC-2ADF90824E50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F5D8B9-8276-442D-B36B-201136C2B5C7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5FF11E9-1D33-4831-A8B8-2859C6120533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29C58BD-7F6C-4A0E-A5D3-014F0B48B956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F2FC094-904A-4B29-B462-D50B00944F35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4B8F509-C7FB-487C-A708-EDA54CFEA3F5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1C497FA-1920-44AB-A9D1-43B76ED6297B}"/>
              </a:ext>
            </a:extLst>
          </p:cNvPr>
          <p:cNvSpPr txBox="1"/>
          <p:nvPr/>
        </p:nvSpPr>
        <p:spPr>
          <a:xfrm>
            <a:off x="6648494" y="1770967"/>
            <a:ext cx="3846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Care About Your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Political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1E78DA-ADE3-470E-A0DE-0E57FD53FC5C}"/>
              </a:ext>
            </a:extLst>
          </p:cNvPr>
          <p:cNvSpPr/>
          <p:nvPr/>
        </p:nvSpPr>
        <p:spPr>
          <a:xfrm>
            <a:off x="6727408" y="1697942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4058A2-1F25-458B-9A58-785E7DC4A5D4}"/>
              </a:ext>
            </a:extLst>
          </p:cNvPr>
          <p:cNvSpPr txBox="1"/>
          <p:nvPr/>
        </p:nvSpPr>
        <p:spPr>
          <a:xfrm>
            <a:off x="6648494" y="3051663"/>
            <a:ext cx="3419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Political Campaign Special For You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1AD61C-0981-4629-84F1-49B61BA3E9BF}"/>
              </a:ext>
            </a:extLst>
          </p:cNvPr>
          <p:cNvSpPr txBox="1"/>
          <p:nvPr/>
        </p:nvSpPr>
        <p:spPr>
          <a:xfrm>
            <a:off x="6975113" y="3512435"/>
            <a:ext cx="378857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C4837DB-F413-4C03-91FB-1DA802EEAC66}"/>
              </a:ext>
            </a:extLst>
          </p:cNvPr>
          <p:cNvSpPr/>
          <p:nvPr/>
        </p:nvSpPr>
        <p:spPr>
          <a:xfrm>
            <a:off x="6759416" y="3645920"/>
            <a:ext cx="172196" cy="1721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83EF52-D1B7-400E-81BE-4B607E34DE43}"/>
              </a:ext>
            </a:extLst>
          </p:cNvPr>
          <p:cNvSpPr txBox="1"/>
          <p:nvPr/>
        </p:nvSpPr>
        <p:spPr>
          <a:xfrm>
            <a:off x="6975113" y="4334191"/>
            <a:ext cx="378857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51646F-9E7B-455B-975D-4D2ECD1D5C2A}"/>
              </a:ext>
            </a:extLst>
          </p:cNvPr>
          <p:cNvSpPr/>
          <p:nvPr/>
        </p:nvSpPr>
        <p:spPr>
          <a:xfrm>
            <a:off x="6759416" y="4467676"/>
            <a:ext cx="172196" cy="1721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AF0F8A-58E2-4C4A-AE50-AC8380C49C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38079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>
            <a:extLst>
              <a:ext uri="{FF2B5EF4-FFF2-40B4-BE49-F238E27FC236}">
                <a16:creationId xmlns:a16="http://schemas.microsoft.com/office/drawing/2014/main" id="{7267AD6E-D288-43FD-8CD6-0AE81D9CC9A7}"/>
              </a:ext>
            </a:extLst>
          </p:cNvPr>
          <p:cNvSpPr>
            <a:spLocks/>
          </p:cNvSpPr>
          <p:nvPr/>
        </p:nvSpPr>
        <p:spPr bwMode="auto">
          <a:xfrm>
            <a:off x="4056576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3" name="Freeform 9">
            <a:extLst>
              <a:ext uri="{FF2B5EF4-FFF2-40B4-BE49-F238E27FC236}">
                <a16:creationId xmlns:a16="http://schemas.microsoft.com/office/drawing/2014/main" id="{CFAEB28E-8688-407D-BE82-B69EE3EDF7BC}"/>
              </a:ext>
            </a:extLst>
          </p:cNvPr>
          <p:cNvSpPr>
            <a:spLocks/>
          </p:cNvSpPr>
          <p:nvPr/>
        </p:nvSpPr>
        <p:spPr bwMode="auto">
          <a:xfrm>
            <a:off x="4056576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8B28633B-D14A-426F-9161-62CEB724CC76}"/>
              </a:ext>
            </a:extLst>
          </p:cNvPr>
          <p:cNvSpPr>
            <a:spLocks/>
          </p:cNvSpPr>
          <p:nvPr/>
        </p:nvSpPr>
        <p:spPr bwMode="auto">
          <a:xfrm>
            <a:off x="4404312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2679DD7B-524F-4010-9108-56A7BE2E176B}"/>
              </a:ext>
            </a:extLst>
          </p:cNvPr>
          <p:cNvSpPr>
            <a:spLocks/>
          </p:cNvSpPr>
          <p:nvPr/>
        </p:nvSpPr>
        <p:spPr bwMode="auto">
          <a:xfrm>
            <a:off x="4056576" y="3998972"/>
            <a:ext cx="347736" cy="790395"/>
          </a:xfrm>
          <a:custGeom>
            <a:avLst/>
            <a:gdLst>
              <a:gd name="T0" fmla="*/ 0 w 370"/>
              <a:gd name="T1" fmla="*/ 0 h 841"/>
              <a:gd name="T2" fmla="*/ 0 w 370"/>
              <a:gd name="T3" fmla="*/ 1041400 h 841"/>
              <a:gd name="T4" fmla="*/ 587375 w 370"/>
              <a:gd name="T5" fmla="*/ 1335088 h 841"/>
              <a:gd name="T6" fmla="*/ 587375 w 370"/>
              <a:gd name="T7" fmla="*/ 290513 h 841"/>
              <a:gd name="T8" fmla="*/ 0 w 370"/>
              <a:gd name="T9" fmla="*/ 0 h 8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841">
                <a:moveTo>
                  <a:pt x="0" y="0"/>
                </a:moveTo>
                <a:lnTo>
                  <a:pt x="0" y="656"/>
                </a:lnTo>
                <a:lnTo>
                  <a:pt x="370" y="841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25A73EA5-837A-4C2A-B4CF-B94A8622CF32}"/>
              </a:ext>
            </a:extLst>
          </p:cNvPr>
          <p:cNvSpPr>
            <a:spLocks/>
          </p:cNvSpPr>
          <p:nvPr/>
        </p:nvSpPr>
        <p:spPr bwMode="auto">
          <a:xfrm>
            <a:off x="4404312" y="3998972"/>
            <a:ext cx="347736" cy="790395"/>
          </a:xfrm>
          <a:custGeom>
            <a:avLst/>
            <a:gdLst>
              <a:gd name="T0" fmla="*/ 587375 w 370"/>
              <a:gd name="T1" fmla="*/ 0 h 841"/>
              <a:gd name="T2" fmla="*/ 0 w 370"/>
              <a:gd name="T3" fmla="*/ 290513 h 841"/>
              <a:gd name="T4" fmla="*/ 0 w 370"/>
              <a:gd name="T5" fmla="*/ 1335088 h 841"/>
              <a:gd name="T6" fmla="*/ 587375 w 370"/>
              <a:gd name="T7" fmla="*/ 1041400 h 841"/>
              <a:gd name="T8" fmla="*/ 587375 w 370"/>
              <a:gd name="T9" fmla="*/ 0 h 8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841">
                <a:moveTo>
                  <a:pt x="370" y="0"/>
                </a:moveTo>
                <a:lnTo>
                  <a:pt x="0" y="183"/>
                </a:lnTo>
                <a:lnTo>
                  <a:pt x="0" y="841"/>
                </a:lnTo>
                <a:lnTo>
                  <a:pt x="370" y="656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7" name="Freeform 13">
            <a:extLst>
              <a:ext uri="{FF2B5EF4-FFF2-40B4-BE49-F238E27FC236}">
                <a16:creationId xmlns:a16="http://schemas.microsoft.com/office/drawing/2014/main" id="{A6B82F65-86AE-48E2-9C76-8C7B05529AD7}"/>
              </a:ext>
            </a:extLst>
          </p:cNvPr>
          <p:cNvSpPr>
            <a:spLocks/>
          </p:cNvSpPr>
          <p:nvPr/>
        </p:nvSpPr>
        <p:spPr bwMode="auto">
          <a:xfrm>
            <a:off x="5184368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E55AA25-D803-4CFE-ABE4-BE3D64B252B7}"/>
              </a:ext>
            </a:extLst>
          </p:cNvPr>
          <p:cNvSpPr>
            <a:spLocks/>
          </p:cNvSpPr>
          <p:nvPr/>
        </p:nvSpPr>
        <p:spPr bwMode="auto">
          <a:xfrm>
            <a:off x="5184368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9" name="Freeform 15">
            <a:extLst>
              <a:ext uri="{FF2B5EF4-FFF2-40B4-BE49-F238E27FC236}">
                <a16:creationId xmlns:a16="http://schemas.microsoft.com/office/drawing/2014/main" id="{BD2ACBE2-13F4-467C-8262-B7FB9ADE462C}"/>
              </a:ext>
            </a:extLst>
          </p:cNvPr>
          <p:cNvSpPr>
            <a:spLocks/>
          </p:cNvSpPr>
          <p:nvPr/>
        </p:nvSpPr>
        <p:spPr bwMode="auto">
          <a:xfrm>
            <a:off x="5532105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2B26EEF8-451D-4548-BDE7-2771E858D970}"/>
              </a:ext>
            </a:extLst>
          </p:cNvPr>
          <p:cNvSpPr>
            <a:spLocks/>
          </p:cNvSpPr>
          <p:nvPr/>
        </p:nvSpPr>
        <p:spPr bwMode="auto">
          <a:xfrm>
            <a:off x="5184368" y="3380566"/>
            <a:ext cx="347736" cy="1408801"/>
          </a:xfrm>
          <a:custGeom>
            <a:avLst/>
            <a:gdLst>
              <a:gd name="T0" fmla="*/ 0 w 370"/>
              <a:gd name="T1" fmla="*/ 0 h 1499"/>
              <a:gd name="T2" fmla="*/ 0 w 370"/>
              <a:gd name="T3" fmla="*/ 2085975 h 1499"/>
              <a:gd name="T4" fmla="*/ 587375 w 370"/>
              <a:gd name="T5" fmla="*/ 2379663 h 1499"/>
              <a:gd name="T6" fmla="*/ 587375 w 370"/>
              <a:gd name="T7" fmla="*/ 293688 h 1499"/>
              <a:gd name="T8" fmla="*/ 0 w 370"/>
              <a:gd name="T9" fmla="*/ 0 h 1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1499">
                <a:moveTo>
                  <a:pt x="0" y="0"/>
                </a:moveTo>
                <a:lnTo>
                  <a:pt x="0" y="1314"/>
                </a:lnTo>
                <a:lnTo>
                  <a:pt x="370" y="1499"/>
                </a:lnTo>
                <a:lnTo>
                  <a:pt x="370" y="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D1681DD2-F837-4E6B-8C69-30D2BFEE6D2A}"/>
              </a:ext>
            </a:extLst>
          </p:cNvPr>
          <p:cNvSpPr>
            <a:spLocks/>
          </p:cNvSpPr>
          <p:nvPr/>
        </p:nvSpPr>
        <p:spPr bwMode="auto">
          <a:xfrm>
            <a:off x="5532105" y="3380566"/>
            <a:ext cx="347736" cy="1408801"/>
          </a:xfrm>
          <a:custGeom>
            <a:avLst/>
            <a:gdLst>
              <a:gd name="T0" fmla="*/ 587375 w 370"/>
              <a:gd name="T1" fmla="*/ 0 h 1499"/>
              <a:gd name="T2" fmla="*/ 0 w 370"/>
              <a:gd name="T3" fmla="*/ 293688 h 1499"/>
              <a:gd name="T4" fmla="*/ 0 w 370"/>
              <a:gd name="T5" fmla="*/ 2379663 h 1499"/>
              <a:gd name="T6" fmla="*/ 587375 w 370"/>
              <a:gd name="T7" fmla="*/ 2085975 h 1499"/>
              <a:gd name="T8" fmla="*/ 587375 w 370"/>
              <a:gd name="T9" fmla="*/ 0 h 1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1499">
                <a:moveTo>
                  <a:pt x="370" y="0"/>
                </a:moveTo>
                <a:lnTo>
                  <a:pt x="0" y="185"/>
                </a:lnTo>
                <a:lnTo>
                  <a:pt x="0" y="1499"/>
                </a:lnTo>
                <a:lnTo>
                  <a:pt x="370" y="1314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39E56EBA-CC97-43F8-80A1-A4230394758D}"/>
              </a:ext>
            </a:extLst>
          </p:cNvPr>
          <p:cNvSpPr>
            <a:spLocks/>
          </p:cNvSpPr>
          <p:nvPr/>
        </p:nvSpPr>
        <p:spPr bwMode="auto">
          <a:xfrm>
            <a:off x="6312161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4FDF064D-851E-46CB-B18D-6FA67562F9B0}"/>
              </a:ext>
            </a:extLst>
          </p:cNvPr>
          <p:cNvSpPr>
            <a:spLocks/>
          </p:cNvSpPr>
          <p:nvPr/>
        </p:nvSpPr>
        <p:spPr bwMode="auto">
          <a:xfrm>
            <a:off x="6312161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80EECEE0-1F66-42C2-AD84-47C76A1B35FF}"/>
              </a:ext>
            </a:extLst>
          </p:cNvPr>
          <p:cNvSpPr>
            <a:spLocks/>
          </p:cNvSpPr>
          <p:nvPr/>
        </p:nvSpPr>
        <p:spPr bwMode="auto">
          <a:xfrm>
            <a:off x="6659897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743108B1-ECF8-48BA-A69C-F6C88046FF88}"/>
              </a:ext>
            </a:extLst>
          </p:cNvPr>
          <p:cNvSpPr>
            <a:spLocks/>
          </p:cNvSpPr>
          <p:nvPr/>
        </p:nvSpPr>
        <p:spPr bwMode="auto">
          <a:xfrm>
            <a:off x="6312161" y="2762160"/>
            <a:ext cx="347736" cy="2027208"/>
          </a:xfrm>
          <a:custGeom>
            <a:avLst/>
            <a:gdLst>
              <a:gd name="T0" fmla="*/ 0 w 370"/>
              <a:gd name="T1" fmla="*/ 0 h 2157"/>
              <a:gd name="T2" fmla="*/ 0 w 370"/>
              <a:gd name="T3" fmla="*/ 3130550 h 2157"/>
              <a:gd name="T4" fmla="*/ 587375 w 370"/>
              <a:gd name="T5" fmla="*/ 3424238 h 2157"/>
              <a:gd name="T6" fmla="*/ 587375 w 370"/>
              <a:gd name="T7" fmla="*/ 293688 h 2157"/>
              <a:gd name="T8" fmla="*/ 0 w 370"/>
              <a:gd name="T9" fmla="*/ 0 h 2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157">
                <a:moveTo>
                  <a:pt x="0" y="0"/>
                </a:moveTo>
                <a:lnTo>
                  <a:pt x="0" y="1972"/>
                </a:lnTo>
                <a:lnTo>
                  <a:pt x="370" y="2157"/>
                </a:lnTo>
                <a:lnTo>
                  <a:pt x="370" y="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DDE07BBF-E67D-450F-A06F-B6B741736D37}"/>
              </a:ext>
            </a:extLst>
          </p:cNvPr>
          <p:cNvSpPr>
            <a:spLocks/>
          </p:cNvSpPr>
          <p:nvPr/>
        </p:nvSpPr>
        <p:spPr bwMode="auto">
          <a:xfrm>
            <a:off x="6659897" y="2762160"/>
            <a:ext cx="347736" cy="2027208"/>
          </a:xfrm>
          <a:custGeom>
            <a:avLst/>
            <a:gdLst>
              <a:gd name="T0" fmla="*/ 587375 w 370"/>
              <a:gd name="T1" fmla="*/ 0 h 2157"/>
              <a:gd name="T2" fmla="*/ 0 w 370"/>
              <a:gd name="T3" fmla="*/ 293688 h 2157"/>
              <a:gd name="T4" fmla="*/ 0 w 370"/>
              <a:gd name="T5" fmla="*/ 3424238 h 2157"/>
              <a:gd name="T6" fmla="*/ 587375 w 370"/>
              <a:gd name="T7" fmla="*/ 3130550 h 2157"/>
              <a:gd name="T8" fmla="*/ 587375 w 370"/>
              <a:gd name="T9" fmla="*/ 0 h 2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157">
                <a:moveTo>
                  <a:pt x="370" y="0"/>
                </a:moveTo>
                <a:lnTo>
                  <a:pt x="0" y="185"/>
                </a:lnTo>
                <a:lnTo>
                  <a:pt x="0" y="2157"/>
                </a:lnTo>
                <a:lnTo>
                  <a:pt x="370" y="1972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EE30508E-791B-4942-93CE-3B31DB30AD34}"/>
              </a:ext>
            </a:extLst>
          </p:cNvPr>
          <p:cNvSpPr>
            <a:spLocks/>
          </p:cNvSpPr>
          <p:nvPr/>
        </p:nvSpPr>
        <p:spPr bwMode="auto">
          <a:xfrm>
            <a:off x="7439954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5A625715-0F81-4B1C-91C4-A3B8A13DCF20}"/>
              </a:ext>
            </a:extLst>
          </p:cNvPr>
          <p:cNvSpPr>
            <a:spLocks/>
          </p:cNvSpPr>
          <p:nvPr/>
        </p:nvSpPr>
        <p:spPr bwMode="auto">
          <a:xfrm>
            <a:off x="7439954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899F3358-28C7-40C9-A1DF-78D254E38815}"/>
              </a:ext>
            </a:extLst>
          </p:cNvPr>
          <p:cNvSpPr>
            <a:spLocks/>
          </p:cNvSpPr>
          <p:nvPr/>
        </p:nvSpPr>
        <p:spPr bwMode="auto">
          <a:xfrm>
            <a:off x="7787690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5E555B70-B09A-44F8-8FCF-10E085E47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0747" y="4874891"/>
            <a:ext cx="2853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25%</a:t>
            </a:r>
            <a:endParaRPr lang="en-US" altLang="en-US" sz="700">
              <a:latin typeface="+mn-lt"/>
            </a:endParaRPr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89E57319-D41A-4D0B-B7E9-ECDAC3D4C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6585" y="4874891"/>
            <a:ext cx="2853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50%</a:t>
            </a:r>
            <a:endParaRPr lang="en-US" altLang="en-US" sz="700">
              <a:latin typeface="+mn-lt"/>
            </a:endParaRPr>
          </a:p>
        </p:txBody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521CBD19-D4E3-4A1B-863E-94DF95036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897" y="4874891"/>
            <a:ext cx="2853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75%</a:t>
            </a:r>
            <a:endParaRPr lang="en-US" altLang="en-US" sz="700">
              <a:latin typeface="+mn-lt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140E0308-4AEE-4281-8C85-D76DF4671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2043" y="4874891"/>
            <a:ext cx="37189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100%</a:t>
            </a:r>
            <a:endParaRPr lang="en-US" altLang="en-US" sz="70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C32DC5-9D35-418A-B86F-B1109D817598}"/>
              </a:ext>
            </a:extLst>
          </p:cNvPr>
          <p:cNvSpPr/>
          <p:nvPr/>
        </p:nvSpPr>
        <p:spPr>
          <a:xfrm>
            <a:off x="3914214" y="5270647"/>
            <a:ext cx="4363573" cy="571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Proin sed libero in magna ultrices gravida sit ametat diam</a:t>
            </a:r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BB786579-FB9C-4408-9C58-82A8E6504C25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0B89877F-0B11-488C-8E00-86308F48C8D9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676F51DE-7895-4116-9BE3-64EEF0D3EB3C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995962-329F-401B-B851-E038446EAE54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3069DFA-6396-4782-9E9A-47249ACA0E3B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607670D-50B9-4676-885F-52FC0B00EEFD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772CA1-892F-497A-A669-DDB014C43F5E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BA59622-A76D-43C7-A4EC-F0923F5B5133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9EFC717-3A15-4DAC-A736-D586D8745B8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02844F-CFA9-4032-993D-7BEA164E7873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30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464854-B3BD-41A9-B624-EC1A9935F18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0727340-13C1-4B54-AF1A-5D1253A4EC75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6005C35-201A-40DB-A099-75808E4506ED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CB98F96-6D9D-45C0-9C45-E78DDB93A5CA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A3855E1-C65C-4541-A570-C2E19E370008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E75A11B3-686D-4ECE-B131-8410BBF5934E}"/>
              </a:ext>
            </a:extLst>
          </p:cNvPr>
          <p:cNvSpPr txBox="1"/>
          <p:nvPr/>
        </p:nvSpPr>
        <p:spPr>
          <a:xfrm>
            <a:off x="3381831" y="855579"/>
            <a:ext cx="5428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Infographic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F0B302-7957-4BFD-8187-ADE34962D54B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AD049B-2EED-4B01-BDD4-884F991F0B56}"/>
              </a:ext>
            </a:extLst>
          </p:cNvPr>
          <p:cNvSpPr txBox="1"/>
          <p:nvPr/>
        </p:nvSpPr>
        <p:spPr>
          <a:xfrm>
            <a:off x="1318823" y="2416051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BF9A75A-411B-48E9-9BB7-C43D3320AAF3}"/>
              </a:ext>
            </a:extLst>
          </p:cNvPr>
          <p:cNvSpPr txBox="1"/>
          <p:nvPr/>
        </p:nvSpPr>
        <p:spPr>
          <a:xfrm>
            <a:off x="1992982" y="2107307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One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C3211C-8575-492E-BB78-1EB88A6E32F1}"/>
              </a:ext>
            </a:extLst>
          </p:cNvPr>
          <p:cNvSpPr txBox="1"/>
          <p:nvPr/>
        </p:nvSpPr>
        <p:spPr>
          <a:xfrm>
            <a:off x="1318823" y="3909994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nsy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FA06D4-34A0-4DD2-BE64-CD62A3E4C757}"/>
              </a:ext>
            </a:extLst>
          </p:cNvPr>
          <p:cNvSpPr txBox="1"/>
          <p:nvPr/>
        </p:nvSpPr>
        <p:spPr>
          <a:xfrm>
            <a:off x="1992982" y="3601250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Two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4480B6-2EBD-45E0-B359-0CEBFAF4D70C}"/>
              </a:ext>
            </a:extLst>
          </p:cNvPr>
          <p:cNvSpPr txBox="1"/>
          <p:nvPr/>
        </p:nvSpPr>
        <p:spPr>
          <a:xfrm>
            <a:off x="8644538" y="2416051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8D92762-5FEB-4C0D-8CE3-32D9D48D792C}"/>
              </a:ext>
            </a:extLst>
          </p:cNvPr>
          <p:cNvSpPr txBox="1"/>
          <p:nvPr/>
        </p:nvSpPr>
        <p:spPr>
          <a:xfrm>
            <a:off x="8644538" y="2107307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Three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4A285BC-E8A9-4825-AD7F-BF87A65307B0}"/>
              </a:ext>
            </a:extLst>
          </p:cNvPr>
          <p:cNvSpPr txBox="1"/>
          <p:nvPr/>
        </p:nvSpPr>
        <p:spPr>
          <a:xfrm>
            <a:off x="8644538" y="3909994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nsy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004DAC-1E27-4C3B-AF1D-BC6F98CE4D61}"/>
              </a:ext>
            </a:extLst>
          </p:cNvPr>
          <p:cNvSpPr txBox="1"/>
          <p:nvPr/>
        </p:nvSpPr>
        <p:spPr>
          <a:xfrm>
            <a:off x="8644538" y="3601250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Four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80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1855">
            <a:extLst>
              <a:ext uri="{FF2B5EF4-FFF2-40B4-BE49-F238E27FC236}">
                <a16:creationId xmlns:a16="http://schemas.microsoft.com/office/drawing/2014/main" id="{480D8501-DA73-4C97-9815-D13C4600B4BD}"/>
              </a:ext>
            </a:extLst>
          </p:cNvPr>
          <p:cNvSpPr/>
          <p:nvPr/>
        </p:nvSpPr>
        <p:spPr>
          <a:xfrm>
            <a:off x="3428982" y="2142965"/>
            <a:ext cx="4790477" cy="40576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597" extrusionOk="0">
                <a:moveTo>
                  <a:pt x="5041" y="0"/>
                </a:moveTo>
                <a:lnTo>
                  <a:pt x="5079" y="2"/>
                </a:lnTo>
                <a:cubicBezTo>
                  <a:pt x="2572" y="0"/>
                  <a:pt x="840" y="2398"/>
                  <a:pt x="839" y="5404"/>
                </a:cubicBezTo>
                <a:cubicBezTo>
                  <a:pt x="838" y="8695"/>
                  <a:pt x="3091" y="11929"/>
                  <a:pt x="6549" y="11930"/>
                </a:cubicBezTo>
                <a:lnTo>
                  <a:pt x="6549" y="11932"/>
                </a:lnTo>
                <a:lnTo>
                  <a:pt x="12836" y="11935"/>
                </a:lnTo>
                <a:lnTo>
                  <a:pt x="12850" y="11908"/>
                </a:lnTo>
                <a:lnTo>
                  <a:pt x="16967" y="11911"/>
                </a:lnTo>
                <a:lnTo>
                  <a:pt x="16967" y="11912"/>
                </a:lnTo>
                <a:cubicBezTo>
                  <a:pt x="19771" y="11916"/>
                  <a:pt x="21599" y="14539"/>
                  <a:pt x="21598" y="17210"/>
                </a:cubicBezTo>
                <a:cubicBezTo>
                  <a:pt x="21597" y="19650"/>
                  <a:pt x="20191" y="21598"/>
                  <a:pt x="18156" y="21597"/>
                </a:cubicBezTo>
                <a:lnTo>
                  <a:pt x="18134" y="21597"/>
                </a:lnTo>
                <a:cubicBezTo>
                  <a:pt x="16696" y="21596"/>
                  <a:pt x="15753" y="20448"/>
                  <a:pt x="15753" y="19117"/>
                </a:cubicBezTo>
                <a:cubicBezTo>
                  <a:pt x="15754" y="17982"/>
                  <a:pt x="16502" y="17101"/>
                  <a:pt x="17328" y="17102"/>
                </a:cubicBezTo>
                <a:lnTo>
                  <a:pt x="17328" y="17104"/>
                </a:lnTo>
                <a:cubicBezTo>
                  <a:pt x="16582" y="17103"/>
                  <a:pt x="15907" y="17897"/>
                  <a:pt x="15906" y="18922"/>
                </a:cubicBezTo>
                <a:cubicBezTo>
                  <a:pt x="15906" y="20124"/>
                  <a:pt x="16762" y="21160"/>
                  <a:pt x="17934" y="21161"/>
                </a:cubicBezTo>
                <a:cubicBezTo>
                  <a:pt x="19499" y="21162"/>
                  <a:pt x="20455" y="19581"/>
                  <a:pt x="20455" y="17997"/>
                </a:cubicBezTo>
                <a:cubicBezTo>
                  <a:pt x="20456" y="15944"/>
                  <a:pt x="18920" y="14190"/>
                  <a:pt x="17185" y="14189"/>
                </a:cubicBezTo>
                <a:lnTo>
                  <a:pt x="16619" y="14189"/>
                </a:lnTo>
                <a:lnTo>
                  <a:pt x="16615" y="14198"/>
                </a:lnTo>
                <a:lnTo>
                  <a:pt x="12488" y="14195"/>
                </a:lnTo>
                <a:lnTo>
                  <a:pt x="12488" y="14194"/>
                </a:lnTo>
                <a:lnTo>
                  <a:pt x="12487" y="14186"/>
                </a:lnTo>
                <a:lnTo>
                  <a:pt x="6783" y="14183"/>
                </a:lnTo>
                <a:lnTo>
                  <a:pt x="6783" y="14182"/>
                </a:lnTo>
                <a:cubicBezTo>
                  <a:pt x="2676" y="14177"/>
                  <a:pt x="-1" y="10335"/>
                  <a:pt x="0" y="6424"/>
                </a:cubicBezTo>
                <a:cubicBezTo>
                  <a:pt x="2" y="2851"/>
                  <a:pt x="2061" y="-2"/>
                  <a:pt x="5041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1" name="Shape 1856">
            <a:extLst>
              <a:ext uri="{FF2B5EF4-FFF2-40B4-BE49-F238E27FC236}">
                <a16:creationId xmlns:a16="http://schemas.microsoft.com/office/drawing/2014/main" id="{D2DAF550-79E4-400C-BAC7-48AC9F5D90C7}"/>
              </a:ext>
            </a:extLst>
          </p:cNvPr>
          <p:cNvSpPr/>
          <p:nvPr/>
        </p:nvSpPr>
        <p:spPr>
          <a:xfrm>
            <a:off x="3616918" y="2145835"/>
            <a:ext cx="4780877" cy="4051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4044" y="0"/>
                </a:moveTo>
                <a:cubicBezTo>
                  <a:pt x="2114" y="122"/>
                  <a:pt x="797" y="2028"/>
                  <a:pt x="796" y="4390"/>
                </a:cubicBezTo>
                <a:cubicBezTo>
                  <a:pt x="795" y="7064"/>
                  <a:pt x="2627" y="9691"/>
                  <a:pt x="5437" y="9692"/>
                </a:cubicBezTo>
                <a:lnTo>
                  <a:pt x="5437" y="9694"/>
                </a:lnTo>
                <a:lnTo>
                  <a:pt x="8813" y="9696"/>
                </a:lnTo>
                <a:lnTo>
                  <a:pt x="8838" y="9647"/>
                </a:lnTo>
                <a:lnTo>
                  <a:pt x="15874" y="9651"/>
                </a:lnTo>
                <a:cubicBezTo>
                  <a:pt x="15875" y="9651"/>
                  <a:pt x="15875" y="9651"/>
                  <a:pt x="15876" y="9651"/>
                </a:cubicBezTo>
                <a:lnTo>
                  <a:pt x="15880" y="9651"/>
                </a:lnTo>
                <a:lnTo>
                  <a:pt x="15880" y="9651"/>
                </a:lnTo>
                <a:cubicBezTo>
                  <a:pt x="19342" y="9656"/>
                  <a:pt x="21599" y="12894"/>
                  <a:pt x="21598" y="16190"/>
                </a:cubicBezTo>
                <a:cubicBezTo>
                  <a:pt x="21597" y="19119"/>
                  <a:pt x="19955" y="21473"/>
                  <a:pt x="17554" y="21600"/>
                </a:cubicBezTo>
                <a:cubicBezTo>
                  <a:pt x="19484" y="21478"/>
                  <a:pt x="20801" y="19572"/>
                  <a:pt x="20802" y="17210"/>
                </a:cubicBezTo>
                <a:cubicBezTo>
                  <a:pt x="20803" y="14536"/>
                  <a:pt x="18971" y="11909"/>
                  <a:pt x="16161" y="11907"/>
                </a:cubicBezTo>
                <a:lnTo>
                  <a:pt x="16161" y="11906"/>
                </a:lnTo>
                <a:lnTo>
                  <a:pt x="13167" y="11945"/>
                </a:lnTo>
                <a:lnTo>
                  <a:pt x="12760" y="11953"/>
                </a:lnTo>
                <a:lnTo>
                  <a:pt x="5724" y="11949"/>
                </a:lnTo>
                <a:cubicBezTo>
                  <a:pt x="5723" y="11949"/>
                  <a:pt x="5723" y="11949"/>
                  <a:pt x="5722" y="11949"/>
                </a:cubicBezTo>
                <a:lnTo>
                  <a:pt x="5718" y="11949"/>
                </a:lnTo>
                <a:cubicBezTo>
                  <a:pt x="2256" y="11944"/>
                  <a:pt x="-1" y="8706"/>
                  <a:pt x="0" y="5410"/>
                </a:cubicBezTo>
                <a:cubicBezTo>
                  <a:pt x="1" y="2481"/>
                  <a:pt x="1643" y="127"/>
                  <a:pt x="4044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2" name="Shape 1857">
            <a:extLst>
              <a:ext uri="{FF2B5EF4-FFF2-40B4-BE49-F238E27FC236}">
                <a16:creationId xmlns:a16="http://schemas.microsoft.com/office/drawing/2014/main" id="{D1DDC79D-C9FB-4D3C-B3E9-68C925188852}"/>
              </a:ext>
            </a:extLst>
          </p:cNvPr>
          <p:cNvSpPr/>
          <p:nvPr/>
        </p:nvSpPr>
        <p:spPr>
          <a:xfrm>
            <a:off x="3804853" y="2160291"/>
            <a:ext cx="4789891" cy="4054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597" extrusionOk="0">
                <a:moveTo>
                  <a:pt x="3442" y="0"/>
                </a:moveTo>
                <a:lnTo>
                  <a:pt x="3465" y="0"/>
                </a:lnTo>
                <a:cubicBezTo>
                  <a:pt x="4903" y="1"/>
                  <a:pt x="5846" y="1150"/>
                  <a:pt x="5845" y="2482"/>
                </a:cubicBezTo>
                <a:cubicBezTo>
                  <a:pt x="5845" y="3617"/>
                  <a:pt x="5097" y="4499"/>
                  <a:pt x="4270" y="4498"/>
                </a:cubicBezTo>
                <a:lnTo>
                  <a:pt x="4271" y="4496"/>
                </a:lnTo>
                <a:cubicBezTo>
                  <a:pt x="5017" y="4497"/>
                  <a:pt x="5692" y="3702"/>
                  <a:pt x="5692" y="2677"/>
                </a:cubicBezTo>
                <a:cubicBezTo>
                  <a:pt x="5693" y="1474"/>
                  <a:pt x="4836" y="437"/>
                  <a:pt x="3664" y="436"/>
                </a:cubicBezTo>
                <a:cubicBezTo>
                  <a:pt x="2099" y="436"/>
                  <a:pt x="1143" y="2017"/>
                  <a:pt x="1143" y="3602"/>
                </a:cubicBezTo>
                <a:cubicBezTo>
                  <a:pt x="1142" y="5657"/>
                  <a:pt x="2678" y="7412"/>
                  <a:pt x="4414" y="7413"/>
                </a:cubicBezTo>
                <a:lnTo>
                  <a:pt x="4980" y="7413"/>
                </a:lnTo>
                <a:lnTo>
                  <a:pt x="4987" y="7399"/>
                </a:lnTo>
                <a:lnTo>
                  <a:pt x="14814" y="7404"/>
                </a:lnTo>
                <a:lnTo>
                  <a:pt x="14814" y="7406"/>
                </a:lnTo>
                <a:cubicBezTo>
                  <a:pt x="18922" y="7411"/>
                  <a:pt x="21599" y="11255"/>
                  <a:pt x="21597" y="15168"/>
                </a:cubicBezTo>
                <a:cubicBezTo>
                  <a:pt x="21596" y="18744"/>
                  <a:pt x="19537" y="21599"/>
                  <a:pt x="16556" y="21597"/>
                </a:cubicBezTo>
                <a:lnTo>
                  <a:pt x="16518" y="21595"/>
                </a:lnTo>
                <a:cubicBezTo>
                  <a:pt x="19025" y="21597"/>
                  <a:pt x="20757" y="19197"/>
                  <a:pt x="20759" y="16189"/>
                </a:cubicBezTo>
                <a:cubicBezTo>
                  <a:pt x="20760" y="12896"/>
                  <a:pt x="18506" y="9660"/>
                  <a:pt x="15048" y="9658"/>
                </a:cubicBezTo>
                <a:lnTo>
                  <a:pt x="15048" y="9657"/>
                </a:lnTo>
                <a:lnTo>
                  <a:pt x="8770" y="9654"/>
                </a:lnTo>
                <a:lnTo>
                  <a:pt x="7968" y="9653"/>
                </a:lnTo>
                <a:lnTo>
                  <a:pt x="4632" y="9693"/>
                </a:lnTo>
                <a:lnTo>
                  <a:pt x="4632" y="9691"/>
                </a:lnTo>
                <a:cubicBezTo>
                  <a:pt x="1827" y="9688"/>
                  <a:pt x="-1" y="7063"/>
                  <a:pt x="0" y="4390"/>
                </a:cubicBezTo>
                <a:cubicBezTo>
                  <a:pt x="1" y="1948"/>
                  <a:pt x="1407" y="-1"/>
                  <a:pt x="3442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3" name="Shape 1858">
            <a:extLst>
              <a:ext uri="{FF2B5EF4-FFF2-40B4-BE49-F238E27FC236}">
                <a16:creationId xmlns:a16="http://schemas.microsoft.com/office/drawing/2014/main" id="{227C0767-439C-437A-912C-3884E3DFA02D}"/>
              </a:ext>
            </a:extLst>
          </p:cNvPr>
          <p:cNvSpPr/>
          <p:nvPr/>
        </p:nvSpPr>
        <p:spPr>
          <a:xfrm>
            <a:off x="6970847" y="5282915"/>
            <a:ext cx="828348" cy="828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11899" y="19602"/>
                </a:moveTo>
                <a:cubicBezTo>
                  <a:pt x="6543" y="20703"/>
                  <a:pt x="1307" y="17255"/>
                  <a:pt x="205" y="11898"/>
                </a:cubicBezTo>
                <a:cubicBezTo>
                  <a:pt x="-897" y="6542"/>
                  <a:pt x="2552" y="1307"/>
                  <a:pt x="7907" y="205"/>
                </a:cubicBezTo>
                <a:cubicBezTo>
                  <a:pt x="13261" y="-897"/>
                  <a:pt x="18494" y="2549"/>
                  <a:pt x="19599" y="7899"/>
                </a:cubicBezTo>
                <a:cubicBezTo>
                  <a:pt x="19600" y="7902"/>
                  <a:pt x="19601" y="7904"/>
                  <a:pt x="19601" y="7908"/>
                </a:cubicBezTo>
                <a:cubicBezTo>
                  <a:pt x="20703" y="13264"/>
                  <a:pt x="17254" y="18500"/>
                  <a:pt x="11899" y="1960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4" name="Shape 1860">
            <a:extLst>
              <a:ext uri="{FF2B5EF4-FFF2-40B4-BE49-F238E27FC236}">
                <a16:creationId xmlns:a16="http://schemas.microsoft.com/office/drawing/2014/main" id="{0C0B0FBA-E65A-4955-BEB9-D0121BA708E8}"/>
              </a:ext>
            </a:extLst>
          </p:cNvPr>
          <p:cNvSpPr/>
          <p:nvPr/>
        </p:nvSpPr>
        <p:spPr>
          <a:xfrm>
            <a:off x="4238551" y="2261488"/>
            <a:ext cx="828345" cy="828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11899" y="19601"/>
                </a:moveTo>
                <a:cubicBezTo>
                  <a:pt x="6543" y="20703"/>
                  <a:pt x="1307" y="17255"/>
                  <a:pt x="205" y="11898"/>
                </a:cubicBezTo>
                <a:cubicBezTo>
                  <a:pt x="-897" y="6542"/>
                  <a:pt x="2552" y="1307"/>
                  <a:pt x="7907" y="205"/>
                </a:cubicBezTo>
                <a:cubicBezTo>
                  <a:pt x="13261" y="-897"/>
                  <a:pt x="18494" y="2548"/>
                  <a:pt x="19599" y="7899"/>
                </a:cubicBezTo>
                <a:cubicBezTo>
                  <a:pt x="19600" y="7902"/>
                  <a:pt x="19600" y="7904"/>
                  <a:pt x="19601" y="7908"/>
                </a:cubicBezTo>
                <a:cubicBezTo>
                  <a:pt x="20703" y="13263"/>
                  <a:pt x="17254" y="18500"/>
                  <a:pt x="11899" y="19601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2" name="Star: 5 Points 61">
            <a:extLst>
              <a:ext uri="{FF2B5EF4-FFF2-40B4-BE49-F238E27FC236}">
                <a16:creationId xmlns:a16="http://schemas.microsoft.com/office/drawing/2014/main" id="{4AD723AE-3714-4C16-ACCB-D38735CE795E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3" name="Star: 5 Points 62">
            <a:extLst>
              <a:ext uri="{FF2B5EF4-FFF2-40B4-BE49-F238E27FC236}">
                <a16:creationId xmlns:a16="http://schemas.microsoft.com/office/drawing/2014/main" id="{FBA045CB-7CA9-4AB6-8E55-28863759064E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4" name="Star: 5 Points 63">
            <a:extLst>
              <a:ext uri="{FF2B5EF4-FFF2-40B4-BE49-F238E27FC236}">
                <a16:creationId xmlns:a16="http://schemas.microsoft.com/office/drawing/2014/main" id="{4A7A9A4E-722F-4FC9-B522-8190FD0046F0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ED51A2-7302-4F88-899E-E6CFA1B5C597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4FA0419-583F-4C27-9F7F-ACD8FBFE50E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14B7A7-A125-42D6-BB38-CDADBEBCAF0A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4FC708A-63FC-4AC4-8634-93FF4787569F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0163D7E-EEE6-4C8A-BB47-80160E82834F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A92EBD2-9DC2-4631-AB92-7ED0BF0502BE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7183D92-F773-4EDF-BC37-9FB9937314DF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31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919A195-D5AB-46E2-BC71-D57C4F90E22E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867A6FD-4752-4AFE-A2E4-8C00E38869D1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2991559-6A4F-4619-8AE5-624004B191A5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2F51A13-CD24-403A-889E-E02FC68A9BA0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123F488-4128-4B2A-9689-2FEC16AB7FED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BD81484-C644-48C6-B610-091D8A0F5ECF}"/>
              </a:ext>
            </a:extLst>
          </p:cNvPr>
          <p:cNvSpPr txBox="1"/>
          <p:nvPr/>
        </p:nvSpPr>
        <p:spPr>
          <a:xfrm>
            <a:off x="3381831" y="855579"/>
            <a:ext cx="5428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Infographic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37B7502-1921-4922-A00A-B0184B0AC7B9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6" name="Group 52">
            <a:extLst>
              <a:ext uri="{FF2B5EF4-FFF2-40B4-BE49-F238E27FC236}">
                <a16:creationId xmlns:a16="http://schemas.microsoft.com/office/drawing/2014/main" id="{C83AFF3E-FF36-4F7C-AC74-80B41157204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12229" y="2498664"/>
            <a:ext cx="280987" cy="354013"/>
            <a:chOff x="1157" y="1352"/>
            <a:chExt cx="177" cy="223"/>
          </a:xfrm>
          <a:solidFill>
            <a:schemeClr val="accent5"/>
          </a:solidFill>
        </p:grpSpPr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06704251-605F-407C-B984-E83F213964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9" y="1352"/>
              <a:ext cx="53" cy="53"/>
            </a:xfrm>
            <a:custGeom>
              <a:avLst/>
              <a:gdLst>
                <a:gd name="T0" fmla="*/ 353 w 788"/>
                <a:gd name="T1" fmla="*/ 220 h 789"/>
                <a:gd name="T2" fmla="*/ 280 w 788"/>
                <a:gd name="T3" fmla="*/ 257 h 789"/>
                <a:gd name="T4" fmla="*/ 230 w 788"/>
                <a:gd name="T5" fmla="*/ 325 h 789"/>
                <a:gd name="T6" fmla="*/ 217 w 788"/>
                <a:gd name="T7" fmla="*/ 408 h 789"/>
                <a:gd name="T8" fmla="*/ 242 w 788"/>
                <a:gd name="T9" fmla="*/ 487 h 789"/>
                <a:gd name="T10" fmla="*/ 300 w 788"/>
                <a:gd name="T11" fmla="*/ 546 h 789"/>
                <a:gd name="T12" fmla="*/ 383 w 788"/>
                <a:gd name="T13" fmla="*/ 573 h 789"/>
                <a:gd name="T14" fmla="*/ 464 w 788"/>
                <a:gd name="T15" fmla="*/ 560 h 789"/>
                <a:gd name="T16" fmla="*/ 530 w 788"/>
                <a:gd name="T17" fmla="*/ 512 h 789"/>
                <a:gd name="T18" fmla="*/ 570 w 788"/>
                <a:gd name="T19" fmla="*/ 436 h 789"/>
                <a:gd name="T20" fmla="*/ 570 w 788"/>
                <a:gd name="T21" fmla="*/ 352 h 789"/>
                <a:gd name="T22" fmla="*/ 533 w 788"/>
                <a:gd name="T23" fmla="*/ 279 h 789"/>
                <a:gd name="T24" fmla="*/ 464 w 788"/>
                <a:gd name="T25" fmla="*/ 228 h 789"/>
                <a:gd name="T26" fmla="*/ 274 w 788"/>
                <a:gd name="T27" fmla="*/ 0 h 789"/>
                <a:gd name="T28" fmla="*/ 302 w 788"/>
                <a:gd name="T29" fmla="*/ 12 h 789"/>
                <a:gd name="T30" fmla="*/ 373 w 788"/>
                <a:gd name="T31" fmla="*/ 65 h 789"/>
                <a:gd name="T32" fmla="*/ 483 w 788"/>
                <a:gd name="T33" fmla="*/ 23 h 789"/>
                <a:gd name="T34" fmla="*/ 507 w 788"/>
                <a:gd name="T35" fmla="*/ 2 h 789"/>
                <a:gd name="T36" fmla="*/ 579 w 788"/>
                <a:gd name="T37" fmla="*/ 25 h 789"/>
                <a:gd name="T38" fmla="*/ 599 w 788"/>
                <a:gd name="T39" fmla="*/ 49 h 789"/>
                <a:gd name="T40" fmla="*/ 577 w 788"/>
                <a:gd name="T41" fmla="*/ 120 h 789"/>
                <a:gd name="T42" fmla="*/ 651 w 788"/>
                <a:gd name="T43" fmla="*/ 188 h 789"/>
                <a:gd name="T44" fmla="*/ 731 w 788"/>
                <a:gd name="T45" fmla="*/ 193 h 789"/>
                <a:gd name="T46" fmla="*/ 759 w 788"/>
                <a:gd name="T47" fmla="*/ 204 h 789"/>
                <a:gd name="T48" fmla="*/ 788 w 788"/>
                <a:gd name="T49" fmla="*/ 274 h 789"/>
                <a:gd name="T50" fmla="*/ 776 w 788"/>
                <a:gd name="T51" fmla="*/ 303 h 789"/>
                <a:gd name="T52" fmla="*/ 724 w 788"/>
                <a:gd name="T53" fmla="*/ 373 h 789"/>
                <a:gd name="T54" fmla="*/ 766 w 788"/>
                <a:gd name="T55" fmla="*/ 483 h 789"/>
                <a:gd name="T56" fmla="*/ 786 w 788"/>
                <a:gd name="T57" fmla="*/ 507 h 789"/>
                <a:gd name="T58" fmla="*/ 764 w 788"/>
                <a:gd name="T59" fmla="*/ 578 h 789"/>
                <a:gd name="T60" fmla="*/ 741 w 788"/>
                <a:gd name="T61" fmla="*/ 599 h 789"/>
                <a:gd name="T62" fmla="*/ 671 w 788"/>
                <a:gd name="T63" fmla="*/ 577 h 789"/>
                <a:gd name="T64" fmla="*/ 602 w 788"/>
                <a:gd name="T65" fmla="*/ 654 h 789"/>
                <a:gd name="T66" fmla="*/ 597 w 788"/>
                <a:gd name="T67" fmla="*/ 732 h 789"/>
                <a:gd name="T68" fmla="*/ 585 w 788"/>
                <a:gd name="T69" fmla="*/ 761 h 789"/>
                <a:gd name="T70" fmla="*/ 515 w 788"/>
                <a:gd name="T71" fmla="*/ 789 h 789"/>
                <a:gd name="T72" fmla="*/ 486 w 788"/>
                <a:gd name="T73" fmla="*/ 777 h 789"/>
                <a:gd name="T74" fmla="*/ 417 w 788"/>
                <a:gd name="T75" fmla="*/ 727 h 789"/>
                <a:gd name="T76" fmla="*/ 307 w 788"/>
                <a:gd name="T77" fmla="*/ 768 h 789"/>
                <a:gd name="T78" fmla="*/ 283 w 788"/>
                <a:gd name="T79" fmla="*/ 788 h 789"/>
                <a:gd name="T80" fmla="*/ 211 w 788"/>
                <a:gd name="T81" fmla="*/ 766 h 789"/>
                <a:gd name="T82" fmla="*/ 191 w 788"/>
                <a:gd name="T83" fmla="*/ 741 h 789"/>
                <a:gd name="T84" fmla="*/ 213 w 788"/>
                <a:gd name="T85" fmla="*/ 672 h 789"/>
                <a:gd name="T86" fmla="*/ 137 w 788"/>
                <a:gd name="T87" fmla="*/ 603 h 789"/>
                <a:gd name="T88" fmla="*/ 59 w 788"/>
                <a:gd name="T89" fmla="*/ 598 h 789"/>
                <a:gd name="T90" fmla="*/ 31 w 788"/>
                <a:gd name="T91" fmla="*/ 586 h 789"/>
                <a:gd name="T92" fmla="*/ 1 w 788"/>
                <a:gd name="T93" fmla="*/ 512 h 789"/>
                <a:gd name="T94" fmla="*/ 21 w 788"/>
                <a:gd name="T95" fmla="*/ 481 h 789"/>
                <a:gd name="T96" fmla="*/ 63 w 788"/>
                <a:gd name="T97" fmla="*/ 371 h 789"/>
                <a:gd name="T98" fmla="*/ 13 w 788"/>
                <a:gd name="T99" fmla="*/ 299 h 789"/>
                <a:gd name="T100" fmla="*/ 0 w 788"/>
                <a:gd name="T101" fmla="*/ 271 h 789"/>
                <a:gd name="T102" fmla="*/ 30 w 788"/>
                <a:gd name="T103" fmla="*/ 201 h 789"/>
                <a:gd name="T104" fmla="*/ 59 w 788"/>
                <a:gd name="T105" fmla="*/ 189 h 789"/>
                <a:gd name="T106" fmla="*/ 139 w 788"/>
                <a:gd name="T107" fmla="*/ 184 h 789"/>
                <a:gd name="T108" fmla="*/ 214 w 788"/>
                <a:gd name="T109" fmla="*/ 117 h 789"/>
                <a:gd name="T110" fmla="*/ 193 w 788"/>
                <a:gd name="T111" fmla="*/ 47 h 789"/>
                <a:gd name="T112" fmla="*/ 213 w 788"/>
                <a:gd name="T113" fmla="*/ 24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88" h="789">
                  <a:moveTo>
                    <a:pt x="409" y="215"/>
                  </a:moveTo>
                  <a:lnTo>
                    <a:pt x="381" y="215"/>
                  </a:lnTo>
                  <a:lnTo>
                    <a:pt x="353" y="220"/>
                  </a:lnTo>
                  <a:lnTo>
                    <a:pt x="328" y="228"/>
                  </a:lnTo>
                  <a:lnTo>
                    <a:pt x="302" y="240"/>
                  </a:lnTo>
                  <a:lnTo>
                    <a:pt x="280" y="257"/>
                  </a:lnTo>
                  <a:lnTo>
                    <a:pt x="261" y="276"/>
                  </a:lnTo>
                  <a:lnTo>
                    <a:pt x="243" y="299"/>
                  </a:lnTo>
                  <a:lnTo>
                    <a:pt x="230" y="325"/>
                  </a:lnTo>
                  <a:lnTo>
                    <a:pt x="221" y="352"/>
                  </a:lnTo>
                  <a:lnTo>
                    <a:pt x="217" y="381"/>
                  </a:lnTo>
                  <a:lnTo>
                    <a:pt x="217" y="408"/>
                  </a:lnTo>
                  <a:lnTo>
                    <a:pt x="221" y="436"/>
                  </a:lnTo>
                  <a:lnTo>
                    <a:pt x="230" y="462"/>
                  </a:lnTo>
                  <a:lnTo>
                    <a:pt x="242" y="487"/>
                  </a:lnTo>
                  <a:lnTo>
                    <a:pt x="259" y="509"/>
                  </a:lnTo>
                  <a:lnTo>
                    <a:pt x="278" y="530"/>
                  </a:lnTo>
                  <a:lnTo>
                    <a:pt x="300" y="546"/>
                  </a:lnTo>
                  <a:lnTo>
                    <a:pt x="327" y="560"/>
                  </a:lnTo>
                  <a:lnTo>
                    <a:pt x="354" y="568"/>
                  </a:lnTo>
                  <a:lnTo>
                    <a:pt x="383" y="573"/>
                  </a:lnTo>
                  <a:lnTo>
                    <a:pt x="410" y="573"/>
                  </a:lnTo>
                  <a:lnTo>
                    <a:pt x="438" y="568"/>
                  </a:lnTo>
                  <a:lnTo>
                    <a:pt x="464" y="560"/>
                  </a:lnTo>
                  <a:lnTo>
                    <a:pt x="489" y="548"/>
                  </a:lnTo>
                  <a:lnTo>
                    <a:pt x="511" y="532"/>
                  </a:lnTo>
                  <a:lnTo>
                    <a:pt x="530" y="512"/>
                  </a:lnTo>
                  <a:lnTo>
                    <a:pt x="548" y="489"/>
                  </a:lnTo>
                  <a:lnTo>
                    <a:pt x="561" y="463"/>
                  </a:lnTo>
                  <a:lnTo>
                    <a:pt x="570" y="436"/>
                  </a:lnTo>
                  <a:lnTo>
                    <a:pt x="574" y="407"/>
                  </a:lnTo>
                  <a:lnTo>
                    <a:pt x="574" y="379"/>
                  </a:lnTo>
                  <a:lnTo>
                    <a:pt x="570" y="352"/>
                  </a:lnTo>
                  <a:lnTo>
                    <a:pt x="562" y="326"/>
                  </a:lnTo>
                  <a:lnTo>
                    <a:pt x="550" y="301"/>
                  </a:lnTo>
                  <a:lnTo>
                    <a:pt x="533" y="279"/>
                  </a:lnTo>
                  <a:lnTo>
                    <a:pt x="513" y="259"/>
                  </a:lnTo>
                  <a:lnTo>
                    <a:pt x="491" y="242"/>
                  </a:lnTo>
                  <a:lnTo>
                    <a:pt x="464" y="228"/>
                  </a:lnTo>
                  <a:lnTo>
                    <a:pt x="437" y="219"/>
                  </a:lnTo>
                  <a:lnTo>
                    <a:pt x="409" y="215"/>
                  </a:lnTo>
                  <a:close/>
                  <a:moveTo>
                    <a:pt x="274" y="0"/>
                  </a:moveTo>
                  <a:lnTo>
                    <a:pt x="284" y="1"/>
                  </a:lnTo>
                  <a:lnTo>
                    <a:pt x="294" y="5"/>
                  </a:lnTo>
                  <a:lnTo>
                    <a:pt x="302" y="12"/>
                  </a:lnTo>
                  <a:lnTo>
                    <a:pt x="309" y="23"/>
                  </a:lnTo>
                  <a:lnTo>
                    <a:pt x="329" y="71"/>
                  </a:lnTo>
                  <a:lnTo>
                    <a:pt x="373" y="65"/>
                  </a:lnTo>
                  <a:lnTo>
                    <a:pt x="417" y="65"/>
                  </a:lnTo>
                  <a:lnTo>
                    <a:pt x="462" y="72"/>
                  </a:lnTo>
                  <a:lnTo>
                    <a:pt x="483" y="23"/>
                  </a:lnTo>
                  <a:lnTo>
                    <a:pt x="489" y="13"/>
                  </a:lnTo>
                  <a:lnTo>
                    <a:pt x="498" y="6"/>
                  </a:lnTo>
                  <a:lnTo>
                    <a:pt x="507" y="2"/>
                  </a:lnTo>
                  <a:lnTo>
                    <a:pt x="518" y="1"/>
                  </a:lnTo>
                  <a:lnTo>
                    <a:pt x="529" y="4"/>
                  </a:lnTo>
                  <a:lnTo>
                    <a:pt x="579" y="25"/>
                  </a:lnTo>
                  <a:lnTo>
                    <a:pt x="588" y="31"/>
                  </a:lnTo>
                  <a:lnTo>
                    <a:pt x="595" y="39"/>
                  </a:lnTo>
                  <a:lnTo>
                    <a:pt x="599" y="49"/>
                  </a:lnTo>
                  <a:lnTo>
                    <a:pt x="599" y="60"/>
                  </a:lnTo>
                  <a:lnTo>
                    <a:pt x="597" y="70"/>
                  </a:lnTo>
                  <a:lnTo>
                    <a:pt x="577" y="120"/>
                  </a:lnTo>
                  <a:lnTo>
                    <a:pt x="604" y="141"/>
                  </a:lnTo>
                  <a:lnTo>
                    <a:pt x="629" y="163"/>
                  </a:lnTo>
                  <a:lnTo>
                    <a:pt x="651" y="188"/>
                  </a:lnTo>
                  <a:lnTo>
                    <a:pt x="671" y="215"/>
                  </a:lnTo>
                  <a:lnTo>
                    <a:pt x="720" y="195"/>
                  </a:lnTo>
                  <a:lnTo>
                    <a:pt x="731" y="193"/>
                  </a:lnTo>
                  <a:lnTo>
                    <a:pt x="742" y="194"/>
                  </a:lnTo>
                  <a:lnTo>
                    <a:pt x="751" y="198"/>
                  </a:lnTo>
                  <a:lnTo>
                    <a:pt x="759" y="204"/>
                  </a:lnTo>
                  <a:lnTo>
                    <a:pt x="765" y="214"/>
                  </a:lnTo>
                  <a:lnTo>
                    <a:pt x="785" y="264"/>
                  </a:lnTo>
                  <a:lnTo>
                    <a:pt x="788" y="274"/>
                  </a:lnTo>
                  <a:lnTo>
                    <a:pt x="787" y="285"/>
                  </a:lnTo>
                  <a:lnTo>
                    <a:pt x="782" y="294"/>
                  </a:lnTo>
                  <a:lnTo>
                    <a:pt x="776" y="303"/>
                  </a:lnTo>
                  <a:lnTo>
                    <a:pt x="766" y="309"/>
                  </a:lnTo>
                  <a:lnTo>
                    <a:pt x="718" y="328"/>
                  </a:lnTo>
                  <a:lnTo>
                    <a:pt x="724" y="373"/>
                  </a:lnTo>
                  <a:lnTo>
                    <a:pt x="724" y="418"/>
                  </a:lnTo>
                  <a:lnTo>
                    <a:pt x="718" y="463"/>
                  </a:lnTo>
                  <a:lnTo>
                    <a:pt x="766" y="483"/>
                  </a:lnTo>
                  <a:lnTo>
                    <a:pt x="776" y="489"/>
                  </a:lnTo>
                  <a:lnTo>
                    <a:pt x="782" y="497"/>
                  </a:lnTo>
                  <a:lnTo>
                    <a:pt x="786" y="507"/>
                  </a:lnTo>
                  <a:lnTo>
                    <a:pt x="787" y="518"/>
                  </a:lnTo>
                  <a:lnTo>
                    <a:pt x="785" y="529"/>
                  </a:lnTo>
                  <a:lnTo>
                    <a:pt x="764" y="578"/>
                  </a:lnTo>
                  <a:lnTo>
                    <a:pt x="759" y="589"/>
                  </a:lnTo>
                  <a:lnTo>
                    <a:pt x="750" y="595"/>
                  </a:lnTo>
                  <a:lnTo>
                    <a:pt x="741" y="599"/>
                  </a:lnTo>
                  <a:lnTo>
                    <a:pt x="730" y="600"/>
                  </a:lnTo>
                  <a:lnTo>
                    <a:pt x="718" y="597"/>
                  </a:lnTo>
                  <a:lnTo>
                    <a:pt x="671" y="577"/>
                  </a:lnTo>
                  <a:lnTo>
                    <a:pt x="650" y="605"/>
                  </a:lnTo>
                  <a:lnTo>
                    <a:pt x="628" y="630"/>
                  </a:lnTo>
                  <a:lnTo>
                    <a:pt x="602" y="654"/>
                  </a:lnTo>
                  <a:lnTo>
                    <a:pt x="575" y="673"/>
                  </a:lnTo>
                  <a:lnTo>
                    <a:pt x="595" y="721"/>
                  </a:lnTo>
                  <a:lnTo>
                    <a:pt x="597" y="732"/>
                  </a:lnTo>
                  <a:lnTo>
                    <a:pt x="596" y="742"/>
                  </a:lnTo>
                  <a:lnTo>
                    <a:pt x="592" y="753"/>
                  </a:lnTo>
                  <a:lnTo>
                    <a:pt x="585" y="761"/>
                  </a:lnTo>
                  <a:lnTo>
                    <a:pt x="576" y="766"/>
                  </a:lnTo>
                  <a:lnTo>
                    <a:pt x="526" y="787"/>
                  </a:lnTo>
                  <a:lnTo>
                    <a:pt x="515" y="789"/>
                  </a:lnTo>
                  <a:lnTo>
                    <a:pt x="505" y="788"/>
                  </a:lnTo>
                  <a:lnTo>
                    <a:pt x="495" y="784"/>
                  </a:lnTo>
                  <a:lnTo>
                    <a:pt x="486" y="777"/>
                  </a:lnTo>
                  <a:lnTo>
                    <a:pt x="481" y="768"/>
                  </a:lnTo>
                  <a:lnTo>
                    <a:pt x="462" y="720"/>
                  </a:lnTo>
                  <a:lnTo>
                    <a:pt x="417" y="727"/>
                  </a:lnTo>
                  <a:lnTo>
                    <a:pt x="373" y="727"/>
                  </a:lnTo>
                  <a:lnTo>
                    <a:pt x="327" y="720"/>
                  </a:lnTo>
                  <a:lnTo>
                    <a:pt x="307" y="768"/>
                  </a:lnTo>
                  <a:lnTo>
                    <a:pt x="300" y="777"/>
                  </a:lnTo>
                  <a:lnTo>
                    <a:pt x="292" y="784"/>
                  </a:lnTo>
                  <a:lnTo>
                    <a:pt x="283" y="788"/>
                  </a:lnTo>
                  <a:lnTo>
                    <a:pt x="272" y="789"/>
                  </a:lnTo>
                  <a:lnTo>
                    <a:pt x="261" y="786"/>
                  </a:lnTo>
                  <a:lnTo>
                    <a:pt x="211" y="766"/>
                  </a:lnTo>
                  <a:lnTo>
                    <a:pt x="202" y="760"/>
                  </a:lnTo>
                  <a:lnTo>
                    <a:pt x="195" y="752"/>
                  </a:lnTo>
                  <a:lnTo>
                    <a:pt x="191" y="741"/>
                  </a:lnTo>
                  <a:lnTo>
                    <a:pt x="190" y="730"/>
                  </a:lnTo>
                  <a:lnTo>
                    <a:pt x="193" y="720"/>
                  </a:lnTo>
                  <a:lnTo>
                    <a:pt x="213" y="672"/>
                  </a:lnTo>
                  <a:lnTo>
                    <a:pt x="184" y="652"/>
                  </a:lnTo>
                  <a:lnTo>
                    <a:pt x="159" y="628"/>
                  </a:lnTo>
                  <a:lnTo>
                    <a:pt x="137" y="603"/>
                  </a:lnTo>
                  <a:lnTo>
                    <a:pt x="117" y="576"/>
                  </a:lnTo>
                  <a:lnTo>
                    <a:pt x="70" y="595"/>
                  </a:lnTo>
                  <a:lnTo>
                    <a:pt x="59" y="598"/>
                  </a:lnTo>
                  <a:lnTo>
                    <a:pt x="48" y="597"/>
                  </a:lnTo>
                  <a:lnTo>
                    <a:pt x="39" y="593"/>
                  </a:lnTo>
                  <a:lnTo>
                    <a:pt x="31" y="586"/>
                  </a:lnTo>
                  <a:lnTo>
                    <a:pt x="25" y="576"/>
                  </a:lnTo>
                  <a:lnTo>
                    <a:pt x="5" y="527"/>
                  </a:lnTo>
                  <a:lnTo>
                    <a:pt x="1" y="512"/>
                  </a:lnTo>
                  <a:lnTo>
                    <a:pt x="5" y="499"/>
                  </a:lnTo>
                  <a:lnTo>
                    <a:pt x="11" y="489"/>
                  </a:lnTo>
                  <a:lnTo>
                    <a:pt x="21" y="481"/>
                  </a:lnTo>
                  <a:lnTo>
                    <a:pt x="70" y="461"/>
                  </a:lnTo>
                  <a:lnTo>
                    <a:pt x="63" y="417"/>
                  </a:lnTo>
                  <a:lnTo>
                    <a:pt x="63" y="371"/>
                  </a:lnTo>
                  <a:lnTo>
                    <a:pt x="70" y="326"/>
                  </a:lnTo>
                  <a:lnTo>
                    <a:pt x="22" y="306"/>
                  </a:lnTo>
                  <a:lnTo>
                    <a:pt x="13" y="299"/>
                  </a:lnTo>
                  <a:lnTo>
                    <a:pt x="6" y="291"/>
                  </a:lnTo>
                  <a:lnTo>
                    <a:pt x="1" y="282"/>
                  </a:lnTo>
                  <a:lnTo>
                    <a:pt x="0" y="271"/>
                  </a:lnTo>
                  <a:lnTo>
                    <a:pt x="3" y="260"/>
                  </a:lnTo>
                  <a:lnTo>
                    <a:pt x="24" y="210"/>
                  </a:lnTo>
                  <a:lnTo>
                    <a:pt x="30" y="201"/>
                  </a:lnTo>
                  <a:lnTo>
                    <a:pt x="38" y="194"/>
                  </a:lnTo>
                  <a:lnTo>
                    <a:pt x="48" y="189"/>
                  </a:lnTo>
                  <a:lnTo>
                    <a:pt x="59" y="189"/>
                  </a:lnTo>
                  <a:lnTo>
                    <a:pt x="70" y="192"/>
                  </a:lnTo>
                  <a:lnTo>
                    <a:pt x="118" y="212"/>
                  </a:lnTo>
                  <a:lnTo>
                    <a:pt x="139" y="184"/>
                  </a:lnTo>
                  <a:lnTo>
                    <a:pt x="161" y="159"/>
                  </a:lnTo>
                  <a:lnTo>
                    <a:pt x="187" y="137"/>
                  </a:lnTo>
                  <a:lnTo>
                    <a:pt x="214" y="117"/>
                  </a:lnTo>
                  <a:lnTo>
                    <a:pt x="194" y="68"/>
                  </a:lnTo>
                  <a:lnTo>
                    <a:pt x="192" y="58"/>
                  </a:lnTo>
                  <a:lnTo>
                    <a:pt x="193" y="47"/>
                  </a:lnTo>
                  <a:lnTo>
                    <a:pt x="197" y="38"/>
                  </a:lnTo>
                  <a:lnTo>
                    <a:pt x="204" y="30"/>
                  </a:lnTo>
                  <a:lnTo>
                    <a:pt x="213" y="24"/>
                  </a:lnTo>
                  <a:lnTo>
                    <a:pt x="263" y="3"/>
                  </a:lnTo>
                  <a:lnTo>
                    <a:pt x="2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7A3FE65B-31EA-45A4-9408-2248296F4D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80" y="1365"/>
              <a:ext cx="46" cy="46"/>
            </a:xfrm>
            <a:custGeom>
              <a:avLst/>
              <a:gdLst>
                <a:gd name="T0" fmla="*/ 299 w 695"/>
                <a:gd name="T1" fmla="*/ 197 h 695"/>
                <a:gd name="T2" fmla="*/ 231 w 695"/>
                <a:gd name="T3" fmla="*/ 240 h 695"/>
                <a:gd name="T4" fmla="*/ 193 w 695"/>
                <a:gd name="T5" fmla="*/ 314 h 695"/>
                <a:gd name="T6" fmla="*/ 197 w 695"/>
                <a:gd name="T7" fmla="*/ 396 h 695"/>
                <a:gd name="T8" fmla="*/ 239 w 695"/>
                <a:gd name="T9" fmla="*/ 464 h 695"/>
                <a:gd name="T10" fmla="*/ 314 w 695"/>
                <a:gd name="T11" fmla="*/ 503 h 695"/>
                <a:gd name="T12" fmla="*/ 395 w 695"/>
                <a:gd name="T13" fmla="*/ 499 h 695"/>
                <a:gd name="T14" fmla="*/ 463 w 695"/>
                <a:gd name="T15" fmla="*/ 457 h 695"/>
                <a:gd name="T16" fmla="*/ 503 w 695"/>
                <a:gd name="T17" fmla="*/ 381 h 695"/>
                <a:gd name="T18" fmla="*/ 499 w 695"/>
                <a:gd name="T19" fmla="*/ 301 h 695"/>
                <a:gd name="T20" fmla="*/ 456 w 695"/>
                <a:gd name="T21" fmla="*/ 232 h 695"/>
                <a:gd name="T22" fmla="*/ 381 w 695"/>
                <a:gd name="T23" fmla="*/ 193 h 695"/>
                <a:gd name="T24" fmla="*/ 256 w 695"/>
                <a:gd name="T25" fmla="*/ 3 h 695"/>
                <a:gd name="T26" fmla="*/ 289 w 695"/>
                <a:gd name="T27" fmla="*/ 63 h 695"/>
                <a:gd name="T28" fmla="*/ 407 w 695"/>
                <a:gd name="T29" fmla="*/ 63 h 695"/>
                <a:gd name="T30" fmla="*/ 442 w 695"/>
                <a:gd name="T31" fmla="*/ 4 h 695"/>
                <a:gd name="T32" fmla="*/ 510 w 695"/>
                <a:gd name="T33" fmla="*/ 22 h 695"/>
                <a:gd name="T34" fmla="*/ 528 w 695"/>
                <a:gd name="T35" fmla="*/ 50 h 695"/>
                <a:gd name="T36" fmla="*/ 539 w 695"/>
                <a:gd name="T37" fmla="*/ 130 h 695"/>
                <a:gd name="T38" fmla="*/ 634 w 695"/>
                <a:gd name="T39" fmla="*/ 171 h 695"/>
                <a:gd name="T40" fmla="*/ 669 w 695"/>
                <a:gd name="T41" fmla="*/ 178 h 695"/>
                <a:gd name="T42" fmla="*/ 695 w 695"/>
                <a:gd name="T43" fmla="*/ 243 h 695"/>
                <a:gd name="T44" fmla="*/ 676 w 695"/>
                <a:gd name="T45" fmla="*/ 271 h 695"/>
                <a:gd name="T46" fmla="*/ 639 w 695"/>
                <a:gd name="T47" fmla="*/ 368 h 695"/>
                <a:gd name="T48" fmla="*/ 686 w 695"/>
                <a:gd name="T49" fmla="*/ 433 h 695"/>
                <a:gd name="T50" fmla="*/ 692 w 695"/>
                <a:gd name="T51" fmla="*/ 467 h 695"/>
                <a:gd name="T52" fmla="*/ 656 w 695"/>
                <a:gd name="T53" fmla="*/ 527 h 695"/>
                <a:gd name="T54" fmla="*/ 591 w 695"/>
                <a:gd name="T55" fmla="*/ 509 h 695"/>
                <a:gd name="T56" fmla="*/ 530 w 695"/>
                <a:gd name="T57" fmla="*/ 576 h 695"/>
                <a:gd name="T58" fmla="*/ 526 w 695"/>
                <a:gd name="T59" fmla="*/ 647 h 695"/>
                <a:gd name="T60" fmla="*/ 508 w 695"/>
                <a:gd name="T61" fmla="*/ 675 h 695"/>
                <a:gd name="T62" fmla="*/ 440 w 695"/>
                <a:gd name="T63" fmla="*/ 693 h 695"/>
                <a:gd name="T64" fmla="*/ 406 w 695"/>
                <a:gd name="T65" fmla="*/ 635 h 695"/>
                <a:gd name="T66" fmla="*/ 287 w 695"/>
                <a:gd name="T67" fmla="*/ 635 h 695"/>
                <a:gd name="T68" fmla="*/ 253 w 695"/>
                <a:gd name="T69" fmla="*/ 693 h 695"/>
                <a:gd name="T70" fmla="*/ 186 w 695"/>
                <a:gd name="T71" fmla="*/ 675 h 695"/>
                <a:gd name="T72" fmla="*/ 167 w 695"/>
                <a:gd name="T73" fmla="*/ 646 h 695"/>
                <a:gd name="T74" fmla="*/ 162 w 695"/>
                <a:gd name="T75" fmla="*/ 574 h 695"/>
                <a:gd name="T76" fmla="*/ 102 w 695"/>
                <a:gd name="T77" fmla="*/ 508 h 695"/>
                <a:gd name="T78" fmla="*/ 37 w 695"/>
                <a:gd name="T79" fmla="*/ 525 h 695"/>
                <a:gd name="T80" fmla="*/ 3 w 695"/>
                <a:gd name="T81" fmla="*/ 465 h 695"/>
                <a:gd name="T82" fmla="*/ 10 w 695"/>
                <a:gd name="T83" fmla="*/ 431 h 695"/>
                <a:gd name="T84" fmla="*/ 57 w 695"/>
                <a:gd name="T85" fmla="*/ 368 h 695"/>
                <a:gd name="T86" fmla="*/ 21 w 695"/>
                <a:gd name="T87" fmla="*/ 270 h 695"/>
                <a:gd name="T88" fmla="*/ 2 w 695"/>
                <a:gd name="T89" fmla="*/ 242 h 695"/>
                <a:gd name="T90" fmla="*/ 29 w 695"/>
                <a:gd name="T91" fmla="*/ 176 h 695"/>
                <a:gd name="T92" fmla="*/ 63 w 695"/>
                <a:gd name="T93" fmla="*/ 170 h 695"/>
                <a:gd name="T94" fmla="*/ 143 w 695"/>
                <a:gd name="T95" fmla="*/ 141 h 695"/>
                <a:gd name="T96" fmla="*/ 171 w 695"/>
                <a:gd name="T97" fmla="*/ 61 h 695"/>
                <a:gd name="T98" fmla="*/ 177 w 695"/>
                <a:gd name="T99" fmla="*/ 27 h 695"/>
                <a:gd name="T100" fmla="*/ 244 w 695"/>
                <a:gd name="T10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5" h="695">
                  <a:moveTo>
                    <a:pt x="353" y="190"/>
                  </a:moveTo>
                  <a:lnTo>
                    <a:pt x="326" y="191"/>
                  </a:lnTo>
                  <a:lnTo>
                    <a:pt x="299" y="197"/>
                  </a:lnTo>
                  <a:lnTo>
                    <a:pt x="275" y="207"/>
                  </a:lnTo>
                  <a:lnTo>
                    <a:pt x="252" y="221"/>
                  </a:lnTo>
                  <a:lnTo>
                    <a:pt x="231" y="240"/>
                  </a:lnTo>
                  <a:lnTo>
                    <a:pt x="215" y="262"/>
                  </a:lnTo>
                  <a:lnTo>
                    <a:pt x="202" y="288"/>
                  </a:lnTo>
                  <a:lnTo>
                    <a:pt x="193" y="314"/>
                  </a:lnTo>
                  <a:lnTo>
                    <a:pt x="190" y="342"/>
                  </a:lnTo>
                  <a:lnTo>
                    <a:pt x="191" y="369"/>
                  </a:lnTo>
                  <a:lnTo>
                    <a:pt x="197" y="396"/>
                  </a:lnTo>
                  <a:lnTo>
                    <a:pt x="207" y="421"/>
                  </a:lnTo>
                  <a:lnTo>
                    <a:pt x="221" y="443"/>
                  </a:lnTo>
                  <a:lnTo>
                    <a:pt x="239" y="464"/>
                  </a:lnTo>
                  <a:lnTo>
                    <a:pt x="262" y="481"/>
                  </a:lnTo>
                  <a:lnTo>
                    <a:pt x="287" y="494"/>
                  </a:lnTo>
                  <a:lnTo>
                    <a:pt x="314" y="503"/>
                  </a:lnTo>
                  <a:lnTo>
                    <a:pt x="341" y="507"/>
                  </a:lnTo>
                  <a:lnTo>
                    <a:pt x="369" y="506"/>
                  </a:lnTo>
                  <a:lnTo>
                    <a:pt x="395" y="499"/>
                  </a:lnTo>
                  <a:lnTo>
                    <a:pt x="420" y="489"/>
                  </a:lnTo>
                  <a:lnTo>
                    <a:pt x="443" y="474"/>
                  </a:lnTo>
                  <a:lnTo>
                    <a:pt x="463" y="457"/>
                  </a:lnTo>
                  <a:lnTo>
                    <a:pt x="480" y="434"/>
                  </a:lnTo>
                  <a:lnTo>
                    <a:pt x="494" y="409"/>
                  </a:lnTo>
                  <a:lnTo>
                    <a:pt x="503" y="381"/>
                  </a:lnTo>
                  <a:lnTo>
                    <a:pt x="506" y="354"/>
                  </a:lnTo>
                  <a:lnTo>
                    <a:pt x="505" y="326"/>
                  </a:lnTo>
                  <a:lnTo>
                    <a:pt x="499" y="301"/>
                  </a:lnTo>
                  <a:lnTo>
                    <a:pt x="489" y="275"/>
                  </a:lnTo>
                  <a:lnTo>
                    <a:pt x="473" y="252"/>
                  </a:lnTo>
                  <a:lnTo>
                    <a:pt x="456" y="232"/>
                  </a:lnTo>
                  <a:lnTo>
                    <a:pt x="434" y="215"/>
                  </a:lnTo>
                  <a:lnTo>
                    <a:pt x="408" y="202"/>
                  </a:lnTo>
                  <a:lnTo>
                    <a:pt x="381" y="193"/>
                  </a:lnTo>
                  <a:lnTo>
                    <a:pt x="353" y="190"/>
                  </a:lnTo>
                  <a:close/>
                  <a:moveTo>
                    <a:pt x="244" y="0"/>
                  </a:moveTo>
                  <a:lnTo>
                    <a:pt x="256" y="3"/>
                  </a:lnTo>
                  <a:lnTo>
                    <a:pt x="265" y="9"/>
                  </a:lnTo>
                  <a:lnTo>
                    <a:pt x="272" y="19"/>
                  </a:lnTo>
                  <a:lnTo>
                    <a:pt x="289" y="63"/>
                  </a:lnTo>
                  <a:lnTo>
                    <a:pt x="328" y="58"/>
                  </a:lnTo>
                  <a:lnTo>
                    <a:pt x="368" y="58"/>
                  </a:lnTo>
                  <a:lnTo>
                    <a:pt x="407" y="63"/>
                  </a:lnTo>
                  <a:lnTo>
                    <a:pt x="426" y="20"/>
                  </a:lnTo>
                  <a:lnTo>
                    <a:pt x="433" y="10"/>
                  </a:lnTo>
                  <a:lnTo>
                    <a:pt x="442" y="4"/>
                  </a:lnTo>
                  <a:lnTo>
                    <a:pt x="454" y="0"/>
                  </a:lnTo>
                  <a:lnTo>
                    <a:pt x="466" y="4"/>
                  </a:lnTo>
                  <a:lnTo>
                    <a:pt x="510" y="22"/>
                  </a:lnTo>
                  <a:lnTo>
                    <a:pt x="520" y="29"/>
                  </a:lnTo>
                  <a:lnTo>
                    <a:pt x="526" y="38"/>
                  </a:lnTo>
                  <a:lnTo>
                    <a:pt x="528" y="50"/>
                  </a:lnTo>
                  <a:lnTo>
                    <a:pt x="526" y="63"/>
                  </a:lnTo>
                  <a:lnTo>
                    <a:pt x="508" y="105"/>
                  </a:lnTo>
                  <a:lnTo>
                    <a:pt x="539" y="130"/>
                  </a:lnTo>
                  <a:lnTo>
                    <a:pt x="568" y="157"/>
                  </a:lnTo>
                  <a:lnTo>
                    <a:pt x="591" y="189"/>
                  </a:lnTo>
                  <a:lnTo>
                    <a:pt x="634" y="171"/>
                  </a:lnTo>
                  <a:lnTo>
                    <a:pt x="646" y="168"/>
                  </a:lnTo>
                  <a:lnTo>
                    <a:pt x="658" y="171"/>
                  </a:lnTo>
                  <a:lnTo>
                    <a:pt x="669" y="178"/>
                  </a:lnTo>
                  <a:lnTo>
                    <a:pt x="675" y="188"/>
                  </a:lnTo>
                  <a:lnTo>
                    <a:pt x="693" y="232"/>
                  </a:lnTo>
                  <a:lnTo>
                    <a:pt x="695" y="243"/>
                  </a:lnTo>
                  <a:lnTo>
                    <a:pt x="693" y="255"/>
                  </a:lnTo>
                  <a:lnTo>
                    <a:pt x="686" y="265"/>
                  </a:lnTo>
                  <a:lnTo>
                    <a:pt x="676" y="271"/>
                  </a:lnTo>
                  <a:lnTo>
                    <a:pt x="633" y="290"/>
                  </a:lnTo>
                  <a:lnTo>
                    <a:pt x="639" y="328"/>
                  </a:lnTo>
                  <a:lnTo>
                    <a:pt x="639" y="368"/>
                  </a:lnTo>
                  <a:lnTo>
                    <a:pt x="633" y="408"/>
                  </a:lnTo>
                  <a:lnTo>
                    <a:pt x="676" y="426"/>
                  </a:lnTo>
                  <a:lnTo>
                    <a:pt x="686" y="433"/>
                  </a:lnTo>
                  <a:lnTo>
                    <a:pt x="692" y="442"/>
                  </a:lnTo>
                  <a:lnTo>
                    <a:pt x="694" y="455"/>
                  </a:lnTo>
                  <a:lnTo>
                    <a:pt x="692" y="467"/>
                  </a:lnTo>
                  <a:lnTo>
                    <a:pt x="674" y="511"/>
                  </a:lnTo>
                  <a:lnTo>
                    <a:pt x="667" y="521"/>
                  </a:lnTo>
                  <a:lnTo>
                    <a:pt x="656" y="527"/>
                  </a:lnTo>
                  <a:lnTo>
                    <a:pt x="645" y="529"/>
                  </a:lnTo>
                  <a:lnTo>
                    <a:pt x="633" y="527"/>
                  </a:lnTo>
                  <a:lnTo>
                    <a:pt x="591" y="509"/>
                  </a:lnTo>
                  <a:lnTo>
                    <a:pt x="573" y="533"/>
                  </a:lnTo>
                  <a:lnTo>
                    <a:pt x="553" y="555"/>
                  </a:lnTo>
                  <a:lnTo>
                    <a:pt x="530" y="576"/>
                  </a:lnTo>
                  <a:lnTo>
                    <a:pt x="507" y="593"/>
                  </a:lnTo>
                  <a:lnTo>
                    <a:pt x="524" y="635"/>
                  </a:lnTo>
                  <a:lnTo>
                    <a:pt x="526" y="647"/>
                  </a:lnTo>
                  <a:lnTo>
                    <a:pt x="524" y="658"/>
                  </a:lnTo>
                  <a:lnTo>
                    <a:pt x="518" y="668"/>
                  </a:lnTo>
                  <a:lnTo>
                    <a:pt x="508" y="675"/>
                  </a:lnTo>
                  <a:lnTo>
                    <a:pt x="464" y="693"/>
                  </a:lnTo>
                  <a:lnTo>
                    <a:pt x="452" y="695"/>
                  </a:lnTo>
                  <a:lnTo>
                    <a:pt x="440" y="693"/>
                  </a:lnTo>
                  <a:lnTo>
                    <a:pt x="430" y="687"/>
                  </a:lnTo>
                  <a:lnTo>
                    <a:pt x="423" y="677"/>
                  </a:lnTo>
                  <a:lnTo>
                    <a:pt x="406" y="635"/>
                  </a:lnTo>
                  <a:lnTo>
                    <a:pt x="367" y="640"/>
                  </a:lnTo>
                  <a:lnTo>
                    <a:pt x="327" y="640"/>
                  </a:lnTo>
                  <a:lnTo>
                    <a:pt x="287" y="635"/>
                  </a:lnTo>
                  <a:lnTo>
                    <a:pt x="270" y="677"/>
                  </a:lnTo>
                  <a:lnTo>
                    <a:pt x="263" y="687"/>
                  </a:lnTo>
                  <a:lnTo>
                    <a:pt x="253" y="693"/>
                  </a:lnTo>
                  <a:lnTo>
                    <a:pt x="241" y="695"/>
                  </a:lnTo>
                  <a:lnTo>
                    <a:pt x="229" y="693"/>
                  </a:lnTo>
                  <a:lnTo>
                    <a:pt x="186" y="675"/>
                  </a:lnTo>
                  <a:lnTo>
                    <a:pt x="175" y="667"/>
                  </a:lnTo>
                  <a:lnTo>
                    <a:pt x="169" y="657"/>
                  </a:lnTo>
                  <a:lnTo>
                    <a:pt x="167" y="646"/>
                  </a:lnTo>
                  <a:lnTo>
                    <a:pt x="169" y="634"/>
                  </a:lnTo>
                  <a:lnTo>
                    <a:pt x="187" y="592"/>
                  </a:lnTo>
                  <a:lnTo>
                    <a:pt x="162" y="574"/>
                  </a:lnTo>
                  <a:lnTo>
                    <a:pt x="140" y="554"/>
                  </a:lnTo>
                  <a:lnTo>
                    <a:pt x="119" y="532"/>
                  </a:lnTo>
                  <a:lnTo>
                    <a:pt x="102" y="508"/>
                  </a:lnTo>
                  <a:lnTo>
                    <a:pt x="60" y="525"/>
                  </a:lnTo>
                  <a:lnTo>
                    <a:pt x="48" y="527"/>
                  </a:lnTo>
                  <a:lnTo>
                    <a:pt x="37" y="525"/>
                  </a:lnTo>
                  <a:lnTo>
                    <a:pt x="27" y="519"/>
                  </a:lnTo>
                  <a:lnTo>
                    <a:pt x="21" y="509"/>
                  </a:lnTo>
                  <a:lnTo>
                    <a:pt x="3" y="465"/>
                  </a:lnTo>
                  <a:lnTo>
                    <a:pt x="0" y="453"/>
                  </a:lnTo>
                  <a:lnTo>
                    <a:pt x="3" y="440"/>
                  </a:lnTo>
                  <a:lnTo>
                    <a:pt x="10" y="431"/>
                  </a:lnTo>
                  <a:lnTo>
                    <a:pt x="21" y="424"/>
                  </a:lnTo>
                  <a:lnTo>
                    <a:pt x="63" y="407"/>
                  </a:lnTo>
                  <a:lnTo>
                    <a:pt x="57" y="368"/>
                  </a:lnTo>
                  <a:lnTo>
                    <a:pt x="57" y="328"/>
                  </a:lnTo>
                  <a:lnTo>
                    <a:pt x="63" y="288"/>
                  </a:lnTo>
                  <a:lnTo>
                    <a:pt x="21" y="270"/>
                  </a:lnTo>
                  <a:lnTo>
                    <a:pt x="11" y="263"/>
                  </a:lnTo>
                  <a:lnTo>
                    <a:pt x="4" y="253"/>
                  </a:lnTo>
                  <a:lnTo>
                    <a:pt x="2" y="242"/>
                  </a:lnTo>
                  <a:lnTo>
                    <a:pt x="4" y="230"/>
                  </a:lnTo>
                  <a:lnTo>
                    <a:pt x="23" y="186"/>
                  </a:lnTo>
                  <a:lnTo>
                    <a:pt x="29" y="176"/>
                  </a:lnTo>
                  <a:lnTo>
                    <a:pt x="39" y="170"/>
                  </a:lnTo>
                  <a:lnTo>
                    <a:pt x="50" y="167"/>
                  </a:lnTo>
                  <a:lnTo>
                    <a:pt x="63" y="170"/>
                  </a:lnTo>
                  <a:lnTo>
                    <a:pt x="105" y="188"/>
                  </a:lnTo>
                  <a:lnTo>
                    <a:pt x="124" y="162"/>
                  </a:lnTo>
                  <a:lnTo>
                    <a:pt x="143" y="141"/>
                  </a:lnTo>
                  <a:lnTo>
                    <a:pt x="165" y="121"/>
                  </a:lnTo>
                  <a:lnTo>
                    <a:pt x="189" y="104"/>
                  </a:lnTo>
                  <a:lnTo>
                    <a:pt x="171" y="61"/>
                  </a:lnTo>
                  <a:lnTo>
                    <a:pt x="169" y="48"/>
                  </a:lnTo>
                  <a:lnTo>
                    <a:pt x="171" y="37"/>
                  </a:lnTo>
                  <a:lnTo>
                    <a:pt x="177" y="27"/>
                  </a:lnTo>
                  <a:lnTo>
                    <a:pt x="188" y="21"/>
                  </a:lnTo>
                  <a:lnTo>
                    <a:pt x="231" y="3"/>
                  </a:lnTo>
                  <a:lnTo>
                    <a:pt x="2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73851056-AC6D-4B35-B3E0-EE7F68A73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1408"/>
              <a:ext cx="177" cy="167"/>
            </a:xfrm>
            <a:custGeom>
              <a:avLst/>
              <a:gdLst>
                <a:gd name="T0" fmla="*/ 1262 w 2653"/>
                <a:gd name="T1" fmla="*/ 87 h 2511"/>
                <a:gd name="T2" fmla="*/ 1270 w 2653"/>
                <a:gd name="T3" fmla="*/ 17 h 2511"/>
                <a:gd name="T4" fmla="*/ 1317 w 2653"/>
                <a:gd name="T5" fmla="*/ 1 h 2511"/>
                <a:gd name="T6" fmla="*/ 1350 w 2653"/>
                <a:gd name="T7" fmla="*/ 3 h 2511"/>
                <a:gd name="T8" fmla="*/ 1394 w 2653"/>
                <a:gd name="T9" fmla="*/ 33 h 2511"/>
                <a:gd name="T10" fmla="*/ 1371 w 2653"/>
                <a:gd name="T11" fmla="*/ 127 h 2511"/>
                <a:gd name="T12" fmla="*/ 1535 w 2653"/>
                <a:gd name="T13" fmla="*/ 10 h 2511"/>
                <a:gd name="T14" fmla="*/ 1670 w 2653"/>
                <a:gd name="T15" fmla="*/ 78 h 2511"/>
                <a:gd name="T16" fmla="*/ 1792 w 2653"/>
                <a:gd name="T17" fmla="*/ 165 h 2511"/>
                <a:gd name="T18" fmla="*/ 1875 w 2653"/>
                <a:gd name="T19" fmla="*/ 165 h 2511"/>
                <a:gd name="T20" fmla="*/ 2000 w 2653"/>
                <a:gd name="T21" fmla="*/ 100 h 2511"/>
                <a:gd name="T22" fmla="*/ 2148 w 2653"/>
                <a:gd name="T23" fmla="*/ 202 h 2511"/>
                <a:gd name="T24" fmla="*/ 2129 w 2653"/>
                <a:gd name="T25" fmla="*/ 116 h 2511"/>
                <a:gd name="T26" fmla="*/ 2172 w 2653"/>
                <a:gd name="T27" fmla="*/ 93 h 2511"/>
                <a:gd name="T28" fmla="*/ 2202 w 2653"/>
                <a:gd name="T29" fmla="*/ 93 h 2511"/>
                <a:gd name="T30" fmla="*/ 2244 w 2653"/>
                <a:gd name="T31" fmla="*/ 116 h 2511"/>
                <a:gd name="T32" fmla="*/ 2227 w 2653"/>
                <a:gd name="T33" fmla="*/ 202 h 2511"/>
                <a:gd name="T34" fmla="*/ 2375 w 2653"/>
                <a:gd name="T35" fmla="*/ 101 h 2511"/>
                <a:gd name="T36" fmla="*/ 2511 w 2653"/>
                <a:gd name="T37" fmla="*/ 172 h 2511"/>
                <a:gd name="T38" fmla="*/ 2621 w 2653"/>
                <a:gd name="T39" fmla="*/ 260 h 2511"/>
                <a:gd name="T40" fmla="*/ 2652 w 2653"/>
                <a:gd name="T41" fmla="*/ 401 h 2511"/>
                <a:gd name="T42" fmla="*/ 2642 w 2653"/>
                <a:gd name="T43" fmla="*/ 615 h 2511"/>
                <a:gd name="T44" fmla="*/ 2605 w 2653"/>
                <a:gd name="T45" fmla="*/ 778 h 2511"/>
                <a:gd name="T46" fmla="*/ 2539 w 2653"/>
                <a:gd name="T47" fmla="*/ 928 h 2511"/>
                <a:gd name="T48" fmla="*/ 2501 w 2653"/>
                <a:gd name="T49" fmla="*/ 999 h 2511"/>
                <a:gd name="T50" fmla="*/ 2344 w 2653"/>
                <a:gd name="T51" fmla="*/ 2275 h 2511"/>
                <a:gd name="T52" fmla="*/ 2072 w 2653"/>
                <a:gd name="T53" fmla="*/ 2303 h 2511"/>
                <a:gd name="T54" fmla="*/ 1907 w 2653"/>
                <a:gd name="T55" fmla="*/ 1127 h 2511"/>
                <a:gd name="T56" fmla="*/ 1864 w 2653"/>
                <a:gd name="T57" fmla="*/ 981 h 2511"/>
                <a:gd name="T58" fmla="*/ 1807 w 2653"/>
                <a:gd name="T59" fmla="*/ 868 h 2511"/>
                <a:gd name="T60" fmla="*/ 1737 w 2653"/>
                <a:gd name="T61" fmla="*/ 929 h 2511"/>
                <a:gd name="T62" fmla="*/ 1686 w 2653"/>
                <a:gd name="T63" fmla="*/ 1026 h 2511"/>
                <a:gd name="T64" fmla="*/ 1513 w 2653"/>
                <a:gd name="T65" fmla="*/ 2459 h 2511"/>
                <a:gd name="T66" fmla="*/ 1215 w 2653"/>
                <a:gd name="T67" fmla="*/ 2511 h 2511"/>
                <a:gd name="T68" fmla="*/ 1137 w 2653"/>
                <a:gd name="T69" fmla="*/ 2440 h 2511"/>
                <a:gd name="T70" fmla="*/ 964 w 2653"/>
                <a:gd name="T71" fmla="*/ 1019 h 2511"/>
                <a:gd name="T72" fmla="*/ 906 w 2653"/>
                <a:gd name="T73" fmla="*/ 903 h 2511"/>
                <a:gd name="T74" fmla="*/ 836 w 2653"/>
                <a:gd name="T75" fmla="*/ 891 h 2511"/>
                <a:gd name="T76" fmla="*/ 786 w 2653"/>
                <a:gd name="T77" fmla="*/ 991 h 2511"/>
                <a:gd name="T78" fmla="*/ 634 w 2653"/>
                <a:gd name="T79" fmla="*/ 2243 h 2511"/>
                <a:gd name="T80" fmla="*/ 565 w 2653"/>
                <a:gd name="T81" fmla="*/ 2305 h 2511"/>
                <a:gd name="T82" fmla="*/ 303 w 2653"/>
                <a:gd name="T83" fmla="*/ 2260 h 2511"/>
                <a:gd name="T84" fmla="*/ 151 w 2653"/>
                <a:gd name="T85" fmla="*/ 997 h 2511"/>
                <a:gd name="T86" fmla="*/ 105 w 2653"/>
                <a:gd name="T87" fmla="*/ 905 h 2511"/>
                <a:gd name="T88" fmla="*/ 40 w 2653"/>
                <a:gd name="T89" fmla="*/ 752 h 2511"/>
                <a:gd name="T90" fmla="*/ 8 w 2653"/>
                <a:gd name="T91" fmla="*/ 580 h 2511"/>
                <a:gd name="T92" fmla="*/ 2 w 2653"/>
                <a:gd name="T93" fmla="*/ 369 h 2511"/>
                <a:gd name="T94" fmla="*/ 47 w 2653"/>
                <a:gd name="T95" fmla="*/ 244 h 2511"/>
                <a:gd name="T96" fmla="*/ 170 w 2653"/>
                <a:gd name="T97" fmla="*/ 157 h 2511"/>
                <a:gd name="T98" fmla="*/ 290 w 2653"/>
                <a:gd name="T99" fmla="*/ 96 h 2511"/>
                <a:gd name="T100" fmla="*/ 416 w 2653"/>
                <a:gd name="T101" fmla="*/ 181 h 2511"/>
                <a:gd name="T102" fmla="*/ 414 w 2653"/>
                <a:gd name="T103" fmla="*/ 109 h 2511"/>
                <a:gd name="T104" fmla="*/ 458 w 2653"/>
                <a:gd name="T105" fmla="*/ 92 h 2511"/>
                <a:gd name="T106" fmla="*/ 489 w 2653"/>
                <a:gd name="T107" fmla="*/ 94 h 2511"/>
                <a:gd name="T108" fmla="*/ 528 w 2653"/>
                <a:gd name="T109" fmla="*/ 125 h 2511"/>
                <a:gd name="T110" fmla="*/ 491 w 2653"/>
                <a:gd name="T111" fmla="*/ 225 h 2511"/>
                <a:gd name="T112" fmla="*/ 668 w 2653"/>
                <a:gd name="T113" fmla="*/ 107 h 2511"/>
                <a:gd name="T114" fmla="*/ 803 w 2653"/>
                <a:gd name="T115" fmla="*/ 181 h 2511"/>
                <a:gd name="T116" fmla="*/ 871 w 2653"/>
                <a:gd name="T117" fmla="*/ 155 h 2511"/>
                <a:gd name="T118" fmla="*/ 1010 w 2653"/>
                <a:gd name="T119" fmla="*/ 63 h 2511"/>
                <a:gd name="T120" fmla="*/ 1129 w 2653"/>
                <a:gd name="T121" fmla="*/ 4 h 2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53" h="2511">
                  <a:moveTo>
                    <a:pt x="1139" y="0"/>
                  </a:moveTo>
                  <a:lnTo>
                    <a:pt x="1240" y="319"/>
                  </a:lnTo>
                  <a:lnTo>
                    <a:pt x="1299" y="152"/>
                  </a:lnTo>
                  <a:lnTo>
                    <a:pt x="1282" y="127"/>
                  </a:lnTo>
                  <a:lnTo>
                    <a:pt x="1270" y="105"/>
                  </a:lnTo>
                  <a:lnTo>
                    <a:pt x="1262" y="87"/>
                  </a:lnTo>
                  <a:lnTo>
                    <a:pt x="1257" y="69"/>
                  </a:lnTo>
                  <a:lnTo>
                    <a:pt x="1255" y="55"/>
                  </a:lnTo>
                  <a:lnTo>
                    <a:pt x="1256" y="43"/>
                  </a:lnTo>
                  <a:lnTo>
                    <a:pt x="1259" y="33"/>
                  </a:lnTo>
                  <a:lnTo>
                    <a:pt x="1264" y="24"/>
                  </a:lnTo>
                  <a:lnTo>
                    <a:pt x="1270" y="17"/>
                  </a:lnTo>
                  <a:lnTo>
                    <a:pt x="1278" y="12"/>
                  </a:lnTo>
                  <a:lnTo>
                    <a:pt x="1286" y="8"/>
                  </a:lnTo>
                  <a:lnTo>
                    <a:pt x="1294" y="5"/>
                  </a:lnTo>
                  <a:lnTo>
                    <a:pt x="1303" y="3"/>
                  </a:lnTo>
                  <a:lnTo>
                    <a:pt x="1311" y="1"/>
                  </a:lnTo>
                  <a:lnTo>
                    <a:pt x="1317" y="1"/>
                  </a:lnTo>
                  <a:lnTo>
                    <a:pt x="1323" y="0"/>
                  </a:lnTo>
                  <a:lnTo>
                    <a:pt x="1326" y="0"/>
                  </a:lnTo>
                  <a:lnTo>
                    <a:pt x="1330" y="0"/>
                  </a:lnTo>
                  <a:lnTo>
                    <a:pt x="1335" y="1"/>
                  </a:lnTo>
                  <a:lnTo>
                    <a:pt x="1342" y="1"/>
                  </a:lnTo>
                  <a:lnTo>
                    <a:pt x="1350" y="3"/>
                  </a:lnTo>
                  <a:lnTo>
                    <a:pt x="1358" y="5"/>
                  </a:lnTo>
                  <a:lnTo>
                    <a:pt x="1367" y="8"/>
                  </a:lnTo>
                  <a:lnTo>
                    <a:pt x="1375" y="12"/>
                  </a:lnTo>
                  <a:lnTo>
                    <a:pt x="1382" y="17"/>
                  </a:lnTo>
                  <a:lnTo>
                    <a:pt x="1389" y="24"/>
                  </a:lnTo>
                  <a:lnTo>
                    <a:pt x="1394" y="33"/>
                  </a:lnTo>
                  <a:lnTo>
                    <a:pt x="1397" y="43"/>
                  </a:lnTo>
                  <a:lnTo>
                    <a:pt x="1397" y="55"/>
                  </a:lnTo>
                  <a:lnTo>
                    <a:pt x="1396" y="69"/>
                  </a:lnTo>
                  <a:lnTo>
                    <a:pt x="1391" y="87"/>
                  </a:lnTo>
                  <a:lnTo>
                    <a:pt x="1383" y="105"/>
                  </a:lnTo>
                  <a:lnTo>
                    <a:pt x="1371" y="127"/>
                  </a:lnTo>
                  <a:lnTo>
                    <a:pt x="1354" y="152"/>
                  </a:lnTo>
                  <a:lnTo>
                    <a:pt x="1413" y="319"/>
                  </a:lnTo>
                  <a:lnTo>
                    <a:pt x="1513" y="0"/>
                  </a:lnTo>
                  <a:lnTo>
                    <a:pt x="1516" y="1"/>
                  </a:lnTo>
                  <a:lnTo>
                    <a:pt x="1523" y="4"/>
                  </a:lnTo>
                  <a:lnTo>
                    <a:pt x="1535" y="10"/>
                  </a:lnTo>
                  <a:lnTo>
                    <a:pt x="1552" y="17"/>
                  </a:lnTo>
                  <a:lnTo>
                    <a:pt x="1571" y="25"/>
                  </a:lnTo>
                  <a:lnTo>
                    <a:pt x="1592" y="37"/>
                  </a:lnTo>
                  <a:lnTo>
                    <a:pt x="1617" y="49"/>
                  </a:lnTo>
                  <a:lnTo>
                    <a:pt x="1643" y="63"/>
                  </a:lnTo>
                  <a:lnTo>
                    <a:pt x="1670" y="78"/>
                  </a:lnTo>
                  <a:lnTo>
                    <a:pt x="1697" y="95"/>
                  </a:lnTo>
                  <a:lnTo>
                    <a:pt x="1726" y="113"/>
                  </a:lnTo>
                  <a:lnTo>
                    <a:pt x="1752" y="132"/>
                  </a:lnTo>
                  <a:lnTo>
                    <a:pt x="1767" y="144"/>
                  </a:lnTo>
                  <a:lnTo>
                    <a:pt x="1780" y="155"/>
                  </a:lnTo>
                  <a:lnTo>
                    <a:pt x="1792" y="165"/>
                  </a:lnTo>
                  <a:lnTo>
                    <a:pt x="1804" y="176"/>
                  </a:lnTo>
                  <a:lnTo>
                    <a:pt x="1818" y="190"/>
                  </a:lnTo>
                  <a:lnTo>
                    <a:pt x="1821" y="193"/>
                  </a:lnTo>
                  <a:lnTo>
                    <a:pt x="1824" y="198"/>
                  </a:lnTo>
                  <a:lnTo>
                    <a:pt x="1850" y="181"/>
                  </a:lnTo>
                  <a:lnTo>
                    <a:pt x="1875" y="165"/>
                  </a:lnTo>
                  <a:lnTo>
                    <a:pt x="1900" y="151"/>
                  </a:lnTo>
                  <a:lnTo>
                    <a:pt x="1924" y="137"/>
                  </a:lnTo>
                  <a:lnTo>
                    <a:pt x="1947" y="126"/>
                  </a:lnTo>
                  <a:lnTo>
                    <a:pt x="1968" y="116"/>
                  </a:lnTo>
                  <a:lnTo>
                    <a:pt x="1986" y="107"/>
                  </a:lnTo>
                  <a:lnTo>
                    <a:pt x="2000" y="100"/>
                  </a:lnTo>
                  <a:lnTo>
                    <a:pt x="2012" y="96"/>
                  </a:lnTo>
                  <a:lnTo>
                    <a:pt x="2019" y="93"/>
                  </a:lnTo>
                  <a:lnTo>
                    <a:pt x="2021" y="92"/>
                  </a:lnTo>
                  <a:lnTo>
                    <a:pt x="2110" y="372"/>
                  </a:lnTo>
                  <a:lnTo>
                    <a:pt x="2163" y="225"/>
                  </a:lnTo>
                  <a:lnTo>
                    <a:pt x="2148" y="202"/>
                  </a:lnTo>
                  <a:lnTo>
                    <a:pt x="2136" y="181"/>
                  </a:lnTo>
                  <a:lnTo>
                    <a:pt x="2129" y="164"/>
                  </a:lnTo>
                  <a:lnTo>
                    <a:pt x="2125" y="149"/>
                  </a:lnTo>
                  <a:lnTo>
                    <a:pt x="2124" y="136"/>
                  </a:lnTo>
                  <a:lnTo>
                    <a:pt x="2125" y="125"/>
                  </a:lnTo>
                  <a:lnTo>
                    <a:pt x="2129" y="116"/>
                  </a:lnTo>
                  <a:lnTo>
                    <a:pt x="2134" y="109"/>
                  </a:lnTo>
                  <a:lnTo>
                    <a:pt x="2141" y="104"/>
                  </a:lnTo>
                  <a:lnTo>
                    <a:pt x="2149" y="99"/>
                  </a:lnTo>
                  <a:lnTo>
                    <a:pt x="2157" y="96"/>
                  </a:lnTo>
                  <a:lnTo>
                    <a:pt x="2164" y="94"/>
                  </a:lnTo>
                  <a:lnTo>
                    <a:pt x="2172" y="93"/>
                  </a:lnTo>
                  <a:lnTo>
                    <a:pt x="2178" y="92"/>
                  </a:lnTo>
                  <a:lnTo>
                    <a:pt x="2183" y="92"/>
                  </a:lnTo>
                  <a:lnTo>
                    <a:pt x="2187" y="92"/>
                  </a:lnTo>
                  <a:lnTo>
                    <a:pt x="2190" y="92"/>
                  </a:lnTo>
                  <a:lnTo>
                    <a:pt x="2195" y="92"/>
                  </a:lnTo>
                  <a:lnTo>
                    <a:pt x="2202" y="93"/>
                  </a:lnTo>
                  <a:lnTo>
                    <a:pt x="2210" y="94"/>
                  </a:lnTo>
                  <a:lnTo>
                    <a:pt x="2218" y="96"/>
                  </a:lnTo>
                  <a:lnTo>
                    <a:pt x="2225" y="99"/>
                  </a:lnTo>
                  <a:lnTo>
                    <a:pt x="2233" y="104"/>
                  </a:lnTo>
                  <a:lnTo>
                    <a:pt x="2239" y="109"/>
                  </a:lnTo>
                  <a:lnTo>
                    <a:pt x="2244" y="116"/>
                  </a:lnTo>
                  <a:lnTo>
                    <a:pt x="2248" y="125"/>
                  </a:lnTo>
                  <a:lnTo>
                    <a:pt x="2249" y="136"/>
                  </a:lnTo>
                  <a:lnTo>
                    <a:pt x="2249" y="149"/>
                  </a:lnTo>
                  <a:lnTo>
                    <a:pt x="2245" y="164"/>
                  </a:lnTo>
                  <a:lnTo>
                    <a:pt x="2238" y="181"/>
                  </a:lnTo>
                  <a:lnTo>
                    <a:pt x="2227" y="202"/>
                  </a:lnTo>
                  <a:lnTo>
                    <a:pt x="2212" y="225"/>
                  </a:lnTo>
                  <a:lnTo>
                    <a:pt x="2263" y="372"/>
                  </a:lnTo>
                  <a:lnTo>
                    <a:pt x="2352" y="92"/>
                  </a:lnTo>
                  <a:lnTo>
                    <a:pt x="2355" y="93"/>
                  </a:lnTo>
                  <a:lnTo>
                    <a:pt x="2363" y="96"/>
                  </a:lnTo>
                  <a:lnTo>
                    <a:pt x="2375" y="101"/>
                  </a:lnTo>
                  <a:lnTo>
                    <a:pt x="2392" y="109"/>
                  </a:lnTo>
                  <a:lnTo>
                    <a:pt x="2411" y="118"/>
                  </a:lnTo>
                  <a:lnTo>
                    <a:pt x="2433" y="129"/>
                  </a:lnTo>
                  <a:lnTo>
                    <a:pt x="2458" y="143"/>
                  </a:lnTo>
                  <a:lnTo>
                    <a:pt x="2484" y="157"/>
                  </a:lnTo>
                  <a:lnTo>
                    <a:pt x="2511" y="172"/>
                  </a:lnTo>
                  <a:lnTo>
                    <a:pt x="2537" y="189"/>
                  </a:lnTo>
                  <a:lnTo>
                    <a:pt x="2563" y="208"/>
                  </a:lnTo>
                  <a:lnTo>
                    <a:pt x="2580" y="221"/>
                  </a:lnTo>
                  <a:lnTo>
                    <a:pt x="2593" y="232"/>
                  </a:lnTo>
                  <a:lnTo>
                    <a:pt x="2606" y="244"/>
                  </a:lnTo>
                  <a:lnTo>
                    <a:pt x="2621" y="260"/>
                  </a:lnTo>
                  <a:lnTo>
                    <a:pt x="2631" y="272"/>
                  </a:lnTo>
                  <a:lnTo>
                    <a:pt x="2638" y="290"/>
                  </a:lnTo>
                  <a:lnTo>
                    <a:pt x="2644" y="313"/>
                  </a:lnTo>
                  <a:lnTo>
                    <a:pt x="2648" y="339"/>
                  </a:lnTo>
                  <a:lnTo>
                    <a:pt x="2651" y="369"/>
                  </a:lnTo>
                  <a:lnTo>
                    <a:pt x="2652" y="401"/>
                  </a:lnTo>
                  <a:lnTo>
                    <a:pt x="2653" y="436"/>
                  </a:lnTo>
                  <a:lnTo>
                    <a:pt x="2652" y="471"/>
                  </a:lnTo>
                  <a:lnTo>
                    <a:pt x="2651" y="508"/>
                  </a:lnTo>
                  <a:lnTo>
                    <a:pt x="2649" y="545"/>
                  </a:lnTo>
                  <a:lnTo>
                    <a:pt x="2645" y="580"/>
                  </a:lnTo>
                  <a:lnTo>
                    <a:pt x="2642" y="615"/>
                  </a:lnTo>
                  <a:lnTo>
                    <a:pt x="2637" y="648"/>
                  </a:lnTo>
                  <a:lnTo>
                    <a:pt x="2633" y="678"/>
                  </a:lnTo>
                  <a:lnTo>
                    <a:pt x="2627" y="705"/>
                  </a:lnTo>
                  <a:lnTo>
                    <a:pt x="2621" y="728"/>
                  </a:lnTo>
                  <a:lnTo>
                    <a:pt x="2614" y="752"/>
                  </a:lnTo>
                  <a:lnTo>
                    <a:pt x="2605" y="778"/>
                  </a:lnTo>
                  <a:lnTo>
                    <a:pt x="2595" y="804"/>
                  </a:lnTo>
                  <a:lnTo>
                    <a:pt x="2584" y="831"/>
                  </a:lnTo>
                  <a:lnTo>
                    <a:pt x="2573" y="856"/>
                  </a:lnTo>
                  <a:lnTo>
                    <a:pt x="2561" y="882"/>
                  </a:lnTo>
                  <a:lnTo>
                    <a:pt x="2550" y="905"/>
                  </a:lnTo>
                  <a:lnTo>
                    <a:pt x="2539" y="928"/>
                  </a:lnTo>
                  <a:lnTo>
                    <a:pt x="2529" y="947"/>
                  </a:lnTo>
                  <a:lnTo>
                    <a:pt x="2520" y="964"/>
                  </a:lnTo>
                  <a:lnTo>
                    <a:pt x="2513" y="978"/>
                  </a:lnTo>
                  <a:lnTo>
                    <a:pt x="2507" y="990"/>
                  </a:lnTo>
                  <a:lnTo>
                    <a:pt x="2503" y="997"/>
                  </a:lnTo>
                  <a:lnTo>
                    <a:pt x="2501" y="999"/>
                  </a:lnTo>
                  <a:lnTo>
                    <a:pt x="2486" y="1040"/>
                  </a:lnTo>
                  <a:lnTo>
                    <a:pt x="2475" y="1082"/>
                  </a:lnTo>
                  <a:lnTo>
                    <a:pt x="2468" y="1127"/>
                  </a:lnTo>
                  <a:lnTo>
                    <a:pt x="2355" y="2243"/>
                  </a:lnTo>
                  <a:lnTo>
                    <a:pt x="2351" y="2260"/>
                  </a:lnTo>
                  <a:lnTo>
                    <a:pt x="2344" y="2275"/>
                  </a:lnTo>
                  <a:lnTo>
                    <a:pt x="2333" y="2288"/>
                  </a:lnTo>
                  <a:lnTo>
                    <a:pt x="2318" y="2297"/>
                  </a:lnTo>
                  <a:lnTo>
                    <a:pt x="2303" y="2303"/>
                  </a:lnTo>
                  <a:lnTo>
                    <a:pt x="2286" y="2305"/>
                  </a:lnTo>
                  <a:lnTo>
                    <a:pt x="2090" y="2305"/>
                  </a:lnTo>
                  <a:lnTo>
                    <a:pt x="2072" y="2303"/>
                  </a:lnTo>
                  <a:lnTo>
                    <a:pt x="2056" y="2297"/>
                  </a:lnTo>
                  <a:lnTo>
                    <a:pt x="2043" y="2288"/>
                  </a:lnTo>
                  <a:lnTo>
                    <a:pt x="2032" y="2275"/>
                  </a:lnTo>
                  <a:lnTo>
                    <a:pt x="2025" y="2260"/>
                  </a:lnTo>
                  <a:lnTo>
                    <a:pt x="2020" y="2243"/>
                  </a:lnTo>
                  <a:lnTo>
                    <a:pt x="1907" y="1127"/>
                  </a:lnTo>
                  <a:lnTo>
                    <a:pt x="1900" y="1082"/>
                  </a:lnTo>
                  <a:lnTo>
                    <a:pt x="1889" y="1040"/>
                  </a:lnTo>
                  <a:lnTo>
                    <a:pt x="1873" y="999"/>
                  </a:lnTo>
                  <a:lnTo>
                    <a:pt x="1872" y="997"/>
                  </a:lnTo>
                  <a:lnTo>
                    <a:pt x="1869" y="991"/>
                  </a:lnTo>
                  <a:lnTo>
                    <a:pt x="1864" y="981"/>
                  </a:lnTo>
                  <a:lnTo>
                    <a:pt x="1857" y="967"/>
                  </a:lnTo>
                  <a:lnTo>
                    <a:pt x="1849" y="952"/>
                  </a:lnTo>
                  <a:lnTo>
                    <a:pt x="1839" y="934"/>
                  </a:lnTo>
                  <a:lnTo>
                    <a:pt x="1829" y="913"/>
                  </a:lnTo>
                  <a:lnTo>
                    <a:pt x="1818" y="891"/>
                  </a:lnTo>
                  <a:lnTo>
                    <a:pt x="1807" y="868"/>
                  </a:lnTo>
                  <a:lnTo>
                    <a:pt x="1797" y="843"/>
                  </a:lnTo>
                  <a:lnTo>
                    <a:pt x="1786" y="819"/>
                  </a:lnTo>
                  <a:lnTo>
                    <a:pt x="1774" y="847"/>
                  </a:lnTo>
                  <a:lnTo>
                    <a:pt x="1761" y="876"/>
                  </a:lnTo>
                  <a:lnTo>
                    <a:pt x="1749" y="903"/>
                  </a:lnTo>
                  <a:lnTo>
                    <a:pt x="1737" y="929"/>
                  </a:lnTo>
                  <a:lnTo>
                    <a:pt x="1725" y="952"/>
                  </a:lnTo>
                  <a:lnTo>
                    <a:pt x="1713" y="973"/>
                  </a:lnTo>
                  <a:lnTo>
                    <a:pt x="1704" y="993"/>
                  </a:lnTo>
                  <a:lnTo>
                    <a:pt x="1696" y="1008"/>
                  </a:lnTo>
                  <a:lnTo>
                    <a:pt x="1690" y="1019"/>
                  </a:lnTo>
                  <a:lnTo>
                    <a:pt x="1686" y="1026"/>
                  </a:lnTo>
                  <a:lnTo>
                    <a:pt x="1684" y="1029"/>
                  </a:lnTo>
                  <a:lnTo>
                    <a:pt x="1667" y="1076"/>
                  </a:lnTo>
                  <a:lnTo>
                    <a:pt x="1653" y="1124"/>
                  </a:lnTo>
                  <a:lnTo>
                    <a:pt x="1646" y="1174"/>
                  </a:lnTo>
                  <a:lnTo>
                    <a:pt x="1517" y="2440"/>
                  </a:lnTo>
                  <a:lnTo>
                    <a:pt x="1513" y="2459"/>
                  </a:lnTo>
                  <a:lnTo>
                    <a:pt x="1504" y="2475"/>
                  </a:lnTo>
                  <a:lnTo>
                    <a:pt x="1492" y="2490"/>
                  </a:lnTo>
                  <a:lnTo>
                    <a:pt x="1476" y="2501"/>
                  </a:lnTo>
                  <a:lnTo>
                    <a:pt x="1458" y="2508"/>
                  </a:lnTo>
                  <a:lnTo>
                    <a:pt x="1439" y="2511"/>
                  </a:lnTo>
                  <a:lnTo>
                    <a:pt x="1215" y="2511"/>
                  </a:lnTo>
                  <a:lnTo>
                    <a:pt x="1196" y="2508"/>
                  </a:lnTo>
                  <a:lnTo>
                    <a:pt x="1177" y="2501"/>
                  </a:lnTo>
                  <a:lnTo>
                    <a:pt x="1162" y="2490"/>
                  </a:lnTo>
                  <a:lnTo>
                    <a:pt x="1150" y="2475"/>
                  </a:lnTo>
                  <a:lnTo>
                    <a:pt x="1141" y="2459"/>
                  </a:lnTo>
                  <a:lnTo>
                    <a:pt x="1137" y="2440"/>
                  </a:lnTo>
                  <a:lnTo>
                    <a:pt x="1008" y="1174"/>
                  </a:lnTo>
                  <a:lnTo>
                    <a:pt x="1001" y="1124"/>
                  </a:lnTo>
                  <a:lnTo>
                    <a:pt x="987" y="1076"/>
                  </a:lnTo>
                  <a:lnTo>
                    <a:pt x="970" y="1029"/>
                  </a:lnTo>
                  <a:lnTo>
                    <a:pt x="968" y="1026"/>
                  </a:lnTo>
                  <a:lnTo>
                    <a:pt x="964" y="1019"/>
                  </a:lnTo>
                  <a:lnTo>
                    <a:pt x="958" y="1008"/>
                  </a:lnTo>
                  <a:lnTo>
                    <a:pt x="950" y="993"/>
                  </a:lnTo>
                  <a:lnTo>
                    <a:pt x="941" y="974"/>
                  </a:lnTo>
                  <a:lnTo>
                    <a:pt x="929" y="953"/>
                  </a:lnTo>
                  <a:lnTo>
                    <a:pt x="918" y="929"/>
                  </a:lnTo>
                  <a:lnTo>
                    <a:pt x="906" y="903"/>
                  </a:lnTo>
                  <a:lnTo>
                    <a:pt x="893" y="876"/>
                  </a:lnTo>
                  <a:lnTo>
                    <a:pt x="881" y="848"/>
                  </a:lnTo>
                  <a:lnTo>
                    <a:pt x="868" y="819"/>
                  </a:lnTo>
                  <a:lnTo>
                    <a:pt x="858" y="844"/>
                  </a:lnTo>
                  <a:lnTo>
                    <a:pt x="847" y="868"/>
                  </a:lnTo>
                  <a:lnTo>
                    <a:pt x="836" y="891"/>
                  </a:lnTo>
                  <a:lnTo>
                    <a:pt x="826" y="913"/>
                  </a:lnTo>
                  <a:lnTo>
                    <a:pt x="815" y="934"/>
                  </a:lnTo>
                  <a:lnTo>
                    <a:pt x="806" y="952"/>
                  </a:lnTo>
                  <a:lnTo>
                    <a:pt x="798" y="967"/>
                  </a:lnTo>
                  <a:lnTo>
                    <a:pt x="791" y="981"/>
                  </a:lnTo>
                  <a:lnTo>
                    <a:pt x="786" y="991"/>
                  </a:lnTo>
                  <a:lnTo>
                    <a:pt x="782" y="997"/>
                  </a:lnTo>
                  <a:lnTo>
                    <a:pt x="781" y="999"/>
                  </a:lnTo>
                  <a:lnTo>
                    <a:pt x="766" y="1040"/>
                  </a:lnTo>
                  <a:lnTo>
                    <a:pt x="754" y="1082"/>
                  </a:lnTo>
                  <a:lnTo>
                    <a:pt x="747" y="1127"/>
                  </a:lnTo>
                  <a:lnTo>
                    <a:pt x="634" y="2243"/>
                  </a:lnTo>
                  <a:lnTo>
                    <a:pt x="630" y="2260"/>
                  </a:lnTo>
                  <a:lnTo>
                    <a:pt x="622" y="2275"/>
                  </a:lnTo>
                  <a:lnTo>
                    <a:pt x="612" y="2288"/>
                  </a:lnTo>
                  <a:lnTo>
                    <a:pt x="598" y="2297"/>
                  </a:lnTo>
                  <a:lnTo>
                    <a:pt x="583" y="2303"/>
                  </a:lnTo>
                  <a:lnTo>
                    <a:pt x="565" y="2305"/>
                  </a:lnTo>
                  <a:lnTo>
                    <a:pt x="368" y="2305"/>
                  </a:lnTo>
                  <a:lnTo>
                    <a:pt x="352" y="2303"/>
                  </a:lnTo>
                  <a:lnTo>
                    <a:pt x="336" y="2297"/>
                  </a:lnTo>
                  <a:lnTo>
                    <a:pt x="322" y="2288"/>
                  </a:lnTo>
                  <a:lnTo>
                    <a:pt x="311" y="2275"/>
                  </a:lnTo>
                  <a:lnTo>
                    <a:pt x="303" y="2260"/>
                  </a:lnTo>
                  <a:lnTo>
                    <a:pt x="300" y="2243"/>
                  </a:lnTo>
                  <a:lnTo>
                    <a:pt x="186" y="1127"/>
                  </a:lnTo>
                  <a:lnTo>
                    <a:pt x="180" y="1082"/>
                  </a:lnTo>
                  <a:lnTo>
                    <a:pt x="169" y="1040"/>
                  </a:lnTo>
                  <a:lnTo>
                    <a:pt x="153" y="999"/>
                  </a:lnTo>
                  <a:lnTo>
                    <a:pt x="151" y="997"/>
                  </a:lnTo>
                  <a:lnTo>
                    <a:pt x="147" y="990"/>
                  </a:lnTo>
                  <a:lnTo>
                    <a:pt x="142" y="978"/>
                  </a:lnTo>
                  <a:lnTo>
                    <a:pt x="134" y="964"/>
                  </a:lnTo>
                  <a:lnTo>
                    <a:pt x="125" y="947"/>
                  </a:lnTo>
                  <a:lnTo>
                    <a:pt x="115" y="928"/>
                  </a:lnTo>
                  <a:lnTo>
                    <a:pt x="105" y="905"/>
                  </a:lnTo>
                  <a:lnTo>
                    <a:pt x="93" y="882"/>
                  </a:lnTo>
                  <a:lnTo>
                    <a:pt x="81" y="856"/>
                  </a:lnTo>
                  <a:lnTo>
                    <a:pt x="70" y="830"/>
                  </a:lnTo>
                  <a:lnTo>
                    <a:pt x="59" y="804"/>
                  </a:lnTo>
                  <a:lnTo>
                    <a:pt x="49" y="778"/>
                  </a:lnTo>
                  <a:lnTo>
                    <a:pt x="40" y="752"/>
                  </a:lnTo>
                  <a:lnTo>
                    <a:pt x="32" y="727"/>
                  </a:lnTo>
                  <a:lnTo>
                    <a:pt x="26" y="705"/>
                  </a:lnTo>
                  <a:lnTo>
                    <a:pt x="21" y="677"/>
                  </a:lnTo>
                  <a:lnTo>
                    <a:pt x="16" y="648"/>
                  </a:lnTo>
                  <a:lnTo>
                    <a:pt x="12" y="615"/>
                  </a:lnTo>
                  <a:lnTo>
                    <a:pt x="8" y="580"/>
                  </a:lnTo>
                  <a:lnTo>
                    <a:pt x="5" y="544"/>
                  </a:lnTo>
                  <a:lnTo>
                    <a:pt x="2" y="508"/>
                  </a:lnTo>
                  <a:lnTo>
                    <a:pt x="1" y="471"/>
                  </a:lnTo>
                  <a:lnTo>
                    <a:pt x="0" y="436"/>
                  </a:lnTo>
                  <a:lnTo>
                    <a:pt x="1" y="401"/>
                  </a:lnTo>
                  <a:lnTo>
                    <a:pt x="2" y="369"/>
                  </a:lnTo>
                  <a:lnTo>
                    <a:pt x="5" y="339"/>
                  </a:lnTo>
                  <a:lnTo>
                    <a:pt x="10" y="313"/>
                  </a:lnTo>
                  <a:lnTo>
                    <a:pt x="15" y="290"/>
                  </a:lnTo>
                  <a:lnTo>
                    <a:pt x="22" y="272"/>
                  </a:lnTo>
                  <a:lnTo>
                    <a:pt x="32" y="260"/>
                  </a:lnTo>
                  <a:lnTo>
                    <a:pt x="47" y="244"/>
                  </a:lnTo>
                  <a:lnTo>
                    <a:pt x="60" y="232"/>
                  </a:lnTo>
                  <a:lnTo>
                    <a:pt x="73" y="221"/>
                  </a:lnTo>
                  <a:lnTo>
                    <a:pt x="89" y="208"/>
                  </a:lnTo>
                  <a:lnTo>
                    <a:pt x="116" y="189"/>
                  </a:lnTo>
                  <a:lnTo>
                    <a:pt x="143" y="172"/>
                  </a:lnTo>
                  <a:lnTo>
                    <a:pt x="170" y="157"/>
                  </a:lnTo>
                  <a:lnTo>
                    <a:pt x="195" y="143"/>
                  </a:lnTo>
                  <a:lnTo>
                    <a:pt x="220" y="129"/>
                  </a:lnTo>
                  <a:lnTo>
                    <a:pt x="242" y="118"/>
                  </a:lnTo>
                  <a:lnTo>
                    <a:pt x="261" y="109"/>
                  </a:lnTo>
                  <a:lnTo>
                    <a:pt x="278" y="101"/>
                  </a:lnTo>
                  <a:lnTo>
                    <a:pt x="290" y="96"/>
                  </a:lnTo>
                  <a:lnTo>
                    <a:pt x="298" y="93"/>
                  </a:lnTo>
                  <a:lnTo>
                    <a:pt x="301" y="92"/>
                  </a:lnTo>
                  <a:lnTo>
                    <a:pt x="389" y="372"/>
                  </a:lnTo>
                  <a:lnTo>
                    <a:pt x="441" y="225"/>
                  </a:lnTo>
                  <a:lnTo>
                    <a:pt x="426" y="202"/>
                  </a:lnTo>
                  <a:lnTo>
                    <a:pt x="416" y="181"/>
                  </a:lnTo>
                  <a:lnTo>
                    <a:pt x="409" y="164"/>
                  </a:lnTo>
                  <a:lnTo>
                    <a:pt x="405" y="149"/>
                  </a:lnTo>
                  <a:lnTo>
                    <a:pt x="404" y="136"/>
                  </a:lnTo>
                  <a:lnTo>
                    <a:pt x="405" y="125"/>
                  </a:lnTo>
                  <a:lnTo>
                    <a:pt x="409" y="116"/>
                  </a:lnTo>
                  <a:lnTo>
                    <a:pt x="414" y="109"/>
                  </a:lnTo>
                  <a:lnTo>
                    <a:pt x="421" y="104"/>
                  </a:lnTo>
                  <a:lnTo>
                    <a:pt x="428" y="99"/>
                  </a:lnTo>
                  <a:lnTo>
                    <a:pt x="436" y="96"/>
                  </a:lnTo>
                  <a:lnTo>
                    <a:pt x="443" y="94"/>
                  </a:lnTo>
                  <a:lnTo>
                    <a:pt x="450" y="93"/>
                  </a:lnTo>
                  <a:lnTo>
                    <a:pt x="458" y="92"/>
                  </a:lnTo>
                  <a:lnTo>
                    <a:pt x="463" y="92"/>
                  </a:lnTo>
                  <a:lnTo>
                    <a:pt x="467" y="92"/>
                  </a:lnTo>
                  <a:lnTo>
                    <a:pt x="470" y="92"/>
                  </a:lnTo>
                  <a:lnTo>
                    <a:pt x="475" y="92"/>
                  </a:lnTo>
                  <a:lnTo>
                    <a:pt x="482" y="93"/>
                  </a:lnTo>
                  <a:lnTo>
                    <a:pt x="489" y="94"/>
                  </a:lnTo>
                  <a:lnTo>
                    <a:pt x="497" y="96"/>
                  </a:lnTo>
                  <a:lnTo>
                    <a:pt x="504" y="99"/>
                  </a:lnTo>
                  <a:lnTo>
                    <a:pt x="511" y="104"/>
                  </a:lnTo>
                  <a:lnTo>
                    <a:pt x="519" y="109"/>
                  </a:lnTo>
                  <a:lnTo>
                    <a:pt x="524" y="116"/>
                  </a:lnTo>
                  <a:lnTo>
                    <a:pt x="528" y="125"/>
                  </a:lnTo>
                  <a:lnTo>
                    <a:pt x="529" y="136"/>
                  </a:lnTo>
                  <a:lnTo>
                    <a:pt x="528" y="149"/>
                  </a:lnTo>
                  <a:lnTo>
                    <a:pt x="525" y="164"/>
                  </a:lnTo>
                  <a:lnTo>
                    <a:pt x="517" y="181"/>
                  </a:lnTo>
                  <a:lnTo>
                    <a:pt x="506" y="202"/>
                  </a:lnTo>
                  <a:lnTo>
                    <a:pt x="491" y="225"/>
                  </a:lnTo>
                  <a:lnTo>
                    <a:pt x="543" y="372"/>
                  </a:lnTo>
                  <a:lnTo>
                    <a:pt x="631" y="92"/>
                  </a:lnTo>
                  <a:lnTo>
                    <a:pt x="634" y="93"/>
                  </a:lnTo>
                  <a:lnTo>
                    <a:pt x="642" y="96"/>
                  </a:lnTo>
                  <a:lnTo>
                    <a:pt x="653" y="100"/>
                  </a:lnTo>
                  <a:lnTo>
                    <a:pt x="668" y="107"/>
                  </a:lnTo>
                  <a:lnTo>
                    <a:pt x="685" y="116"/>
                  </a:lnTo>
                  <a:lnTo>
                    <a:pt x="706" y="126"/>
                  </a:lnTo>
                  <a:lnTo>
                    <a:pt x="729" y="137"/>
                  </a:lnTo>
                  <a:lnTo>
                    <a:pt x="752" y="151"/>
                  </a:lnTo>
                  <a:lnTo>
                    <a:pt x="778" y="165"/>
                  </a:lnTo>
                  <a:lnTo>
                    <a:pt x="803" y="181"/>
                  </a:lnTo>
                  <a:lnTo>
                    <a:pt x="829" y="198"/>
                  </a:lnTo>
                  <a:lnTo>
                    <a:pt x="832" y="193"/>
                  </a:lnTo>
                  <a:lnTo>
                    <a:pt x="835" y="190"/>
                  </a:lnTo>
                  <a:lnTo>
                    <a:pt x="848" y="176"/>
                  </a:lnTo>
                  <a:lnTo>
                    <a:pt x="860" y="165"/>
                  </a:lnTo>
                  <a:lnTo>
                    <a:pt x="871" y="155"/>
                  </a:lnTo>
                  <a:lnTo>
                    <a:pt x="885" y="144"/>
                  </a:lnTo>
                  <a:lnTo>
                    <a:pt x="900" y="132"/>
                  </a:lnTo>
                  <a:lnTo>
                    <a:pt x="927" y="113"/>
                  </a:lnTo>
                  <a:lnTo>
                    <a:pt x="955" y="95"/>
                  </a:lnTo>
                  <a:lnTo>
                    <a:pt x="982" y="78"/>
                  </a:lnTo>
                  <a:lnTo>
                    <a:pt x="1010" y="63"/>
                  </a:lnTo>
                  <a:lnTo>
                    <a:pt x="1035" y="49"/>
                  </a:lnTo>
                  <a:lnTo>
                    <a:pt x="1060" y="37"/>
                  </a:lnTo>
                  <a:lnTo>
                    <a:pt x="1082" y="26"/>
                  </a:lnTo>
                  <a:lnTo>
                    <a:pt x="1101" y="17"/>
                  </a:lnTo>
                  <a:lnTo>
                    <a:pt x="1116" y="10"/>
                  </a:lnTo>
                  <a:lnTo>
                    <a:pt x="1129" y="4"/>
                  </a:lnTo>
                  <a:lnTo>
                    <a:pt x="1137" y="1"/>
                  </a:lnTo>
                  <a:lnTo>
                    <a:pt x="11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B768CA86-3C48-4577-A900-8041D1D634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65" y="1365"/>
              <a:ext cx="46" cy="46"/>
            </a:xfrm>
            <a:custGeom>
              <a:avLst/>
              <a:gdLst>
                <a:gd name="T0" fmla="*/ 286 w 694"/>
                <a:gd name="T1" fmla="*/ 202 h 696"/>
                <a:gd name="T2" fmla="*/ 221 w 694"/>
                <a:gd name="T3" fmla="*/ 253 h 696"/>
                <a:gd name="T4" fmla="*/ 190 w 694"/>
                <a:gd name="T5" fmla="*/ 327 h 696"/>
                <a:gd name="T6" fmla="*/ 200 w 694"/>
                <a:gd name="T7" fmla="*/ 410 h 696"/>
                <a:gd name="T8" fmla="*/ 251 w 694"/>
                <a:gd name="T9" fmla="*/ 475 h 696"/>
                <a:gd name="T10" fmla="*/ 325 w 694"/>
                <a:gd name="T11" fmla="*/ 506 h 696"/>
                <a:gd name="T12" fmla="*/ 408 w 694"/>
                <a:gd name="T13" fmla="*/ 495 h 696"/>
                <a:gd name="T14" fmla="*/ 473 w 694"/>
                <a:gd name="T15" fmla="*/ 444 h 696"/>
                <a:gd name="T16" fmla="*/ 503 w 694"/>
                <a:gd name="T17" fmla="*/ 370 h 696"/>
                <a:gd name="T18" fmla="*/ 493 w 694"/>
                <a:gd name="T19" fmla="*/ 288 h 696"/>
                <a:gd name="T20" fmla="*/ 442 w 694"/>
                <a:gd name="T21" fmla="*/ 222 h 696"/>
                <a:gd name="T22" fmla="*/ 368 w 694"/>
                <a:gd name="T23" fmla="*/ 192 h 696"/>
                <a:gd name="T24" fmla="*/ 464 w 694"/>
                <a:gd name="T25" fmla="*/ 3 h 696"/>
                <a:gd name="T26" fmla="*/ 524 w 694"/>
                <a:gd name="T27" fmla="*/ 37 h 696"/>
                <a:gd name="T28" fmla="*/ 507 w 694"/>
                <a:gd name="T29" fmla="*/ 104 h 696"/>
                <a:gd name="T30" fmla="*/ 573 w 694"/>
                <a:gd name="T31" fmla="*/ 163 h 696"/>
                <a:gd name="T32" fmla="*/ 646 w 694"/>
                <a:gd name="T33" fmla="*/ 167 h 696"/>
                <a:gd name="T34" fmla="*/ 674 w 694"/>
                <a:gd name="T35" fmla="*/ 187 h 696"/>
                <a:gd name="T36" fmla="*/ 692 w 694"/>
                <a:gd name="T37" fmla="*/ 254 h 696"/>
                <a:gd name="T38" fmla="*/ 633 w 694"/>
                <a:gd name="T39" fmla="*/ 289 h 696"/>
                <a:gd name="T40" fmla="*/ 635 w 694"/>
                <a:gd name="T41" fmla="*/ 408 h 696"/>
                <a:gd name="T42" fmla="*/ 692 w 694"/>
                <a:gd name="T43" fmla="*/ 441 h 696"/>
                <a:gd name="T44" fmla="*/ 674 w 694"/>
                <a:gd name="T45" fmla="*/ 509 h 696"/>
                <a:gd name="T46" fmla="*/ 646 w 694"/>
                <a:gd name="T47" fmla="*/ 527 h 696"/>
                <a:gd name="T48" fmla="*/ 576 w 694"/>
                <a:gd name="T49" fmla="*/ 532 h 696"/>
                <a:gd name="T50" fmla="*/ 508 w 694"/>
                <a:gd name="T51" fmla="*/ 593 h 696"/>
                <a:gd name="T52" fmla="*/ 526 w 694"/>
                <a:gd name="T53" fmla="*/ 658 h 696"/>
                <a:gd name="T54" fmla="*/ 466 w 694"/>
                <a:gd name="T55" fmla="*/ 694 h 696"/>
                <a:gd name="T56" fmla="*/ 432 w 694"/>
                <a:gd name="T57" fmla="*/ 687 h 696"/>
                <a:gd name="T58" fmla="*/ 368 w 694"/>
                <a:gd name="T59" fmla="*/ 641 h 696"/>
                <a:gd name="T60" fmla="*/ 271 w 694"/>
                <a:gd name="T61" fmla="*/ 677 h 696"/>
                <a:gd name="T62" fmla="*/ 243 w 694"/>
                <a:gd name="T63" fmla="*/ 696 h 696"/>
                <a:gd name="T64" fmla="*/ 178 w 694"/>
                <a:gd name="T65" fmla="*/ 668 h 696"/>
                <a:gd name="T66" fmla="*/ 171 w 694"/>
                <a:gd name="T67" fmla="*/ 636 h 696"/>
                <a:gd name="T68" fmla="*/ 129 w 694"/>
                <a:gd name="T69" fmla="*/ 542 h 696"/>
                <a:gd name="T70" fmla="*/ 50 w 694"/>
                <a:gd name="T71" fmla="*/ 530 h 696"/>
                <a:gd name="T72" fmla="*/ 21 w 694"/>
                <a:gd name="T73" fmla="*/ 511 h 696"/>
                <a:gd name="T74" fmla="*/ 3 w 694"/>
                <a:gd name="T75" fmla="*/ 443 h 696"/>
                <a:gd name="T76" fmla="*/ 62 w 694"/>
                <a:gd name="T77" fmla="*/ 409 h 696"/>
                <a:gd name="T78" fmla="*/ 62 w 694"/>
                <a:gd name="T79" fmla="*/ 290 h 696"/>
                <a:gd name="T80" fmla="*/ 2 w 694"/>
                <a:gd name="T81" fmla="*/ 255 h 696"/>
                <a:gd name="T82" fmla="*/ 20 w 694"/>
                <a:gd name="T83" fmla="*/ 188 h 696"/>
                <a:gd name="T84" fmla="*/ 49 w 694"/>
                <a:gd name="T85" fmla="*/ 168 h 696"/>
                <a:gd name="T86" fmla="*/ 121 w 694"/>
                <a:gd name="T87" fmla="*/ 165 h 696"/>
                <a:gd name="T88" fmla="*/ 187 w 694"/>
                <a:gd name="T89" fmla="*/ 105 h 696"/>
                <a:gd name="T90" fmla="*/ 169 w 694"/>
                <a:gd name="T91" fmla="*/ 38 h 696"/>
                <a:gd name="T92" fmla="*/ 229 w 694"/>
                <a:gd name="T93" fmla="*/ 4 h 696"/>
                <a:gd name="T94" fmla="*/ 262 w 694"/>
                <a:gd name="T95" fmla="*/ 10 h 696"/>
                <a:gd name="T96" fmla="*/ 327 w 694"/>
                <a:gd name="T97" fmla="*/ 58 h 696"/>
                <a:gd name="T98" fmla="*/ 423 w 694"/>
                <a:gd name="T99" fmla="*/ 19 h 696"/>
                <a:gd name="T100" fmla="*/ 451 w 694"/>
                <a:gd name="T101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4" h="696">
                  <a:moveTo>
                    <a:pt x="341" y="190"/>
                  </a:moveTo>
                  <a:lnTo>
                    <a:pt x="313" y="194"/>
                  </a:lnTo>
                  <a:lnTo>
                    <a:pt x="286" y="202"/>
                  </a:lnTo>
                  <a:lnTo>
                    <a:pt x="260" y="215"/>
                  </a:lnTo>
                  <a:lnTo>
                    <a:pt x="239" y="233"/>
                  </a:lnTo>
                  <a:lnTo>
                    <a:pt x="221" y="253"/>
                  </a:lnTo>
                  <a:lnTo>
                    <a:pt x="206" y="275"/>
                  </a:lnTo>
                  <a:lnTo>
                    <a:pt x="195" y="301"/>
                  </a:lnTo>
                  <a:lnTo>
                    <a:pt x="190" y="327"/>
                  </a:lnTo>
                  <a:lnTo>
                    <a:pt x="188" y="355"/>
                  </a:lnTo>
                  <a:lnTo>
                    <a:pt x="192" y="382"/>
                  </a:lnTo>
                  <a:lnTo>
                    <a:pt x="200" y="410"/>
                  </a:lnTo>
                  <a:lnTo>
                    <a:pt x="214" y="435"/>
                  </a:lnTo>
                  <a:lnTo>
                    <a:pt x="231" y="457"/>
                  </a:lnTo>
                  <a:lnTo>
                    <a:pt x="251" y="475"/>
                  </a:lnTo>
                  <a:lnTo>
                    <a:pt x="274" y="489"/>
                  </a:lnTo>
                  <a:lnTo>
                    <a:pt x="299" y="499"/>
                  </a:lnTo>
                  <a:lnTo>
                    <a:pt x="325" y="506"/>
                  </a:lnTo>
                  <a:lnTo>
                    <a:pt x="353" y="508"/>
                  </a:lnTo>
                  <a:lnTo>
                    <a:pt x="380" y="503"/>
                  </a:lnTo>
                  <a:lnTo>
                    <a:pt x="408" y="495"/>
                  </a:lnTo>
                  <a:lnTo>
                    <a:pt x="433" y="482"/>
                  </a:lnTo>
                  <a:lnTo>
                    <a:pt x="455" y="465"/>
                  </a:lnTo>
                  <a:lnTo>
                    <a:pt x="473" y="444"/>
                  </a:lnTo>
                  <a:lnTo>
                    <a:pt x="487" y="421"/>
                  </a:lnTo>
                  <a:lnTo>
                    <a:pt x="497" y="397"/>
                  </a:lnTo>
                  <a:lnTo>
                    <a:pt x="503" y="370"/>
                  </a:lnTo>
                  <a:lnTo>
                    <a:pt x="504" y="343"/>
                  </a:lnTo>
                  <a:lnTo>
                    <a:pt x="501" y="315"/>
                  </a:lnTo>
                  <a:lnTo>
                    <a:pt x="493" y="288"/>
                  </a:lnTo>
                  <a:lnTo>
                    <a:pt x="480" y="262"/>
                  </a:lnTo>
                  <a:lnTo>
                    <a:pt x="463" y="241"/>
                  </a:lnTo>
                  <a:lnTo>
                    <a:pt x="442" y="222"/>
                  </a:lnTo>
                  <a:lnTo>
                    <a:pt x="419" y="208"/>
                  </a:lnTo>
                  <a:lnTo>
                    <a:pt x="395" y="198"/>
                  </a:lnTo>
                  <a:lnTo>
                    <a:pt x="368" y="192"/>
                  </a:lnTo>
                  <a:lnTo>
                    <a:pt x="341" y="190"/>
                  </a:lnTo>
                  <a:close/>
                  <a:moveTo>
                    <a:pt x="451" y="0"/>
                  </a:moveTo>
                  <a:lnTo>
                    <a:pt x="464" y="3"/>
                  </a:lnTo>
                  <a:lnTo>
                    <a:pt x="507" y="21"/>
                  </a:lnTo>
                  <a:lnTo>
                    <a:pt x="517" y="27"/>
                  </a:lnTo>
                  <a:lnTo>
                    <a:pt x="524" y="37"/>
                  </a:lnTo>
                  <a:lnTo>
                    <a:pt x="526" y="48"/>
                  </a:lnTo>
                  <a:lnTo>
                    <a:pt x="524" y="61"/>
                  </a:lnTo>
                  <a:lnTo>
                    <a:pt x="507" y="104"/>
                  </a:lnTo>
                  <a:lnTo>
                    <a:pt x="531" y="122"/>
                  </a:lnTo>
                  <a:lnTo>
                    <a:pt x="553" y="141"/>
                  </a:lnTo>
                  <a:lnTo>
                    <a:pt x="573" y="163"/>
                  </a:lnTo>
                  <a:lnTo>
                    <a:pt x="591" y="188"/>
                  </a:lnTo>
                  <a:lnTo>
                    <a:pt x="633" y="171"/>
                  </a:lnTo>
                  <a:lnTo>
                    <a:pt x="646" y="167"/>
                  </a:lnTo>
                  <a:lnTo>
                    <a:pt x="657" y="170"/>
                  </a:lnTo>
                  <a:lnTo>
                    <a:pt x="667" y="177"/>
                  </a:lnTo>
                  <a:lnTo>
                    <a:pt x="674" y="187"/>
                  </a:lnTo>
                  <a:lnTo>
                    <a:pt x="692" y="231"/>
                  </a:lnTo>
                  <a:lnTo>
                    <a:pt x="694" y="243"/>
                  </a:lnTo>
                  <a:lnTo>
                    <a:pt x="692" y="254"/>
                  </a:lnTo>
                  <a:lnTo>
                    <a:pt x="686" y="264"/>
                  </a:lnTo>
                  <a:lnTo>
                    <a:pt x="676" y="270"/>
                  </a:lnTo>
                  <a:lnTo>
                    <a:pt x="633" y="289"/>
                  </a:lnTo>
                  <a:lnTo>
                    <a:pt x="640" y="328"/>
                  </a:lnTo>
                  <a:lnTo>
                    <a:pt x="640" y="368"/>
                  </a:lnTo>
                  <a:lnTo>
                    <a:pt x="635" y="408"/>
                  </a:lnTo>
                  <a:lnTo>
                    <a:pt x="676" y="425"/>
                  </a:lnTo>
                  <a:lnTo>
                    <a:pt x="685" y="431"/>
                  </a:lnTo>
                  <a:lnTo>
                    <a:pt x="692" y="441"/>
                  </a:lnTo>
                  <a:lnTo>
                    <a:pt x="694" y="453"/>
                  </a:lnTo>
                  <a:lnTo>
                    <a:pt x="692" y="465"/>
                  </a:lnTo>
                  <a:lnTo>
                    <a:pt x="674" y="509"/>
                  </a:lnTo>
                  <a:lnTo>
                    <a:pt x="667" y="519"/>
                  </a:lnTo>
                  <a:lnTo>
                    <a:pt x="658" y="525"/>
                  </a:lnTo>
                  <a:lnTo>
                    <a:pt x="646" y="527"/>
                  </a:lnTo>
                  <a:lnTo>
                    <a:pt x="635" y="525"/>
                  </a:lnTo>
                  <a:lnTo>
                    <a:pt x="593" y="509"/>
                  </a:lnTo>
                  <a:lnTo>
                    <a:pt x="576" y="532"/>
                  </a:lnTo>
                  <a:lnTo>
                    <a:pt x="555" y="554"/>
                  </a:lnTo>
                  <a:lnTo>
                    <a:pt x="533" y="575"/>
                  </a:lnTo>
                  <a:lnTo>
                    <a:pt x="508" y="593"/>
                  </a:lnTo>
                  <a:lnTo>
                    <a:pt x="526" y="635"/>
                  </a:lnTo>
                  <a:lnTo>
                    <a:pt x="528" y="647"/>
                  </a:lnTo>
                  <a:lnTo>
                    <a:pt x="526" y="658"/>
                  </a:lnTo>
                  <a:lnTo>
                    <a:pt x="520" y="668"/>
                  </a:lnTo>
                  <a:lnTo>
                    <a:pt x="509" y="675"/>
                  </a:lnTo>
                  <a:lnTo>
                    <a:pt x="466" y="694"/>
                  </a:lnTo>
                  <a:lnTo>
                    <a:pt x="454" y="696"/>
                  </a:lnTo>
                  <a:lnTo>
                    <a:pt x="442" y="694"/>
                  </a:lnTo>
                  <a:lnTo>
                    <a:pt x="432" y="687"/>
                  </a:lnTo>
                  <a:lnTo>
                    <a:pt x="425" y="677"/>
                  </a:lnTo>
                  <a:lnTo>
                    <a:pt x="408" y="636"/>
                  </a:lnTo>
                  <a:lnTo>
                    <a:pt x="368" y="641"/>
                  </a:lnTo>
                  <a:lnTo>
                    <a:pt x="327" y="641"/>
                  </a:lnTo>
                  <a:lnTo>
                    <a:pt x="289" y="636"/>
                  </a:lnTo>
                  <a:lnTo>
                    <a:pt x="271" y="677"/>
                  </a:lnTo>
                  <a:lnTo>
                    <a:pt x="264" y="687"/>
                  </a:lnTo>
                  <a:lnTo>
                    <a:pt x="254" y="693"/>
                  </a:lnTo>
                  <a:lnTo>
                    <a:pt x="243" y="696"/>
                  </a:lnTo>
                  <a:lnTo>
                    <a:pt x="231" y="694"/>
                  </a:lnTo>
                  <a:lnTo>
                    <a:pt x="187" y="676"/>
                  </a:lnTo>
                  <a:lnTo>
                    <a:pt x="178" y="668"/>
                  </a:lnTo>
                  <a:lnTo>
                    <a:pt x="172" y="659"/>
                  </a:lnTo>
                  <a:lnTo>
                    <a:pt x="169" y="647"/>
                  </a:lnTo>
                  <a:lnTo>
                    <a:pt x="171" y="636"/>
                  </a:lnTo>
                  <a:lnTo>
                    <a:pt x="188" y="594"/>
                  </a:lnTo>
                  <a:lnTo>
                    <a:pt x="157" y="570"/>
                  </a:lnTo>
                  <a:lnTo>
                    <a:pt x="129" y="542"/>
                  </a:lnTo>
                  <a:lnTo>
                    <a:pt x="104" y="510"/>
                  </a:lnTo>
                  <a:lnTo>
                    <a:pt x="62" y="527"/>
                  </a:lnTo>
                  <a:lnTo>
                    <a:pt x="50" y="530"/>
                  </a:lnTo>
                  <a:lnTo>
                    <a:pt x="39" y="528"/>
                  </a:lnTo>
                  <a:lnTo>
                    <a:pt x="28" y="521"/>
                  </a:lnTo>
                  <a:lnTo>
                    <a:pt x="21" y="511"/>
                  </a:lnTo>
                  <a:lnTo>
                    <a:pt x="3" y="467"/>
                  </a:lnTo>
                  <a:lnTo>
                    <a:pt x="1" y="455"/>
                  </a:lnTo>
                  <a:lnTo>
                    <a:pt x="3" y="443"/>
                  </a:lnTo>
                  <a:lnTo>
                    <a:pt x="9" y="433"/>
                  </a:lnTo>
                  <a:lnTo>
                    <a:pt x="19" y="427"/>
                  </a:lnTo>
                  <a:lnTo>
                    <a:pt x="62" y="409"/>
                  </a:lnTo>
                  <a:lnTo>
                    <a:pt x="56" y="369"/>
                  </a:lnTo>
                  <a:lnTo>
                    <a:pt x="56" y="328"/>
                  </a:lnTo>
                  <a:lnTo>
                    <a:pt x="62" y="290"/>
                  </a:lnTo>
                  <a:lnTo>
                    <a:pt x="18" y="272"/>
                  </a:lnTo>
                  <a:lnTo>
                    <a:pt x="8" y="265"/>
                  </a:lnTo>
                  <a:lnTo>
                    <a:pt x="2" y="255"/>
                  </a:lnTo>
                  <a:lnTo>
                    <a:pt x="0" y="244"/>
                  </a:lnTo>
                  <a:lnTo>
                    <a:pt x="2" y="232"/>
                  </a:lnTo>
                  <a:lnTo>
                    <a:pt x="20" y="188"/>
                  </a:lnTo>
                  <a:lnTo>
                    <a:pt x="27" y="178"/>
                  </a:lnTo>
                  <a:lnTo>
                    <a:pt x="37" y="172"/>
                  </a:lnTo>
                  <a:lnTo>
                    <a:pt x="49" y="168"/>
                  </a:lnTo>
                  <a:lnTo>
                    <a:pt x="60" y="171"/>
                  </a:lnTo>
                  <a:lnTo>
                    <a:pt x="104" y="189"/>
                  </a:lnTo>
                  <a:lnTo>
                    <a:pt x="121" y="165"/>
                  </a:lnTo>
                  <a:lnTo>
                    <a:pt x="140" y="143"/>
                  </a:lnTo>
                  <a:lnTo>
                    <a:pt x="163" y="124"/>
                  </a:lnTo>
                  <a:lnTo>
                    <a:pt x="187" y="105"/>
                  </a:lnTo>
                  <a:lnTo>
                    <a:pt x="169" y="63"/>
                  </a:lnTo>
                  <a:lnTo>
                    <a:pt x="167" y="50"/>
                  </a:lnTo>
                  <a:lnTo>
                    <a:pt x="169" y="38"/>
                  </a:lnTo>
                  <a:lnTo>
                    <a:pt x="175" y="29"/>
                  </a:lnTo>
                  <a:lnTo>
                    <a:pt x="185" y="22"/>
                  </a:lnTo>
                  <a:lnTo>
                    <a:pt x="229" y="4"/>
                  </a:lnTo>
                  <a:lnTo>
                    <a:pt x="241" y="0"/>
                  </a:lnTo>
                  <a:lnTo>
                    <a:pt x="252" y="4"/>
                  </a:lnTo>
                  <a:lnTo>
                    <a:pt x="262" y="10"/>
                  </a:lnTo>
                  <a:lnTo>
                    <a:pt x="269" y="20"/>
                  </a:lnTo>
                  <a:lnTo>
                    <a:pt x="287" y="63"/>
                  </a:lnTo>
                  <a:lnTo>
                    <a:pt x="327" y="58"/>
                  </a:lnTo>
                  <a:lnTo>
                    <a:pt x="366" y="58"/>
                  </a:lnTo>
                  <a:lnTo>
                    <a:pt x="406" y="63"/>
                  </a:lnTo>
                  <a:lnTo>
                    <a:pt x="423" y="19"/>
                  </a:lnTo>
                  <a:lnTo>
                    <a:pt x="430" y="10"/>
                  </a:lnTo>
                  <a:lnTo>
                    <a:pt x="440" y="3"/>
                  </a:lnTo>
                  <a:lnTo>
                    <a:pt x="4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Freeform 741">
            <a:extLst>
              <a:ext uri="{FF2B5EF4-FFF2-40B4-BE49-F238E27FC236}">
                <a16:creationId xmlns:a16="http://schemas.microsoft.com/office/drawing/2014/main" id="{277BDD8D-9889-478C-9A99-E65D8A506DD4}"/>
              </a:ext>
            </a:extLst>
          </p:cNvPr>
          <p:cNvSpPr>
            <a:spLocks noEditPoints="1"/>
          </p:cNvSpPr>
          <p:nvPr/>
        </p:nvSpPr>
        <p:spPr bwMode="auto">
          <a:xfrm>
            <a:off x="7244625" y="5568254"/>
            <a:ext cx="280791" cy="257688"/>
          </a:xfrm>
          <a:custGeom>
            <a:avLst/>
            <a:gdLst>
              <a:gd name="T0" fmla="*/ 832 w 3321"/>
              <a:gd name="T1" fmla="*/ 1432 h 3043"/>
              <a:gd name="T2" fmla="*/ 261 w 3321"/>
              <a:gd name="T3" fmla="*/ 1721 h 3043"/>
              <a:gd name="T4" fmla="*/ 832 w 3321"/>
              <a:gd name="T5" fmla="*/ 2011 h 3043"/>
              <a:gd name="T6" fmla="*/ 1401 w 3321"/>
              <a:gd name="T7" fmla="*/ 1721 h 3043"/>
              <a:gd name="T8" fmla="*/ 832 w 3321"/>
              <a:gd name="T9" fmla="*/ 1432 h 3043"/>
              <a:gd name="T10" fmla="*/ 2489 w 3321"/>
              <a:gd name="T11" fmla="*/ 1426 h 3043"/>
              <a:gd name="T12" fmla="*/ 1920 w 3321"/>
              <a:gd name="T13" fmla="*/ 1717 h 3043"/>
              <a:gd name="T14" fmla="*/ 2489 w 3321"/>
              <a:gd name="T15" fmla="*/ 2007 h 3043"/>
              <a:gd name="T16" fmla="*/ 3059 w 3321"/>
              <a:gd name="T17" fmla="*/ 1717 h 3043"/>
              <a:gd name="T18" fmla="*/ 2489 w 3321"/>
              <a:gd name="T19" fmla="*/ 1426 h 3043"/>
              <a:gd name="T20" fmla="*/ 1662 w 3321"/>
              <a:gd name="T21" fmla="*/ 133 h 3043"/>
              <a:gd name="T22" fmla="*/ 1093 w 3321"/>
              <a:gd name="T23" fmla="*/ 423 h 3043"/>
              <a:gd name="T24" fmla="*/ 1662 w 3321"/>
              <a:gd name="T25" fmla="*/ 714 h 3043"/>
              <a:gd name="T26" fmla="*/ 2233 w 3321"/>
              <a:gd name="T27" fmla="*/ 423 h 3043"/>
              <a:gd name="T28" fmla="*/ 1662 w 3321"/>
              <a:gd name="T29" fmla="*/ 133 h 3043"/>
              <a:gd name="T30" fmla="*/ 1662 w 3321"/>
              <a:gd name="T31" fmla="*/ 0 h 3043"/>
              <a:gd name="T32" fmla="*/ 1662 w 3321"/>
              <a:gd name="T33" fmla="*/ 0 h 3043"/>
              <a:gd name="T34" fmla="*/ 2494 w 3321"/>
              <a:gd name="T35" fmla="*/ 423 h 3043"/>
              <a:gd name="T36" fmla="*/ 2494 w 3321"/>
              <a:gd name="T37" fmla="*/ 1296 h 3043"/>
              <a:gd name="T38" fmla="*/ 3321 w 3321"/>
              <a:gd name="T39" fmla="*/ 1717 h 3043"/>
              <a:gd name="T40" fmla="*/ 3321 w 3321"/>
              <a:gd name="T41" fmla="*/ 2615 h 3043"/>
              <a:gd name="T42" fmla="*/ 2489 w 3321"/>
              <a:gd name="T43" fmla="*/ 3038 h 3043"/>
              <a:gd name="T44" fmla="*/ 1662 w 3321"/>
              <a:gd name="T45" fmla="*/ 2617 h 3043"/>
              <a:gd name="T46" fmla="*/ 1662 w 3321"/>
              <a:gd name="T47" fmla="*/ 2619 h 3043"/>
              <a:gd name="T48" fmla="*/ 832 w 3321"/>
              <a:gd name="T49" fmla="*/ 3043 h 3043"/>
              <a:gd name="T50" fmla="*/ 0 w 3321"/>
              <a:gd name="T51" fmla="*/ 2619 h 3043"/>
              <a:gd name="T52" fmla="*/ 0 w 3321"/>
              <a:gd name="T53" fmla="*/ 1721 h 3043"/>
              <a:gd name="T54" fmla="*/ 832 w 3321"/>
              <a:gd name="T55" fmla="*/ 1298 h 3043"/>
              <a:gd name="T56" fmla="*/ 832 w 3321"/>
              <a:gd name="T57" fmla="*/ 423 h 3043"/>
              <a:gd name="T58" fmla="*/ 1662 w 3321"/>
              <a:gd name="T59" fmla="*/ 0 h 3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321" h="3043">
                <a:moveTo>
                  <a:pt x="832" y="1432"/>
                </a:moveTo>
                <a:lnTo>
                  <a:pt x="261" y="1721"/>
                </a:lnTo>
                <a:lnTo>
                  <a:pt x="832" y="2011"/>
                </a:lnTo>
                <a:lnTo>
                  <a:pt x="1401" y="1721"/>
                </a:lnTo>
                <a:lnTo>
                  <a:pt x="832" y="1432"/>
                </a:lnTo>
                <a:close/>
                <a:moveTo>
                  <a:pt x="2489" y="1426"/>
                </a:moveTo>
                <a:lnTo>
                  <a:pt x="1920" y="1717"/>
                </a:lnTo>
                <a:lnTo>
                  <a:pt x="2489" y="2007"/>
                </a:lnTo>
                <a:lnTo>
                  <a:pt x="3059" y="1717"/>
                </a:lnTo>
                <a:lnTo>
                  <a:pt x="2489" y="1426"/>
                </a:lnTo>
                <a:close/>
                <a:moveTo>
                  <a:pt x="1662" y="133"/>
                </a:moveTo>
                <a:lnTo>
                  <a:pt x="1093" y="423"/>
                </a:lnTo>
                <a:lnTo>
                  <a:pt x="1662" y="714"/>
                </a:lnTo>
                <a:lnTo>
                  <a:pt x="2233" y="423"/>
                </a:lnTo>
                <a:lnTo>
                  <a:pt x="1662" y="133"/>
                </a:lnTo>
                <a:close/>
                <a:moveTo>
                  <a:pt x="1662" y="0"/>
                </a:moveTo>
                <a:lnTo>
                  <a:pt x="1662" y="0"/>
                </a:lnTo>
                <a:lnTo>
                  <a:pt x="2494" y="423"/>
                </a:lnTo>
                <a:lnTo>
                  <a:pt x="2494" y="1296"/>
                </a:lnTo>
                <a:lnTo>
                  <a:pt x="3321" y="1717"/>
                </a:lnTo>
                <a:lnTo>
                  <a:pt x="3321" y="2615"/>
                </a:lnTo>
                <a:lnTo>
                  <a:pt x="2489" y="3038"/>
                </a:lnTo>
                <a:lnTo>
                  <a:pt x="1662" y="2617"/>
                </a:lnTo>
                <a:lnTo>
                  <a:pt x="1662" y="2619"/>
                </a:lnTo>
                <a:lnTo>
                  <a:pt x="832" y="3043"/>
                </a:lnTo>
                <a:lnTo>
                  <a:pt x="0" y="2619"/>
                </a:lnTo>
                <a:lnTo>
                  <a:pt x="0" y="1721"/>
                </a:lnTo>
                <a:lnTo>
                  <a:pt x="832" y="1298"/>
                </a:lnTo>
                <a:lnTo>
                  <a:pt x="832" y="423"/>
                </a:lnTo>
                <a:lnTo>
                  <a:pt x="1662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D61E58-10DB-4148-ABE7-11CACF5667F7}"/>
              </a:ext>
            </a:extLst>
          </p:cNvPr>
          <p:cNvSpPr txBox="1"/>
          <p:nvPr/>
        </p:nvSpPr>
        <p:spPr>
          <a:xfrm>
            <a:off x="5340574" y="2416051"/>
            <a:ext cx="256412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CFDAC7-FE36-4F84-A032-66AE9A7E379C}"/>
              </a:ext>
            </a:extLst>
          </p:cNvPr>
          <p:cNvSpPr txBox="1"/>
          <p:nvPr/>
        </p:nvSpPr>
        <p:spPr>
          <a:xfrm>
            <a:off x="5340573" y="2107307"/>
            <a:ext cx="2095179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Segmentation One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3EA130-AA78-464A-A828-7A5DDBA67919}"/>
              </a:ext>
            </a:extLst>
          </p:cNvPr>
          <p:cNvSpPr txBox="1"/>
          <p:nvPr/>
        </p:nvSpPr>
        <p:spPr>
          <a:xfrm>
            <a:off x="4023409" y="5548117"/>
            <a:ext cx="267365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92949E-5029-4A56-AE03-F09440EB0F01}"/>
              </a:ext>
            </a:extLst>
          </p:cNvPr>
          <p:cNvSpPr txBox="1"/>
          <p:nvPr/>
        </p:nvSpPr>
        <p:spPr>
          <a:xfrm>
            <a:off x="4597954" y="5239373"/>
            <a:ext cx="2099114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Segmentation Two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36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757930CA-957D-4533-A524-53DDBF91586E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36E2E35-942B-45F5-A3AE-FEE4FB7E5E63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C7D0BFB-F7C0-45A9-894A-FE9C1CF216A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8BB7B6B-298C-4272-BABB-05875FA6C64F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D5D06-ACF1-43C1-B2C3-E581A13D9677}"/>
              </a:ext>
            </a:extLst>
          </p:cNvPr>
          <p:cNvSpPr txBox="1"/>
          <p:nvPr/>
        </p:nvSpPr>
        <p:spPr>
          <a:xfrm>
            <a:off x="1265290" y="2007692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Timeline Work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637796-8ADD-4ED5-8274-FD66C5E10E80}"/>
              </a:ext>
            </a:extLst>
          </p:cNvPr>
          <p:cNvSpPr/>
          <p:nvPr/>
        </p:nvSpPr>
        <p:spPr>
          <a:xfrm>
            <a:off x="1344204" y="193466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4AE9A7-76E1-4602-919F-19A8FA4D9671}"/>
              </a:ext>
            </a:extLst>
          </p:cNvPr>
          <p:cNvSpPr txBox="1"/>
          <p:nvPr/>
        </p:nvSpPr>
        <p:spPr>
          <a:xfrm>
            <a:off x="1262729" y="3235533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C19DCC-E2BE-4C9F-BDC2-30290EB1F6A4}"/>
              </a:ext>
            </a:extLst>
          </p:cNvPr>
          <p:cNvSpPr txBox="1"/>
          <p:nvPr/>
        </p:nvSpPr>
        <p:spPr>
          <a:xfrm>
            <a:off x="1262729" y="4097467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84CBC6-129F-48B2-8F7B-9517849AA218}"/>
              </a:ext>
            </a:extLst>
          </p:cNvPr>
          <p:cNvSpPr txBox="1"/>
          <p:nvPr/>
        </p:nvSpPr>
        <p:spPr>
          <a:xfrm>
            <a:off x="9255037" y="2989312"/>
            <a:ext cx="15820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err="1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 2012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075C67-DE24-4FD0-8F9B-BDCB76619104}"/>
              </a:ext>
            </a:extLst>
          </p:cNvPr>
          <p:cNvSpPr txBox="1"/>
          <p:nvPr/>
        </p:nvSpPr>
        <p:spPr>
          <a:xfrm>
            <a:off x="9170689" y="3269716"/>
            <a:ext cx="244021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iii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5CDA7475-AAB0-47D4-A6DB-3B3BE00FA18F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9E2DD5B0-EA3D-4C78-91C1-91FBD0A9996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30822595-C40E-4DA7-B24F-FFB5C04F9A0E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D01EA9-7018-40D3-BAD7-3A89CB716800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1F244B-B9CB-414E-9EED-0FDF7E4C52C9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45993E-661C-43F0-8C00-BA8FCA3FC7A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610766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0C82C20-AFCC-4435-8E46-82A1941CD457}"/>
              </a:ext>
            </a:extLst>
          </p:cNvPr>
          <p:cNvSpPr txBox="1"/>
          <p:nvPr/>
        </p:nvSpPr>
        <p:spPr>
          <a:xfrm>
            <a:off x="9255037" y="2989312"/>
            <a:ext cx="15820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err="1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 2013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9B71B0-DCD2-43A8-9777-85E8197D719B}"/>
              </a:ext>
            </a:extLst>
          </p:cNvPr>
          <p:cNvSpPr txBox="1"/>
          <p:nvPr/>
        </p:nvSpPr>
        <p:spPr>
          <a:xfrm>
            <a:off x="9170689" y="3269716"/>
            <a:ext cx="244021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iii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374640F2-ECCF-4702-B818-4BBCD5DAB9A0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FFEAED65-98BA-4DA7-AE5C-8469E23B6DCF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214A25CC-D598-4659-AA89-ED3A0EB8BC73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F0FF93-5B21-4280-B406-8D2D33F79774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2A853CC-4A35-4F19-854C-B94C1019E334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8C13B01-61F6-4465-BD62-ADF03584B590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8360260-1EFF-4054-A7E4-E9E01C6C2E6F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FEB3BA-E916-42B8-8121-E81261255054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99A5673-F0B7-45C4-9AC9-F2C8934EAA47}"/>
              </a:ext>
            </a:extLst>
          </p:cNvPr>
          <p:cNvSpPr txBox="1"/>
          <p:nvPr/>
        </p:nvSpPr>
        <p:spPr>
          <a:xfrm>
            <a:off x="1265290" y="2007692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Timeline Work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FF2033-9F8F-44A7-B949-0F4ACEBA8CC8}"/>
              </a:ext>
            </a:extLst>
          </p:cNvPr>
          <p:cNvSpPr/>
          <p:nvPr/>
        </p:nvSpPr>
        <p:spPr>
          <a:xfrm>
            <a:off x="1344204" y="193466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411B11-B969-4CBF-A4CE-78985AADF566}"/>
              </a:ext>
            </a:extLst>
          </p:cNvPr>
          <p:cNvSpPr txBox="1"/>
          <p:nvPr/>
        </p:nvSpPr>
        <p:spPr>
          <a:xfrm>
            <a:off x="1262729" y="3235533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628008-032A-4860-93FD-AF4740CD0A1E}"/>
              </a:ext>
            </a:extLst>
          </p:cNvPr>
          <p:cNvSpPr txBox="1"/>
          <p:nvPr/>
        </p:nvSpPr>
        <p:spPr>
          <a:xfrm>
            <a:off x="1262729" y="4097467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3655D6-C259-452C-B108-1982BDFAB1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02347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6EB79C5-184E-4094-8529-EE0A27401731}"/>
              </a:ext>
            </a:extLst>
          </p:cNvPr>
          <p:cNvSpPr txBox="1"/>
          <p:nvPr/>
        </p:nvSpPr>
        <p:spPr>
          <a:xfrm>
            <a:off x="9255037" y="2989312"/>
            <a:ext cx="15820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err="1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 2014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C5AA60-1800-46D7-8DFE-6627DB5890C0}"/>
              </a:ext>
            </a:extLst>
          </p:cNvPr>
          <p:cNvSpPr txBox="1"/>
          <p:nvPr/>
        </p:nvSpPr>
        <p:spPr>
          <a:xfrm>
            <a:off x="9170689" y="3269716"/>
            <a:ext cx="244021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iii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B13CA8A5-45F0-4855-A138-8A96D8BFC4B5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AF847083-62AE-4333-A311-CDE9B631B64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2CC3EED0-CC9F-4E37-9C6A-473D44BCA86C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05DA64-D9A7-4EA4-A763-0D5037E9DC13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6542107-7731-4F02-BBB1-E6F3DFCBD5B4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9B3B185-9F57-4A7D-91B1-C709D5BC1BA2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AD0BF97-2846-4E8A-B7E1-039A53E8774C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7BCB63A-2906-4FEE-830A-34C99158C74E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2CE448-A11D-4FD6-8C57-5E0429D06913}"/>
              </a:ext>
            </a:extLst>
          </p:cNvPr>
          <p:cNvSpPr txBox="1"/>
          <p:nvPr/>
        </p:nvSpPr>
        <p:spPr>
          <a:xfrm>
            <a:off x="1265290" y="2007692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Timeline Work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A2BDF9-F09C-4A98-B77B-09888F1CB4EC}"/>
              </a:ext>
            </a:extLst>
          </p:cNvPr>
          <p:cNvSpPr/>
          <p:nvPr/>
        </p:nvSpPr>
        <p:spPr>
          <a:xfrm>
            <a:off x="1344204" y="193466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A28974-E5B3-492E-A67B-197EB86122A2}"/>
              </a:ext>
            </a:extLst>
          </p:cNvPr>
          <p:cNvSpPr txBox="1"/>
          <p:nvPr/>
        </p:nvSpPr>
        <p:spPr>
          <a:xfrm>
            <a:off x="1262729" y="3235533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BD32EF-C75F-4F90-A523-643ECED281A7}"/>
              </a:ext>
            </a:extLst>
          </p:cNvPr>
          <p:cNvSpPr txBox="1"/>
          <p:nvPr/>
        </p:nvSpPr>
        <p:spPr>
          <a:xfrm>
            <a:off x="1262729" y="4097467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955EB2-5CEB-4044-8C0B-7ADC505125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576739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C71124D-5C91-4647-A133-7F976D29FAA8}"/>
              </a:ext>
            </a:extLst>
          </p:cNvPr>
          <p:cNvSpPr/>
          <p:nvPr/>
        </p:nvSpPr>
        <p:spPr>
          <a:xfrm>
            <a:off x="2169807" y="1641475"/>
            <a:ext cx="3575050" cy="3575050"/>
          </a:xfrm>
          <a:custGeom>
            <a:avLst/>
            <a:gdLst>
              <a:gd name="connsiteX0" fmla="*/ 1787525 w 3575050"/>
              <a:gd name="connsiteY0" fmla="*/ 0 h 3575050"/>
              <a:gd name="connsiteX1" fmla="*/ 3575050 w 3575050"/>
              <a:gd name="connsiteY1" fmla="*/ 1787525 h 3575050"/>
              <a:gd name="connsiteX2" fmla="*/ 1787525 w 3575050"/>
              <a:gd name="connsiteY2" fmla="*/ 3575050 h 3575050"/>
              <a:gd name="connsiteX3" fmla="*/ 0 w 3575050"/>
              <a:gd name="connsiteY3" fmla="*/ 1787525 h 3575050"/>
              <a:gd name="connsiteX4" fmla="*/ 1787525 w 3575050"/>
              <a:gd name="connsiteY4" fmla="*/ 0 h 357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5050" h="3575050">
                <a:moveTo>
                  <a:pt x="1787525" y="0"/>
                </a:moveTo>
                <a:cubicBezTo>
                  <a:pt x="2774748" y="0"/>
                  <a:pt x="3575050" y="800302"/>
                  <a:pt x="3575050" y="1787525"/>
                </a:cubicBezTo>
                <a:cubicBezTo>
                  <a:pt x="3575050" y="2774748"/>
                  <a:pt x="2774748" y="3575050"/>
                  <a:pt x="1787525" y="3575050"/>
                </a:cubicBezTo>
                <a:cubicBezTo>
                  <a:pt x="800302" y="3575050"/>
                  <a:pt x="0" y="2774748"/>
                  <a:pt x="0" y="1787525"/>
                </a:cubicBezTo>
                <a:cubicBezTo>
                  <a:pt x="0" y="800302"/>
                  <a:pt x="800302" y="0"/>
                  <a:pt x="178752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0253D9-C906-4B90-9849-662ED2E719C3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B4D17-D23C-4BC1-847E-38F9FDAF0B77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35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2758C99-EB17-4281-B88A-850E16DDE738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B65828-7204-43A9-8DB7-C5C512C83C8F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EAA6519-5DC7-4955-9122-16296EA4DE8D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F6D320-422A-4243-94C8-1C35ED4D2F9A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496E2E9-CE68-4856-BC51-D80750B199DB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9BCD064-03BA-43CF-B9F7-2BD1BA5C8BF8}"/>
              </a:ext>
            </a:extLst>
          </p:cNvPr>
          <p:cNvSpPr txBox="1"/>
          <p:nvPr/>
        </p:nvSpPr>
        <p:spPr>
          <a:xfrm>
            <a:off x="6599450" y="2444889"/>
            <a:ext cx="42635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+mj-lt"/>
              </a:rPr>
              <a:t>Democracy</a:t>
            </a:r>
            <a:r>
              <a:rPr lang="en-US" sz="2400" b="1" dirty="0">
                <a:latin typeface="+mj-lt"/>
              </a:rPr>
              <a:t> is based upon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the conviction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>
                <a:solidFill>
                  <a:schemeClr val="accent3"/>
                </a:solidFill>
                <a:latin typeface="+mj-lt"/>
              </a:rPr>
              <a:t>there are </a:t>
            </a:r>
            <a:r>
              <a:rPr lang="en-US" sz="2400" b="1" dirty="0">
                <a:latin typeface="+mj-lt"/>
              </a:rPr>
              <a:t>extraordinary possibilities </a:t>
            </a:r>
            <a:r>
              <a:rPr lang="en-US" sz="2400" b="1" dirty="0">
                <a:solidFill>
                  <a:schemeClr val="accent4"/>
                </a:solidFill>
                <a:latin typeface="+mj-lt"/>
              </a:rPr>
              <a:t>in ordinary people.</a:t>
            </a:r>
            <a:endParaRPr lang="en-ID" sz="24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F2D183-5822-411B-8CFC-F2DFA96344A5}"/>
              </a:ext>
            </a:extLst>
          </p:cNvPr>
          <p:cNvSpPr txBox="1"/>
          <p:nvPr/>
        </p:nvSpPr>
        <p:spPr>
          <a:xfrm>
            <a:off x="6584461" y="1896130"/>
            <a:ext cx="593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0" i="0" dirty="0">
                <a:effectLst/>
                <a:latin typeface="+mj-lt"/>
              </a:rPr>
              <a:t>“</a:t>
            </a:r>
            <a:endParaRPr lang="en-ID" sz="4800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16BF2E-FB0C-485F-AE45-F1BB3F011F46}"/>
              </a:ext>
            </a:extLst>
          </p:cNvPr>
          <p:cNvSpPr txBox="1"/>
          <p:nvPr/>
        </p:nvSpPr>
        <p:spPr>
          <a:xfrm>
            <a:off x="6599450" y="4624863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6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Quote By Your Name</a:t>
            </a:r>
            <a:endParaRPr lang="en-ID" sz="1400" i="1" dirty="0">
              <a:solidFill>
                <a:schemeClr val="accent6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0A818D6-D43B-47E0-9AB4-54882045BC29}"/>
              </a:ext>
            </a:extLst>
          </p:cNvPr>
          <p:cNvCxnSpPr/>
          <p:nvPr/>
        </p:nvCxnSpPr>
        <p:spPr>
          <a:xfrm>
            <a:off x="8420100" y="4818340"/>
            <a:ext cx="895350" cy="0"/>
          </a:xfrm>
          <a:prstGeom prst="line">
            <a:avLst/>
          </a:prstGeom>
          <a:ln>
            <a:solidFill>
              <a:schemeClr val="accent3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156507-3002-4B04-AD0A-ACB4452C88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324691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1978277-6BE7-499E-84C5-60D7B6318650}"/>
              </a:ext>
            </a:extLst>
          </p:cNvPr>
          <p:cNvSpPr/>
          <p:nvPr/>
        </p:nvSpPr>
        <p:spPr>
          <a:xfrm>
            <a:off x="9220200" y="0"/>
            <a:ext cx="2971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0C34C48B-E585-4964-BC9A-F92AAF8DEAB7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62688485-DCDA-4153-B608-6D36BC0AD6E5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1BDE1F1A-A247-4F4D-A214-F5A015E8A192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3E5EE1-CCD7-45E2-AE6D-9C23F5EC640D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D586B8-795C-4174-AC95-2ED6AFCD6823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7D81F64-69D3-482F-AF21-ABDC07FE1BFA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68CA1DC-489A-4AFC-AF2E-6F512C0FC970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DFEE5C6-02A7-4119-A2F3-66E2B940AE85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D4B13C1-DCB3-48CF-8706-0D57F1737AB8}"/>
              </a:ext>
            </a:extLst>
          </p:cNvPr>
          <p:cNvSpPr txBox="1"/>
          <p:nvPr/>
        </p:nvSpPr>
        <p:spPr>
          <a:xfrm>
            <a:off x="1455714" y="1768701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Contact Information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4BB208-041E-42BC-BF39-0A592554BC43}"/>
              </a:ext>
            </a:extLst>
          </p:cNvPr>
          <p:cNvSpPr/>
          <p:nvPr/>
        </p:nvSpPr>
        <p:spPr>
          <a:xfrm>
            <a:off x="1534628" y="1695676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8CDC1C-2AF6-4755-BE39-23A7DBA45A74}"/>
              </a:ext>
            </a:extLst>
          </p:cNvPr>
          <p:cNvSpPr txBox="1"/>
          <p:nvPr/>
        </p:nvSpPr>
        <p:spPr>
          <a:xfrm>
            <a:off x="1455714" y="3529150"/>
            <a:ext cx="2052638" cy="568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accent6"/>
                </a:solidFill>
                <a:latin typeface="+mn-lt"/>
              </a:rPr>
              <a:t>Variable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 Course</a:t>
            </a:r>
            <a:r>
              <a:rPr lang="en-ID" sz="110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Building </a:t>
            </a:r>
            <a:r>
              <a:rPr lang="en-ID" sz="1100" dirty="0">
                <a:solidFill>
                  <a:schemeClr val="accent6"/>
                </a:solidFill>
                <a:latin typeface="+mn-lt"/>
              </a:rPr>
              <a:t>4 – 5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 Yanny </a:t>
            </a:r>
            <a:r>
              <a:rPr lang="en-ID" sz="1100" dirty="0">
                <a:solidFill>
                  <a:schemeClr val="accent6"/>
                </a:solidFill>
                <a:latin typeface="+mn-lt"/>
              </a:rPr>
              <a:t>Street, 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22 W 23</a:t>
            </a: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4E7965EC-B543-4448-9EA4-70BF976B2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714" y="3134776"/>
            <a:ext cx="1524000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id-ID" altLang="en-US" sz="1600" b="1" dirty="0">
                <a:solidFill>
                  <a:schemeClr val="tx2"/>
                </a:solidFill>
                <a:latin typeface="+mn-lt"/>
              </a:rPr>
              <a:t>Our Address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9634D0-45BC-402A-957D-87FF07960BD0}"/>
              </a:ext>
            </a:extLst>
          </p:cNvPr>
          <p:cNvSpPr txBox="1"/>
          <p:nvPr/>
        </p:nvSpPr>
        <p:spPr>
          <a:xfrm>
            <a:off x="3584959" y="4639770"/>
            <a:ext cx="2169519" cy="597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en-ID" sz="1100" dirty="0">
                <a:solidFill>
                  <a:schemeClr val="accent6"/>
                </a:solidFill>
                <a:latin typeface="+mn-lt"/>
              </a:rPr>
              <a:t>w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ww.</a:t>
            </a:r>
            <a:r>
              <a:rPr lang="en-US" sz="1100" dirty="0" err="1">
                <a:solidFill>
                  <a:schemeClr val="accent6"/>
                </a:solidFill>
                <a:latin typeface="+mn-lt"/>
              </a:rPr>
              <a:t>democraftcamp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.com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en-US" sz="1100" dirty="0">
                <a:solidFill>
                  <a:schemeClr val="accent6"/>
                </a:solidFill>
                <a:latin typeface="+mn-lt"/>
              </a:rPr>
              <a:t>camp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@</a:t>
            </a:r>
            <a:r>
              <a:rPr lang="en-US" sz="1100" dirty="0" err="1">
                <a:solidFill>
                  <a:schemeClr val="accent6"/>
                </a:solidFill>
                <a:latin typeface="+mn-lt"/>
              </a:rPr>
              <a:t>democraft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EF267D-CD9E-4F8C-BA7E-D51C2BC66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373" y="4256514"/>
            <a:ext cx="1524000" cy="42062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id-ID" altLang="en-US" sz="16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Follow 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A922C4-43E5-4556-B22B-03A9C9A71F6D}"/>
              </a:ext>
            </a:extLst>
          </p:cNvPr>
          <p:cNvSpPr txBox="1"/>
          <p:nvPr/>
        </p:nvSpPr>
        <p:spPr>
          <a:xfrm>
            <a:off x="1455714" y="4639770"/>
            <a:ext cx="2052638" cy="598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</a:rPr>
              <a:t>(+22) 000 2221 0000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</a:rPr>
              <a:t>(0345) 221 112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81BA51-FD6B-42BF-8F5B-22ACFC279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714" y="4256514"/>
            <a:ext cx="1524000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id-ID" altLang="en-US" sz="16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Get In Touch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1E3136-CB3D-4AAD-8B73-E7DD28B56203}"/>
              </a:ext>
            </a:extLst>
          </p:cNvPr>
          <p:cNvSpPr txBox="1"/>
          <p:nvPr/>
        </p:nvSpPr>
        <p:spPr>
          <a:xfrm>
            <a:off x="3584960" y="3515648"/>
            <a:ext cx="2052638" cy="598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</a:rPr>
              <a:t>Monday – Saturday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</a:rPr>
              <a:t>08.00 AM –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05</a:t>
            </a:r>
            <a:r>
              <a:rPr lang="id-ID" sz="1100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</a:rPr>
              <a:t>.00 PM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9E0F62-E730-4C98-9994-5E82E83F1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373" y="3134776"/>
            <a:ext cx="1524000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Office</a:t>
            </a:r>
            <a:r>
              <a:rPr lang="id-ID" altLang="en-US" sz="1600" b="1" dirty="0">
                <a:solidFill>
                  <a:schemeClr val="tx2"/>
                </a:solidFill>
                <a:latin typeface="+mn-lt"/>
              </a:rPr>
              <a:t> Hours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E8BC6E-7493-4AF5-83C0-C629010F83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03115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1FEA8-0D15-4FD7-8630-39C4B8DB24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91D8BAD-A37D-44B0-B251-09A5CD860E5E}"/>
              </a:ext>
            </a:extLst>
          </p:cNvPr>
          <p:cNvSpPr/>
          <p:nvPr/>
        </p:nvSpPr>
        <p:spPr>
          <a:xfrm>
            <a:off x="0" y="-1"/>
            <a:ext cx="12191999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5CD950BA-9792-4C44-8852-67BCFE210DED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FB06F70D-D612-4E40-AD7D-DFC353691961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49BA3073-FAFB-4C4D-98DB-EA09D4EC29FF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7DC959-67BD-4C03-B250-B847D1D0173A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2DEA0DE-EA04-4F6E-913C-8FEA0A40DF97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C043ACC-897C-4353-AFA8-D7C5AC46E6B1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FE0E6E4-71BB-423C-82CA-99483B4C692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59C235D-38DD-40CE-8156-31DF96FBDA5A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BFB64BD-A585-4289-9F97-2905027EDA4A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accent5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3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3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2C4FB0-6599-4F5A-9BD4-BBA3467AACF1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37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FA7D3EA-21E9-49D8-BE03-B1825D6DC426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41B0C55-7279-4C47-8E8A-585FE57B61EE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68D16FD-2539-4E8F-B3C8-97858DF94555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51098EA-2B5A-4123-AD3F-77A065E0E3CE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93C919B-CA5E-442E-9C88-3078F94AB1B4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81D3FA7A-46D3-481F-ABAA-29F2C8DE9981}"/>
              </a:ext>
            </a:extLst>
          </p:cNvPr>
          <p:cNvSpPr txBox="1"/>
          <p:nvPr/>
        </p:nvSpPr>
        <p:spPr>
          <a:xfrm>
            <a:off x="2717772" y="2666821"/>
            <a:ext cx="675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accent5"/>
                </a:solidFill>
                <a:latin typeface="+mj-lt"/>
              </a:rPr>
              <a:t>Thank </a:t>
            </a:r>
            <a:r>
              <a:rPr lang="en-US" sz="8000" dirty="0">
                <a:solidFill>
                  <a:schemeClr val="accent2"/>
                </a:solidFill>
                <a:latin typeface="+mj-lt"/>
              </a:rPr>
              <a:t>You</a:t>
            </a:r>
            <a:endParaRPr lang="en-ID" sz="8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2114A8-ECB3-4D0D-A00C-EBBC1DD009B8}"/>
              </a:ext>
            </a:extLst>
          </p:cNvPr>
          <p:cNvSpPr txBox="1"/>
          <p:nvPr/>
        </p:nvSpPr>
        <p:spPr>
          <a:xfrm>
            <a:off x="3971926" y="3858079"/>
            <a:ext cx="4248148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accent5">
                    <a:lumMod val="85000"/>
                  </a:schemeClr>
                </a:solidFill>
                <a:ea typeface="Times New Roman" panose="02020603050405020304" pitchFamily="18" charset="0"/>
              </a:rPr>
              <a:t>And See You Next Time</a:t>
            </a:r>
            <a:endParaRPr lang="id-ID" sz="2000" dirty="0">
              <a:solidFill>
                <a:schemeClr val="accent5">
                  <a:lumMod val="8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3B77F66-18F0-4CE5-B6DE-8659764ECA21}"/>
              </a:ext>
            </a:extLst>
          </p:cNvPr>
          <p:cNvGrpSpPr/>
          <p:nvPr/>
        </p:nvGrpSpPr>
        <p:grpSpPr>
          <a:xfrm>
            <a:off x="5276849" y="1680666"/>
            <a:ext cx="1638302" cy="819152"/>
            <a:chOff x="4905376" y="1342574"/>
            <a:chExt cx="2381247" cy="1190624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34D3EDF-E0D1-498F-AF4E-FDE1DA04E467}"/>
                </a:ext>
              </a:extLst>
            </p:cNvPr>
            <p:cNvSpPr/>
            <p:nvPr/>
          </p:nvSpPr>
          <p:spPr>
            <a:xfrm>
              <a:off x="4905376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8B9BAD2-0B34-44DD-AAB0-C0C73CC7B8E5}"/>
                </a:ext>
              </a:extLst>
            </p:cNvPr>
            <p:cNvSpPr/>
            <p:nvPr/>
          </p:nvSpPr>
          <p:spPr>
            <a:xfrm flipH="1">
              <a:off x="6095999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11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B4F6B468-25F7-419C-9146-1E91F75D23E1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7EBEDE31-EDC6-4446-A6C3-A53FBBFB9D65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BC449BB7-9A87-4FD1-B2C1-FC3464E0B597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0B964A-84FE-48E5-8D1C-1171C5E1C8BF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711D80-2CCB-42BE-BFE9-4DD7C8DDA74C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C7D514D-479F-48F4-948F-ED5A9A54017A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76DBD23-26E7-44DB-BB91-20A21797895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6DC56D-01C4-4E88-AD52-11FFA070E4FF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FC19262-C273-448F-956A-50386C60DB86}"/>
              </a:ext>
            </a:extLst>
          </p:cNvPr>
          <p:cNvSpPr txBox="1"/>
          <p:nvPr/>
        </p:nvSpPr>
        <p:spPr>
          <a:xfrm>
            <a:off x="1474166" y="1616803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Talk 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Democracy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8762E-4468-4416-B3B8-D3DC3E413BC5}"/>
              </a:ext>
            </a:extLst>
          </p:cNvPr>
          <p:cNvSpPr/>
          <p:nvPr/>
        </p:nvSpPr>
        <p:spPr>
          <a:xfrm>
            <a:off x="1553080" y="1543778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F83E1F-C8E0-4938-BE2B-93D1445D0278}"/>
              </a:ext>
            </a:extLst>
          </p:cNvPr>
          <p:cNvSpPr txBox="1"/>
          <p:nvPr/>
        </p:nvSpPr>
        <p:spPr>
          <a:xfrm>
            <a:off x="2008192" y="2960833"/>
            <a:ext cx="3018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Give The Best Event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9414A2E-D2CF-4E13-8F46-71D6D5987A00}"/>
              </a:ext>
            </a:extLst>
          </p:cNvPr>
          <p:cNvSpPr txBox="1"/>
          <p:nvPr/>
        </p:nvSpPr>
        <p:spPr>
          <a:xfrm>
            <a:off x="2006297" y="3228305"/>
            <a:ext cx="373331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nibh praesent tristique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E46968-E229-4F3C-BB84-4D344548E8A6}"/>
              </a:ext>
            </a:extLst>
          </p:cNvPr>
          <p:cNvSpPr txBox="1"/>
          <p:nvPr/>
        </p:nvSpPr>
        <p:spPr>
          <a:xfrm>
            <a:off x="1474166" y="2926523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</a:t>
            </a:r>
            <a:endParaRPr lang="en-ID" sz="3200" b="1" dirty="0">
              <a:solidFill>
                <a:schemeClr val="tx2">
                  <a:lumMod val="20000"/>
                  <a:lumOff val="80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8CE16E-DB26-4644-BCC7-3D2AB55689B9}"/>
              </a:ext>
            </a:extLst>
          </p:cNvPr>
          <p:cNvSpPr txBox="1"/>
          <p:nvPr/>
        </p:nvSpPr>
        <p:spPr>
          <a:xfrm>
            <a:off x="2008192" y="4220884"/>
            <a:ext cx="2146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Your Party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AD5425-A760-471B-B9A4-CCB1FA78095C}"/>
              </a:ext>
            </a:extLst>
          </p:cNvPr>
          <p:cNvSpPr txBox="1"/>
          <p:nvPr/>
        </p:nvSpPr>
        <p:spPr>
          <a:xfrm>
            <a:off x="2006297" y="4488356"/>
            <a:ext cx="373331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35F19E0-5BB2-4C5D-B9CA-76F09CF503FB}"/>
              </a:ext>
            </a:extLst>
          </p:cNvPr>
          <p:cNvSpPr txBox="1"/>
          <p:nvPr/>
        </p:nvSpPr>
        <p:spPr>
          <a:xfrm>
            <a:off x="1474166" y="4186574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</a:t>
            </a:r>
            <a:endParaRPr lang="en-ID" sz="3200" b="1" dirty="0">
              <a:solidFill>
                <a:schemeClr val="tx2">
                  <a:lumMod val="20000"/>
                  <a:lumOff val="80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A346B5-C11D-4971-867D-8AA3DB7F0D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7473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85F213-8AD9-43DF-9FFA-EAFCD809C7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697DEC-3D73-4D06-94BC-2BBC4442FE90}"/>
              </a:ext>
            </a:extLst>
          </p:cNvPr>
          <p:cNvSpPr/>
          <p:nvPr/>
        </p:nvSpPr>
        <p:spPr>
          <a:xfrm>
            <a:off x="4021860" y="3962398"/>
            <a:ext cx="3712440" cy="200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175FB9-C6FA-422F-A708-4031557C1312}"/>
              </a:ext>
            </a:extLst>
          </p:cNvPr>
          <p:cNvSpPr/>
          <p:nvPr/>
        </p:nvSpPr>
        <p:spPr>
          <a:xfrm>
            <a:off x="7889010" y="3962398"/>
            <a:ext cx="3712440" cy="2000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AD0874-26CE-4132-BFCB-8777FA8295B9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9F492-4F1D-4F1B-9C6D-A0C911C895D7}"/>
              </a:ext>
            </a:extLst>
          </p:cNvPr>
          <p:cNvSpPr txBox="1"/>
          <p:nvPr/>
        </p:nvSpPr>
        <p:spPr>
          <a:xfrm>
            <a:off x="5595790" y="1494690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Philosophy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B4161E-55E0-4735-8F59-BE3ADE9FD48B}"/>
              </a:ext>
            </a:extLst>
          </p:cNvPr>
          <p:cNvSpPr/>
          <p:nvPr/>
        </p:nvSpPr>
        <p:spPr>
          <a:xfrm>
            <a:off x="5674704" y="1421665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BA3DE-6665-4BE8-A22B-6FCF86D01213}"/>
              </a:ext>
            </a:extLst>
          </p:cNvPr>
          <p:cNvSpPr txBox="1"/>
          <p:nvPr/>
        </p:nvSpPr>
        <p:spPr>
          <a:xfrm>
            <a:off x="5595790" y="2659296"/>
            <a:ext cx="5113774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pretium quam vulputate </a:t>
            </a:r>
          </a:p>
        </p:txBody>
      </p:sp>
      <p:grpSp>
        <p:nvGrpSpPr>
          <p:cNvPr id="9" name="Group 192">
            <a:extLst>
              <a:ext uri="{FF2B5EF4-FFF2-40B4-BE49-F238E27FC236}">
                <a16:creationId xmlns:a16="http://schemas.microsoft.com/office/drawing/2014/main" id="{884C67D6-44ED-414F-9500-602C92A845B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76706" y="4414801"/>
            <a:ext cx="436865" cy="313500"/>
            <a:chOff x="4283" y="2577"/>
            <a:chExt cx="3134" cy="2249"/>
          </a:xfrm>
          <a:solidFill>
            <a:schemeClr val="accent5"/>
          </a:solidFill>
        </p:grpSpPr>
        <p:sp>
          <p:nvSpPr>
            <p:cNvPr id="10" name="Freeform 194">
              <a:extLst>
                <a:ext uri="{FF2B5EF4-FFF2-40B4-BE49-F238E27FC236}">
                  <a16:creationId xmlns:a16="http://schemas.microsoft.com/office/drawing/2014/main" id="{046BB9B8-6D75-4134-A066-D47316A76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" y="2723"/>
              <a:ext cx="958" cy="1276"/>
            </a:xfrm>
            <a:custGeom>
              <a:avLst/>
              <a:gdLst>
                <a:gd name="T0" fmla="*/ 1134 w 1917"/>
                <a:gd name="T1" fmla="*/ 13 h 2554"/>
                <a:gd name="T2" fmla="*/ 1314 w 1917"/>
                <a:gd name="T3" fmla="*/ 74 h 2554"/>
                <a:gd name="T4" fmla="*/ 1459 w 1917"/>
                <a:gd name="T5" fmla="*/ 164 h 2554"/>
                <a:gd name="T6" fmla="*/ 1548 w 1917"/>
                <a:gd name="T7" fmla="*/ 253 h 2554"/>
                <a:gd name="T8" fmla="*/ 1586 w 1917"/>
                <a:gd name="T9" fmla="*/ 306 h 2554"/>
                <a:gd name="T10" fmla="*/ 1598 w 1917"/>
                <a:gd name="T11" fmla="*/ 312 h 2554"/>
                <a:gd name="T12" fmla="*/ 1634 w 1917"/>
                <a:gd name="T13" fmla="*/ 321 h 2554"/>
                <a:gd name="T14" fmla="*/ 1687 w 1917"/>
                <a:gd name="T15" fmla="*/ 350 h 2554"/>
                <a:gd name="T16" fmla="*/ 1750 w 1917"/>
                <a:gd name="T17" fmla="*/ 407 h 2554"/>
                <a:gd name="T18" fmla="*/ 1807 w 1917"/>
                <a:gd name="T19" fmla="*/ 500 h 2554"/>
                <a:gd name="T20" fmla="*/ 1849 w 1917"/>
                <a:gd name="T21" fmla="*/ 639 h 2554"/>
                <a:gd name="T22" fmla="*/ 1862 w 1917"/>
                <a:gd name="T23" fmla="*/ 835 h 2554"/>
                <a:gd name="T24" fmla="*/ 1835 w 1917"/>
                <a:gd name="T25" fmla="*/ 1097 h 2554"/>
                <a:gd name="T26" fmla="*/ 1822 w 1917"/>
                <a:gd name="T27" fmla="*/ 1217 h 2554"/>
                <a:gd name="T28" fmla="*/ 1872 w 1917"/>
                <a:gd name="T29" fmla="*/ 1230 h 2554"/>
                <a:gd name="T30" fmla="*/ 1908 w 1917"/>
                <a:gd name="T31" fmla="*/ 1280 h 2554"/>
                <a:gd name="T32" fmla="*/ 1915 w 1917"/>
                <a:gd name="T33" fmla="*/ 1380 h 2554"/>
                <a:gd name="T34" fmla="*/ 1883 w 1917"/>
                <a:gd name="T35" fmla="*/ 1546 h 2554"/>
                <a:gd name="T36" fmla="*/ 1816 w 1917"/>
                <a:gd name="T37" fmla="*/ 1726 h 2554"/>
                <a:gd name="T38" fmla="*/ 1757 w 1917"/>
                <a:gd name="T39" fmla="*/ 1808 h 2554"/>
                <a:gd name="T40" fmla="*/ 1710 w 1917"/>
                <a:gd name="T41" fmla="*/ 1888 h 2554"/>
                <a:gd name="T42" fmla="*/ 1632 w 1917"/>
                <a:gd name="T43" fmla="*/ 2092 h 2554"/>
                <a:gd name="T44" fmla="*/ 1497 w 1917"/>
                <a:gd name="T45" fmla="*/ 2284 h 2554"/>
                <a:gd name="T46" fmla="*/ 1312 w 1917"/>
                <a:gd name="T47" fmla="*/ 2443 h 2554"/>
                <a:gd name="T48" fmla="*/ 1096 w 1917"/>
                <a:gd name="T49" fmla="*/ 2536 h 2554"/>
                <a:gd name="T50" fmla="*/ 888 w 1917"/>
                <a:gd name="T51" fmla="*/ 2550 h 2554"/>
                <a:gd name="T52" fmla="*/ 673 w 1917"/>
                <a:gd name="T53" fmla="*/ 2485 h 2554"/>
                <a:gd name="T54" fmla="*/ 472 w 1917"/>
                <a:gd name="T55" fmla="*/ 2344 h 2554"/>
                <a:gd name="T56" fmla="*/ 322 w 1917"/>
                <a:gd name="T57" fmla="*/ 2160 h 2554"/>
                <a:gd name="T58" fmla="*/ 226 w 1917"/>
                <a:gd name="T59" fmla="*/ 1957 h 2554"/>
                <a:gd name="T60" fmla="*/ 177 w 1917"/>
                <a:gd name="T61" fmla="*/ 1822 h 2554"/>
                <a:gd name="T62" fmla="*/ 120 w 1917"/>
                <a:gd name="T63" fmla="*/ 1766 h 2554"/>
                <a:gd name="T64" fmla="*/ 57 w 1917"/>
                <a:gd name="T65" fmla="*/ 1620 h 2554"/>
                <a:gd name="T66" fmla="*/ 8 w 1917"/>
                <a:gd name="T67" fmla="*/ 1428 h 2554"/>
                <a:gd name="T68" fmla="*/ 4 w 1917"/>
                <a:gd name="T69" fmla="*/ 1308 h 2554"/>
                <a:gd name="T70" fmla="*/ 32 w 1917"/>
                <a:gd name="T71" fmla="*/ 1244 h 2554"/>
                <a:gd name="T72" fmla="*/ 78 w 1917"/>
                <a:gd name="T73" fmla="*/ 1219 h 2554"/>
                <a:gd name="T74" fmla="*/ 95 w 1917"/>
                <a:gd name="T75" fmla="*/ 1156 h 2554"/>
                <a:gd name="T76" fmla="*/ 61 w 1917"/>
                <a:gd name="T77" fmla="*/ 935 h 2554"/>
                <a:gd name="T78" fmla="*/ 80 w 1917"/>
                <a:gd name="T79" fmla="*/ 709 h 2554"/>
                <a:gd name="T80" fmla="*/ 169 w 1917"/>
                <a:gd name="T81" fmla="*/ 489 h 2554"/>
                <a:gd name="T82" fmla="*/ 306 w 1917"/>
                <a:gd name="T83" fmla="*/ 314 h 2554"/>
                <a:gd name="T84" fmla="*/ 514 w 1917"/>
                <a:gd name="T85" fmla="*/ 141 h 2554"/>
                <a:gd name="T86" fmla="*/ 717 w 1917"/>
                <a:gd name="T87" fmla="*/ 38 h 2554"/>
                <a:gd name="T88" fmla="*/ 902 w 1917"/>
                <a:gd name="T89" fmla="*/ 4 h 2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17" h="2554">
                  <a:moveTo>
                    <a:pt x="983" y="0"/>
                  </a:moveTo>
                  <a:lnTo>
                    <a:pt x="1061" y="4"/>
                  </a:lnTo>
                  <a:lnTo>
                    <a:pt x="1134" y="13"/>
                  </a:lnTo>
                  <a:lnTo>
                    <a:pt x="1198" y="29"/>
                  </a:lnTo>
                  <a:lnTo>
                    <a:pt x="1259" y="49"/>
                  </a:lnTo>
                  <a:lnTo>
                    <a:pt x="1314" y="74"/>
                  </a:lnTo>
                  <a:lnTo>
                    <a:pt x="1364" y="101"/>
                  </a:lnTo>
                  <a:lnTo>
                    <a:pt x="1415" y="131"/>
                  </a:lnTo>
                  <a:lnTo>
                    <a:pt x="1459" y="164"/>
                  </a:lnTo>
                  <a:lnTo>
                    <a:pt x="1495" y="196"/>
                  </a:lnTo>
                  <a:lnTo>
                    <a:pt x="1525" y="224"/>
                  </a:lnTo>
                  <a:lnTo>
                    <a:pt x="1548" y="253"/>
                  </a:lnTo>
                  <a:lnTo>
                    <a:pt x="1567" y="276"/>
                  </a:lnTo>
                  <a:lnTo>
                    <a:pt x="1579" y="295"/>
                  </a:lnTo>
                  <a:lnTo>
                    <a:pt x="1586" y="306"/>
                  </a:lnTo>
                  <a:lnTo>
                    <a:pt x="1588" y="310"/>
                  </a:lnTo>
                  <a:lnTo>
                    <a:pt x="1590" y="310"/>
                  </a:lnTo>
                  <a:lnTo>
                    <a:pt x="1598" y="312"/>
                  </a:lnTo>
                  <a:lnTo>
                    <a:pt x="1605" y="314"/>
                  </a:lnTo>
                  <a:lnTo>
                    <a:pt x="1619" y="316"/>
                  </a:lnTo>
                  <a:lnTo>
                    <a:pt x="1634" y="321"/>
                  </a:lnTo>
                  <a:lnTo>
                    <a:pt x="1649" y="329"/>
                  </a:lnTo>
                  <a:lnTo>
                    <a:pt x="1668" y="338"/>
                  </a:lnTo>
                  <a:lnTo>
                    <a:pt x="1687" y="350"/>
                  </a:lnTo>
                  <a:lnTo>
                    <a:pt x="1708" y="365"/>
                  </a:lnTo>
                  <a:lnTo>
                    <a:pt x="1729" y="384"/>
                  </a:lnTo>
                  <a:lnTo>
                    <a:pt x="1750" y="407"/>
                  </a:lnTo>
                  <a:lnTo>
                    <a:pt x="1771" y="432"/>
                  </a:lnTo>
                  <a:lnTo>
                    <a:pt x="1790" y="464"/>
                  </a:lnTo>
                  <a:lnTo>
                    <a:pt x="1807" y="500"/>
                  </a:lnTo>
                  <a:lnTo>
                    <a:pt x="1824" y="540"/>
                  </a:lnTo>
                  <a:lnTo>
                    <a:pt x="1837" y="588"/>
                  </a:lnTo>
                  <a:lnTo>
                    <a:pt x="1849" y="639"/>
                  </a:lnTo>
                  <a:lnTo>
                    <a:pt x="1856" y="698"/>
                  </a:lnTo>
                  <a:lnTo>
                    <a:pt x="1862" y="762"/>
                  </a:lnTo>
                  <a:lnTo>
                    <a:pt x="1862" y="835"/>
                  </a:lnTo>
                  <a:lnTo>
                    <a:pt x="1858" y="915"/>
                  </a:lnTo>
                  <a:lnTo>
                    <a:pt x="1851" y="1002"/>
                  </a:lnTo>
                  <a:lnTo>
                    <a:pt x="1835" y="1097"/>
                  </a:lnTo>
                  <a:lnTo>
                    <a:pt x="1822" y="1156"/>
                  </a:lnTo>
                  <a:lnTo>
                    <a:pt x="1805" y="1217"/>
                  </a:lnTo>
                  <a:lnTo>
                    <a:pt x="1822" y="1217"/>
                  </a:lnTo>
                  <a:lnTo>
                    <a:pt x="1839" y="1217"/>
                  </a:lnTo>
                  <a:lnTo>
                    <a:pt x="1856" y="1223"/>
                  </a:lnTo>
                  <a:lnTo>
                    <a:pt x="1872" y="1230"/>
                  </a:lnTo>
                  <a:lnTo>
                    <a:pt x="1885" y="1242"/>
                  </a:lnTo>
                  <a:lnTo>
                    <a:pt x="1898" y="1259"/>
                  </a:lnTo>
                  <a:lnTo>
                    <a:pt x="1908" y="1280"/>
                  </a:lnTo>
                  <a:lnTo>
                    <a:pt x="1913" y="1306"/>
                  </a:lnTo>
                  <a:lnTo>
                    <a:pt x="1917" y="1340"/>
                  </a:lnTo>
                  <a:lnTo>
                    <a:pt x="1915" y="1380"/>
                  </a:lnTo>
                  <a:lnTo>
                    <a:pt x="1910" y="1428"/>
                  </a:lnTo>
                  <a:lnTo>
                    <a:pt x="1900" y="1483"/>
                  </a:lnTo>
                  <a:lnTo>
                    <a:pt x="1883" y="1546"/>
                  </a:lnTo>
                  <a:lnTo>
                    <a:pt x="1860" y="1620"/>
                  </a:lnTo>
                  <a:lnTo>
                    <a:pt x="1839" y="1679"/>
                  </a:lnTo>
                  <a:lnTo>
                    <a:pt x="1816" y="1726"/>
                  </a:lnTo>
                  <a:lnTo>
                    <a:pt x="1795" y="1765"/>
                  </a:lnTo>
                  <a:lnTo>
                    <a:pt x="1776" y="1791"/>
                  </a:lnTo>
                  <a:lnTo>
                    <a:pt x="1757" y="1808"/>
                  </a:lnTo>
                  <a:lnTo>
                    <a:pt x="1740" y="1820"/>
                  </a:lnTo>
                  <a:lnTo>
                    <a:pt x="1723" y="1823"/>
                  </a:lnTo>
                  <a:lnTo>
                    <a:pt x="1710" y="1888"/>
                  </a:lnTo>
                  <a:lnTo>
                    <a:pt x="1691" y="1957"/>
                  </a:lnTo>
                  <a:lnTo>
                    <a:pt x="1664" y="2023"/>
                  </a:lnTo>
                  <a:lnTo>
                    <a:pt x="1632" y="2092"/>
                  </a:lnTo>
                  <a:lnTo>
                    <a:pt x="1592" y="2158"/>
                  </a:lnTo>
                  <a:lnTo>
                    <a:pt x="1548" y="2223"/>
                  </a:lnTo>
                  <a:lnTo>
                    <a:pt x="1497" y="2284"/>
                  </a:lnTo>
                  <a:lnTo>
                    <a:pt x="1440" y="2343"/>
                  </a:lnTo>
                  <a:lnTo>
                    <a:pt x="1379" y="2396"/>
                  </a:lnTo>
                  <a:lnTo>
                    <a:pt x="1312" y="2443"/>
                  </a:lnTo>
                  <a:lnTo>
                    <a:pt x="1240" y="2483"/>
                  </a:lnTo>
                  <a:lnTo>
                    <a:pt x="1162" y="2517"/>
                  </a:lnTo>
                  <a:lnTo>
                    <a:pt x="1096" y="2536"/>
                  </a:lnTo>
                  <a:lnTo>
                    <a:pt x="1027" y="2550"/>
                  </a:lnTo>
                  <a:lnTo>
                    <a:pt x="957" y="2554"/>
                  </a:lnTo>
                  <a:lnTo>
                    <a:pt x="888" y="2550"/>
                  </a:lnTo>
                  <a:lnTo>
                    <a:pt x="820" y="2536"/>
                  </a:lnTo>
                  <a:lnTo>
                    <a:pt x="753" y="2517"/>
                  </a:lnTo>
                  <a:lnTo>
                    <a:pt x="673" y="2485"/>
                  </a:lnTo>
                  <a:lnTo>
                    <a:pt x="601" y="2445"/>
                  </a:lnTo>
                  <a:lnTo>
                    <a:pt x="535" y="2398"/>
                  </a:lnTo>
                  <a:lnTo>
                    <a:pt x="472" y="2344"/>
                  </a:lnTo>
                  <a:lnTo>
                    <a:pt x="417" y="2285"/>
                  </a:lnTo>
                  <a:lnTo>
                    <a:pt x="365" y="2225"/>
                  </a:lnTo>
                  <a:lnTo>
                    <a:pt x="322" y="2160"/>
                  </a:lnTo>
                  <a:lnTo>
                    <a:pt x="284" y="2093"/>
                  </a:lnTo>
                  <a:lnTo>
                    <a:pt x="251" y="2025"/>
                  </a:lnTo>
                  <a:lnTo>
                    <a:pt x="226" y="1957"/>
                  </a:lnTo>
                  <a:lnTo>
                    <a:pt x="206" y="1890"/>
                  </a:lnTo>
                  <a:lnTo>
                    <a:pt x="192" y="1825"/>
                  </a:lnTo>
                  <a:lnTo>
                    <a:pt x="177" y="1822"/>
                  </a:lnTo>
                  <a:lnTo>
                    <a:pt x="158" y="1810"/>
                  </a:lnTo>
                  <a:lnTo>
                    <a:pt x="139" y="1793"/>
                  </a:lnTo>
                  <a:lnTo>
                    <a:pt x="120" y="1766"/>
                  </a:lnTo>
                  <a:lnTo>
                    <a:pt x="99" y="1728"/>
                  </a:lnTo>
                  <a:lnTo>
                    <a:pt x="78" y="1681"/>
                  </a:lnTo>
                  <a:lnTo>
                    <a:pt x="57" y="1620"/>
                  </a:lnTo>
                  <a:lnTo>
                    <a:pt x="34" y="1546"/>
                  </a:lnTo>
                  <a:lnTo>
                    <a:pt x="17" y="1483"/>
                  </a:lnTo>
                  <a:lnTo>
                    <a:pt x="8" y="1428"/>
                  </a:lnTo>
                  <a:lnTo>
                    <a:pt x="2" y="1380"/>
                  </a:lnTo>
                  <a:lnTo>
                    <a:pt x="0" y="1340"/>
                  </a:lnTo>
                  <a:lnTo>
                    <a:pt x="4" y="1308"/>
                  </a:lnTo>
                  <a:lnTo>
                    <a:pt x="10" y="1280"/>
                  </a:lnTo>
                  <a:lnTo>
                    <a:pt x="19" y="1259"/>
                  </a:lnTo>
                  <a:lnTo>
                    <a:pt x="32" y="1244"/>
                  </a:lnTo>
                  <a:lnTo>
                    <a:pt x="46" y="1230"/>
                  </a:lnTo>
                  <a:lnTo>
                    <a:pt x="63" y="1223"/>
                  </a:lnTo>
                  <a:lnTo>
                    <a:pt x="78" y="1219"/>
                  </a:lnTo>
                  <a:lnTo>
                    <a:pt x="95" y="1217"/>
                  </a:lnTo>
                  <a:lnTo>
                    <a:pt x="114" y="1217"/>
                  </a:lnTo>
                  <a:lnTo>
                    <a:pt x="95" y="1156"/>
                  </a:lnTo>
                  <a:lnTo>
                    <a:pt x="82" y="1097"/>
                  </a:lnTo>
                  <a:lnTo>
                    <a:pt x="69" y="1015"/>
                  </a:lnTo>
                  <a:lnTo>
                    <a:pt x="61" y="935"/>
                  </a:lnTo>
                  <a:lnTo>
                    <a:pt x="59" y="859"/>
                  </a:lnTo>
                  <a:lnTo>
                    <a:pt x="65" y="783"/>
                  </a:lnTo>
                  <a:lnTo>
                    <a:pt x="80" y="709"/>
                  </a:lnTo>
                  <a:lnTo>
                    <a:pt x="103" y="631"/>
                  </a:lnTo>
                  <a:lnTo>
                    <a:pt x="133" y="557"/>
                  </a:lnTo>
                  <a:lnTo>
                    <a:pt x="169" y="489"/>
                  </a:lnTo>
                  <a:lnTo>
                    <a:pt x="211" y="426"/>
                  </a:lnTo>
                  <a:lnTo>
                    <a:pt x="257" y="367"/>
                  </a:lnTo>
                  <a:lnTo>
                    <a:pt x="306" y="314"/>
                  </a:lnTo>
                  <a:lnTo>
                    <a:pt x="371" y="251"/>
                  </a:lnTo>
                  <a:lnTo>
                    <a:pt x="441" y="192"/>
                  </a:lnTo>
                  <a:lnTo>
                    <a:pt x="514" y="141"/>
                  </a:lnTo>
                  <a:lnTo>
                    <a:pt x="576" y="101"/>
                  </a:lnTo>
                  <a:lnTo>
                    <a:pt x="645" y="67"/>
                  </a:lnTo>
                  <a:lnTo>
                    <a:pt x="717" y="38"/>
                  </a:lnTo>
                  <a:lnTo>
                    <a:pt x="776" y="21"/>
                  </a:lnTo>
                  <a:lnTo>
                    <a:pt x="837" y="10"/>
                  </a:lnTo>
                  <a:lnTo>
                    <a:pt x="902" y="4"/>
                  </a:lnTo>
                  <a:lnTo>
                    <a:pt x="9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95">
              <a:extLst>
                <a:ext uri="{FF2B5EF4-FFF2-40B4-BE49-F238E27FC236}">
                  <a16:creationId xmlns:a16="http://schemas.microsoft.com/office/drawing/2014/main" id="{62F4F10B-6708-45D2-B5DB-18A4C1EFA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3981"/>
              <a:ext cx="1831" cy="845"/>
            </a:xfrm>
            <a:custGeom>
              <a:avLst/>
              <a:gdLst>
                <a:gd name="T0" fmla="*/ 1531 w 3661"/>
                <a:gd name="T1" fmla="*/ 1090 h 1691"/>
                <a:gd name="T2" fmla="*/ 1733 w 3661"/>
                <a:gd name="T3" fmla="*/ 801 h 1691"/>
                <a:gd name="T4" fmla="*/ 1653 w 3661"/>
                <a:gd name="T5" fmla="*/ 677 h 1691"/>
                <a:gd name="T6" fmla="*/ 1607 w 3661"/>
                <a:gd name="T7" fmla="*/ 575 h 1691"/>
                <a:gd name="T8" fmla="*/ 1586 w 3661"/>
                <a:gd name="T9" fmla="*/ 493 h 1691"/>
                <a:gd name="T10" fmla="*/ 1588 w 3661"/>
                <a:gd name="T11" fmla="*/ 426 h 1691"/>
                <a:gd name="T12" fmla="*/ 1607 w 3661"/>
                <a:gd name="T13" fmla="*/ 377 h 1691"/>
                <a:gd name="T14" fmla="*/ 1639 w 3661"/>
                <a:gd name="T15" fmla="*/ 339 h 1691"/>
                <a:gd name="T16" fmla="*/ 1679 w 3661"/>
                <a:gd name="T17" fmla="*/ 314 h 1691"/>
                <a:gd name="T18" fmla="*/ 1723 w 3661"/>
                <a:gd name="T19" fmla="*/ 297 h 1691"/>
                <a:gd name="T20" fmla="*/ 1765 w 3661"/>
                <a:gd name="T21" fmla="*/ 288 h 1691"/>
                <a:gd name="T22" fmla="*/ 1801 w 3661"/>
                <a:gd name="T23" fmla="*/ 284 h 1691"/>
                <a:gd name="T24" fmla="*/ 1826 w 3661"/>
                <a:gd name="T25" fmla="*/ 282 h 1691"/>
                <a:gd name="T26" fmla="*/ 1843 w 3661"/>
                <a:gd name="T27" fmla="*/ 284 h 1691"/>
                <a:gd name="T28" fmla="*/ 1873 w 3661"/>
                <a:gd name="T29" fmla="*/ 286 h 1691"/>
                <a:gd name="T30" fmla="*/ 1913 w 3661"/>
                <a:gd name="T31" fmla="*/ 291 h 1691"/>
                <a:gd name="T32" fmla="*/ 1957 w 3661"/>
                <a:gd name="T33" fmla="*/ 305 h 1691"/>
                <a:gd name="T34" fmla="*/ 1999 w 3661"/>
                <a:gd name="T35" fmla="*/ 326 h 1691"/>
                <a:gd name="T36" fmla="*/ 2037 w 3661"/>
                <a:gd name="T37" fmla="*/ 356 h 1691"/>
                <a:gd name="T38" fmla="*/ 2063 w 3661"/>
                <a:gd name="T39" fmla="*/ 400 h 1691"/>
                <a:gd name="T40" fmla="*/ 2073 w 3661"/>
                <a:gd name="T41" fmla="*/ 457 h 1691"/>
                <a:gd name="T42" fmla="*/ 2065 w 3661"/>
                <a:gd name="T43" fmla="*/ 531 h 1691"/>
                <a:gd name="T44" fmla="*/ 2031 w 3661"/>
                <a:gd name="T45" fmla="*/ 624 h 1691"/>
                <a:gd name="T46" fmla="*/ 1968 w 3661"/>
                <a:gd name="T47" fmla="*/ 736 h 1691"/>
                <a:gd name="T48" fmla="*/ 2081 w 3661"/>
                <a:gd name="T49" fmla="*/ 1240 h 1691"/>
                <a:gd name="T50" fmla="*/ 2472 w 3661"/>
                <a:gd name="T51" fmla="*/ 0 h 1691"/>
                <a:gd name="T52" fmla="*/ 2488 w 3661"/>
                <a:gd name="T53" fmla="*/ 10 h 1691"/>
                <a:gd name="T54" fmla="*/ 2535 w 3661"/>
                <a:gd name="T55" fmla="*/ 38 h 1691"/>
                <a:gd name="T56" fmla="*/ 2613 w 3661"/>
                <a:gd name="T57" fmla="*/ 82 h 1691"/>
                <a:gd name="T58" fmla="*/ 2718 w 3661"/>
                <a:gd name="T59" fmla="*/ 137 h 1691"/>
                <a:gd name="T60" fmla="*/ 2851 w 3661"/>
                <a:gd name="T61" fmla="*/ 202 h 1691"/>
                <a:gd name="T62" fmla="*/ 3007 w 3661"/>
                <a:gd name="T63" fmla="*/ 272 h 1691"/>
                <a:gd name="T64" fmla="*/ 3187 w 3661"/>
                <a:gd name="T65" fmla="*/ 345 h 1691"/>
                <a:gd name="T66" fmla="*/ 3334 w 3661"/>
                <a:gd name="T67" fmla="*/ 413 h 1691"/>
                <a:gd name="T68" fmla="*/ 3446 w 3661"/>
                <a:gd name="T69" fmla="*/ 501 h 1691"/>
                <a:gd name="T70" fmla="*/ 3528 w 3661"/>
                <a:gd name="T71" fmla="*/ 605 h 1691"/>
                <a:gd name="T72" fmla="*/ 3585 w 3661"/>
                <a:gd name="T73" fmla="*/ 731 h 1691"/>
                <a:gd name="T74" fmla="*/ 3621 w 3661"/>
                <a:gd name="T75" fmla="*/ 875 h 1691"/>
                <a:gd name="T76" fmla="*/ 3644 w 3661"/>
                <a:gd name="T77" fmla="*/ 1044 h 1691"/>
                <a:gd name="T78" fmla="*/ 3653 w 3661"/>
                <a:gd name="T79" fmla="*/ 1234 h 1691"/>
                <a:gd name="T80" fmla="*/ 3657 w 3661"/>
                <a:gd name="T81" fmla="*/ 1449 h 1691"/>
                <a:gd name="T82" fmla="*/ 3661 w 3661"/>
                <a:gd name="T83" fmla="*/ 1691 h 1691"/>
                <a:gd name="T84" fmla="*/ 2 w 3661"/>
                <a:gd name="T85" fmla="*/ 1567 h 1691"/>
                <a:gd name="T86" fmla="*/ 4 w 3661"/>
                <a:gd name="T87" fmla="*/ 1339 h 1691"/>
                <a:gd name="T88" fmla="*/ 11 w 3661"/>
                <a:gd name="T89" fmla="*/ 1136 h 1691"/>
                <a:gd name="T90" fmla="*/ 27 w 3661"/>
                <a:gd name="T91" fmla="*/ 957 h 1691"/>
                <a:gd name="T92" fmla="*/ 55 w 3661"/>
                <a:gd name="T93" fmla="*/ 801 h 1691"/>
                <a:gd name="T94" fmla="*/ 103 w 3661"/>
                <a:gd name="T95" fmla="*/ 664 h 1691"/>
                <a:gd name="T96" fmla="*/ 171 w 3661"/>
                <a:gd name="T97" fmla="*/ 550 h 1691"/>
                <a:gd name="T98" fmla="*/ 266 w 3661"/>
                <a:gd name="T99" fmla="*/ 455 h 1691"/>
                <a:gd name="T100" fmla="*/ 396 w 3661"/>
                <a:gd name="T101" fmla="*/ 377 h 1691"/>
                <a:gd name="T102" fmla="*/ 567 w 3661"/>
                <a:gd name="T103" fmla="*/ 308 h 1691"/>
                <a:gd name="T104" fmla="*/ 736 w 3661"/>
                <a:gd name="T105" fmla="*/ 236 h 1691"/>
                <a:gd name="T106" fmla="*/ 881 w 3661"/>
                <a:gd name="T107" fmla="*/ 170 h 1691"/>
                <a:gd name="T108" fmla="*/ 998 w 3661"/>
                <a:gd name="T109" fmla="*/ 109 h 1691"/>
                <a:gd name="T110" fmla="*/ 1090 w 3661"/>
                <a:gd name="T111" fmla="*/ 59 h 1691"/>
                <a:gd name="T112" fmla="*/ 1153 w 3661"/>
                <a:gd name="T113" fmla="*/ 21 h 1691"/>
                <a:gd name="T114" fmla="*/ 1185 w 3661"/>
                <a:gd name="T115" fmla="*/ 2 h 1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661" h="1691">
                  <a:moveTo>
                    <a:pt x="1189" y="0"/>
                  </a:moveTo>
                  <a:lnTo>
                    <a:pt x="1531" y="1090"/>
                  </a:lnTo>
                  <a:lnTo>
                    <a:pt x="1579" y="1240"/>
                  </a:lnTo>
                  <a:lnTo>
                    <a:pt x="1733" y="801"/>
                  </a:lnTo>
                  <a:lnTo>
                    <a:pt x="1689" y="736"/>
                  </a:lnTo>
                  <a:lnTo>
                    <a:pt x="1653" y="677"/>
                  </a:lnTo>
                  <a:lnTo>
                    <a:pt x="1626" y="624"/>
                  </a:lnTo>
                  <a:lnTo>
                    <a:pt x="1607" y="575"/>
                  </a:lnTo>
                  <a:lnTo>
                    <a:pt x="1594" y="531"/>
                  </a:lnTo>
                  <a:lnTo>
                    <a:pt x="1586" y="493"/>
                  </a:lnTo>
                  <a:lnTo>
                    <a:pt x="1584" y="459"/>
                  </a:lnTo>
                  <a:lnTo>
                    <a:pt x="1588" y="426"/>
                  </a:lnTo>
                  <a:lnTo>
                    <a:pt x="1596" y="400"/>
                  </a:lnTo>
                  <a:lnTo>
                    <a:pt x="1607" y="377"/>
                  </a:lnTo>
                  <a:lnTo>
                    <a:pt x="1622" y="356"/>
                  </a:lnTo>
                  <a:lnTo>
                    <a:pt x="1639" y="339"/>
                  </a:lnTo>
                  <a:lnTo>
                    <a:pt x="1658" y="326"/>
                  </a:lnTo>
                  <a:lnTo>
                    <a:pt x="1679" y="314"/>
                  </a:lnTo>
                  <a:lnTo>
                    <a:pt x="1700" y="305"/>
                  </a:lnTo>
                  <a:lnTo>
                    <a:pt x="1723" y="297"/>
                  </a:lnTo>
                  <a:lnTo>
                    <a:pt x="1744" y="291"/>
                  </a:lnTo>
                  <a:lnTo>
                    <a:pt x="1765" y="288"/>
                  </a:lnTo>
                  <a:lnTo>
                    <a:pt x="1784" y="286"/>
                  </a:lnTo>
                  <a:lnTo>
                    <a:pt x="1801" y="284"/>
                  </a:lnTo>
                  <a:lnTo>
                    <a:pt x="1816" y="284"/>
                  </a:lnTo>
                  <a:lnTo>
                    <a:pt x="1826" y="282"/>
                  </a:lnTo>
                  <a:lnTo>
                    <a:pt x="1831" y="282"/>
                  </a:lnTo>
                  <a:lnTo>
                    <a:pt x="1843" y="284"/>
                  </a:lnTo>
                  <a:lnTo>
                    <a:pt x="1856" y="284"/>
                  </a:lnTo>
                  <a:lnTo>
                    <a:pt x="1873" y="286"/>
                  </a:lnTo>
                  <a:lnTo>
                    <a:pt x="1892" y="288"/>
                  </a:lnTo>
                  <a:lnTo>
                    <a:pt x="1913" y="291"/>
                  </a:lnTo>
                  <a:lnTo>
                    <a:pt x="1934" y="297"/>
                  </a:lnTo>
                  <a:lnTo>
                    <a:pt x="1957" y="305"/>
                  </a:lnTo>
                  <a:lnTo>
                    <a:pt x="1978" y="314"/>
                  </a:lnTo>
                  <a:lnTo>
                    <a:pt x="1999" y="326"/>
                  </a:lnTo>
                  <a:lnTo>
                    <a:pt x="2020" y="339"/>
                  </a:lnTo>
                  <a:lnTo>
                    <a:pt x="2037" y="356"/>
                  </a:lnTo>
                  <a:lnTo>
                    <a:pt x="2050" y="377"/>
                  </a:lnTo>
                  <a:lnTo>
                    <a:pt x="2063" y="400"/>
                  </a:lnTo>
                  <a:lnTo>
                    <a:pt x="2071" y="426"/>
                  </a:lnTo>
                  <a:lnTo>
                    <a:pt x="2073" y="457"/>
                  </a:lnTo>
                  <a:lnTo>
                    <a:pt x="2073" y="493"/>
                  </a:lnTo>
                  <a:lnTo>
                    <a:pt x="2065" y="531"/>
                  </a:lnTo>
                  <a:lnTo>
                    <a:pt x="2052" y="575"/>
                  </a:lnTo>
                  <a:lnTo>
                    <a:pt x="2031" y="624"/>
                  </a:lnTo>
                  <a:lnTo>
                    <a:pt x="2005" y="677"/>
                  </a:lnTo>
                  <a:lnTo>
                    <a:pt x="1968" y="736"/>
                  </a:lnTo>
                  <a:lnTo>
                    <a:pt x="1925" y="801"/>
                  </a:lnTo>
                  <a:lnTo>
                    <a:pt x="2081" y="1240"/>
                  </a:lnTo>
                  <a:lnTo>
                    <a:pt x="2128" y="1090"/>
                  </a:lnTo>
                  <a:lnTo>
                    <a:pt x="2472" y="0"/>
                  </a:lnTo>
                  <a:lnTo>
                    <a:pt x="2476" y="2"/>
                  </a:lnTo>
                  <a:lnTo>
                    <a:pt x="2488" y="10"/>
                  </a:lnTo>
                  <a:lnTo>
                    <a:pt x="2508" y="21"/>
                  </a:lnTo>
                  <a:lnTo>
                    <a:pt x="2535" y="38"/>
                  </a:lnTo>
                  <a:lnTo>
                    <a:pt x="2571" y="59"/>
                  </a:lnTo>
                  <a:lnTo>
                    <a:pt x="2613" y="82"/>
                  </a:lnTo>
                  <a:lnTo>
                    <a:pt x="2663" y="109"/>
                  </a:lnTo>
                  <a:lnTo>
                    <a:pt x="2718" y="137"/>
                  </a:lnTo>
                  <a:lnTo>
                    <a:pt x="2780" y="170"/>
                  </a:lnTo>
                  <a:lnTo>
                    <a:pt x="2851" y="202"/>
                  </a:lnTo>
                  <a:lnTo>
                    <a:pt x="2927" y="236"/>
                  </a:lnTo>
                  <a:lnTo>
                    <a:pt x="3007" y="272"/>
                  </a:lnTo>
                  <a:lnTo>
                    <a:pt x="3094" y="308"/>
                  </a:lnTo>
                  <a:lnTo>
                    <a:pt x="3187" y="345"/>
                  </a:lnTo>
                  <a:lnTo>
                    <a:pt x="3265" y="377"/>
                  </a:lnTo>
                  <a:lnTo>
                    <a:pt x="3334" y="413"/>
                  </a:lnTo>
                  <a:lnTo>
                    <a:pt x="3393" y="455"/>
                  </a:lnTo>
                  <a:lnTo>
                    <a:pt x="3446" y="501"/>
                  </a:lnTo>
                  <a:lnTo>
                    <a:pt x="3490" y="550"/>
                  </a:lnTo>
                  <a:lnTo>
                    <a:pt x="3528" y="605"/>
                  </a:lnTo>
                  <a:lnTo>
                    <a:pt x="3558" y="664"/>
                  </a:lnTo>
                  <a:lnTo>
                    <a:pt x="3585" y="731"/>
                  </a:lnTo>
                  <a:lnTo>
                    <a:pt x="3606" y="801"/>
                  </a:lnTo>
                  <a:lnTo>
                    <a:pt x="3621" y="875"/>
                  </a:lnTo>
                  <a:lnTo>
                    <a:pt x="3634" y="957"/>
                  </a:lnTo>
                  <a:lnTo>
                    <a:pt x="3644" y="1044"/>
                  </a:lnTo>
                  <a:lnTo>
                    <a:pt x="3650" y="1136"/>
                  </a:lnTo>
                  <a:lnTo>
                    <a:pt x="3653" y="1234"/>
                  </a:lnTo>
                  <a:lnTo>
                    <a:pt x="3657" y="1339"/>
                  </a:lnTo>
                  <a:lnTo>
                    <a:pt x="3657" y="1449"/>
                  </a:lnTo>
                  <a:lnTo>
                    <a:pt x="3659" y="1567"/>
                  </a:lnTo>
                  <a:lnTo>
                    <a:pt x="3661" y="1691"/>
                  </a:lnTo>
                  <a:lnTo>
                    <a:pt x="0" y="1691"/>
                  </a:lnTo>
                  <a:lnTo>
                    <a:pt x="2" y="1567"/>
                  </a:lnTo>
                  <a:lnTo>
                    <a:pt x="2" y="1449"/>
                  </a:lnTo>
                  <a:lnTo>
                    <a:pt x="4" y="1339"/>
                  </a:lnTo>
                  <a:lnTo>
                    <a:pt x="8" y="1234"/>
                  </a:lnTo>
                  <a:lnTo>
                    <a:pt x="11" y="1136"/>
                  </a:lnTo>
                  <a:lnTo>
                    <a:pt x="17" y="1044"/>
                  </a:lnTo>
                  <a:lnTo>
                    <a:pt x="27" y="957"/>
                  </a:lnTo>
                  <a:lnTo>
                    <a:pt x="38" y="875"/>
                  </a:lnTo>
                  <a:lnTo>
                    <a:pt x="55" y="801"/>
                  </a:lnTo>
                  <a:lnTo>
                    <a:pt x="76" y="731"/>
                  </a:lnTo>
                  <a:lnTo>
                    <a:pt x="103" y="664"/>
                  </a:lnTo>
                  <a:lnTo>
                    <a:pt x="133" y="605"/>
                  </a:lnTo>
                  <a:lnTo>
                    <a:pt x="171" y="550"/>
                  </a:lnTo>
                  <a:lnTo>
                    <a:pt x="215" y="501"/>
                  </a:lnTo>
                  <a:lnTo>
                    <a:pt x="266" y="455"/>
                  </a:lnTo>
                  <a:lnTo>
                    <a:pt x="327" y="413"/>
                  </a:lnTo>
                  <a:lnTo>
                    <a:pt x="396" y="377"/>
                  </a:lnTo>
                  <a:lnTo>
                    <a:pt x="474" y="345"/>
                  </a:lnTo>
                  <a:lnTo>
                    <a:pt x="567" y="308"/>
                  </a:lnTo>
                  <a:lnTo>
                    <a:pt x="654" y="272"/>
                  </a:lnTo>
                  <a:lnTo>
                    <a:pt x="736" y="236"/>
                  </a:lnTo>
                  <a:lnTo>
                    <a:pt x="810" y="202"/>
                  </a:lnTo>
                  <a:lnTo>
                    <a:pt x="881" y="170"/>
                  </a:lnTo>
                  <a:lnTo>
                    <a:pt x="943" y="137"/>
                  </a:lnTo>
                  <a:lnTo>
                    <a:pt x="998" y="109"/>
                  </a:lnTo>
                  <a:lnTo>
                    <a:pt x="1048" y="82"/>
                  </a:lnTo>
                  <a:lnTo>
                    <a:pt x="1090" y="59"/>
                  </a:lnTo>
                  <a:lnTo>
                    <a:pt x="1126" y="38"/>
                  </a:lnTo>
                  <a:lnTo>
                    <a:pt x="1153" y="21"/>
                  </a:lnTo>
                  <a:lnTo>
                    <a:pt x="1172" y="10"/>
                  </a:lnTo>
                  <a:lnTo>
                    <a:pt x="1185" y="2"/>
                  </a:lnTo>
                  <a:lnTo>
                    <a:pt x="11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6">
              <a:extLst>
                <a:ext uri="{FF2B5EF4-FFF2-40B4-BE49-F238E27FC236}">
                  <a16:creationId xmlns:a16="http://schemas.microsoft.com/office/drawing/2014/main" id="{43B641F6-9840-443D-B837-C6A592944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" y="3148"/>
              <a:ext cx="841" cy="828"/>
            </a:xfrm>
            <a:custGeom>
              <a:avLst/>
              <a:gdLst>
                <a:gd name="T0" fmla="*/ 1150 w 1681"/>
                <a:gd name="T1" fmla="*/ 0 h 1656"/>
                <a:gd name="T2" fmla="*/ 1259 w 1681"/>
                <a:gd name="T3" fmla="*/ 6 h 1656"/>
                <a:gd name="T4" fmla="*/ 1367 w 1681"/>
                <a:gd name="T5" fmla="*/ 19 h 1656"/>
                <a:gd name="T6" fmla="*/ 1473 w 1681"/>
                <a:gd name="T7" fmla="*/ 44 h 1656"/>
                <a:gd name="T8" fmla="*/ 1578 w 1681"/>
                <a:gd name="T9" fmla="*/ 78 h 1656"/>
                <a:gd name="T10" fmla="*/ 1681 w 1681"/>
                <a:gd name="T11" fmla="*/ 122 h 1656"/>
                <a:gd name="T12" fmla="*/ 1356 w 1681"/>
                <a:gd name="T13" fmla="*/ 447 h 1656"/>
                <a:gd name="T14" fmla="*/ 1272 w 1681"/>
                <a:gd name="T15" fmla="*/ 430 h 1656"/>
                <a:gd name="T16" fmla="*/ 1186 w 1681"/>
                <a:gd name="T17" fmla="*/ 420 h 1656"/>
                <a:gd name="T18" fmla="*/ 1101 w 1681"/>
                <a:gd name="T19" fmla="*/ 418 h 1656"/>
                <a:gd name="T20" fmla="*/ 1015 w 1681"/>
                <a:gd name="T21" fmla="*/ 428 h 1656"/>
                <a:gd name="T22" fmla="*/ 931 w 1681"/>
                <a:gd name="T23" fmla="*/ 445 h 1656"/>
                <a:gd name="T24" fmla="*/ 850 w 1681"/>
                <a:gd name="T25" fmla="*/ 469 h 1656"/>
                <a:gd name="T26" fmla="*/ 770 w 1681"/>
                <a:gd name="T27" fmla="*/ 504 h 1656"/>
                <a:gd name="T28" fmla="*/ 692 w 1681"/>
                <a:gd name="T29" fmla="*/ 547 h 1656"/>
                <a:gd name="T30" fmla="*/ 620 w 1681"/>
                <a:gd name="T31" fmla="*/ 601 h 1656"/>
                <a:gd name="T32" fmla="*/ 551 w 1681"/>
                <a:gd name="T33" fmla="*/ 662 h 1656"/>
                <a:gd name="T34" fmla="*/ 488 w 1681"/>
                <a:gd name="T35" fmla="*/ 732 h 1656"/>
                <a:gd name="T36" fmla="*/ 435 w 1681"/>
                <a:gd name="T37" fmla="*/ 806 h 1656"/>
                <a:gd name="T38" fmla="*/ 391 w 1681"/>
                <a:gd name="T39" fmla="*/ 886 h 1656"/>
                <a:gd name="T40" fmla="*/ 357 w 1681"/>
                <a:gd name="T41" fmla="*/ 968 h 1656"/>
                <a:gd name="T42" fmla="*/ 332 w 1681"/>
                <a:gd name="T43" fmla="*/ 1053 h 1656"/>
                <a:gd name="T44" fmla="*/ 315 w 1681"/>
                <a:gd name="T45" fmla="*/ 1141 h 1656"/>
                <a:gd name="T46" fmla="*/ 310 w 1681"/>
                <a:gd name="T47" fmla="*/ 1228 h 1656"/>
                <a:gd name="T48" fmla="*/ 311 w 1681"/>
                <a:gd name="T49" fmla="*/ 1317 h 1656"/>
                <a:gd name="T50" fmla="*/ 323 w 1681"/>
                <a:gd name="T51" fmla="*/ 1405 h 1656"/>
                <a:gd name="T52" fmla="*/ 346 w 1681"/>
                <a:gd name="T53" fmla="*/ 1491 h 1656"/>
                <a:gd name="T54" fmla="*/ 376 w 1681"/>
                <a:gd name="T55" fmla="*/ 1574 h 1656"/>
                <a:gd name="T56" fmla="*/ 416 w 1681"/>
                <a:gd name="T57" fmla="*/ 1656 h 1656"/>
                <a:gd name="T58" fmla="*/ 327 w 1681"/>
                <a:gd name="T59" fmla="*/ 1618 h 1656"/>
                <a:gd name="T60" fmla="*/ 245 w 1681"/>
                <a:gd name="T61" fmla="*/ 1580 h 1656"/>
                <a:gd name="T62" fmla="*/ 171 w 1681"/>
                <a:gd name="T63" fmla="*/ 1544 h 1656"/>
                <a:gd name="T64" fmla="*/ 106 w 1681"/>
                <a:gd name="T65" fmla="*/ 1511 h 1656"/>
                <a:gd name="T66" fmla="*/ 49 w 1681"/>
                <a:gd name="T67" fmla="*/ 1481 h 1656"/>
                <a:gd name="T68" fmla="*/ 0 w 1681"/>
                <a:gd name="T69" fmla="*/ 1456 h 1656"/>
                <a:gd name="T70" fmla="*/ 34 w 1681"/>
                <a:gd name="T71" fmla="*/ 1382 h 1656"/>
                <a:gd name="T72" fmla="*/ 66 w 1681"/>
                <a:gd name="T73" fmla="*/ 1306 h 1656"/>
                <a:gd name="T74" fmla="*/ 93 w 1681"/>
                <a:gd name="T75" fmla="*/ 1224 h 1656"/>
                <a:gd name="T76" fmla="*/ 129 w 1681"/>
                <a:gd name="T77" fmla="*/ 1192 h 1656"/>
                <a:gd name="T78" fmla="*/ 163 w 1681"/>
                <a:gd name="T79" fmla="*/ 1154 h 1656"/>
                <a:gd name="T80" fmla="*/ 197 w 1681"/>
                <a:gd name="T81" fmla="*/ 1108 h 1656"/>
                <a:gd name="T82" fmla="*/ 233 w 1681"/>
                <a:gd name="T83" fmla="*/ 1046 h 1656"/>
                <a:gd name="T84" fmla="*/ 268 w 1681"/>
                <a:gd name="T85" fmla="*/ 973 h 1656"/>
                <a:gd name="T86" fmla="*/ 298 w 1681"/>
                <a:gd name="T87" fmla="*/ 890 h 1656"/>
                <a:gd name="T88" fmla="*/ 329 w 1681"/>
                <a:gd name="T89" fmla="*/ 793 h 1656"/>
                <a:gd name="T90" fmla="*/ 349 w 1681"/>
                <a:gd name="T91" fmla="*/ 717 h 1656"/>
                <a:gd name="T92" fmla="*/ 363 w 1681"/>
                <a:gd name="T93" fmla="*/ 646 h 1656"/>
                <a:gd name="T94" fmla="*/ 372 w 1681"/>
                <a:gd name="T95" fmla="*/ 580 h 1656"/>
                <a:gd name="T96" fmla="*/ 376 w 1681"/>
                <a:gd name="T97" fmla="*/ 519 h 1656"/>
                <a:gd name="T98" fmla="*/ 374 w 1681"/>
                <a:gd name="T99" fmla="*/ 460 h 1656"/>
                <a:gd name="T100" fmla="*/ 368 w 1681"/>
                <a:gd name="T101" fmla="*/ 407 h 1656"/>
                <a:gd name="T102" fmla="*/ 353 w 1681"/>
                <a:gd name="T103" fmla="*/ 348 h 1656"/>
                <a:gd name="T104" fmla="*/ 332 w 1681"/>
                <a:gd name="T105" fmla="*/ 293 h 1656"/>
                <a:gd name="T106" fmla="*/ 424 w 1681"/>
                <a:gd name="T107" fmla="*/ 224 h 1656"/>
                <a:gd name="T108" fmla="*/ 519 w 1681"/>
                <a:gd name="T109" fmla="*/ 163 h 1656"/>
                <a:gd name="T110" fmla="*/ 620 w 1681"/>
                <a:gd name="T111" fmla="*/ 112 h 1656"/>
                <a:gd name="T112" fmla="*/ 720 w 1681"/>
                <a:gd name="T113" fmla="*/ 70 h 1656"/>
                <a:gd name="T114" fmla="*/ 827 w 1681"/>
                <a:gd name="T115" fmla="*/ 38 h 1656"/>
                <a:gd name="T116" fmla="*/ 933 w 1681"/>
                <a:gd name="T117" fmla="*/ 15 h 1656"/>
                <a:gd name="T118" fmla="*/ 1042 w 1681"/>
                <a:gd name="T119" fmla="*/ 4 h 1656"/>
                <a:gd name="T120" fmla="*/ 1150 w 1681"/>
                <a:gd name="T121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81" h="1656">
                  <a:moveTo>
                    <a:pt x="1150" y="0"/>
                  </a:moveTo>
                  <a:lnTo>
                    <a:pt x="1259" y="6"/>
                  </a:lnTo>
                  <a:lnTo>
                    <a:pt x="1367" y="19"/>
                  </a:lnTo>
                  <a:lnTo>
                    <a:pt x="1473" y="44"/>
                  </a:lnTo>
                  <a:lnTo>
                    <a:pt x="1578" y="78"/>
                  </a:lnTo>
                  <a:lnTo>
                    <a:pt x="1681" y="122"/>
                  </a:lnTo>
                  <a:lnTo>
                    <a:pt x="1356" y="447"/>
                  </a:lnTo>
                  <a:lnTo>
                    <a:pt x="1272" y="430"/>
                  </a:lnTo>
                  <a:lnTo>
                    <a:pt x="1186" y="420"/>
                  </a:lnTo>
                  <a:lnTo>
                    <a:pt x="1101" y="418"/>
                  </a:lnTo>
                  <a:lnTo>
                    <a:pt x="1015" y="428"/>
                  </a:lnTo>
                  <a:lnTo>
                    <a:pt x="931" y="445"/>
                  </a:lnTo>
                  <a:lnTo>
                    <a:pt x="850" y="469"/>
                  </a:lnTo>
                  <a:lnTo>
                    <a:pt x="770" y="504"/>
                  </a:lnTo>
                  <a:lnTo>
                    <a:pt x="692" y="547"/>
                  </a:lnTo>
                  <a:lnTo>
                    <a:pt x="620" y="601"/>
                  </a:lnTo>
                  <a:lnTo>
                    <a:pt x="551" y="662"/>
                  </a:lnTo>
                  <a:lnTo>
                    <a:pt x="488" y="732"/>
                  </a:lnTo>
                  <a:lnTo>
                    <a:pt x="435" y="806"/>
                  </a:lnTo>
                  <a:lnTo>
                    <a:pt x="391" y="886"/>
                  </a:lnTo>
                  <a:lnTo>
                    <a:pt x="357" y="968"/>
                  </a:lnTo>
                  <a:lnTo>
                    <a:pt x="332" y="1053"/>
                  </a:lnTo>
                  <a:lnTo>
                    <a:pt x="315" y="1141"/>
                  </a:lnTo>
                  <a:lnTo>
                    <a:pt x="310" y="1228"/>
                  </a:lnTo>
                  <a:lnTo>
                    <a:pt x="311" y="1317"/>
                  </a:lnTo>
                  <a:lnTo>
                    <a:pt x="323" y="1405"/>
                  </a:lnTo>
                  <a:lnTo>
                    <a:pt x="346" y="1491"/>
                  </a:lnTo>
                  <a:lnTo>
                    <a:pt x="376" y="1574"/>
                  </a:lnTo>
                  <a:lnTo>
                    <a:pt x="416" y="1656"/>
                  </a:lnTo>
                  <a:lnTo>
                    <a:pt x="327" y="1618"/>
                  </a:lnTo>
                  <a:lnTo>
                    <a:pt x="245" y="1580"/>
                  </a:lnTo>
                  <a:lnTo>
                    <a:pt x="171" y="1544"/>
                  </a:lnTo>
                  <a:lnTo>
                    <a:pt x="106" y="1511"/>
                  </a:lnTo>
                  <a:lnTo>
                    <a:pt x="49" y="1481"/>
                  </a:lnTo>
                  <a:lnTo>
                    <a:pt x="0" y="1456"/>
                  </a:lnTo>
                  <a:lnTo>
                    <a:pt x="34" y="1382"/>
                  </a:lnTo>
                  <a:lnTo>
                    <a:pt x="66" y="1306"/>
                  </a:lnTo>
                  <a:lnTo>
                    <a:pt x="93" y="1224"/>
                  </a:lnTo>
                  <a:lnTo>
                    <a:pt x="129" y="1192"/>
                  </a:lnTo>
                  <a:lnTo>
                    <a:pt x="163" y="1154"/>
                  </a:lnTo>
                  <a:lnTo>
                    <a:pt x="197" y="1108"/>
                  </a:lnTo>
                  <a:lnTo>
                    <a:pt x="233" y="1046"/>
                  </a:lnTo>
                  <a:lnTo>
                    <a:pt x="268" y="973"/>
                  </a:lnTo>
                  <a:lnTo>
                    <a:pt x="298" y="890"/>
                  </a:lnTo>
                  <a:lnTo>
                    <a:pt x="329" y="793"/>
                  </a:lnTo>
                  <a:lnTo>
                    <a:pt x="349" y="717"/>
                  </a:lnTo>
                  <a:lnTo>
                    <a:pt x="363" y="646"/>
                  </a:lnTo>
                  <a:lnTo>
                    <a:pt x="372" y="580"/>
                  </a:lnTo>
                  <a:lnTo>
                    <a:pt x="376" y="519"/>
                  </a:lnTo>
                  <a:lnTo>
                    <a:pt x="374" y="460"/>
                  </a:lnTo>
                  <a:lnTo>
                    <a:pt x="368" y="407"/>
                  </a:lnTo>
                  <a:lnTo>
                    <a:pt x="353" y="348"/>
                  </a:lnTo>
                  <a:lnTo>
                    <a:pt x="332" y="293"/>
                  </a:lnTo>
                  <a:lnTo>
                    <a:pt x="424" y="224"/>
                  </a:lnTo>
                  <a:lnTo>
                    <a:pt x="519" y="163"/>
                  </a:lnTo>
                  <a:lnTo>
                    <a:pt x="620" y="112"/>
                  </a:lnTo>
                  <a:lnTo>
                    <a:pt x="720" y="70"/>
                  </a:lnTo>
                  <a:lnTo>
                    <a:pt x="827" y="38"/>
                  </a:lnTo>
                  <a:lnTo>
                    <a:pt x="933" y="15"/>
                  </a:lnTo>
                  <a:lnTo>
                    <a:pt x="1042" y="4"/>
                  </a:lnTo>
                  <a:lnTo>
                    <a:pt x="1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97">
              <a:extLst>
                <a:ext uri="{FF2B5EF4-FFF2-40B4-BE49-F238E27FC236}">
                  <a16:creationId xmlns:a16="http://schemas.microsoft.com/office/drawing/2014/main" id="{E7E7567E-21A8-4380-A836-1FF14607D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2" y="3502"/>
              <a:ext cx="677" cy="895"/>
            </a:xfrm>
            <a:custGeom>
              <a:avLst/>
              <a:gdLst>
                <a:gd name="T0" fmla="*/ 1228 w 1352"/>
                <a:gd name="T1" fmla="*/ 0 h 1789"/>
                <a:gd name="T2" fmla="*/ 1272 w 1352"/>
                <a:gd name="T3" fmla="*/ 101 h 1789"/>
                <a:gd name="T4" fmla="*/ 1306 w 1352"/>
                <a:gd name="T5" fmla="*/ 206 h 1789"/>
                <a:gd name="T6" fmla="*/ 1331 w 1352"/>
                <a:gd name="T7" fmla="*/ 310 h 1789"/>
                <a:gd name="T8" fmla="*/ 1346 w 1352"/>
                <a:gd name="T9" fmla="*/ 418 h 1789"/>
                <a:gd name="T10" fmla="*/ 1352 w 1352"/>
                <a:gd name="T11" fmla="*/ 527 h 1789"/>
                <a:gd name="T12" fmla="*/ 1348 w 1352"/>
                <a:gd name="T13" fmla="*/ 635 h 1789"/>
                <a:gd name="T14" fmla="*/ 1335 w 1352"/>
                <a:gd name="T15" fmla="*/ 742 h 1789"/>
                <a:gd name="T16" fmla="*/ 1314 w 1352"/>
                <a:gd name="T17" fmla="*/ 848 h 1789"/>
                <a:gd name="T18" fmla="*/ 1282 w 1352"/>
                <a:gd name="T19" fmla="*/ 953 h 1789"/>
                <a:gd name="T20" fmla="*/ 1242 w 1352"/>
                <a:gd name="T21" fmla="*/ 1055 h 1789"/>
                <a:gd name="T22" fmla="*/ 1192 w 1352"/>
                <a:gd name="T23" fmla="*/ 1154 h 1789"/>
                <a:gd name="T24" fmla="*/ 1133 w 1352"/>
                <a:gd name="T25" fmla="*/ 1249 h 1789"/>
                <a:gd name="T26" fmla="*/ 1065 w 1352"/>
                <a:gd name="T27" fmla="*/ 1339 h 1789"/>
                <a:gd name="T28" fmla="*/ 987 w 1352"/>
                <a:gd name="T29" fmla="*/ 1424 h 1789"/>
                <a:gd name="T30" fmla="*/ 909 w 1352"/>
                <a:gd name="T31" fmla="*/ 1498 h 1789"/>
                <a:gd name="T32" fmla="*/ 825 w 1352"/>
                <a:gd name="T33" fmla="*/ 1563 h 1789"/>
                <a:gd name="T34" fmla="*/ 738 w 1352"/>
                <a:gd name="T35" fmla="*/ 1618 h 1789"/>
                <a:gd name="T36" fmla="*/ 647 w 1352"/>
                <a:gd name="T37" fmla="*/ 1668 h 1789"/>
                <a:gd name="T38" fmla="*/ 553 w 1352"/>
                <a:gd name="T39" fmla="*/ 1708 h 1789"/>
                <a:gd name="T40" fmla="*/ 456 w 1352"/>
                <a:gd name="T41" fmla="*/ 1740 h 1789"/>
                <a:gd name="T42" fmla="*/ 359 w 1352"/>
                <a:gd name="T43" fmla="*/ 1765 h 1789"/>
                <a:gd name="T44" fmla="*/ 260 w 1352"/>
                <a:gd name="T45" fmla="*/ 1782 h 1789"/>
                <a:gd name="T46" fmla="*/ 160 w 1352"/>
                <a:gd name="T47" fmla="*/ 1789 h 1789"/>
                <a:gd name="T48" fmla="*/ 143 w 1352"/>
                <a:gd name="T49" fmla="*/ 1706 h 1789"/>
                <a:gd name="T50" fmla="*/ 122 w 1352"/>
                <a:gd name="T51" fmla="*/ 1624 h 1789"/>
                <a:gd name="T52" fmla="*/ 87 w 1352"/>
                <a:gd name="T53" fmla="*/ 1531 h 1789"/>
                <a:gd name="T54" fmla="*/ 47 w 1352"/>
                <a:gd name="T55" fmla="*/ 1445 h 1789"/>
                <a:gd name="T56" fmla="*/ 0 w 1352"/>
                <a:gd name="T57" fmla="*/ 1365 h 1789"/>
                <a:gd name="T58" fmla="*/ 82 w 1352"/>
                <a:gd name="T59" fmla="*/ 1371 h 1789"/>
                <a:gd name="T60" fmla="*/ 165 w 1352"/>
                <a:gd name="T61" fmla="*/ 1369 h 1789"/>
                <a:gd name="T62" fmla="*/ 247 w 1352"/>
                <a:gd name="T63" fmla="*/ 1358 h 1789"/>
                <a:gd name="T64" fmla="*/ 327 w 1352"/>
                <a:gd name="T65" fmla="*/ 1341 h 1789"/>
                <a:gd name="T66" fmla="*/ 405 w 1352"/>
                <a:gd name="T67" fmla="*/ 1314 h 1789"/>
                <a:gd name="T68" fmla="*/ 481 w 1352"/>
                <a:gd name="T69" fmla="*/ 1280 h 1789"/>
                <a:gd name="T70" fmla="*/ 555 w 1352"/>
                <a:gd name="T71" fmla="*/ 1238 h 1789"/>
                <a:gd name="T72" fmla="*/ 624 w 1352"/>
                <a:gd name="T73" fmla="*/ 1187 h 1789"/>
                <a:gd name="T74" fmla="*/ 690 w 1352"/>
                <a:gd name="T75" fmla="*/ 1128 h 1789"/>
                <a:gd name="T76" fmla="*/ 751 w 1352"/>
                <a:gd name="T77" fmla="*/ 1059 h 1789"/>
                <a:gd name="T78" fmla="*/ 802 w 1352"/>
                <a:gd name="T79" fmla="*/ 987 h 1789"/>
                <a:gd name="T80" fmla="*/ 846 w 1352"/>
                <a:gd name="T81" fmla="*/ 911 h 1789"/>
                <a:gd name="T82" fmla="*/ 880 w 1352"/>
                <a:gd name="T83" fmla="*/ 831 h 1789"/>
                <a:gd name="T84" fmla="*/ 905 w 1352"/>
                <a:gd name="T85" fmla="*/ 749 h 1789"/>
                <a:gd name="T86" fmla="*/ 922 w 1352"/>
                <a:gd name="T87" fmla="*/ 664 h 1789"/>
                <a:gd name="T88" fmla="*/ 932 w 1352"/>
                <a:gd name="T89" fmla="*/ 580 h 1789"/>
                <a:gd name="T90" fmla="*/ 930 w 1352"/>
                <a:gd name="T91" fmla="*/ 495 h 1789"/>
                <a:gd name="T92" fmla="*/ 922 w 1352"/>
                <a:gd name="T93" fmla="*/ 409 h 1789"/>
                <a:gd name="T94" fmla="*/ 903 w 1352"/>
                <a:gd name="T95" fmla="*/ 325 h 1789"/>
                <a:gd name="T96" fmla="*/ 1228 w 1352"/>
                <a:gd name="T97" fmla="*/ 0 h 1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52" h="1789">
                  <a:moveTo>
                    <a:pt x="1228" y="0"/>
                  </a:moveTo>
                  <a:lnTo>
                    <a:pt x="1272" y="101"/>
                  </a:lnTo>
                  <a:lnTo>
                    <a:pt x="1306" y="206"/>
                  </a:lnTo>
                  <a:lnTo>
                    <a:pt x="1331" y="310"/>
                  </a:lnTo>
                  <a:lnTo>
                    <a:pt x="1346" y="418"/>
                  </a:lnTo>
                  <a:lnTo>
                    <a:pt x="1352" y="527"/>
                  </a:lnTo>
                  <a:lnTo>
                    <a:pt x="1348" y="635"/>
                  </a:lnTo>
                  <a:lnTo>
                    <a:pt x="1335" y="742"/>
                  </a:lnTo>
                  <a:lnTo>
                    <a:pt x="1314" y="848"/>
                  </a:lnTo>
                  <a:lnTo>
                    <a:pt x="1282" y="953"/>
                  </a:lnTo>
                  <a:lnTo>
                    <a:pt x="1242" y="1055"/>
                  </a:lnTo>
                  <a:lnTo>
                    <a:pt x="1192" y="1154"/>
                  </a:lnTo>
                  <a:lnTo>
                    <a:pt x="1133" y="1249"/>
                  </a:lnTo>
                  <a:lnTo>
                    <a:pt x="1065" y="1339"/>
                  </a:lnTo>
                  <a:lnTo>
                    <a:pt x="987" y="1424"/>
                  </a:lnTo>
                  <a:lnTo>
                    <a:pt x="909" y="1498"/>
                  </a:lnTo>
                  <a:lnTo>
                    <a:pt x="825" y="1563"/>
                  </a:lnTo>
                  <a:lnTo>
                    <a:pt x="738" y="1618"/>
                  </a:lnTo>
                  <a:lnTo>
                    <a:pt x="647" y="1668"/>
                  </a:lnTo>
                  <a:lnTo>
                    <a:pt x="553" y="1708"/>
                  </a:lnTo>
                  <a:lnTo>
                    <a:pt x="456" y="1740"/>
                  </a:lnTo>
                  <a:lnTo>
                    <a:pt x="359" y="1765"/>
                  </a:lnTo>
                  <a:lnTo>
                    <a:pt x="260" y="1782"/>
                  </a:lnTo>
                  <a:lnTo>
                    <a:pt x="160" y="1789"/>
                  </a:lnTo>
                  <a:lnTo>
                    <a:pt x="143" y="1706"/>
                  </a:lnTo>
                  <a:lnTo>
                    <a:pt x="122" y="1624"/>
                  </a:lnTo>
                  <a:lnTo>
                    <a:pt x="87" y="1531"/>
                  </a:lnTo>
                  <a:lnTo>
                    <a:pt x="47" y="1445"/>
                  </a:lnTo>
                  <a:lnTo>
                    <a:pt x="0" y="1365"/>
                  </a:lnTo>
                  <a:lnTo>
                    <a:pt x="82" y="1371"/>
                  </a:lnTo>
                  <a:lnTo>
                    <a:pt x="165" y="1369"/>
                  </a:lnTo>
                  <a:lnTo>
                    <a:pt x="247" y="1358"/>
                  </a:lnTo>
                  <a:lnTo>
                    <a:pt x="327" y="1341"/>
                  </a:lnTo>
                  <a:lnTo>
                    <a:pt x="405" y="1314"/>
                  </a:lnTo>
                  <a:lnTo>
                    <a:pt x="481" y="1280"/>
                  </a:lnTo>
                  <a:lnTo>
                    <a:pt x="555" y="1238"/>
                  </a:lnTo>
                  <a:lnTo>
                    <a:pt x="624" y="1187"/>
                  </a:lnTo>
                  <a:lnTo>
                    <a:pt x="690" y="1128"/>
                  </a:lnTo>
                  <a:lnTo>
                    <a:pt x="751" y="1059"/>
                  </a:lnTo>
                  <a:lnTo>
                    <a:pt x="802" y="987"/>
                  </a:lnTo>
                  <a:lnTo>
                    <a:pt x="846" y="911"/>
                  </a:lnTo>
                  <a:lnTo>
                    <a:pt x="880" y="831"/>
                  </a:lnTo>
                  <a:lnTo>
                    <a:pt x="905" y="749"/>
                  </a:lnTo>
                  <a:lnTo>
                    <a:pt x="922" y="664"/>
                  </a:lnTo>
                  <a:lnTo>
                    <a:pt x="932" y="580"/>
                  </a:lnTo>
                  <a:lnTo>
                    <a:pt x="930" y="495"/>
                  </a:lnTo>
                  <a:lnTo>
                    <a:pt x="922" y="409"/>
                  </a:lnTo>
                  <a:lnTo>
                    <a:pt x="903" y="325"/>
                  </a:lnTo>
                  <a:lnTo>
                    <a:pt x="12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8">
              <a:extLst>
                <a:ext uri="{FF2B5EF4-FFF2-40B4-BE49-F238E27FC236}">
                  <a16:creationId xmlns:a16="http://schemas.microsoft.com/office/drawing/2014/main" id="{1666B6FA-30C0-4586-A20B-514239E1A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8" y="3188"/>
              <a:ext cx="1008" cy="1637"/>
            </a:xfrm>
            <a:custGeom>
              <a:avLst/>
              <a:gdLst>
                <a:gd name="T0" fmla="*/ 1736 w 2016"/>
                <a:gd name="T1" fmla="*/ 119 h 3274"/>
                <a:gd name="T2" fmla="*/ 1858 w 2016"/>
                <a:gd name="T3" fmla="*/ 369 h 3274"/>
                <a:gd name="T4" fmla="*/ 1946 w 2016"/>
                <a:gd name="T5" fmla="*/ 627 h 3274"/>
                <a:gd name="T6" fmla="*/ 1999 w 2016"/>
                <a:gd name="T7" fmla="*/ 893 h 3274"/>
                <a:gd name="T8" fmla="*/ 2016 w 2016"/>
                <a:gd name="T9" fmla="*/ 1163 h 3274"/>
                <a:gd name="T10" fmla="*/ 2001 w 2016"/>
                <a:gd name="T11" fmla="*/ 1433 h 3274"/>
                <a:gd name="T12" fmla="*/ 1949 w 2016"/>
                <a:gd name="T13" fmla="*/ 1700 h 3274"/>
                <a:gd name="T14" fmla="*/ 1864 w 2016"/>
                <a:gd name="T15" fmla="*/ 1960 h 3274"/>
                <a:gd name="T16" fmla="*/ 1744 w 2016"/>
                <a:gd name="T17" fmla="*/ 2207 h 3274"/>
                <a:gd name="T18" fmla="*/ 1588 w 2016"/>
                <a:gd name="T19" fmla="*/ 2443 h 3274"/>
                <a:gd name="T20" fmla="*/ 1400 w 2016"/>
                <a:gd name="T21" fmla="*/ 2660 h 3274"/>
                <a:gd name="T22" fmla="*/ 1177 w 2016"/>
                <a:gd name="T23" fmla="*/ 2852 h 3274"/>
                <a:gd name="T24" fmla="*/ 938 w 2016"/>
                <a:gd name="T25" fmla="*/ 3010 h 3274"/>
                <a:gd name="T26" fmla="*/ 683 w 2016"/>
                <a:gd name="T27" fmla="*/ 3129 h 3274"/>
                <a:gd name="T28" fmla="*/ 418 w 2016"/>
                <a:gd name="T29" fmla="*/ 3215 h 3274"/>
                <a:gd name="T30" fmla="*/ 145 w 2016"/>
                <a:gd name="T31" fmla="*/ 3262 h 3274"/>
                <a:gd name="T32" fmla="*/ 8 w 2016"/>
                <a:gd name="T33" fmla="*/ 3272 h 3274"/>
                <a:gd name="T34" fmla="*/ 6 w 2016"/>
                <a:gd name="T35" fmla="*/ 3127 h 3274"/>
                <a:gd name="T36" fmla="*/ 0 w 2016"/>
                <a:gd name="T37" fmla="*/ 2814 h 3274"/>
                <a:gd name="T38" fmla="*/ 234 w 2016"/>
                <a:gd name="T39" fmla="*/ 2785 h 3274"/>
                <a:gd name="T40" fmla="*/ 462 w 2016"/>
                <a:gd name="T41" fmla="*/ 2721 h 3274"/>
                <a:gd name="T42" fmla="*/ 681 w 2016"/>
                <a:gd name="T43" fmla="*/ 2626 h 3274"/>
                <a:gd name="T44" fmla="*/ 886 w 2016"/>
                <a:gd name="T45" fmla="*/ 2496 h 3274"/>
                <a:gd name="T46" fmla="*/ 1075 w 2016"/>
                <a:gd name="T47" fmla="*/ 2335 h 3274"/>
                <a:gd name="T48" fmla="*/ 1240 w 2016"/>
                <a:gd name="T49" fmla="*/ 2143 h 3274"/>
                <a:gd name="T50" fmla="*/ 1369 w 2016"/>
                <a:gd name="T51" fmla="*/ 1935 h 3274"/>
                <a:gd name="T52" fmla="*/ 1466 w 2016"/>
                <a:gd name="T53" fmla="*/ 1715 h 3274"/>
                <a:gd name="T54" fmla="*/ 1529 w 2016"/>
                <a:gd name="T55" fmla="*/ 1485 h 3274"/>
                <a:gd name="T56" fmla="*/ 1558 w 2016"/>
                <a:gd name="T57" fmla="*/ 1249 h 3274"/>
                <a:gd name="T58" fmla="*/ 1552 w 2016"/>
                <a:gd name="T59" fmla="*/ 1011 h 3274"/>
                <a:gd name="T60" fmla="*/ 1512 w 2016"/>
                <a:gd name="T61" fmla="*/ 777 h 3274"/>
                <a:gd name="T62" fmla="*/ 1440 w 2016"/>
                <a:gd name="T63" fmla="*/ 549 h 3274"/>
                <a:gd name="T64" fmla="*/ 1331 w 2016"/>
                <a:gd name="T65" fmla="*/ 332 h 3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16" h="3274">
                  <a:moveTo>
                    <a:pt x="1664" y="0"/>
                  </a:moveTo>
                  <a:lnTo>
                    <a:pt x="1736" y="119"/>
                  </a:lnTo>
                  <a:lnTo>
                    <a:pt x="1803" y="241"/>
                  </a:lnTo>
                  <a:lnTo>
                    <a:pt x="1858" y="369"/>
                  </a:lnTo>
                  <a:lnTo>
                    <a:pt x="1908" y="496"/>
                  </a:lnTo>
                  <a:lnTo>
                    <a:pt x="1946" y="627"/>
                  </a:lnTo>
                  <a:lnTo>
                    <a:pt x="1976" y="758"/>
                  </a:lnTo>
                  <a:lnTo>
                    <a:pt x="1999" y="893"/>
                  </a:lnTo>
                  <a:lnTo>
                    <a:pt x="2012" y="1028"/>
                  </a:lnTo>
                  <a:lnTo>
                    <a:pt x="2016" y="1163"/>
                  </a:lnTo>
                  <a:lnTo>
                    <a:pt x="2012" y="1298"/>
                  </a:lnTo>
                  <a:lnTo>
                    <a:pt x="2001" y="1433"/>
                  </a:lnTo>
                  <a:lnTo>
                    <a:pt x="1978" y="1566"/>
                  </a:lnTo>
                  <a:lnTo>
                    <a:pt x="1949" y="1700"/>
                  </a:lnTo>
                  <a:lnTo>
                    <a:pt x="1911" y="1831"/>
                  </a:lnTo>
                  <a:lnTo>
                    <a:pt x="1864" y="1960"/>
                  </a:lnTo>
                  <a:lnTo>
                    <a:pt x="1807" y="2086"/>
                  </a:lnTo>
                  <a:lnTo>
                    <a:pt x="1744" y="2207"/>
                  </a:lnTo>
                  <a:lnTo>
                    <a:pt x="1670" y="2327"/>
                  </a:lnTo>
                  <a:lnTo>
                    <a:pt x="1588" y="2443"/>
                  </a:lnTo>
                  <a:lnTo>
                    <a:pt x="1499" y="2553"/>
                  </a:lnTo>
                  <a:lnTo>
                    <a:pt x="1400" y="2660"/>
                  </a:lnTo>
                  <a:lnTo>
                    <a:pt x="1291" y="2761"/>
                  </a:lnTo>
                  <a:lnTo>
                    <a:pt x="1177" y="2852"/>
                  </a:lnTo>
                  <a:lnTo>
                    <a:pt x="1059" y="2935"/>
                  </a:lnTo>
                  <a:lnTo>
                    <a:pt x="938" y="3010"/>
                  </a:lnTo>
                  <a:lnTo>
                    <a:pt x="812" y="3074"/>
                  </a:lnTo>
                  <a:lnTo>
                    <a:pt x="683" y="3129"/>
                  </a:lnTo>
                  <a:lnTo>
                    <a:pt x="552" y="3177"/>
                  </a:lnTo>
                  <a:lnTo>
                    <a:pt x="418" y="3215"/>
                  </a:lnTo>
                  <a:lnTo>
                    <a:pt x="281" y="3243"/>
                  </a:lnTo>
                  <a:lnTo>
                    <a:pt x="145" y="3262"/>
                  </a:lnTo>
                  <a:lnTo>
                    <a:pt x="8" y="3274"/>
                  </a:lnTo>
                  <a:lnTo>
                    <a:pt x="8" y="3272"/>
                  </a:lnTo>
                  <a:lnTo>
                    <a:pt x="6" y="3198"/>
                  </a:lnTo>
                  <a:lnTo>
                    <a:pt x="6" y="3127"/>
                  </a:lnTo>
                  <a:lnTo>
                    <a:pt x="4" y="2966"/>
                  </a:lnTo>
                  <a:lnTo>
                    <a:pt x="0" y="2814"/>
                  </a:lnTo>
                  <a:lnTo>
                    <a:pt x="118" y="2804"/>
                  </a:lnTo>
                  <a:lnTo>
                    <a:pt x="234" y="2785"/>
                  </a:lnTo>
                  <a:lnTo>
                    <a:pt x="348" y="2757"/>
                  </a:lnTo>
                  <a:lnTo>
                    <a:pt x="462" y="2721"/>
                  </a:lnTo>
                  <a:lnTo>
                    <a:pt x="572" y="2677"/>
                  </a:lnTo>
                  <a:lnTo>
                    <a:pt x="681" y="2626"/>
                  </a:lnTo>
                  <a:lnTo>
                    <a:pt x="785" y="2565"/>
                  </a:lnTo>
                  <a:lnTo>
                    <a:pt x="886" y="2496"/>
                  </a:lnTo>
                  <a:lnTo>
                    <a:pt x="983" y="2418"/>
                  </a:lnTo>
                  <a:lnTo>
                    <a:pt x="1075" y="2335"/>
                  </a:lnTo>
                  <a:lnTo>
                    <a:pt x="1162" y="2241"/>
                  </a:lnTo>
                  <a:lnTo>
                    <a:pt x="1240" y="2143"/>
                  </a:lnTo>
                  <a:lnTo>
                    <a:pt x="1308" y="2042"/>
                  </a:lnTo>
                  <a:lnTo>
                    <a:pt x="1369" y="1935"/>
                  </a:lnTo>
                  <a:lnTo>
                    <a:pt x="1423" y="1827"/>
                  </a:lnTo>
                  <a:lnTo>
                    <a:pt x="1466" y="1715"/>
                  </a:lnTo>
                  <a:lnTo>
                    <a:pt x="1501" y="1601"/>
                  </a:lnTo>
                  <a:lnTo>
                    <a:pt x="1529" y="1485"/>
                  </a:lnTo>
                  <a:lnTo>
                    <a:pt x="1546" y="1367"/>
                  </a:lnTo>
                  <a:lnTo>
                    <a:pt x="1558" y="1249"/>
                  </a:lnTo>
                  <a:lnTo>
                    <a:pt x="1558" y="1129"/>
                  </a:lnTo>
                  <a:lnTo>
                    <a:pt x="1552" y="1011"/>
                  </a:lnTo>
                  <a:lnTo>
                    <a:pt x="1537" y="893"/>
                  </a:lnTo>
                  <a:lnTo>
                    <a:pt x="1512" y="777"/>
                  </a:lnTo>
                  <a:lnTo>
                    <a:pt x="1480" y="663"/>
                  </a:lnTo>
                  <a:lnTo>
                    <a:pt x="1440" y="549"/>
                  </a:lnTo>
                  <a:lnTo>
                    <a:pt x="1390" y="439"/>
                  </a:lnTo>
                  <a:lnTo>
                    <a:pt x="1331" y="332"/>
                  </a:lnTo>
                  <a:lnTo>
                    <a:pt x="16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99">
              <a:extLst>
                <a:ext uri="{FF2B5EF4-FFF2-40B4-BE49-F238E27FC236}">
                  <a16:creationId xmlns:a16="http://schemas.microsoft.com/office/drawing/2014/main" id="{26423870-89B5-4962-B215-EF6E54F57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8" y="2577"/>
              <a:ext cx="1409" cy="1410"/>
            </a:xfrm>
            <a:custGeom>
              <a:avLst/>
              <a:gdLst>
                <a:gd name="T0" fmla="*/ 2351 w 2818"/>
                <a:gd name="T1" fmla="*/ 0 h 2820"/>
                <a:gd name="T2" fmla="*/ 2406 w 2818"/>
                <a:gd name="T3" fmla="*/ 413 h 2820"/>
                <a:gd name="T4" fmla="*/ 2818 w 2818"/>
                <a:gd name="T5" fmla="*/ 468 h 2820"/>
                <a:gd name="T6" fmla="*/ 2273 w 2818"/>
                <a:gd name="T7" fmla="*/ 1014 h 2820"/>
                <a:gd name="T8" fmla="*/ 2067 w 2818"/>
                <a:gd name="T9" fmla="*/ 987 h 2820"/>
                <a:gd name="T10" fmla="*/ 827 w 2818"/>
                <a:gd name="T11" fmla="*/ 2225 h 2820"/>
                <a:gd name="T12" fmla="*/ 848 w 2818"/>
                <a:gd name="T13" fmla="*/ 2286 h 2820"/>
                <a:gd name="T14" fmla="*/ 858 w 2818"/>
                <a:gd name="T15" fmla="*/ 2346 h 2820"/>
                <a:gd name="T16" fmla="*/ 860 w 2818"/>
                <a:gd name="T17" fmla="*/ 2409 h 2820"/>
                <a:gd name="T18" fmla="*/ 852 w 2818"/>
                <a:gd name="T19" fmla="*/ 2472 h 2820"/>
                <a:gd name="T20" fmla="*/ 837 w 2818"/>
                <a:gd name="T21" fmla="*/ 2531 h 2820"/>
                <a:gd name="T22" fmla="*/ 812 w 2818"/>
                <a:gd name="T23" fmla="*/ 2590 h 2820"/>
                <a:gd name="T24" fmla="*/ 778 w 2818"/>
                <a:gd name="T25" fmla="*/ 2645 h 2820"/>
                <a:gd name="T26" fmla="*/ 734 w 2818"/>
                <a:gd name="T27" fmla="*/ 2694 h 2820"/>
                <a:gd name="T28" fmla="*/ 686 w 2818"/>
                <a:gd name="T29" fmla="*/ 2736 h 2820"/>
                <a:gd name="T30" fmla="*/ 633 w 2818"/>
                <a:gd name="T31" fmla="*/ 2770 h 2820"/>
                <a:gd name="T32" fmla="*/ 578 w 2818"/>
                <a:gd name="T33" fmla="*/ 2795 h 2820"/>
                <a:gd name="T34" fmla="*/ 519 w 2818"/>
                <a:gd name="T35" fmla="*/ 2812 h 2820"/>
                <a:gd name="T36" fmla="*/ 460 w 2818"/>
                <a:gd name="T37" fmla="*/ 2820 h 2820"/>
                <a:gd name="T38" fmla="*/ 399 w 2818"/>
                <a:gd name="T39" fmla="*/ 2820 h 2820"/>
                <a:gd name="T40" fmla="*/ 340 w 2818"/>
                <a:gd name="T41" fmla="*/ 2812 h 2820"/>
                <a:gd name="T42" fmla="*/ 281 w 2818"/>
                <a:gd name="T43" fmla="*/ 2795 h 2820"/>
                <a:gd name="T44" fmla="*/ 226 w 2818"/>
                <a:gd name="T45" fmla="*/ 2770 h 2820"/>
                <a:gd name="T46" fmla="*/ 173 w 2818"/>
                <a:gd name="T47" fmla="*/ 2736 h 2820"/>
                <a:gd name="T48" fmla="*/ 125 w 2818"/>
                <a:gd name="T49" fmla="*/ 2694 h 2820"/>
                <a:gd name="T50" fmla="*/ 84 w 2818"/>
                <a:gd name="T51" fmla="*/ 2647 h 2820"/>
                <a:gd name="T52" fmla="*/ 49 w 2818"/>
                <a:gd name="T53" fmla="*/ 2594 h 2820"/>
                <a:gd name="T54" fmla="*/ 25 w 2818"/>
                <a:gd name="T55" fmla="*/ 2538 h 2820"/>
                <a:gd name="T56" fmla="*/ 8 w 2818"/>
                <a:gd name="T57" fmla="*/ 2480 h 2820"/>
                <a:gd name="T58" fmla="*/ 0 w 2818"/>
                <a:gd name="T59" fmla="*/ 2421 h 2820"/>
                <a:gd name="T60" fmla="*/ 0 w 2818"/>
                <a:gd name="T61" fmla="*/ 2360 h 2820"/>
                <a:gd name="T62" fmla="*/ 8 w 2818"/>
                <a:gd name="T63" fmla="*/ 2301 h 2820"/>
                <a:gd name="T64" fmla="*/ 25 w 2818"/>
                <a:gd name="T65" fmla="*/ 2242 h 2820"/>
                <a:gd name="T66" fmla="*/ 49 w 2818"/>
                <a:gd name="T67" fmla="*/ 2187 h 2820"/>
                <a:gd name="T68" fmla="*/ 84 w 2818"/>
                <a:gd name="T69" fmla="*/ 2133 h 2820"/>
                <a:gd name="T70" fmla="*/ 125 w 2818"/>
                <a:gd name="T71" fmla="*/ 2086 h 2820"/>
                <a:gd name="T72" fmla="*/ 175 w 2818"/>
                <a:gd name="T73" fmla="*/ 2042 h 2820"/>
                <a:gd name="T74" fmla="*/ 230 w 2818"/>
                <a:gd name="T75" fmla="*/ 2008 h 2820"/>
                <a:gd name="T76" fmla="*/ 287 w 2818"/>
                <a:gd name="T77" fmla="*/ 1983 h 2820"/>
                <a:gd name="T78" fmla="*/ 348 w 2818"/>
                <a:gd name="T79" fmla="*/ 1968 h 2820"/>
                <a:gd name="T80" fmla="*/ 411 w 2818"/>
                <a:gd name="T81" fmla="*/ 1960 h 2820"/>
                <a:gd name="T82" fmla="*/ 473 w 2818"/>
                <a:gd name="T83" fmla="*/ 1962 h 2820"/>
                <a:gd name="T84" fmla="*/ 534 w 2818"/>
                <a:gd name="T85" fmla="*/ 1972 h 2820"/>
                <a:gd name="T86" fmla="*/ 595 w 2818"/>
                <a:gd name="T87" fmla="*/ 1993 h 2820"/>
                <a:gd name="T88" fmla="*/ 1831 w 2818"/>
                <a:gd name="T89" fmla="*/ 753 h 2820"/>
                <a:gd name="T90" fmla="*/ 1805 w 2818"/>
                <a:gd name="T91" fmla="*/ 548 h 2820"/>
                <a:gd name="T92" fmla="*/ 2351 w 2818"/>
                <a:gd name="T93" fmla="*/ 0 h 2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18" h="2820">
                  <a:moveTo>
                    <a:pt x="2351" y="0"/>
                  </a:moveTo>
                  <a:lnTo>
                    <a:pt x="2406" y="413"/>
                  </a:lnTo>
                  <a:lnTo>
                    <a:pt x="2818" y="468"/>
                  </a:lnTo>
                  <a:lnTo>
                    <a:pt x="2273" y="1014"/>
                  </a:lnTo>
                  <a:lnTo>
                    <a:pt x="2067" y="987"/>
                  </a:lnTo>
                  <a:lnTo>
                    <a:pt x="827" y="2225"/>
                  </a:lnTo>
                  <a:lnTo>
                    <a:pt x="848" y="2286"/>
                  </a:lnTo>
                  <a:lnTo>
                    <a:pt x="858" y="2346"/>
                  </a:lnTo>
                  <a:lnTo>
                    <a:pt x="860" y="2409"/>
                  </a:lnTo>
                  <a:lnTo>
                    <a:pt x="852" y="2472"/>
                  </a:lnTo>
                  <a:lnTo>
                    <a:pt x="837" y="2531"/>
                  </a:lnTo>
                  <a:lnTo>
                    <a:pt x="812" y="2590"/>
                  </a:lnTo>
                  <a:lnTo>
                    <a:pt x="778" y="2645"/>
                  </a:lnTo>
                  <a:lnTo>
                    <a:pt x="734" y="2694"/>
                  </a:lnTo>
                  <a:lnTo>
                    <a:pt x="686" y="2736"/>
                  </a:lnTo>
                  <a:lnTo>
                    <a:pt x="633" y="2770"/>
                  </a:lnTo>
                  <a:lnTo>
                    <a:pt x="578" y="2795"/>
                  </a:lnTo>
                  <a:lnTo>
                    <a:pt x="519" y="2812"/>
                  </a:lnTo>
                  <a:lnTo>
                    <a:pt x="460" y="2820"/>
                  </a:lnTo>
                  <a:lnTo>
                    <a:pt x="399" y="2820"/>
                  </a:lnTo>
                  <a:lnTo>
                    <a:pt x="340" y="2812"/>
                  </a:lnTo>
                  <a:lnTo>
                    <a:pt x="281" y="2795"/>
                  </a:lnTo>
                  <a:lnTo>
                    <a:pt x="226" y="2770"/>
                  </a:lnTo>
                  <a:lnTo>
                    <a:pt x="173" y="2736"/>
                  </a:lnTo>
                  <a:lnTo>
                    <a:pt x="125" y="2694"/>
                  </a:lnTo>
                  <a:lnTo>
                    <a:pt x="84" y="2647"/>
                  </a:lnTo>
                  <a:lnTo>
                    <a:pt x="49" y="2594"/>
                  </a:lnTo>
                  <a:lnTo>
                    <a:pt x="25" y="2538"/>
                  </a:lnTo>
                  <a:lnTo>
                    <a:pt x="8" y="2480"/>
                  </a:lnTo>
                  <a:lnTo>
                    <a:pt x="0" y="2421"/>
                  </a:lnTo>
                  <a:lnTo>
                    <a:pt x="0" y="2360"/>
                  </a:lnTo>
                  <a:lnTo>
                    <a:pt x="8" y="2301"/>
                  </a:lnTo>
                  <a:lnTo>
                    <a:pt x="25" y="2242"/>
                  </a:lnTo>
                  <a:lnTo>
                    <a:pt x="49" y="2187"/>
                  </a:lnTo>
                  <a:lnTo>
                    <a:pt x="84" y="2133"/>
                  </a:lnTo>
                  <a:lnTo>
                    <a:pt x="125" y="2086"/>
                  </a:lnTo>
                  <a:lnTo>
                    <a:pt x="175" y="2042"/>
                  </a:lnTo>
                  <a:lnTo>
                    <a:pt x="230" y="2008"/>
                  </a:lnTo>
                  <a:lnTo>
                    <a:pt x="287" y="1983"/>
                  </a:lnTo>
                  <a:lnTo>
                    <a:pt x="348" y="1968"/>
                  </a:lnTo>
                  <a:lnTo>
                    <a:pt x="411" y="1960"/>
                  </a:lnTo>
                  <a:lnTo>
                    <a:pt x="473" y="1962"/>
                  </a:lnTo>
                  <a:lnTo>
                    <a:pt x="534" y="1972"/>
                  </a:lnTo>
                  <a:lnTo>
                    <a:pt x="595" y="1993"/>
                  </a:lnTo>
                  <a:lnTo>
                    <a:pt x="1831" y="753"/>
                  </a:lnTo>
                  <a:lnTo>
                    <a:pt x="1805" y="548"/>
                  </a:lnTo>
                  <a:lnTo>
                    <a:pt x="23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00">
              <a:extLst>
                <a:ext uri="{FF2B5EF4-FFF2-40B4-BE49-F238E27FC236}">
                  <a16:creationId xmlns:a16="http://schemas.microsoft.com/office/drawing/2014/main" id="{E1E1BDA5-6FA5-4A8E-9F7C-1D78DBCBA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" y="2720"/>
              <a:ext cx="1063" cy="342"/>
            </a:xfrm>
            <a:custGeom>
              <a:avLst/>
              <a:gdLst>
                <a:gd name="T0" fmla="*/ 1002 w 2126"/>
                <a:gd name="T1" fmla="*/ 0 h 685"/>
                <a:gd name="T2" fmla="*/ 1151 w 2126"/>
                <a:gd name="T3" fmla="*/ 8 h 685"/>
                <a:gd name="T4" fmla="*/ 1297 w 2126"/>
                <a:gd name="T5" fmla="*/ 27 h 685"/>
                <a:gd name="T6" fmla="*/ 1442 w 2126"/>
                <a:gd name="T7" fmla="*/ 55 h 685"/>
                <a:gd name="T8" fmla="*/ 1584 w 2126"/>
                <a:gd name="T9" fmla="*/ 93 h 685"/>
                <a:gd name="T10" fmla="*/ 1725 w 2126"/>
                <a:gd name="T11" fmla="*/ 143 h 685"/>
                <a:gd name="T12" fmla="*/ 1864 w 2126"/>
                <a:gd name="T13" fmla="*/ 202 h 685"/>
                <a:gd name="T14" fmla="*/ 1997 w 2126"/>
                <a:gd name="T15" fmla="*/ 272 h 685"/>
                <a:gd name="T16" fmla="*/ 2126 w 2126"/>
                <a:gd name="T17" fmla="*/ 352 h 685"/>
                <a:gd name="T18" fmla="*/ 1794 w 2126"/>
                <a:gd name="T19" fmla="*/ 685 h 685"/>
                <a:gd name="T20" fmla="*/ 1677 w 2126"/>
                <a:gd name="T21" fmla="*/ 622 h 685"/>
                <a:gd name="T22" fmla="*/ 1556 w 2126"/>
                <a:gd name="T23" fmla="*/ 569 h 685"/>
                <a:gd name="T24" fmla="*/ 1432 w 2126"/>
                <a:gd name="T25" fmla="*/ 527 h 685"/>
                <a:gd name="T26" fmla="*/ 1305 w 2126"/>
                <a:gd name="T27" fmla="*/ 495 h 685"/>
                <a:gd name="T28" fmla="*/ 1177 w 2126"/>
                <a:gd name="T29" fmla="*/ 472 h 685"/>
                <a:gd name="T30" fmla="*/ 1048 w 2126"/>
                <a:gd name="T31" fmla="*/ 460 h 685"/>
                <a:gd name="T32" fmla="*/ 919 w 2126"/>
                <a:gd name="T33" fmla="*/ 459 h 685"/>
                <a:gd name="T34" fmla="*/ 789 w 2126"/>
                <a:gd name="T35" fmla="*/ 466 h 685"/>
                <a:gd name="T36" fmla="*/ 660 w 2126"/>
                <a:gd name="T37" fmla="*/ 485 h 685"/>
                <a:gd name="T38" fmla="*/ 533 w 2126"/>
                <a:gd name="T39" fmla="*/ 514 h 685"/>
                <a:gd name="T40" fmla="*/ 407 w 2126"/>
                <a:gd name="T41" fmla="*/ 552 h 685"/>
                <a:gd name="T42" fmla="*/ 285 w 2126"/>
                <a:gd name="T43" fmla="*/ 601 h 685"/>
                <a:gd name="T44" fmla="*/ 166 w 2126"/>
                <a:gd name="T45" fmla="*/ 660 h 685"/>
                <a:gd name="T46" fmla="*/ 150 w 2126"/>
                <a:gd name="T47" fmla="*/ 561 h 685"/>
                <a:gd name="T48" fmla="*/ 126 w 2126"/>
                <a:gd name="T49" fmla="*/ 472 h 685"/>
                <a:gd name="T50" fmla="*/ 93 w 2126"/>
                <a:gd name="T51" fmla="*/ 388 h 685"/>
                <a:gd name="T52" fmla="*/ 55 w 2126"/>
                <a:gd name="T53" fmla="*/ 310 h 685"/>
                <a:gd name="T54" fmla="*/ 10 w 2126"/>
                <a:gd name="T55" fmla="*/ 240 h 685"/>
                <a:gd name="T56" fmla="*/ 0 w 2126"/>
                <a:gd name="T57" fmla="*/ 228 h 685"/>
                <a:gd name="T58" fmla="*/ 137 w 2126"/>
                <a:gd name="T59" fmla="*/ 166 h 685"/>
                <a:gd name="T60" fmla="*/ 276 w 2126"/>
                <a:gd name="T61" fmla="*/ 112 h 685"/>
                <a:gd name="T62" fmla="*/ 418 w 2126"/>
                <a:gd name="T63" fmla="*/ 69 h 685"/>
                <a:gd name="T64" fmla="*/ 563 w 2126"/>
                <a:gd name="T65" fmla="*/ 36 h 685"/>
                <a:gd name="T66" fmla="*/ 708 w 2126"/>
                <a:gd name="T67" fmla="*/ 14 h 685"/>
                <a:gd name="T68" fmla="*/ 856 w 2126"/>
                <a:gd name="T69" fmla="*/ 2 h 685"/>
                <a:gd name="T70" fmla="*/ 1002 w 2126"/>
                <a:gd name="T71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26" h="685">
                  <a:moveTo>
                    <a:pt x="1002" y="0"/>
                  </a:moveTo>
                  <a:lnTo>
                    <a:pt x="1151" y="8"/>
                  </a:lnTo>
                  <a:lnTo>
                    <a:pt x="1297" y="27"/>
                  </a:lnTo>
                  <a:lnTo>
                    <a:pt x="1442" y="55"/>
                  </a:lnTo>
                  <a:lnTo>
                    <a:pt x="1584" y="93"/>
                  </a:lnTo>
                  <a:lnTo>
                    <a:pt x="1725" y="143"/>
                  </a:lnTo>
                  <a:lnTo>
                    <a:pt x="1864" y="202"/>
                  </a:lnTo>
                  <a:lnTo>
                    <a:pt x="1997" y="272"/>
                  </a:lnTo>
                  <a:lnTo>
                    <a:pt x="2126" y="352"/>
                  </a:lnTo>
                  <a:lnTo>
                    <a:pt x="1794" y="685"/>
                  </a:lnTo>
                  <a:lnTo>
                    <a:pt x="1677" y="622"/>
                  </a:lnTo>
                  <a:lnTo>
                    <a:pt x="1556" y="569"/>
                  </a:lnTo>
                  <a:lnTo>
                    <a:pt x="1432" y="527"/>
                  </a:lnTo>
                  <a:lnTo>
                    <a:pt x="1305" y="495"/>
                  </a:lnTo>
                  <a:lnTo>
                    <a:pt x="1177" y="472"/>
                  </a:lnTo>
                  <a:lnTo>
                    <a:pt x="1048" y="460"/>
                  </a:lnTo>
                  <a:lnTo>
                    <a:pt x="919" y="459"/>
                  </a:lnTo>
                  <a:lnTo>
                    <a:pt x="789" y="466"/>
                  </a:lnTo>
                  <a:lnTo>
                    <a:pt x="660" y="485"/>
                  </a:lnTo>
                  <a:lnTo>
                    <a:pt x="533" y="514"/>
                  </a:lnTo>
                  <a:lnTo>
                    <a:pt x="407" y="552"/>
                  </a:lnTo>
                  <a:lnTo>
                    <a:pt x="285" y="601"/>
                  </a:lnTo>
                  <a:lnTo>
                    <a:pt x="166" y="660"/>
                  </a:lnTo>
                  <a:lnTo>
                    <a:pt x="150" y="561"/>
                  </a:lnTo>
                  <a:lnTo>
                    <a:pt x="126" y="472"/>
                  </a:lnTo>
                  <a:lnTo>
                    <a:pt x="93" y="388"/>
                  </a:lnTo>
                  <a:lnTo>
                    <a:pt x="55" y="310"/>
                  </a:lnTo>
                  <a:lnTo>
                    <a:pt x="10" y="240"/>
                  </a:lnTo>
                  <a:lnTo>
                    <a:pt x="0" y="228"/>
                  </a:lnTo>
                  <a:lnTo>
                    <a:pt x="137" y="166"/>
                  </a:lnTo>
                  <a:lnTo>
                    <a:pt x="276" y="112"/>
                  </a:lnTo>
                  <a:lnTo>
                    <a:pt x="418" y="69"/>
                  </a:lnTo>
                  <a:lnTo>
                    <a:pt x="563" y="36"/>
                  </a:lnTo>
                  <a:lnTo>
                    <a:pt x="708" y="14"/>
                  </a:lnTo>
                  <a:lnTo>
                    <a:pt x="856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144F859B-DE3C-4A58-A0AD-3198B060926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02029" y="4387091"/>
            <a:ext cx="365988" cy="365988"/>
            <a:chOff x="1872" y="196"/>
            <a:chExt cx="3932" cy="3932"/>
          </a:xfrm>
          <a:solidFill>
            <a:schemeClr val="accent5"/>
          </a:solidFill>
        </p:grpSpPr>
        <p:sp>
          <p:nvSpPr>
            <p:cNvPr id="18" name="Freeform 126">
              <a:extLst>
                <a:ext uri="{FF2B5EF4-FFF2-40B4-BE49-F238E27FC236}">
                  <a16:creationId xmlns:a16="http://schemas.microsoft.com/office/drawing/2014/main" id="{D56F5A56-927D-4471-949F-ACA23246D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6" y="2161"/>
              <a:ext cx="885" cy="1053"/>
            </a:xfrm>
            <a:custGeom>
              <a:avLst/>
              <a:gdLst>
                <a:gd name="T0" fmla="*/ 582 w 885"/>
                <a:gd name="T1" fmla="*/ 5 h 1053"/>
                <a:gd name="T2" fmla="*/ 808 w 885"/>
                <a:gd name="T3" fmla="*/ 87 h 1053"/>
                <a:gd name="T4" fmla="*/ 846 w 885"/>
                <a:gd name="T5" fmla="*/ 117 h 1053"/>
                <a:gd name="T6" fmla="*/ 870 w 885"/>
                <a:gd name="T7" fmla="*/ 150 h 1053"/>
                <a:gd name="T8" fmla="*/ 882 w 885"/>
                <a:gd name="T9" fmla="*/ 178 h 1053"/>
                <a:gd name="T10" fmla="*/ 885 w 885"/>
                <a:gd name="T11" fmla="*/ 191 h 1053"/>
                <a:gd name="T12" fmla="*/ 885 w 885"/>
                <a:gd name="T13" fmla="*/ 440 h 1053"/>
                <a:gd name="T14" fmla="*/ 885 w 885"/>
                <a:gd name="T15" fmla="*/ 442 h 1053"/>
                <a:gd name="T16" fmla="*/ 879 w 885"/>
                <a:gd name="T17" fmla="*/ 594 h 1053"/>
                <a:gd name="T18" fmla="*/ 859 w 885"/>
                <a:gd name="T19" fmla="*/ 686 h 1053"/>
                <a:gd name="T20" fmla="*/ 833 w 885"/>
                <a:gd name="T21" fmla="*/ 760 h 1053"/>
                <a:gd name="T22" fmla="*/ 802 w 885"/>
                <a:gd name="T23" fmla="*/ 817 h 1053"/>
                <a:gd name="T24" fmla="*/ 771 w 885"/>
                <a:gd name="T25" fmla="*/ 860 h 1053"/>
                <a:gd name="T26" fmla="*/ 742 w 885"/>
                <a:gd name="T27" fmla="*/ 889 h 1053"/>
                <a:gd name="T28" fmla="*/ 718 w 885"/>
                <a:gd name="T29" fmla="*/ 907 h 1053"/>
                <a:gd name="T30" fmla="*/ 673 w 885"/>
                <a:gd name="T31" fmla="*/ 940 h 1053"/>
                <a:gd name="T32" fmla="*/ 603 w 885"/>
                <a:gd name="T33" fmla="*/ 999 h 1053"/>
                <a:gd name="T34" fmla="*/ 536 w 885"/>
                <a:gd name="T35" fmla="*/ 1034 h 1053"/>
                <a:gd name="T36" fmla="*/ 481 w 885"/>
                <a:gd name="T37" fmla="*/ 1050 h 1053"/>
                <a:gd name="T38" fmla="*/ 443 w 885"/>
                <a:gd name="T39" fmla="*/ 1053 h 1053"/>
                <a:gd name="T40" fmla="*/ 432 w 885"/>
                <a:gd name="T41" fmla="*/ 1053 h 1053"/>
                <a:gd name="T42" fmla="*/ 427 w 885"/>
                <a:gd name="T43" fmla="*/ 1053 h 1053"/>
                <a:gd name="T44" fmla="*/ 414 w 885"/>
                <a:gd name="T45" fmla="*/ 1052 h 1053"/>
                <a:gd name="T46" fmla="*/ 371 w 885"/>
                <a:gd name="T47" fmla="*/ 1043 h 1053"/>
                <a:gd name="T48" fmla="*/ 315 w 885"/>
                <a:gd name="T49" fmla="*/ 1016 h 1053"/>
                <a:gd name="T50" fmla="*/ 251 w 885"/>
                <a:gd name="T51" fmla="*/ 975 h 1053"/>
                <a:gd name="T52" fmla="*/ 198 w 885"/>
                <a:gd name="T53" fmla="*/ 935 h 1053"/>
                <a:gd name="T54" fmla="*/ 175 w 885"/>
                <a:gd name="T55" fmla="*/ 919 h 1053"/>
                <a:gd name="T56" fmla="*/ 172 w 885"/>
                <a:gd name="T57" fmla="*/ 916 h 1053"/>
                <a:gd name="T58" fmla="*/ 138 w 885"/>
                <a:gd name="T59" fmla="*/ 890 h 1053"/>
                <a:gd name="T60" fmla="*/ 86 w 885"/>
                <a:gd name="T61" fmla="*/ 830 h 1053"/>
                <a:gd name="T62" fmla="*/ 49 w 885"/>
                <a:gd name="T63" fmla="*/ 762 h 1053"/>
                <a:gd name="T64" fmla="*/ 25 w 885"/>
                <a:gd name="T65" fmla="*/ 694 h 1053"/>
                <a:gd name="T66" fmla="*/ 11 w 885"/>
                <a:gd name="T67" fmla="*/ 632 h 1053"/>
                <a:gd name="T68" fmla="*/ 4 w 885"/>
                <a:gd name="T69" fmla="*/ 583 h 1053"/>
                <a:gd name="T70" fmla="*/ 2 w 885"/>
                <a:gd name="T71" fmla="*/ 556 h 1053"/>
                <a:gd name="T72" fmla="*/ 0 w 885"/>
                <a:gd name="T73" fmla="*/ 192 h 1053"/>
                <a:gd name="T74" fmla="*/ 12 w 885"/>
                <a:gd name="T75" fmla="*/ 158 h 1053"/>
                <a:gd name="T76" fmla="*/ 17 w 885"/>
                <a:gd name="T77" fmla="*/ 149 h 1053"/>
                <a:gd name="T78" fmla="*/ 29 w 885"/>
                <a:gd name="T79" fmla="*/ 130 h 1053"/>
                <a:gd name="T80" fmla="*/ 35 w 885"/>
                <a:gd name="T81" fmla="*/ 122 h 1053"/>
                <a:gd name="T82" fmla="*/ 47 w 885"/>
                <a:gd name="T83" fmla="*/ 109 h 1053"/>
                <a:gd name="T84" fmla="*/ 57 w 885"/>
                <a:gd name="T85" fmla="*/ 100 h 1053"/>
                <a:gd name="T86" fmla="*/ 66 w 885"/>
                <a:gd name="T87" fmla="*/ 92 h 1053"/>
                <a:gd name="T88" fmla="*/ 79 w 885"/>
                <a:gd name="T89" fmla="*/ 84 h 1053"/>
                <a:gd name="T90" fmla="*/ 84 w 885"/>
                <a:gd name="T91" fmla="*/ 80 h 1053"/>
                <a:gd name="T92" fmla="*/ 115 w 885"/>
                <a:gd name="T93" fmla="*/ 67 h 1053"/>
                <a:gd name="T94" fmla="*/ 309 w 885"/>
                <a:gd name="T95" fmla="*/ 65 h 1053"/>
                <a:gd name="T96" fmla="*/ 380 w 885"/>
                <a:gd name="T97" fmla="*/ 54 h 1053"/>
                <a:gd name="T98" fmla="*/ 430 w 885"/>
                <a:gd name="T99" fmla="*/ 37 h 1053"/>
                <a:gd name="T100" fmla="*/ 487 w 885"/>
                <a:gd name="T101" fmla="*/ 16 h 1053"/>
                <a:gd name="T102" fmla="*/ 536 w 885"/>
                <a:gd name="T103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85" h="1053">
                  <a:moveTo>
                    <a:pt x="560" y="0"/>
                  </a:moveTo>
                  <a:lnTo>
                    <a:pt x="582" y="5"/>
                  </a:lnTo>
                  <a:lnTo>
                    <a:pt x="780" y="74"/>
                  </a:lnTo>
                  <a:lnTo>
                    <a:pt x="808" y="87"/>
                  </a:lnTo>
                  <a:lnTo>
                    <a:pt x="829" y="102"/>
                  </a:lnTo>
                  <a:lnTo>
                    <a:pt x="846" y="117"/>
                  </a:lnTo>
                  <a:lnTo>
                    <a:pt x="860" y="134"/>
                  </a:lnTo>
                  <a:lnTo>
                    <a:pt x="870" y="150"/>
                  </a:lnTo>
                  <a:lnTo>
                    <a:pt x="877" y="165"/>
                  </a:lnTo>
                  <a:lnTo>
                    <a:pt x="882" y="178"/>
                  </a:lnTo>
                  <a:lnTo>
                    <a:pt x="884" y="187"/>
                  </a:lnTo>
                  <a:lnTo>
                    <a:pt x="885" y="191"/>
                  </a:lnTo>
                  <a:lnTo>
                    <a:pt x="885" y="193"/>
                  </a:lnTo>
                  <a:lnTo>
                    <a:pt x="885" y="440"/>
                  </a:lnTo>
                  <a:lnTo>
                    <a:pt x="885" y="442"/>
                  </a:lnTo>
                  <a:lnTo>
                    <a:pt x="885" y="442"/>
                  </a:lnTo>
                  <a:lnTo>
                    <a:pt x="885" y="539"/>
                  </a:lnTo>
                  <a:lnTo>
                    <a:pt x="879" y="594"/>
                  </a:lnTo>
                  <a:lnTo>
                    <a:pt x="870" y="642"/>
                  </a:lnTo>
                  <a:lnTo>
                    <a:pt x="859" y="686"/>
                  </a:lnTo>
                  <a:lnTo>
                    <a:pt x="846" y="725"/>
                  </a:lnTo>
                  <a:lnTo>
                    <a:pt x="833" y="760"/>
                  </a:lnTo>
                  <a:lnTo>
                    <a:pt x="817" y="791"/>
                  </a:lnTo>
                  <a:lnTo>
                    <a:pt x="802" y="817"/>
                  </a:lnTo>
                  <a:lnTo>
                    <a:pt x="786" y="840"/>
                  </a:lnTo>
                  <a:lnTo>
                    <a:pt x="771" y="860"/>
                  </a:lnTo>
                  <a:lnTo>
                    <a:pt x="755" y="876"/>
                  </a:lnTo>
                  <a:lnTo>
                    <a:pt x="742" y="889"/>
                  </a:lnTo>
                  <a:lnTo>
                    <a:pt x="729" y="900"/>
                  </a:lnTo>
                  <a:lnTo>
                    <a:pt x="718" y="907"/>
                  </a:lnTo>
                  <a:lnTo>
                    <a:pt x="711" y="913"/>
                  </a:lnTo>
                  <a:lnTo>
                    <a:pt x="673" y="940"/>
                  </a:lnTo>
                  <a:lnTo>
                    <a:pt x="639" y="970"/>
                  </a:lnTo>
                  <a:lnTo>
                    <a:pt x="603" y="999"/>
                  </a:lnTo>
                  <a:lnTo>
                    <a:pt x="568" y="1020"/>
                  </a:lnTo>
                  <a:lnTo>
                    <a:pt x="536" y="1034"/>
                  </a:lnTo>
                  <a:lnTo>
                    <a:pt x="506" y="1045"/>
                  </a:lnTo>
                  <a:lnTo>
                    <a:pt x="481" y="1050"/>
                  </a:lnTo>
                  <a:lnTo>
                    <a:pt x="460" y="1053"/>
                  </a:lnTo>
                  <a:lnTo>
                    <a:pt x="443" y="1053"/>
                  </a:lnTo>
                  <a:lnTo>
                    <a:pt x="437" y="1053"/>
                  </a:lnTo>
                  <a:lnTo>
                    <a:pt x="432" y="1053"/>
                  </a:lnTo>
                  <a:lnTo>
                    <a:pt x="430" y="1053"/>
                  </a:lnTo>
                  <a:lnTo>
                    <a:pt x="427" y="1053"/>
                  </a:lnTo>
                  <a:lnTo>
                    <a:pt x="418" y="1052"/>
                  </a:lnTo>
                  <a:lnTo>
                    <a:pt x="414" y="1052"/>
                  </a:lnTo>
                  <a:lnTo>
                    <a:pt x="395" y="1050"/>
                  </a:lnTo>
                  <a:lnTo>
                    <a:pt x="371" y="1043"/>
                  </a:lnTo>
                  <a:lnTo>
                    <a:pt x="345" y="1032"/>
                  </a:lnTo>
                  <a:lnTo>
                    <a:pt x="315" y="1016"/>
                  </a:lnTo>
                  <a:lnTo>
                    <a:pt x="284" y="997"/>
                  </a:lnTo>
                  <a:lnTo>
                    <a:pt x="251" y="975"/>
                  </a:lnTo>
                  <a:lnTo>
                    <a:pt x="216" y="948"/>
                  </a:lnTo>
                  <a:lnTo>
                    <a:pt x="198" y="935"/>
                  </a:lnTo>
                  <a:lnTo>
                    <a:pt x="178" y="921"/>
                  </a:lnTo>
                  <a:lnTo>
                    <a:pt x="175" y="919"/>
                  </a:lnTo>
                  <a:lnTo>
                    <a:pt x="175" y="917"/>
                  </a:lnTo>
                  <a:lnTo>
                    <a:pt x="172" y="916"/>
                  </a:lnTo>
                  <a:lnTo>
                    <a:pt x="170" y="915"/>
                  </a:lnTo>
                  <a:lnTo>
                    <a:pt x="138" y="890"/>
                  </a:lnTo>
                  <a:lnTo>
                    <a:pt x="110" y="861"/>
                  </a:lnTo>
                  <a:lnTo>
                    <a:pt x="86" y="830"/>
                  </a:lnTo>
                  <a:lnTo>
                    <a:pt x="66" y="797"/>
                  </a:lnTo>
                  <a:lnTo>
                    <a:pt x="49" y="762"/>
                  </a:lnTo>
                  <a:lnTo>
                    <a:pt x="36" y="728"/>
                  </a:lnTo>
                  <a:lnTo>
                    <a:pt x="25" y="694"/>
                  </a:lnTo>
                  <a:lnTo>
                    <a:pt x="17" y="662"/>
                  </a:lnTo>
                  <a:lnTo>
                    <a:pt x="11" y="632"/>
                  </a:lnTo>
                  <a:lnTo>
                    <a:pt x="6" y="606"/>
                  </a:lnTo>
                  <a:lnTo>
                    <a:pt x="4" y="583"/>
                  </a:lnTo>
                  <a:lnTo>
                    <a:pt x="2" y="567"/>
                  </a:lnTo>
                  <a:lnTo>
                    <a:pt x="2" y="556"/>
                  </a:lnTo>
                  <a:lnTo>
                    <a:pt x="0" y="552"/>
                  </a:lnTo>
                  <a:lnTo>
                    <a:pt x="0" y="192"/>
                  </a:lnTo>
                  <a:lnTo>
                    <a:pt x="6" y="173"/>
                  </a:lnTo>
                  <a:lnTo>
                    <a:pt x="12" y="158"/>
                  </a:lnTo>
                  <a:lnTo>
                    <a:pt x="15" y="153"/>
                  </a:lnTo>
                  <a:lnTo>
                    <a:pt x="17" y="149"/>
                  </a:lnTo>
                  <a:lnTo>
                    <a:pt x="23" y="140"/>
                  </a:lnTo>
                  <a:lnTo>
                    <a:pt x="29" y="130"/>
                  </a:lnTo>
                  <a:lnTo>
                    <a:pt x="31" y="125"/>
                  </a:lnTo>
                  <a:lnTo>
                    <a:pt x="35" y="122"/>
                  </a:lnTo>
                  <a:lnTo>
                    <a:pt x="41" y="115"/>
                  </a:lnTo>
                  <a:lnTo>
                    <a:pt x="47" y="109"/>
                  </a:lnTo>
                  <a:lnTo>
                    <a:pt x="52" y="104"/>
                  </a:lnTo>
                  <a:lnTo>
                    <a:pt x="57" y="100"/>
                  </a:lnTo>
                  <a:lnTo>
                    <a:pt x="61" y="96"/>
                  </a:lnTo>
                  <a:lnTo>
                    <a:pt x="66" y="92"/>
                  </a:lnTo>
                  <a:lnTo>
                    <a:pt x="72" y="87"/>
                  </a:lnTo>
                  <a:lnTo>
                    <a:pt x="79" y="84"/>
                  </a:lnTo>
                  <a:lnTo>
                    <a:pt x="82" y="81"/>
                  </a:lnTo>
                  <a:lnTo>
                    <a:pt x="84" y="80"/>
                  </a:lnTo>
                  <a:lnTo>
                    <a:pt x="102" y="72"/>
                  </a:lnTo>
                  <a:lnTo>
                    <a:pt x="115" y="67"/>
                  </a:lnTo>
                  <a:lnTo>
                    <a:pt x="126" y="65"/>
                  </a:lnTo>
                  <a:lnTo>
                    <a:pt x="309" y="65"/>
                  </a:lnTo>
                  <a:lnTo>
                    <a:pt x="345" y="62"/>
                  </a:lnTo>
                  <a:lnTo>
                    <a:pt x="380" y="54"/>
                  </a:lnTo>
                  <a:lnTo>
                    <a:pt x="404" y="47"/>
                  </a:lnTo>
                  <a:lnTo>
                    <a:pt x="430" y="37"/>
                  </a:lnTo>
                  <a:lnTo>
                    <a:pt x="458" y="26"/>
                  </a:lnTo>
                  <a:lnTo>
                    <a:pt x="487" y="16"/>
                  </a:lnTo>
                  <a:lnTo>
                    <a:pt x="513" y="6"/>
                  </a:lnTo>
                  <a:lnTo>
                    <a:pt x="536" y="0"/>
                  </a:lnTo>
                  <a:lnTo>
                    <a:pt x="5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7">
              <a:extLst>
                <a:ext uri="{FF2B5EF4-FFF2-40B4-BE49-F238E27FC236}">
                  <a16:creationId xmlns:a16="http://schemas.microsoft.com/office/drawing/2014/main" id="{5866B510-027F-4A44-B01B-AA2309C63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3353"/>
              <a:ext cx="281" cy="312"/>
            </a:xfrm>
            <a:custGeom>
              <a:avLst/>
              <a:gdLst>
                <a:gd name="T0" fmla="*/ 221 w 281"/>
                <a:gd name="T1" fmla="*/ 0 h 312"/>
                <a:gd name="T2" fmla="*/ 281 w 281"/>
                <a:gd name="T3" fmla="*/ 22 h 312"/>
                <a:gd name="T4" fmla="*/ 122 w 281"/>
                <a:gd name="T5" fmla="*/ 312 h 312"/>
                <a:gd name="T6" fmla="*/ 0 w 281"/>
                <a:gd name="T7" fmla="*/ 148 h 312"/>
                <a:gd name="T8" fmla="*/ 221 w 28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312">
                  <a:moveTo>
                    <a:pt x="221" y="0"/>
                  </a:moveTo>
                  <a:lnTo>
                    <a:pt x="281" y="22"/>
                  </a:lnTo>
                  <a:lnTo>
                    <a:pt x="122" y="312"/>
                  </a:lnTo>
                  <a:lnTo>
                    <a:pt x="0" y="148"/>
                  </a:lnTo>
                  <a:lnTo>
                    <a:pt x="2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8">
              <a:extLst>
                <a:ext uri="{FF2B5EF4-FFF2-40B4-BE49-F238E27FC236}">
                  <a16:creationId xmlns:a16="http://schemas.microsoft.com/office/drawing/2014/main" id="{1A0F1908-D00F-4686-84C9-3D394E403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" y="3325"/>
              <a:ext cx="238" cy="80"/>
            </a:xfrm>
            <a:custGeom>
              <a:avLst/>
              <a:gdLst>
                <a:gd name="T0" fmla="*/ 238 w 238"/>
                <a:gd name="T1" fmla="*/ 0 h 80"/>
                <a:gd name="T2" fmla="*/ 118 w 238"/>
                <a:gd name="T3" fmla="*/ 80 h 80"/>
                <a:gd name="T4" fmla="*/ 0 w 238"/>
                <a:gd name="T5" fmla="*/ 1 h 80"/>
                <a:gd name="T6" fmla="*/ 3 w 238"/>
                <a:gd name="T7" fmla="*/ 1 h 80"/>
                <a:gd name="T8" fmla="*/ 6 w 238"/>
                <a:gd name="T9" fmla="*/ 3 h 80"/>
                <a:gd name="T10" fmla="*/ 36 w 238"/>
                <a:gd name="T11" fmla="*/ 12 h 80"/>
                <a:gd name="T12" fmla="*/ 43 w 238"/>
                <a:gd name="T13" fmla="*/ 13 h 80"/>
                <a:gd name="T14" fmla="*/ 49 w 238"/>
                <a:gd name="T15" fmla="*/ 15 h 80"/>
                <a:gd name="T16" fmla="*/ 69 w 238"/>
                <a:gd name="T17" fmla="*/ 18 h 80"/>
                <a:gd name="T18" fmla="*/ 89 w 238"/>
                <a:gd name="T19" fmla="*/ 19 h 80"/>
                <a:gd name="T20" fmla="*/ 100 w 238"/>
                <a:gd name="T21" fmla="*/ 21 h 80"/>
                <a:gd name="T22" fmla="*/ 116 w 238"/>
                <a:gd name="T23" fmla="*/ 21 h 80"/>
                <a:gd name="T24" fmla="*/ 129 w 238"/>
                <a:gd name="T25" fmla="*/ 21 h 80"/>
                <a:gd name="T26" fmla="*/ 143 w 238"/>
                <a:gd name="T27" fmla="*/ 19 h 80"/>
                <a:gd name="T28" fmla="*/ 147 w 238"/>
                <a:gd name="T29" fmla="*/ 19 h 80"/>
                <a:gd name="T30" fmla="*/ 163 w 238"/>
                <a:gd name="T31" fmla="*/ 17 h 80"/>
                <a:gd name="T32" fmla="*/ 181 w 238"/>
                <a:gd name="T33" fmla="*/ 15 h 80"/>
                <a:gd name="T34" fmla="*/ 186 w 238"/>
                <a:gd name="T35" fmla="*/ 13 h 80"/>
                <a:gd name="T36" fmla="*/ 191 w 238"/>
                <a:gd name="T37" fmla="*/ 12 h 80"/>
                <a:gd name="T38" fmla="*/ 213 w 238"/>
                <a:gd name="T39" fmla="*/ 7 h 80"/>
                <a:gd name="T40" fmla="*/ 237 w 238"/>
                <a:gd name="T41" fmla="*/ 0 h 80"/>
                <a:gd name="T42" fmla="*/ 238 w 238"/>
                <a:gd name="T4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8" h="80">
                  <a:moveTo>
                    <a:pt x="238" y="0"/>
                  </a:moveTo>
                  <a:lnTo>
                    <a:pt x="118" y="80"/>
                  </a:lnTo>
                  <a:lnTo>
                    <a:pt x="0" y="1"/>
                  </a:lnTo>
                  <a:lnTo>
                    <a:pt x="3" y="1"/>
                  </a:lnTo>
                  <a:lnTo>
                    <a:pt x="6" y="3"/>
                  </a:lnTo>
                  <a:lnTo>
                    <a:pt x="36" y="12"/>
                  </a:lnTo>
                  <a:lnTo>
                    <a:pt x="43" y="13"/>
                  </a:lnTo>
                  <a:lnTo>
                    <a:pt x="49" y="15"/>
                  </a:lnTo>
                  <a:lnTo>
                    <a:pt x="69" y="18"/>
                  </a:lnTo>
                  <a:lnTo>
                    <a:pt x="89" y="19"/>
                  </a:lnTo>
                  <a:lnTo>
                    <a:pt x="100" y="21"/>
                  </a:lnTo>
                  <a:lnTo>
                    <a:pt x="116" y="21"/>
                  </a:lnTo>
                  <a:lnTo>
                    <a:pt x="129" y="21"/>
                  </a:lnTo>
                  <a:lnTo>
                    <a:pt x="143" y="19"/>
                  </a:lnTo>
                  <a:lnTo>
                    <a:pt x="147" y="19"/>
                  </a:lnTo>
                  <a:lnTo>
                    <a:pt x="163" y="17"/>
                  </a:lnTo>
                  <a:lnTo>
                    <a:pt x="181" y="15"/>
                  </a:lnTo>
                  <a:lnTo>
                    <a:pt x="186" y="13"/>
                  </a:lnTo>
                  <a:lnTo>
                    <a:pt x="191" y="12"/>
                  </a:lnTo>
                  <a:lnTo>
                    <a:pt x="213" y="7"/>
                  </a:lnTo>
                  <a:lnTo>
                    <a:pt x="237" y="0"/>
                  </a:lnTo>
                  <a:lnTo>
                    <a:pt x="2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9">
              <a:extLst>
                <a:ext uri="{FF2B5EF4-FFF2-40B4-BE49-F238E27FC236}">
                  <a16:creationId xmlns:a16="http://schemas.microsoft.com/office/drawing/2014/main" id="{24483F02-C3F1-4FE9-A842-96C9B216B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1825"/>
              <a:ext cx="1086" cy="427"/>
            </a:xfrm>
            <a:custGeom>
              <a:avLst/>
              <a:gdLst>
                <a:gd name="T0" fmla="*/ 882 w 1086"/>
                <a:gd name="T1" fmla="*/ 0 h 427"/>
                <a:gd name="T2" fmla="*/ 919 w 1086"/>
                <a:gd name="T3" fmla="*/ 14 h 427"/>
                <a:gd name="T4" fmla="*/ 931 w 1086"/>
                <a:gd name="T5" fmla="*/ 33 h 427"/>
                <a:gd name="T6" fmla="*/ 928 w 1086"/>
                <a:gd name="T7" fmla="*/ 56 h 427"/>
                <a:gd name="T8" fmla="*/ 920 w 1086"/>
                <a:gd name="T9" fmla="*/ 83 h 427"/>
                <a:gd name="T10" fmla="*/ 926 w 1086"/>
                <a:gd name="T11" fmla="*/ 120 h 427"/>
                <a:gd name="T12" fmla="*/ 951 w 1086"/>
                <a:gd name="T13" fmla="*/ 149 h 427"/>
                <a:gd name="T14" fmla="*/ 995 w 1086"/>
                <a:gd name="T15" fmla="*/ 164 h 427"/>
                <a:gd name="T16" fmla="*/ 1035 w 1086"/>
                <a:gd name="T17" fmla="*/ 189 h 427"/>
                <a:gd name="T18" fmla="*/ 1061 w 1086"/>
                <a:gd name="T19" fmla="*/ 222 h 427"/>
                <a:gd name="T20" fmla="*/ 1076 w 1086"/>
                <a:gd name="T21" fmla="*/ 253 h 427"/>
                <a:gd name="T22" fmla="*/ 1085 w 1086"/>
                <a:gd name="T23" fmla="*/ 277 h 427"/>
                <a:gd name="T24" fmla="*/ 1086 w 1086"/>
                <a:gd name="T25" fmla="*/ 427 h 427"/>
                <a:gd name="T26" fmla="*/ 1082 w 1086"/>
                <a:gd name="T27" fmla="*/ 421 h 427"/>
                <a:gd name="T28" fmla="*/ 1058 w 1086"/>
                <a:gd name="T29" fmla="*/ 384 h 427"/>
                <a:gd name="T30" fmla="*/ 1027 w 1086"/>
                <a:gd name="T31" fmla="*/ 349 h 427"/>
                <a:gd name="T32" fmla="*/ 1005 w 1086"/>
                <a:gd name="T33" fmla="*/ 331 h 427"/>
                <a:gd name="T34" fmla="*/ 981 w 1086"/>
                <a:gd name="T35" fmla="*/ 315 h 427"/>
                <a:gd name="T36" fmla="*/ 925 w 1086"/>
                <a:gd name="T37" fmla="*/ 287 h 427"/>
                <a:gd name="T38" fmla="*/ 686 w 1086"/>
                <a:gd name="T39" fmla="*/ 207 h 427"/>
                <a:gd name="T40" fmla="*/ 673 w 1086"/>
                <a:gd name="T41" fmla="*/ 206 h 427"/>
                <a:gd name="T42" fmla="*/ 647 w 1086"/>
                <a:gd name="T43" fmla="*/ 205 h 427"/>
                <a:gd name="T44" fmla="*/ 614 w 1086"/>
                <a:gd name="T45" fmla="*/ 207 h 427"/>
                <a:gd name="T46" fmla="*/ 586 w 1086"/>
                <a:gd name="T47" fmla="*/ 213 h 427"/>
                <a:gd name="T48" fmla="*/ 541 w 1086"/>
                <a:gd name="T49" fmla="*/ 229 h 427"/>
                <a:gd name="T50" fmla="*/ 486 w 1086"/>
                <a:gd name="T51" fmla="*/ 249 h 427"/>
                <a:gd name="T52" fmla="*/ 439 w 1086"/>
                <a:gd name="T53" fmla="*/ 265 h 427"/>
                <a:gd name="T54" fmla="*/ 408 w 1086"/>
                <a:gd name="T55" fmla="*/ 269 h 427"/>
                <a:gd name="T56" fmla="*/ 210 w 1086"/>
                <a:gd name="T57" fmla="*/ 271 h 427"/>
                <a:gd name="T58" fmla="*/ 207 w 1086"/>
                <a:gd name="T59" fmla="*/ 271 h 427"/>
                <a:gd name="T60" fmla="*/ 203 w 1086"/>
                <a:gd name="T61" fmla="*/ 272 h 427"/>
                <a:gd name="T62" fmla="*/ 197 w 1086"/>
                <a:gd name="T63" fmla="*/ 273 h 427"/>
                <a:gd name="T64" fmla="*/ 185 w 1086"/>
                <a:gd name="T65" fmla="*/ 275 h 427"/>
                <a:gd name="T66" fmla="*/ 172 w 1086"/>
                <a:gd name="T67" fmla="*/ 280 h 427"/>
                <a:gd name="T68" fmla="*/ 159 w 1086"/>
                <a:gd name="T69" fmla="*/ 285 h 427"/>
                <a:gd name="T70" fmla="*/ 128 w 1086"/>
                <a:gd name="T71" fmla="*/ 298 h 427"/>
                <a:gd name="T72" fmla="*/ 92 w 1086"/>
                <a:gd name="T73" fmla="*/ 318 h 427"/>
                <a:gd name="T74" fmla="*/ 59 w 1086"/>
                <a:gd name="T75" fmla="*/ 346 h 427"/>
                <a:gd name="T76" fmla="*/ 31 w 1086"/>
                <a:gd name="T77" fmla="*/ 376 h 427"/>
                <a:gd name="T78" fmla="*/ 15 w 1086"/>
                <a:gd name="T79" fmla="*/ 398 h 427"/>
                <a:gd name="T80" fmla="*/ 2 w 1086"/>
                <a:gd name="T81" fmla="*/ 421 h 427"/>
                <a:gd name="T82" fmla="*/ 0 w 1086"/>
                <a:gd name="T83" fmla="*/ 314 h 427"/>
                <a:gd name="T84" fmla="*/ 14 w 1086"/>
                <a:gd name="T85" fmla="*/ 223 h 427"/>
                <a:gd name="T86" fmla="*/ 51 w 1086"/>
                <a:gd name="T87" fmla="*/ 143 h 427"/>
                <a:gd name="T88" fmla="*/ 108 w 1086"/>
                <a:gd name="T89" fmla="*/ 76 h 427"/>
                <a:gd name="T90" fmla="*/ 182 w 1086"/>
                <a:gd name="T91" fmla="*/ 28 h 427"/>
                <a:gd name="T92" fmla="*/ 268 w 1086"/>
                <a:gd name="T93" fmla="*/ 2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86" h="427">
                  <a:moveTo>
                    <a:pt x="314" y="0"/>
                  </a:moveTo>
                  <a:lnTo>
                    <a:pt x="882" y="0"/>
                  </a:lnTo>
                  <a:lnTo>
                    <a:pt x="903" y="6"/>
                  </a:lnTo>
                  <a:lnTo>
                    <a:pt x="919" y="14"/>
                  </a:lnTo>
                  <a:lnTo>
                    <a:pt x="927" y="24"/>
                  </a:lnTo>
                  <a:lnTo>
                    <a:pt x="931" y="33"/>
                  </a:lnTo>
                  <a:lnTo>
                    <a:pt x="930" y="45"/>
                  </a:lnTo>
                  <a:lnTo>
                    <a:pt x="928" y="56"/>
                  </a:lnTo>
                  <a:lnTo>
                    <a:pt x="925" y="64"/>
                  </a:lnTo>
                  <a:lnTo>
                    <a:pt x="920" y="83"/>
                  </a:lnTo>
                  <a:lnTo>
                    <a:pt x="920" y="102"/>
                  </a:lnTo>
                  <a:lnTo>
                    <a:pt x="926" y="120"/>
                  </a:lnTo>
                  <a:lnTo>
                    <a:pt x="937" y="137"/>
                  </a:lnTo>
                  <a:lnTo>
                    <a:pt x="951" y="149"/>
                  </a:lnTo>
                  <a:lnTo>
                    <a:pt x="969" y="156"/>
                  </a:lnTo>
                  <a:lnTo>
                    <a:pt x="995" y="164"/>
                  </a:lnTo>
                  <a:lnTo>
                    <a:pt x="1017" y="176"/>
                  </a:lnTo>
                  <a:lnTo>
                    <a:pt x="1035" y="189"/>
                  </a:lnTo>
                  <a:lnTo>
                    <a:pt x="1049" y="205"/>
                  </a:lnTo>
                  <a:lnTo>
                    <a:pt x="1061" y="222"/>
                  </a:lnTo>
                  <a:lnTo>
                    <a:pt x="1070" y="237"/>
                  </a:lnTo>
                  <a:lnTo>
                    <a:pt x="1076" y="253"/>
                  </a:lnTo>
                  <a:lnTo>
                    <a:pt x="1081" y="266"/>
                  </a:lnTo>
                  <a:lnTo>
                    <a:pt x="1085" y="277"/>
                  </a:lnTo>
                  <a:lnTo>
                    <a:pt x="1086" y="284"/>
                  </a:lnTo>
                  <a:lnTo>
                    <a:pt x="1086" y="427"/>
                  </a:lnTo>
                  <a:lnTo>
                    <a:pt x="1085" y="424"/>
                  </a:lnTo>
                  <a:lnTo>
                    <a:pt x="1082" y="421"/>
                  </a:lnTo>
                  <a:lnTo>
                    <a:pt x="1061" y="386"/>
                  </a:lnTo>
                  <a:lnTo>
                    <a:pt x="1058" y="384"/>
                  </a:lnTo>
                  <a:lnTo>
                    <a:pt x="1044" y="367"/>
                  </a:lnTo>
                  <a:lnTo>
                    <a:pt x="1027" y="349"/>
                  </a:lnTo>
                  <a:lnTo>
                    <a:pt x="1025" y="348"/>
                  </a:lnTo>
                  <a:lnTo>
                    <a:pt x="1005" y="331"/>
                  </a:lnTo>
                  <a:lnTo>
                    <a:pt x="982" y="315"/>
                  </a:lnTo>
                  <a:lnTo>
                    <a:pt x="981" y="315"/>
                  </a:lnTo>
                  <a:lnTo>
                    <a:pt x="953" y="300"/>
                  </a:lnTo>
                  <a:lnTo>
                    <a:pt x="925" y="287"/>
                  </a:lnTo>
                  <a:lnTo>
                    <a:pt x="726" y="217"/>
                  </a:lnTo>
                  <a:lnTo>
                    <a:pt x="686" y="207"/>
                  </a:lnTo>
                  <a:lnTo>
                    <a:pt x="680" y="207"/>
                  </a:lnTo>
                  <a:lnTo>
                    <a:pt x="673" y="206"/>
                  </a:lnTo>
                  <a:lnTo>
                    <a:pt x="648" y="204"/>
                  </a:lnTo>
                  <a:lnTo>
                    <a:pt x="647" y="205"/>
                  </a:lnTo>
                  <a:lnTo>
                    <a:pt x="621" y="207"/>
                  </a:lnTo>
                  <a:lnTo>
                    <a:pt x="614" y="207"/>
                  </a:lnTo>
                  <a:lnTo>
                    <a:pt x="605" y="209"/>
                  </a:lnTo>
                  <a:lnTo>
                    <a:pt x="586" y="213"/>
                  </a:lnTo>
                  <a:lnTo>
                    <a:pt x="566" y="219"/>
                  </a:lnTo>
                  <a:lnTo>
                    <a:pt x="541" y="229"/>
                  </a:lnTo>
                  <a:lnTo>
                    <a:pt x="513" y="240"/>
                  </a:lnTo>
                  <a:lnTo>
                    <a:pt x="486" y="249"/>
                  </a:lnTo>
                  <a:lnTo>
                    <a:pt x="461" y="257"/>
                  </a:lnTo>
                  <a:lnTo>
                    <a:pt x="439" y="265"/>
                  </a:lnTo>
                  <a:lnTo>
                    <a:pt x="424" y="268"/>
                  </a:lnTo>
                  <a:lnTo>
                    <a:pt x="408" y="269"/>
                  </a:lnTo>
                  <a:lnTo>
                    <a:pt x="219" y="269"/>
                  </a:lnTo>
                  <a:lnTo>
                    <a:pt x="210" y="271"/>
                  </a:lnTo>
                  <a:lnTo>
                    <a:pt x="209" y="271"/>
                  </a:lnTo>
                  <a:lnTo>
                    <a:pt x="207" y="271"/>
                  </a:lnTo>
                  <a:lnTo>
                    <a:pt x="203" y="272"/>
                  </a:lnTo>
                  <a:lnTo>
                    <a:pt x="203" y="272"/>
                  </a:lnTo>
                  <a:lnTo>
                    <a:pt x="202" y="272"/>
                  </a:lnTo>
                  <a:lnTo>
                    <a:pt x="197" y="273"/>
                  </a:lnTo>
                  <a:lnTo>
                    <a:pt x="192" y="274"/>
                  </a:lnTo>
                  <a:lnTo>
                    <a:pt x="185" y="275"/>
                  </a:lnTo>
                  <a:lnTo>
                    <a:pt x="183" y="277"/>
                  </a:lnTo>
                  <a:lnTo>
                    <a:pt x="172" y="280"/>
                  </a:lnTo>
                  <a:lnTo>
                    <a:pt x="159" y="284"/>
                  </a:lnTo>
                  <a:lnTo>
                    <a:pt x="159" y="285"/>
                  </a:lnTo>
                  <a:lnTo>
                    <a:pt x="132" y="297"/>
                  </a:lnTo>
                  <a:lnTo>
                    <a:pt x="128" y="298"/>
                  </a:lnTo>
                  <a:lnTo>
                    <a:pt x="98" y="315"/>
                  </a:lnTo>
                  <a:lnTo>
                    <a:pt x="92" y="318"/>
                  </a:lnTo>
                  <a:lnTo>
                    <a:pt x="62" y="342"/>
                  </a:lnTo>
                  <a:lnTo>
                    <a:pt x="59" y="346"/>
                  </a:lnTo>
                  <a:lnTo>
                    <a:pt x="45" y="360"/>
                  </a:lnTo>
                  <a:lnTo>
                    <a:pt x="31" y="376"/>
                  </a:lnTo>
                  <a:lnTo>
                    <a:pt x="28" y="379"/>
                  </a:lnTo>
                  <a:lnTo>
                    <a:pt x="15" y="398"/>
                  </a:lnTo>
                  <a:lnTo>
                    <a:pt x="3" y="418"/>
                  </a:lnTo>
                  <a:lnTo>
                    <a:pt x="2" y="421"/>
                  </a:lnTo>
                  <a:lnTo>
                    <a:pt x="0" y="423"/>
                  </a:lnTo>
                  <a:lnTo>
                    <a:pt x="0" y="314"/>
                  </a:lnTo>
                  <a:lnTo>
                    <a:pt x="4" y="267"/>
                  </a:lnTo>
                  <a:lnTo>
                    <a:pt x="14" y="223"/>
                  </a:lnTo>
                  <a:lnTo>
                    <a:pt x="29" y="181"/>
                  </a:lnTo>
                  <a:lnTo>
                    <a:pt x="51" y="143"/>
                  </a:lnTo>
                  <a:lnTo>
                    <a:pt x="77" y="107"/>
                  </a:lnTo>
                  <a:lnTo>
                    <a:pt x="108" y="76"/>
                  </a:lnTo>
                  <a:lnTo>
                    <a:pt x="144" y="50"/>
                  </a:lnTo>
                  <a:lnTo>
                    <a:pt x="182" y="28"/>
                  </a:lnTo>
                  <a:lnTo>
                    <a:pt x="223" y="13"/>
                  </a:lnTo>
                  <a:lnTo>
                    <a:pt x="268" y="2"/>
                  </a:lnTo>
                  <a:lnTo>
                    <a:pt x="3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0">
              <a:extLst>
                <a:ext uri="{FF2B5EF4-FFF2-40B4-BE49-F238E27FC236}">
                  <a16:creationId xmlns:a16="http://schemas.microsoft.com/office/drawing/2014/main" id="{34BA0727-534E-4515-82C5-5B3F37008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" y="3420"/>
              <a:ext cx="2314" cy="708"/>
            </a:xfrm>
            <a:custGeom>
              <a:avLst/>
              <a:gdLst>
                <a:gd name="T0" fmla="*/ 1657 w 2314"/>
                <a:gd name="T1" fmla="*/ 0 h 708"/>
                <a:gd name="T2" fmla="*/ 2137 w 2314"/>
                <a:gd name="T3" fmla="*/ 174 h 708"/>
                <a:gd name="T4" fmla="*/ 2168 w 2314"/>
                <a:gd name="T5" fmla="*/ 188 h 708"/>
                <a:gd name="T6" fmla="*/ 2195 w 2314"/>
                <a:gd name="T7" fmla="*/ 207 h 708"/>
                <a:gd name="T8" fmla="*/ 2217 w 2314"/>
                <a:gd name="T9" fmla="*/ 230 h 708"/>
                <a:gd name="T10" fmla="*/ 2236 w 2314"/>
                <a:gd name="T11" fmla="*/ 257 h 708"/>
                <a:gd name="T12" fmla="*/ 2249 w 2314"/>
                <a:gd name="T13" fmla="*/ 287 h 708"/>
                <a:gd name="T14" fmla="*/ 2258 w 2314"/>
                <a:gd name="T15" fmla="*/ 319 h 708"/>
                <a:gd name="T16" fmla="*/ 2314 w 2314"/>
                <a:gd name="T17" fmla="*/ 652 h 708"/>
                <a:gd name="T18" fmla="*/ 2314 w 2314"/>
                <a:gd name="T19" fmla="*/ 665 h 708"/>
                <a:gd name="T20" fmla="*/ 2312 w 2314"/>
                <a:gd name="T21" fmla="*/ 676 h 708"/>
                <a:gd name="T22" fmla="*/ 2307 w 2314"/>
                <a:gd name="T23" fmla="*/ 685 h 708"/>
                <a:gd name="T24" fmla="*/ 2303 w 2314"/>
                <a:gd name="T25" fmla="*/ 691 h 708"/>
                <a:gd name="T26" fmla="*/ 2297 w 2314"/>
                <a:gd name="T27" fmla="*/ 696 h 708"/>
                <a:gd name="T28" fmla="*/ 2290 w 2314"/>
                <a:gd name="T29" fmla="*/ 702 h 708"/>
                <a:gd name="T30" fmla="*/ 2279 w 2314"/>
                <a:gd name="T31" fmla="*/ 707 h 708"/>
                <a:gd name="T32" fmla="*/ 2266 w 2314"/>
                <a:gd name="T33" fmla="*/ 708 h 708"/>
                <a:gd name="T34" fmla="*/ 48 w 2314"/>
                <a:gd name="T35" fmla="*/ 708 h 708"/>
                <a:gd name="T36" fmla="*/ 35 w 2314"/>
                <a:gd name="T37" fmla="*/ 707 h 708"/>
                <a:gd name="T38" fmla="*/ 25 w 2314"/>
                <a:gd name="T39" fmla="*/ 702 h 708"/>
                <a:gd name="T40" fmla="*/ 17 w 2314"/>
                <a:gd name="T41" fmla="*/ 696 h 708"/>
                <a:gd name="T42" fmla="*/ 12 w 2314"/>
                <a:gd name="T43" fmla="*/ 691 h 708"/>
                <a:gd name="T44" fmla="*/ 7 w 2314"/>
                <a:gd name="T45" fmla="*/ 685 h 708"/>
                <a:gd name="T46" fmla="*/ 2 w 2314"/>
                <a:gd name="T47" fmla="*/ 676 h 708"/>
                <a:gd name="T48" fmla="*/ 0 w 2314"/>
                <a:gd name="T49" fmla="*/ 665 h 708"/>
                <a:gd name="T50" fmla="*/ 1 w 2314"/>
                <a:gd name="T51" fmla="*/ 652 h 708"/>
                <a:gd name="T52" fmla="*/ 56 w 2314"/>
                <a:gd name="T53" fmla="*/ 319 h 708"/>
                <a:gd name="T54" fmla="*/ 64 w 2314"/>
                <a:gd name="T55" fmla="*/ 287 h 708"/>
                <a:gd name="T56" fmla="*/ 78 w 2314"/>
                <a:gd name="T57" fmla="*/ 257 h 708"/>
                <a:gd name="T58" fmla="*/ 97 w 2314"/>
                <a:gd name="T59" fmla="*/ 230 h 708"/>
                <a:gd name="T60" fmla="*/ 119 w 2314"/>
                <a:gd name="T61" fmla="*/ 207 h 708"/>
                <a:gd name="T62" fmla="*/ 147 w 2314"/>
                <a:gd name="T63" fmla="*/ 188 h 708"/>
                <a:gd name="T64" fmla="*/ 177 w 2314"/>
                <a:gd name="T65" fmla="*/ 174 h 708"/>
                <a:gd name="T66" fmla="*/ 657 w 2314"/>
                <a:gd name="T67" fmla="*/ 0 h 708"/>
                <a:gd name="T68" fmla="*/ 877 w 2314"/>
                <a:gd name="T69" fmla="*/ 399 h 708"/>
                <a:gd name="T70" fmla="*/ 886 w 2314"/>
                <a:gd name="T71" fmla="*/ 412 h 708"/>
                <a:gd name="T72" fmla="*/ 899 w 2314"/>
                <a:gd name="T73" fmla="*/ 423 h 708"/>
                <a:gd name="T74" fmla="*/ 914 w 2314"/>
                <a:gd name="T75" fmla="*/ 429 h 708"/>
                <a:gd name="T76" fmla="*/ 930 w 2314"/>
                <a:gd name="T77" fmla="*/ 432 h 708"/>
                <a:gd name="T78" fmla="*/ 935 w 2314"/>
                <a:gd name="T79" fmla="*/ 432 h 708"/>
                <a:gd name="T80" fmla="*/ 949 w 2314"/>
                <a:gd name="T81" fmla="*/ 431 h 708"/>
                <a:gd name="T82" fmla="*/ 964 w 2314"/>
                <a:gd name="T83" fmla="*/ 425 h 708"/>
                <a:gd name="T84" fmla="*/ 977 w 2314"/>
                <a:gd name="T85" fmla="*/ 417 h 708"/>
                <a:gd name="T86" fmla="*/ 988 w 2314"/>
                <a:gd name="T87" fmla="*/ 406 h 708"/>
                <a:gd name="T88" fmla="*/ 1106 w 2314"/>
                <a:gd name="T89" fmla="*/ 244 h 708"/>
                <a:gd name="T90" fmla="*/ 1106 w 2314"/>
                <a:gd name="T91" fmla="*/ 244 h 708"/>
                <a:gd name="T92" fmla="*/ 1107 w 2314"/>
                <a:gd name="T93" fmla="*/ 244 h 708"/>
                <a:gd name="T94" fmla="*/ 1107 w 2314"/>
                <a:gd name="T95" fmla="*/ 243 h 708"/>
                <a:gd name="T96" fmla="*/ 1112 w 2314"/>
                <a:gd name="T97" fmla="*/ 237 h 708"/>
                <a:gd name="T98" fmla="*/ 1112 w 2314"/>
                <a:gd name="T99" fmla="*/ 237 h 708"/>
                <a:gd name="T100" fmla="*/ 1157 w 2314"/>
                <a:gd name="T101" fmla="*/ 175 h 708"/>
                <a:gd name="T102" fmla="*/ 1326 w 2314"/>
                <a:gd name="T103" fmla="*/ 406 h 708"/>
                <a:gd name="T104" fmla="*/ 1337 w 2314"/>
                <a:gd name="T105" fmla="*/ 417 h 708"/>
                <a:gd name="T106" fmla="*/ 1350 w 2314"/>
                <a:gd name="T107" fmla="*/ 425 h 708"/>
                <a:gd name="T108" fmla="*/ 1364 w 2314"/>
                <a:gd name="T109" fmla="*/ 431 h 708"/>
                <a:gd name="T110" fmla="*/ 1380 w 2314"/>
                <a:gd name="T111" fmla="*/ 432 h 708"/>
                <a:gd name="T112" fmla="*/ 1384 w 2314"/>
                <a:gd name="T113" fmla="*/ 432 h 708"/>
                <a:gd name="T114" fmla="*/ 1400 w 2314"/>
                <a:gd name="T115" fmla="*/ 429 h 708"/>
                <a:gd name="T116" fmla="*/ 1415 w 2314"/>
                <a:gd name="T117" fmla="*/ 423 h 708"/>
                <a:gd name="T118" fmla="*/ 1428 w 2314"/>
                <a:gd name="T119" fmla="*/ 412 h 708"/>
                <a:gd name="T120" fmla="*/ 1437 w 2314"/>
                <a:gd name="T121" fmla="*/ 399 h 708"/>
                <a:gd name="T122" fmla="*/ 1657 w 2314"/>
                <a:gd name="T123" fmla="*/ 0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14" h="708">
                  <a:moveTo>
                    <a:pt x="1657" y="0"/>
                  </a:moveTo>
                  <a:lnTo>
                    <a:pt x="2137" y="174"/>
                  </a:lnTo>
                  <a:lnTo>
                    <a:pt x="2168" y="188"/>
                  </a:lnTo>
                  <a:lnTo>
                    <a:pt x="2195" y="207"/>
                  </a:lnTo>
                  <a:lnTo>
                    <a:pt x="2217" y="230"/>
                  </a:lnTo>
                  <a:lnTo>
                    <a:pt x="2236" y="257"/>
                  </a:lnTo>
                  <a:lnTo>
                    <a:pt x="2249" y="287"/>
                  </a:lnTo>
                  <a:lnTo>
                    <a:pt x="2258" y="319"/>
                  </a:lnTo>
                  <a:lnTo>
                    <a:pt x="2314" y="652"/>
                  </a:lnTo>
                  <a:lnTo>
                    <a:pt x="2314" y="665"/>
                  </a:lnTo>
                  <a:lnTo>
                    <a:pt x="2312" y="676"/>
                  </a:lnTo>
                  <a:lnTo>
                    <a:pt x="2307" y="685"/>
                  </a:lnTo>
                  <a:lnTo>
                    <a:pt x="2303" y="691"/>
                  </a:lnTo>
                  <a:lnTo>
                    <a:pt x="2297" y="696"/>
                  </a:lnTo>
                  <a:lnTo>
                    <a:pt x="2290" y="702"/>
                  </a:lnTo>
                  <a:lnTo>
                    <a:pt x="2279" y="707"/>
                  </a:lnTo>
                  <a:lnTo>
                    <a:pt x="2266" y="708"/>
                  </a:lnTo>
                  <a:lnTo>
                    <a:pt x="48" y="708"/>
                  </a:lnTo>
                  <a:lnTo>
                    <a:pt x="35" y="707"/>
                  </a:lnTo>
                  <a:lnTo>
                    <a:pt x="25" y="702"/>
                  </a:lnTo>
                  <a:lnTo>
                    <a:pt x="17" y="696"/>
                  </a:lnTo>
                  <a:lnTo>
                    <a:pt x="12" y="691"/>
                  </a:lnTo>
                  <a:lnTo>
                    <a:pt x="7" y="685"/>
                  </a:lnTo>
                  <a:lnTo>
                    <a:pt x="2" y="676"/>
                  </a:lnTo>
                  <a:lnTo>
                    <a:pt x="0" y="665"/>
                  </a:lnTo>
                  <a:lnTo>
                    <a:pt x="1" y="652"/>
                  </a:lnTo>
                  <a:lnTo>
                    <a:pt x="56" y="319"/>
                  </a:lnTo>
                  <a:lnTo>
                    <a:pt x="64" y="287"/>
                  </a:lnTo>
                  <a:lnTo>
                    <a:pt x="78" y="257"/>
                  </a:lnTo>
                  <a:lnTo>
                    <a:pt x="97" y="230"/>
                  </a:lnTo>
                  <a:lnTo>
                    <a:pt x="119" y="207"/>
                  </a:lnTo>
                  <a:lnTo>
                    <a:pt x="147" y="188"/>
                  </a:lnTo>
                  <a:lnTo>
                    <a:pt x="177" y="174"/>
                  </a:lnTo>
                  <a:lnTo>
                    <a:pt x="657" y="0"/>
                  </a:lnTo>
                  <a:lnTo>
                    <a:pt x="877" y="399"/>
                  </a:lnTo>
                  <a:lnTo>
                    <a:pt x="886" y="412"/>
                  </a:lnTo>
                  <a:lnTo>
                    <a:pt x="899" y="423"/>
                  </a:lnTo>
                  <a:lnTo>
                    <a:pt x="914" y="429"/>
                  </a:lnTo>
                  <a:lnTo>
                    <a:pt x="930" y="432"/>
                  </a:lnTo>
                  <a:lnTo>
                    <a:pt x="935" y="432"/>
                  </a:lnTo>
                  <a:lnTo>
                    <a:pt x="949" y="431"/>
                  </a:lnTo>
                  <a:lnTo>
                    <a:pt x="964" y="425"/>
                  </a:lnTo>
                  <a:lnTo>
                    <a:pt x="977" y="417"/>
                  </a:lnTo>
                  <a:lnTo>
                    <a:pt x="988" y="406"/>
                  </a:lnTo>
                  <a:lnTo>
                    <a:pt x="1106" y="244"/>
                  </a:lnTo>
                  <a:lnTo>
                    <a:pt x="1106" y="244"/>
                  </a:lnTo>
                  <a:lnTo>
                    <a:pt x="1107" y="244"/>
                  </a:lnTo>
                  <a:lnTo>
                    <a:pt x="1107" y="243"/>
                  </a:lnTo>
                  <a:lnTo>
                    <a:pt x="1112" y="237"/>
                  </a:lnTo>
                  <a:lnTo>
                    <a:pt x="1112" y="237"/>
                  </a:lnTo>
                  <a:lnTo>
                    <a:pt x="1157" y="175"/>
                  </a:lnTo>
                  <a:lnTo>
                    <a:pt x="1326" y="406"/>
                  </a:lnTo>
                  <a:lnTo>
                    <a:pt x="1337" y="417"/>
                  </a:lnTo>
                  <a:lnTo>
                    <a:pt x="1350" y="425"/>
                  </a:lnTo>
                  <a:lnTo>
                    <a:pt x="1364" y="431"/>
                  </a:lnTo>
                  <a:lnTo>
                    <a:pt x="1380" y="432"/>
                  </a:lnTo>
                  <a:lnTo>
                    <a:pt x="1384" y="432"/>
                  </a:lnTo>
                  <a:lnTo>
                    <a:pt x="1400" y="429"/>
                  </a:lnTo>
                  <a:lnTo>
                    <a:pt x="1415" y="423"/>
                  </a:lnTo>
                  <a:lnTo>
                    <a:pt x="1428" y="412"/>
                  </a:lnTo>
                  <a:lnTo>
                    <a:pt x="1437" y="399"/>
                  </a:lnTo>
                  <a:lnTo>
                    <a:pt x="16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1">
              <a:extLst>
                <a:ext uri="{FF2B5EF4-FFF2-40B4-BE49-F238E27FC236}">
                  <a16:creationId xmlns:a16="http://schemas.microsoft.com/office/drawing/2014/main" id="{72D4F862-403D-40CE-A33E-8C8707ED3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3353"/>
              <a:ext cx="282" cy="312"/>
            </a:xfrm>
            <a:custGeom>
              <a:avLst/>
              <a:gdLst>
                <a:gd name="T0" fmla="*/ 61 w 282"/>
                <a:gd name="T1" fmla="*/ 0 h 312"/>
                <a:gd name="T2" fmla="*/ 282 w 282"/>
                <a:gd name="T3" fmla="*/ 148 h 312"/>
                <a:gd name="T4" fmla="*/ 223 w 282"/>
                <a:gd name="T5" fmla="*/ 226 h 312"/>
                <a:gd name="T6" fmla="*/ 223 w 282"/>
                <a:gd name="T7" fmla="*/ 226 h 312"/>
                <a:gd name="T8" fmla="*/ 219 w 282"/>
                <a:gd name="T9" fmla="*/ 234 h 312"/>
                <a:gd name="T10" fmla="*/ 219 w 282"/>
                <a:gd name="T11" fmla="*/ 234 h 312"/>
                <a:gd name="T12" fmla="*/ 160 w 282"/>
                <a:gd name="T13" fmla="*/ 312 h 312"/>
                <a:gd name="T14" fmla="*/ 0 w 282"/>
                <a:gd name="T15" fmla="*/ 22 h 312"/>
                <a:gd name="T16" fmla="*/ 61 w 282"/>
                <a:gd name="T17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312">
                  <a:moveTo>
                    <a:pt x="61" y="0"/>
                  </a:moveTo>
                  <a:lnTo>
                    <a:pt x="282" y="148"/>
                  </a:lnTo>
                  <a:lnTo>
                    <a:pt x="223" y="226"/>
                  </a:lnTo>
                  <a:lnTo>
                    <a:pt x="223" y="226"/>
                  </a:lnTo>
                  <a:lnTo>
                    <a:pt x="219" y="234"/>
                  </a:lnTo>
                  <a:lnTo>
                    <a:pt x="219" y="234"/>
                  </a:lnTo>
                  <a:lnTo>
                    <a:pt x="160" y="312"/>
                  </a:lnTo>
                  <a:lnTo>
                    <a:pt x="0" y="2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id="{2BD2D3AD-B46E-476E-A866-220320AF1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" y="196"/>
              <a:ext cx="2989" cy="2341"/>
            </a:xfrm>
            <a:custGeom>
              <a:avLst/>
              <a:gdLst>
                <a:gd name="T0" fmla="*/ 0 w 2989"/>
                <a:gd name="T1" fmla="*/ 0 h 2341"/>
                <a:gd name="T2" fmla="*/ 2989 w 2989"/>
                <a:gd name="T3" fmla="*/ 0 h 2341"/>
                <a:gd name="T4" fmla="*/ 2989 w 2989"/>
                <a:gd name="T5" fmla="*/ 2341 h 2341"/>
                <a:gd name="T6" fmla="*/ 848 w 2989"/>
                <a:gd name="T7" fmla="*/ 2341 h 2341"/>
                <a:gd name="T8" fmla="*/ 852 w 2989"/>
                <a:gd name="T9" fmla="*/ 2334 h 2341"/>
                <a:gd name="T10" fmla="*/ 857 w 2989"/>
                <a:gd name="T11" fmla="*/ 2328 h 2341"/>
                <a:gd name="T12" fmla="*/ 870 w 2989"/>
                <a:gd name="T13" fmla="*/ 2300 h 2341"/>
                <a:gd name="T14" fmla="*/ 881 w 2989"/>
                <a:gd name="T15" fmla="*/ 2273 h 2341"/>
                <a:gd name="T16" fmla="*/ 887 w 2989"/>
                <a:gd name="T17" fmla="*/ 2243 h 2341"/>
                <a:gd name="T18" fmla="*/ 889 w 2989"/>
                <a:gd name="T19" fmla="*/ 2213 h 2341"/>
                <a:gd name="T20" fmla="*/ 889 w 2989"/>
                <a:gd name="T21" fmla="*/ 2206 h 2341"/>
                <a:gd name="T22" fmla="*/ 2784 w 2989"/>
                <a:gd name="T23" fmla="*/ 2206 h 2341"/>
                <a:gd name="T24" fmla="*/ 2806 w 2989"/>
                <a:gd name="T25" fmla="*/ 2203 h 2341"/>
                <a:gd name="T26" fmla="*/ 2824 w 2989"/>
                <a:gd name="T27" fmla="*/ 2193 h 2341"/>
                <a:gd name="T28" fmla="*/ 2838 w 2989"/>
                <a:gd name="T29" fmla="*/ 2179 h 2341"/>
                <a:gd name="T30" fmla="*/ 2846 w 2989"/>
                <a:gd name="T31" fmla="*/ 2161 h 2341"/>
                <a:gd name="T32" fmla="*/ 2850 w 2989"/>
                <a:gd name="T33" fmla="*/ 2141 h 2341"/>
                <a:gd name="T34" fmla="*/ 2850 w 2989"/>
                <a:gd name="T35" fmla="*/ 200 h 2341"/>
                <a:gd name="T36" fmla="*/ 2846 w 2989"/>
                <a:gd name="T37" fmla="*/ 178 h 2341"/>
                <a:gd name="T38" fmla="*/ 2838 w 2989"/>
                <a:gd name="T39" fmla="*/ 161 h 2341"/>
                <a:gd name="T40" fmla="*/ 2824 w 2989"/>
                <a:gd name="T41" fmla="*/ 146 h 2341"/>
                <a:gd name="T42" fmla="*/ 2806 w 2989"/>
                <a:gd name="T43" fmla="*/ 138 h 2341"/>
                <a:gd name="T44" fmla="*/ 2784 w 2989"/>
                <a:gd name="T45" fmla="*/ 134 h 2341"/>
                <a:gd name="T46" fmla="*/ 206 w 2989"/>
                <a:gd name="T47" fmla="*/ 134 h 2341"/>
                <a:gd name="T48" fmla="*/ 184 w 2989"/>
                <a:gd name="T49" fmla="*/ 138 h 2341"/>
                <a:gd name="T50" fmla="*/ 166 w 2989"/>
                <a:gd name="T51" fmla="*/ 146 h 2341"/>
                <a:gd name="T52" fmla="*/ 152 w 2989"/>
                <a:gd name="T53" fmla="*/ 161 h 2341"/>
                <a:gd name="T54" fmla="*/ 142 w 2989"/>
                <a:gd name="T55" fmla="*/ 178 h 2341"/>
                <a:gd name="T56" fmla="*/ 140 w 2989"/>
                <a:gd name="T57" fmla="*/ 200 h 2341"/>
                <a:gd name="T58" fmla="*/ 140 w 2989"/>
                <a:gd name="T59" fmla="*/ 1498 h 2341"/>
                <a:gd name="T60" fmla="*/ 0 w 2989"/>
                <a:gd name="T61" fmla="*/ 1498 h 2341"/>
                <a:gd name="T62" fmla="*/ 0 w 2989"/>
                <a:gd name="T63" fmla="*/ 0 h 2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89" h="2341">
                  <a:moveTo>
                    <a:pt x="0" y="0"/>
                  </a:moveTo>
                  <a:lnTo>
                    <a:pt x="2989" y="0"/>
                  </a:lnTo>
                  <a:lnTo>
                    <a:pt x="2989" y="2341"/>
                  </a:lnTo>
                  <a:lnTo>
                    <a:pt x="848" y="2341"/>
                  </a:lnTo>
                  <a:lnTo>
                    <a:pt x="852" y="2334"/>
                  </a:lnTo>
                  <a:lnTo>
                    <a:pt x="857" y="2328"/>
                  </a:lnTo>
                  <a:lnTo>
                    <a:pt x="870" y="2300"/>
                  </a:lnTo>
                  <a:lnTo>
                    <a:pt x="881" y="2273"/>
                  </a:lnTo>
                  <a:lnTo>
                    <a:pt x="887" y="2243"/>
                  </a:lnTo>
                  <a:lnTo>
                    <a:pt x="889" y="2213"/>
                  </a:lnTo>
                  <a:lnTo>
                    <a:pt x="889" y="2206"/>
                  </a:lnTo>
                  <a:lnTo>
                    <a:pt x="2784" y="2206"/>
                  </a:lnTo>
                  <a:lnTo>
                    <a:pt x="2806" y="2203"/>
                  </a:lnTo>
                  <a:lnTo>
                    <a:pt x="2824" y="2193"/>
                  </a:lnTo>
                  <a:lnTo>
                    <a:pt x="2838" y="2179"/>
                  </a:lnTo>
                  <a:lnTo>
                    <a:pt x="2846" y="2161"/>
                  </a:lnTo>
                  <a:lnTo>
                    <a:pt x="2850" y="2141"/>
                  </a:lnTo>
                  <a:lnTo>
                    <a:pt x="2850" y="200"/>
                  </a:lnTo>
                  <a:lnTo>
                    <a:pt x="2846" y="178"/>
                  </a:lnTo>
                  <a:lnTo>
                    <a:pt x="2838" y="161"/>
                  </a:lnTo>
                  <a:lnTo>
                    <a:pt x="2824" y="146"/>
                  </a:lnTo>
                  <a:lnTo>
                    <a:pt x="2806" y="138"/>
                  </a:lnTo>
                  <a:lnTo>
                    <a:pt x="2784" y="134"/>
                  </a:lnTo>
                  <a:lnTo>
                    <a:pt x="206" y="134"/>
                  </a:lnTo>
                  <a:lnTo>
                    <a:pt x="184" y="138"/>
                  </a:lnTo>
                  <a:lnTo>
                    <a:pt x="166" y="146"/>
                  </a:lnTo>
                  <a:lnTo>
                    <a:pt x="152" y="161"/>
                  </a:lnTo>
                  <a:lnTo>
                    <a:pt x="142" y="178"/>
                  </a:lnTo>
                  <a:lnTo>
                    <a:pt x="140" y="200"/>
                  </a:lnTo>
                  <a:lnTo>
                    <a:pt x="140" y="1498"/>
                  </a:lnTo>
                  <a:lnTo>
                    <a:pt x="0" y="149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3">
              <a:extLst>
                <a:ext uri="{FF2B5EF4-FFF2-40B4-BE49-F238E27FC236}">
                  <a16:creationId xmlns:a16="http://schemas.microsoft.com/office/drawing/2014/main" id="{C926041F-64EF-46B4-BBFF-2DB7F10F75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86" y="462"/>
              <a:ext cx="2448" cy="1809"/>
            </a:xfrm>
            <a:custGeom>
              <a:avLst/>
              <a:gdLst>
                <a:gd name="T0" fmla="*/ 1348 w 2448"/>
                <a:gd name="T1" fmla="*/ 793 h 1809"/>
                <a:gd name="T2" fmla="*/ 1348 w 2448"/>
                <a:gd name="T3" fmla="*/ 1623 h 1809"/>
                <a:gd name="T4" fmla="*/ 1644 w 2448"/>
                <a:gd name="T5" fmla="*/ 1623 h 1809"/>
                <a:gd name="T6" fmla="*/ 1644 w 2448"/>
                <a:gd name="T7" fmla="*/ 793 h 1809"/>
                <a:gd name="T8" fmla="*/ 1348 w 2448"/>
                <a:gd name="T9" fmla="*/ 793 h 1809"/>
                <a:gd name="T10" fmla="*/ 1893 w 2448"/>
                <a:gd name="T11" fmla="*/ 442 h 1809"/>
                <a:gd name="T12" fmla="*/ 1893 w 2448"/>
                <a:gd name="T13" fmla="*/ 1623 h 1809"/>
                <a:gd name="T14" fmla="*/ 2189 w 2448"/>
                <a:gd name="T15" fmla="*/ 1623 h 1809"/>
                <a:gd name="T16" fmla="*/ 2189 w 2448"/>
                <a:gd name="T17" fmla="*/ 442 h 1809"/>
                <a:gd name="T18" fmla="*/ 1893 w 2448"/>
                <a:gd name="T19" fmla="*/ 442 h 1809"/>
                <a:gd name="T20" fmla="*/ 803 w 2448"/>
                <a:gd name="T21" fmla="*/ 186 h 1809"/>
                <a:gd name="T22" fmla="*/ 803 w 2448"/>
                <a:gd name="T23" fmla="*/ 1623 h 1809"/>
                <a:gd name="T24" fmla="*/ 1099 w 2448"/>
                <a:gd name="T25" fmla="*/ 1623 h 1809"/>
                <a:gd name="T26" fmla="*/ 1099 w 2448"/>
                <a:gd name="T27" fmla="*/ 186 h 1809"/>
                <a:gd name="T28" fmla="*/ 803 w 2448"/>
                <a:gd name="T29" fmla="*/ 186 h 1809"/>
                <a:gd name="T30" fmla="*/ 0 w 2448"/>
                <a:gd name="T31" fmla="*/ 0 h 1809"/>
                <a:gd name="T32" fmla="*/ 2448 w 2448"/>
                <a:gd name="T33" fmla="*/ 0 h 1809"/>
                <a:gd name="T34" fmla="*/ 2448 w 2448"/>
                <a:gd name="T35" fmla="*/ 1809 h 1809"/>
                <a:gd name="T36" fmla="*/ 618 w 2448"/>
                <a:gd name="T37" fmla="*/ 1809 h 1809"/>
                <a:gd name="T38" fmla="*/ 618 w 2448"/>
                <a:gd name="T39" fmla="*/ 1641 h 1809"/>
                <a:gd name="T40" fmla="*/ 618 w 2448"/>
                <a:gd name="T41" fmla="*/ 1632 h 1809"/>
                <a:gd name="T42" fmla="*/ 617 w 2448"/>
                <a:gd name="T43" fmla="*/ 1628 h 1809"/>
                <a:gd name="T44" fmla="*/ 614 w 2448"/>
                <a:gd name="T45" fmla="*/ 1618 h 1809"/>
                <a:gd name="T46" fmla="*/ 611 w 2448"/>
                <a:gd name="T47" fmla="*/ 1603 h 1809"/>
                <a:gd name="T48" fmla="*/ 605 w 2448"/>
                <a:gd name="T49" fmla="*/ 1583 h 1809"/>
                <a:gd name="T50" fmla="*/ 597 w 2448"/>
                <a:gd name="T51" fmla="*/ 1562 h 1809"/>
                <a:gd name="T52" fmla="*/ 586 w 2448"/>
                <a:gd name="T53" fmla="*/ 1538 h 1809"/>
                <a:gd name="T54" fmla="*/ 572 w 2448"/>
                <a:gd name="T55" fmla="*/ 1514 h 1809"/>
                <a:gd name="T56" fmla="*/ 554 w 2448"/>
                <a:gd name="T57" fmla="*/ 1489 h 1809"/>
                <a:gd name="T58" fmla="*/ 554 w 2448"/>
                <a:gd name="T59" fmla="*/ 590 h 1809"/>
                <a:gd name="T60" fmla="*/ 258 w 2448"/>
                <a:gd name="T61" fmla="*/ 590 h 1809"/>
                <a:gd name="T62" fmla="*/ 258 w 2448"/>
                <a:gd name="T63" fmla="*/ 1232 h 1809"/>
                <a:gd name="T64" fmla="*/ 0 w 2448"/>
                <a:gd name="T65" fmla="*/ 1232 h 1809"/>
                <a:gd name="T66" fmla="*/ 0 w 2448"/>
                <a:gd name="T67" fmla="*/ 0 h 1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48" h="1809">
                  <a:moveTo>
                    <a:pt x="1348" y="793"/>
                  </a:moveTo>
                  <a:lnTo>
                    <a:pt x="1348" y="1623"/>
                  </a:lnTo>
                  <a:lnTo>
                    <a:pt x="1644" y="1623"/>
                  </a:lnTo>
                  <a:lnTo>
                    <a:pt x="1644" y="793"/>
                  </a:lnTo>
                  <a:lnTo>
                    <a:pt x="1348" y="793"/>
                  </a:lnTo>
                  <a:close/>
                  <a:moveTo>
                    <a:pt x="1893" y="442"/>
                  </a:moveTo>
                  <a:lnTo>
                    <a:pt x="1893" y="1623"/>
                  </a:lnTo>
                  <a:lnTo>
                    <a:pt x="2189" y="1623"/>
                  </a:lnTo>
                  <a:lnTo>
                    <a:pt x="2189" y="442"/>
                  </a:lnTo>
                  <a:lnTo>
                    <a:pt x="1893" y="442"/>
                  </a:lnTo>
                  <a:close/>
                  <a:moveTo>
                    <a:pt x="803" y="186"/>
                  </a:moveTo>
                  <a:lnTo>
                    <a:pt x="803" y="1623"/>
                  </a:lnTo>
                  <a:lnTo>
                    <a:pt x="1099" y="1623"/>
                  </a:lnTo>
                  <a:lnTo>
                    <a:pt x="1099" y="186"/>
                  </a:lnTo>
                  <a:lnTo>
                    <a:pt x="803" y="186"/>
                  </a:lnTo>
                  <a:close/>
                  <a:moveTo>
                    <a:pt x="0" y="0"/>
                  </a:moveTo>
                  <a:lnTo>
                    <a:pt x="2448" y="0"/>
                  </a:lnTo>
                  <a:lnTo>
                    <a:pt x="2448" y="1809"/>
                  </a:lnTo>
                  <a:lnTo>
                    <a:pt x="618" y="1809"/>
                  </a:lnTo>
                  <a:lnTo>
                    <a:pt x="618" y="1641"/>
                  </a:lnTo>
                  <a:lnTo>
                    <a:pt x="618" y="1632"/>
                  </a:lnTo>
                  <a:lnTo>
                    <a:pt x="617" y="1628"/>
                  </a:lnTo>
                  <a:lnTo>
                    <a:pt x="614" y="1618"/>
                  </a:lnTo>
                  <a:lnTo>
                    <a:pt x="611" y="1603"/>
                  </a:lnTo>
                  <a:lnTo>
                    <a:pt x="605" y="1583"/>
                  </a:lnTo>
                  <a:lnTo>
                    <a:pt x="597" y="1562"/>
                  </a:lnTo>
                  <a:lnTo>
                    <a:pt x="586" y="1538"/>
                  </a:lnTo>
                  <a:lnTo>
                    <a:pt x="572" y="1514"/>
                  </a:lnTo>
                  <a:lnTo>
                    <a:pt x="554" y="1489"/>
                  </a:lnTo>
                  <a:lnTo>
                    <a:pt x="554" y="590"/>
                  </a:lnTo>
                  <a:lnTo>
                    <a:pt x="258" y="590"/>
                  </a:lnTo>
                  <a:lnTo>
                    <a:pt x="258" y="1232"/>
                  </a:lnTo>
                  <a:lnTo>
                    <a:pt x="0" y="1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Rectangle 36">
            <a:extLst>
              <a:ext uri="{FF2B5EF4-FFF2-40B4-BE49-F238E27FC236}">
                <a16:creationId xmlns:a16="http://schemas.microsoft.com/office/drawing/2014/main" id="{8108C8B5-7A36-4829-AEF1-4D7159E7E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12" y="4303324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Work Philosophy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727A95-40A7-411A-BFB8-3E9FCB0541F0}"/>
              </a:ext>
            </a:extLst>
          </p:cNvPr>
          <p:cNvSpPr/>
          <p:nvPr/>
        </p:nvSpPr>
        <p:spPr>
          <a:xfrm>
            <a:off x="4968814" y="4695490"/>
            <a:ext cx="2429271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quam vulputate</a:t>
            </a:r>
          </a:p>
        </p:txBody>
      </p:sp>
      <p:sp>
        <p:nvSpPr>
          <p:cNvPr id="31" name="Rectangle 36">
            <a:extLst>
              <a:ext uri="{FF2B5EF4-FFF2-40B4-BE49-F238E27FC236}">
                <a16:creationId xmlns:a16="http://schemas.microsoft.com/office/drawing/2014/main" id="{81FD26C2-5FE2-4580-B9F6-25E9500A1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1237" y="4272094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Service Philosophy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963302-D05B-4FA4-92BB-4431279CF5AE}"/>
              </a:ext>
            </a:extLst>
          </p:cNvPr>
          <p:cNvSpPr/>
          <p:nvPr/>
        </p:nvSpPr>
        <p:spPr>
          <a:xfrm>
            <a:off x="8681239" y="4664260"/>
            <a:ext cx="2429271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quam vulputate</a:t>
            </a:r>
          </a:p>
        </p:txBody>
      </p:sp>
    </p:spTree>
    <p:extLst>
      <p:ext uri="{BB962C8B-B14F-4D97-AF65-F5344CB8AC3E}">
        <p14:creationId xmlns:p14="http://schemas.microsoft.com/office/powerpoint/2010/main" val="242362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2263C9E5-6C87-4EEB-80FD-455D189BE552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1F3CDEBE-447C-4319-8B8D-C225B251B043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1D382D84-DE7A-4B1C-B40C-64233C000A96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A4D0BF-4A2D-4F47-9D02-98CA50AB9C95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0972768-033B-474A-91F2-607E8D024825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ED8D8D8-1998-46FE-9E9E-8D702E81C0C7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9F7007-85F6-44D6-9FD8-404887B46392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E6D5C2-88D0-4C90-B05C-8B40EF88B2D5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194EFB1-C0FE-498C-A611-6DF1DB6BB0B4}"/>
              </a:ext>
            </a:extLst>
          </p:cNvPr>
          <p:cNvSpPr txBox="1"/>
          <p:nvPr/>
        </p:nvSpPr>
        <p:spPr>
          <a:xfrm>
            <a:off x="1474166" y="1513795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Campaign Solution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8E599E-92A2-47F4-AA22-B82649A4FD3F}"/>
              </a:ext>
            </a:extLst>
          </p:cNvPr>
          <p:cNvSpPr/>
          <p:nvPr/>
        </p:nvSpPr>
        <p:spPr>
          <a:xfrm>
            <a:off x="1553080" y="1440770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9785E5-0046-4F63-9833-760575AC1DF9}"/>
              </a:ext>
            </a:extLst>
          </p:cNvPr>
          <p:cNvSpPr txBox="1"/>
          <p:nvPr/>
        </p:nvSpPr>
        <p:spPr>
          <a:xfrm>
            <a:off x="1491527" y="3075636"/>
            <a:ext cx="503990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8EAA6E-0310-4EFB-A2AE-C7AF05740F8F}"/>
              </a:ext>
            </a:extLst>
          </p:cNvPr>
          <p:cNvSpPr txBox="1"/>
          <p:nvPr/>
        </p:nvSpPr>
        <p:spPr>
          <a:xfrm>
            <a:off x="1491526" y="2827305"/>
            <a:ext cx="193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Campaign Solution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F0BF99-3F90-4929-BEF0-77280981DCEF}"/>
              </a:ext>
            </a:extLst>
          </p:cNvPr>
          <p:cNvSpPr txBox="1"/>
          <p:nvPr/>
        </p:nvSpPr>
        <p:spPr>
          <a:xfrm>
            <a:off x="1491526" y="3960458"/>
            <a:ext cx="460447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B24673-DEBA-4953-A4A1-ED7E449D4D27}"/>
              </a:ext>
            </a:extLst>
          </p:cNvPr>
          <p:cNvSpPr txBox="1"/>
          <p:nvPr/>
        </p:nvSpPr>
        <p:spPr>
          <a:xfrm>
            <a:off x="1491525" y="3712127"/>
            <a:ext cx="2811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Political Campaign Branding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4A2893-99A7-47D0-A9D2-9EC5B4EBD3F3}"/>
              </a:ext>
            </a:extLst>
          </p:cNvPr>
          <p:cNvSpPr txBox="1"/>
          <p:nvPr/>
        </p:nvSpPr>
        <p:spPr>
          <a:xfrm>
            <a:off x="1474166" y="4845280"/>
            <a:ext cx="415737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CFB9DF-42A4-4D14-9F3A-631F1E3E6FA8}"/>
              </a:ext>
            </a:extLst>
          </p:cNvPr>
          <p:cNvSpPr txBox="1"/>
          <p:nvPr/>
        </p:nvSpPr>
        <p:spPr>
          <a:xfrm>
            <a:off x="1474166" y="4596949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Modern Campaign Solution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19BCA1-F736-4F77-85D8-2AB2EEC652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80428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BD1BB4-0F4C-411B-A1A0-0F9BE4ED9A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848B95-3064-4A4E-8A89-C28C7746674A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0DEAED-F51C-4FB0-AE12-18CC763A977D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7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4720FD2-8681-4E0D-9AEC-FF6FBF1A68F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613666A-F30A-4F29-9A7A-E53EFB4B6EB0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20B8F2E-45EE-45BE-9C55-F585CAD6C4FF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1EA7989-3ABF-4B80-9F5D-0FD94A6C5028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BDC1CA7-EA3B-4EB3-98DB-A0BBFE7FD7F7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79743F3B-DBB3-445A-B1BA-214FE8D7B96A}"/>
              </a:ext>
            </a:extLst>
          </p:cNvPr>
          <p:cNvSpPr/>
          <p:nvPr/>
        </p:nvSpPr>
        <p:spPr>
          <a:xfrm>
            <a:off x="545421" y="2458055"/>
            <a:ext cx="1941889" cy="194188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06867C-2C61-4B1E-B017-B5CC481BEA62}"/>
              </a:ext>
            </a:extLst>
          </p:cNvPr>
          <p:cNvSpPr txBox="1"/>
          <p:nvPr/>
        </p:nvSpPr>
        <p:spPr>
          <a:xfrm>
            <a:off x="6758934" y="1652186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Political Campaign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History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461577-493B-4672-9D44-F184458E2257}"/>
              </a:ext>
            </a:extLst>
          </p:cNvPr>
          <p:cNvSpPr/>
          <p:nvPr/>
        </p:nvSpPr>
        <p:spPr>
          <a:xfrm>
            <a:off x="6837848" y="157916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C775B5-F1E5-4FE3-B0B8-D4B068911B1D}"/>
              </a:ext>
            </a:extLst>
          </p:cNvPr>
          <p:cNvSpPr txBox="1"/>
          <p:nvPr/>
        </p:nvSpPr>
        <p:spPr>
          <a:xfrm>
            <a:off x="6758934" y="3157391"/>
            <a:ext cx="3945885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8E98A1-E495-4DAD-BA0F-6F02D530C879}"/>
              </a:ext>
            </a:extLst>
          </p:cNvPr>
          <p:cNvSpPr txBox="1"/>
          <p:nvPr/>
        </p:nvSpPr>
        <p:spPr>
          <a:xfrm>
            <a:off x="6773010" y="2882845"/>
            <a:ext cx="2403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12 January 2021, Japan</a:t>
            </a:r>
            <a:endParaRPr lang="en-ID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8A2702-5702-444A-A746-DF720922128F}"/>
              </a:ext>
            </a:extLst>
          </p:cNvPr>
          <p:cNvSpPr txBox="1"/>
          <p:nvPr/>
        </p:nvSpPr>
        <p:spPr>
          <a:xfrm>
            <a:off x="6773009" y="4452972"/>
            <a:ext cx="3945885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33B397-6BBA-49A9-968F-5A3641AD0F2D}"/>
              </a:ext>
            </a:extLst>
          </p:cNvPr>
          <p:cNvSpPr txBox="1"/>
          <p:nvPr/>
        </p:nvSpPr>
        <p:spPr>
          <a:xfrm>
            <a:off x="6787085" y="4178426"/>
            <a:ext cx="2581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30 March 2022, Indonesia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grpSp>
        <p:nvGrpSpPr>
          <p:cNvPr id="25" name="Group 34">
            <a:extLst>
              <a:ext uri="{FF2B5EF4-FFF2-40B4-BE49-F238E27FC236}">
                <a16:creationId xmlns:a16="http://schemas.microsoft.com/office/drawing/2014/main" id="{FE0D9C89-E2E5-4599-852A-F86AA4A886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33458" y="3000012"/>
            <a:ext cx="351741" cy="350067"/>
            <a:chOff x="285" y="355"/>
            <a:chExt cx="3783" cy="3765"/>
          </a:xfrm>
          <a:solidFill>
            <a:schemeClr val="accent5"/>
          </a:solidFill>
        </p:grpSpPr>
        <p:sp>
          <p:nvSpPr>
            <p:cNvPr id="26" name="Freeform 36">
              <a:extLst>
                <a:ext uri="{FF2B5EF4-FFF2-40B4-BE49-F238E27FC236}">
                  <a16:creationId xmlns:a16="http://schemas.microsoft.com/office/drawing/2014/main" id="{69C857BE-C87F-4EDB-A5AC-78AEB76D4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" y="1957"/>
              <a:ext cx="1376" cy="2048"/>
            </a:xfrm>
            <a:custGeom>
              <a:avLst/>
              <a:gdLst>
                <a:gd name="T0" fmla="*/ 0 w 1376"/>
                <a:gd name="T1" fmla="*/ 0 h 2048"/>
                <a:gd name="T2" fmla="*/ 1376 w 1376"/>
                <a:gd name="T3" fmla="*/ 867 h 2048"/>
                <a:gd name="T4" fmla="*/ 0 w 1376"/>
                <a:gd name="T5" fmla="*/ 2048 h 2048"/>
                <a:gd name="T6" fmla="*/ 0 w 1376"/>
                <a:gd name="T7" fmla="*/ 0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6" h="2048">
                  <a:moveTo>
                    <a:pt x="0" y="0"/>
                  </a:moveTo>
                  <a:lnTo>
                    <a:pt x="1376" y="867"/>
                  </a:lnTo>
                  <a:lnTo>
                    <a:pt x="0" y="204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7">
              <a:extLst>
                <a:ext uri="{FF2B5EF4-FFF2-40B4-BE49-F238E27FC236}">
                  <a16:creationId xmlns:a16="http://schemas.microsoft.com/office/drawing/2014/main" id="{A76B6828-B2BB-48AB-81A2-2CF392AA9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" y="2913"/>
              <a:ext cx="3567" cy="1207"/>
            </a:xfrm>
            <a:custGeom>
              <a:avLst/>
              <a:gdLst>
                <a:gd name="T0" fmla="*/ 1406 w 3567"/>
                <a:gd name="T1" fmla="*/ 0 h 1207"/>
                <a:gd name="T2" fmla="*/ 1784 w 3567"/>
                <a:gd name="T3" fmla="*/ 237 h 1207"/>
                <a:gd name="T4" fmla="*/ 2160 w 3567"/>
                <a:gd name="T5" fmla="*/ 0 h 1207"/>
                <a:gd name="T6" fmla="*/ 3567 w 3567"/>
                <a:gd name="T7" fmla="*/ 1207 h 1207"/>
                <a:gd name="T8" fmla="*/ 0 w 3567"/>
                <a:gd name="T9" fmla="*/ 1207 h 1207"/>
                <a:gd name="T10" fmla="*/ 1406 w 3567"/>
                <a:gd name="T11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67" h="1207">
                  <a:moveTo>
                    <a:pt x="1406" y="0"/>
                  </a:moveTo>
                  <a:lnTo>
                    <a:pt x="1784" y="237"/>
                  </a:lnTo>
                  <a:lnTo>
                    <a:pt x="2160" y="0"/>
                  </a:lnTo>
                  <a:lnTo>
                    <a:pt x="3567" y="1207"/>
                  </a:lnTo>
                  <a:lnTo>
                    <a:pt x="0" y="1207"/>
                  </a:lnTo>
                  <a:lnTo>
                    <a:pt x="14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8">
              <a:extLst>
                <a:ext uri="{FF2B5EF4-FFF2-40B4-BE49-F238E27FC236}">
                  <a16:creationId xmlns:a16="http://schemas.microsoft.com/office/drawing/2014/main" id="{312EA648-F1E6-4FE3-944E-F67604BA4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" y="1957"/>
              <a:ext cx="1375" cy="2048"/>
            </a:xfrm>
            <a:custGeom>
              <a:avLst/>
              <a:gdLst>
                <a:gd name="T0" fmla="*/ 1375 w 1375"/>
                <a:gd name="T1" fmla="*/ 0 h 2048"/>
                <a:gd name="T2" fmla="*/ 1375 w 1375"/>
                <a:gd name="T3" fmla="*/ 2048 h 2048"/>
                <a:gd name="T4" fmla="*/ 0 w 1375"/>
                <a:gd name="T5" fmla="*/ 867 h 2048"/>
                <a:gd name="T6" fmla="*/ 1375 w 1375"/>
                <a:gd name="T7" fmla="*/ 0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5" h="2048">
                  <a:moveTo>
                    <a:pt x="1375" y="0"/>
                  </a:moveTo>
                  <a:lnTo>
                    <a:pt x="1375" y="2048"/>
                  </a:lnTo>
                  <a:lnTo>
                    <a:pt x="0" y="867"/>
                  </a:lnTo>
                  <a:lnTo>
                    <a:pt x="13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9">
              <a:extLst>
                <a:ext uri="{FF2B5EF4-FFF2-40B4-BE49-F238E27FC236}">
                  <a16:creationId xmlns:a16="http://schemas.microsoft.com/office/drawing/2014/main" id="{419F54B1-0A31-4C6C-8EF8-5B4C4D6B0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" y="355"/>
              <a:ext cx="3634" cy="1864"/>
            </a:xfrm>
            <a:custGeom>
              <a:avLst/>
              <a:gdLst>
                <a:gd name="T0" fmla="*/ 1819 w 3634"/>
                <a:gd name="T1" fmla="*/ 0 h 1864"/>
                <a:gd name="T2" fmla="*/ 2384 w 3634"/>
                <a:gd name="T3" fmla="*/ 457 h 1864"/>
                <a:gd name="T4" fmla="*/ 3158 w 3634"/>
                <a:gd name="T5" fmla="*/ 457 h 1864"/>
                <a:gd name="T6" fmla="*/ 3158 w 3634"/>
                <a:gd name="T7" fmla="*/ 1081 h 1864"/>
                <a:gd name="T8" fmla="*/ 3634 w 3634"/>
                <a:gd name="T9" fmla="*/ 1464 h 1864"/>
                <a:gd name="T10" fmla="*/ 3158 w 3634"/>
                <a:gd name="T11" fmla="*/ 1764 h 1864"/>
                <a:gd name="T12" fmla="*/ 3001 w 3634"/>
                <a:gd name="T13" fmla="*/ 1864 h 1864"/>
                <a:gd name="T14" fmla="*/ 3001 w 3634"/>
                <a:gd name="T15" fmla="*/ 614 h 1864"/>
                <a:gd name="T16" fmla="*/ 636 w 3634"/>
                <a:gd name="T17" fmla="*/ 614 h 1864"/>
                <a:gd name="T18" fmla="*/ 636 w 3634"/>
                <a:gd name="T19" fmla="*/ 1864 h 1864"/>
                <a:gd name="T20" fmla="*/ 479 w 3634"/>
                <a:gd name="T21" fmla="*/ 1764 h 1864"/>
                <a:gd name="T22" fmla="*/ 0 w 3634"/>
                <a:gd name="T23" fmla="*/ 1462 h 1864"/>
                <a:gd name="T24" fmla="*/ 479 w 3634"/>
                <a:gd name="T25" fmla="*/ 1078 h 1864"/>
                <a:gd name="T26" fmla="*/ 479 w 3634"/>
                <a:gd name="T27" fmla="*/ 457 h 1864"/>
                <a:gd name="T28" fmla="*/ 1252 w 3634"/>
                <a:gd name="T29" fmla="*/ 457 h 1864"/>
                <a:gd name="T30" fmla="*/ 1819 w 3634"/>
                <a:gd name="T31" fmla="*/ 0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34" h="1864">
                  <a:moveTo>
                    <a:pt x="1819" y="0"/>
                  </a:moveTo>
                  <a:lnTo>
                    <a:pt x="2384" y="457"/>
                  </a:lnTo>
                  <a:lnTo>
                    <a:pt x="3158" y="457"/>
                  </a:lnTo>
                  <a:lnTo>
                    <a:pt x="3158" y="1081"/>
                  </a:lnTo>
                  <a:lnTo>
                    <a:pt x="3634" y="1464"/>
                  </a:lnTo>
                  <a:lnTo>
                    <a:pt x="3158" y="1764"/>
                  </a:lnTo>
                  <a:lnTo>
                    <a:pt x="3001" y="1864"/>
                  </a:lnTo>
                  <a:lnTo>
                    <a:pt x="3001" y="614"/>
                  </a:lnTo>
                  <a:lnTo>
                    <a:pt x="636" y="614"/>
                  </a:lnTo>
                  <a:lnTo>
                    <a:pt x="636" y="1864"/>
                  </a:lnTo>
                  <a:lnTo>
                    <a:pt x="479" y="1764"/>
                  </a:lnTo>
                  <a:lnTo>
                    <a:pt x="0" y="1462"/>
                  </a:lnTo>
                  <a:lnTo>
                    <a:pt x="479" y="1078"/>
                  </a:lnTo>
                  <a:lnTo>
                    <a:pt x="479" y="457"/>
                  </a:lnTo>
                  <a:lnTo>
                    <a:pt x="1252" y="457"/>
                  </a:lnTo>
                  <a:lnTo>
                    <a:pt x="18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40">
              <a:extLst>
                <a:ext uri="{FF2B5EF4-FFF2-40B4-BE49-F238E27FC236}">
                  <a16:creationId xmlns:a16="http://schemas.microsoft.com/office/drawing/2014/main" id="{77AB96F4-87D7-432E-8ECE-8A65CC5C8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0" y="1127"/>
              <a:ext cx="473" cy="118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41">
              <a:extLst>
                <a:ext uri="{FF2B5EF4-FFF2-40B4-BE49-F238E27FC236}">
                  <a16:creationId xmlns:a16="http://schemas.microsoft.com/office/drawing/2014/main" id="{4E97CA5D-9D27-417C-A7C3-2E903D897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1346"/>
              <a:ext cx="472" cy="96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42">
              <a:extLst>
                <a:ext uri="{FF2B5EF4-FFF2-40B4-BE49-F238E27FC236}">
                  <a16:creationId xmlns:a16="http://schemas.microsoft.com/office/drawing/2014/main" id="{626A4862-1D6D-45C2-BD10-4801EBAF4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" y="1639"/>
              <a:ext cx="472" cy="66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0701C6E-BAD0-49FD-B777-9B0C4918E784}"/>
              </a:ext>
            </a:extLst>
          </p:cNvPr>
          <p:cNvSpPr txBox="1"/>
          <p:nvPr/>
        </p:nvSpPr>
        <p:spPr>
          <a:xfrm>
            <a:off x="778104" y="3367518"/>
            <a:ext cx="1488846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Election Day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8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FA98CB-3FD9-4037-8A34-E0CE51E8D5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756879E4-7FD1-4051-8907-9B11E70872E8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CD4B8D2D-52D9-426A-A2B8-5FCDCD37122A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ED4A8923-9478-464E-A3C7-66CD06B38109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4098B0-35B1-41BA-8D98-B16B26E6EB21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D5302B-4B54-4E93-91B7-56C0A09F7EF9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4693E62-C4B9-40FA-9F3B-49C5E0B44FF6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53ED97F-84A0-4E52-832E-D9716F07F2C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5349BA-488F-47EF-AE91-DD2851A711B1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A8929C-7EC1-4071-AB06-1877A7D75736}"/>
              </a:ext>
            </a:extLst>
          </p:cNvPr>
          <p:cNvSpPr/>
          <p:nvPr/>
        </p:nvSpPr>
        <p:spPr>
          <a:xfrm>
            <a:off x="5886453" y="713239"/>
            <a:ext cx="2990848" cy="54315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B1698D-1167-4CB4-A1F8-B007FEB46EE3}"/>
              </a:ext>
            </a:extLst>
          </p:cNvPr>
          <p:cNvSpPr txBox="1"/>
          <p:nvPr/>
        </p:nvSpPr>
        <p:spPr>
          <a:xfrm>
            <a:off x="1421697" y="2010516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Vision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50D0E8-D8C5-4AC8-807C-B15109886CAC}"/>
              </a:ext>
            </a:extLst>
          </p:cNvPr>
          <p:cNvSpPr/>
          <p:nvPr/>
        </p:nvSpPr>
        <p:spPr>
          <a:xfrm>
            <a:off x="1500611" y="193749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A98E4F-2E9B-49F7-AE97-92604116D4CE}"/>
              </a:ext>
            </a:extLst>
          </p:cNvPr>
          <p:cNvSpPr txBox="1"/>
          <p:nvPr/>
        </p:nvSpPr>
        <p:spPr>
          <a:xfrm>
            <a:off x="1421698" y="3268776"/>
            <a:ext cx="391670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CA07AC-8FA5-47FA-AC51-C1839ACCBD16}"/>
              </a:ext>
            </a:extLst>
          </p:cNvPr>
          <p:cNvSpPr txBox="1"/>
          <p:nvPr/>
        </p:nvSpPr>
        <p:spPr>
          <a:xfrm>
            <a:off x="1421697" y="4094643"/>
            <a:ext cx="391670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431F7F-8B66-4558-B339-78D064215BE4}"/>
              </a:ext>
            </a:extLst>
          </p:cNvPr>
          <p:cNvSpPr txBox="1"/>
          <p:nvPr/>
        </p:nvSpPr>
        <p:spPr>
          <a:xfrm>
            <a:off x="6355821" y="1898632"/>
            <a:ext cx="201255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1E5DF5-60D8-4F33-A274-72FFF5D0BF4F}"/>
              </a:ext>
            </a:extLst>
          </p:cNvPr>
          <p:cNvSpPr txBox="1"/>
          <p:nvPr/>
        </p:nvSpPr>
        <p:spPr>
          <a:xfrm>
            <a:off x="6355822" y="1589888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Vision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41956F-78DE-4148-A05A-4B9666547F34}"/>
              </a:ext>
            </a:extLst>
          </p:cNvPr>
          <p:cNvSpPr txBox="1"/>
          <p:nvPr/>
        </p:nvSpPr>
        <p:spPr>
          <a:xfrm>
            <a:off x="6355821" y="1194603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</a:t>
            </a:r>
            <a:endParaRPr lang="en-ID" sz="3200" b="1" dirty="0">
              <a:solidFill>
                <a:schemeClr val="accent5">
                  <a:lumMod val="65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A32EB0-C4A2-4CB1-996A-132AF7A84410}"/>
              </a:ext>
            </a:extLst>
          </p:cNvPr>
          <p:cNvSpPr txBox="1"/>
          <p:nvPr/>
        </p:nvSpPr>
        <p:spPr>
          <a:xfrm>
            <a:off x="6355821" y="3424705"/>
            <a:ext cx="201255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4F7B6F-6BB7-40E2-B25A-3E39C01B6B87}"/>
              </a:ext>
            </a:extLst>
          </p:cNvPr>
          <p:cNvSpPr txBox="1"/>
          <p:nvPr/>
        </p:nvSpPr>
        <p:spPr>
          <a:xfrm>
            <a:off x="6355822" y="3115961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Vision Two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72A729-33C5-4638-AC12-CE08E42652F9}"/>
              </a:ext>
            </a:extLst>
          </p:cNvPr>
          <p:cNvSpPr txBox="1"/>
          <p:nvPr/>
        </p:nvSpPr>
        <p:spPr>
          <a:xfrm>
            <a:off x="6355821" y="2720676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</a:t>
            </a:r>
            <a:endParaRPr lang="en-ID" sz="3200" b="1" dirty="0">
              <a:solidFill>
                <a:schemeClr val="accent5">
                  <a:lumMod val="65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D9BE71-1827-49EC-9D84-8D628EB74BF3}"/>
              </a:ext>
            </a:extLst>
          </p:cNvPr>
          <p:cNvSpPr txBox="1"/>
          <p:nvPr/>
        </p:nvSpPr>
        <p:spPr>
          <a:xfrm>
            <a:off x="6355821" y="4950778"/>
            <a:ext cx="201255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E03C8B-9853-4236-99B8-FD7B0CE04914}"/>
              </a:ext>
            </a:extLst>
          </p:cNvPr>
          <p:cNvSpPr txBox="1"/>
          <p:nvPr/>
        </p:nvSpPr>
        <p:spPr>
          <a:xfrm>
            <a:off x="6355822" y="4642034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Vision Three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6A13478-A7CB-43C1-9BFD-3FF6ABE052FC}"/>
              </a:ext>
            </a:extLst>
          </p:cNvPr>
          <p:cNvSpPr txBox="1"/>
          <p:nvPr/>
        </p:nvSpPr>
        <p:spPr>
          <a:xfrm>
            <a:off x="6355821" y="4246749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03</a:t>
            </a:r>
            <a:endParaRPr lang="en-ID" sz="3200" b="1" dirty="0">
              <a:solidFill>
                <a:schemeClr val="accent5">
                  <a:lumMod val="65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1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CA501-A403-4186-B1BE-86C3480C27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8BCA27C-62A2-4632-AE14-C75AD4B3565B}"/>
              </a:ext>
            </a:extLst>
          </p:cNvPr>
          <p:cNvSpPr/>
          <p:nvPr/>
        </p:nvSpPr>
        <p:spPr>
          <a:xfrm>
            <a:off x="3804651" y="1608186"/>
            <a:ext cx="1072149" cy="1072149"/>
          </a:xfrm>
          <a:custGeom>
            <a:avLst/>
            <a:gdLst>
              <a:gd name="connsiteX0" fmla="*/ 2247921 w 4495842"/>
              <a:gd name="connsiteY0" fmla="*/ 0 h 4495842"/>
              <a:gd name="connsiteX1" fmla="*/ 4495842 w 4495842"/>
              <a:gd name="connsiteY1" fmla="*/ 2247921 h 4495842"/>
              <a:gd name="connsiteX2" fmla="*/ 2247921 w 4495842"/>
              <a:gd name="connsiteY2" fmla="*/ 4495842 h 4495842"/>
              <a:gd name="connsiteX3" fmla="*/ 0 w 4495842"/>
              <a:gd name="connsiteY3" fmla="*/ 2247921 h 4495842"/>
              <a:gd name="connsiteX4" fmla="*/ 2247921 w 4495842"/>
              <a:gd name="connsiteY4" fmla="*/ 0 h 449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42" h="4495842">
                <a:moveTo>
                  <a:pt x="2247921" y="0"/>
                </a:moveTo>
                <a:cubicBezTo>
                  <a:pt x="3489413" y="0"/>
                  <a:pt x="4495842" y="1006429"/>
                  <a:pt x="4495842" y="2247921"/>
                </a:cubicBezTo>
                <a:cubicBezTo>
                  <a:pt x="4495842" y="3489413"/>
                  <a:pt x="3489413" y="4495842"/>
                  <a:pt x="2247921" y="4495842"/>
                </a:cubicBezTo>
                <a:cubicBezTo>
                  <a:pt x="1006429" y="4495842"/>
                  <a:pt x="0" y="3489413"/>
                  <a:pt x="0" y="2247921"/>
                </a:cubicBezTo>
                <a:cubicBezTo>
                  <a:pt x="0" y="1006429"/>
                  <a:pt x="1006429" y="0"/>
                  <a:pt x="2247921" y="0"/>
                </a:cubicBezTo>
                <a:close/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2BBBB-84B3-4AF2-BAC4-DA6CE65155C6}"/>
              </a:ext>
            </a:extLst>
          </p:cNvPr>
          <p:cNvSpPr txBox="1"/>
          <p:nvPr/>
        </p:nvSpPr>
        <p:spPr>
          <a:xfrm>
            <a:off x="5855948" y="1745832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+mj-lt"/>
              </a:rPr>
              <a:t>About </a:t>
            </a:r>
            <a:r>
              <a:rPr lang="en-US" sz="2400" dirty="0" err="1">
                <a:solidFill>
                  <a:schemeClr val="accent5"/>
                </a:solidFill>
                <a:latin typeface="+mj-lt"/>
              </a:rPr>
              <a:t>Democraft</a:t>
            </a:r>
            <a:r>
              <a:rPr lang="en-US" sz="2400" dirty="0">
                <a:solidFill>
                  <a:schemeClr val="accent5"/>
                </a:solidFill>
                <a:latin typeface="+mj-lt"/>
              </a:rPr>
              <a:t> Mission Campaign</a:t>
            </a:r>
            <a:endParaRPr lang="en-ID" sz="2400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AD1F43-139F-47B4-9BEA-6840305746E7}"/>
              </a:ext>
            </a:extLst>
          </p:cNvPr>
          <p:cNvSpPr/>
          <p:nvPr/>
        </p:nvSpPr>
        <p:spPr>
          <a:xfrm>
            <a:off x="5934862" y="1672807"/>
            <a:ext cx="875712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D2447-39B1-41F1-95CF-8B3F385195CA}"/>
              </a:ext>
            </a:extLst>
          </p:cNvPr>
          <p:cNvSpPr txBox="1"/>
          <p:nvPr/>
        </p:nvSpPr>
        <p:spPr>
          <a:xfrm>
            <a:off x="5855949" y="3314887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0C7624-A96A-4171-A9CC-14EA2755C2AA}"/>
              </a:ext>
            </a:extLst>
          </p:cNvPr>
          <p:cNvSpPr txBox="1"/>
          <p:nvPr/>
        </p:nvSpPr>
        <p:spPr>
          <a:xfrm>
            <a:off x="5868649" y="3050418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01. Mission One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DBA140-DF1C-41E8-8F3D-09A8B3F71CD5}"/>
              </a:ext>
            </a:extLst>
          </p:cNvPr>
          <p:cNvSpPr txBox="1"/>
          <p:nvPr/>
        </p:nvSpPr>
        <p:spPr>
          <a:xfrm>
            <a:off x="8504352" y="3327895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C337DC-8C4B-4452-82CA-416EF73D3750}"/>
              </a:ext>
            </a:extLst>
          </p:cNvPr>
          <p:cNvSpPr txBox="1"/>
          <p:nvPr/>
        </p:nvSpPr>
        <p:spPr>
          <a:xfrm>
            <a:off x="8517052" y="3063426"/>
            <a:ext cx="1704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02. Mission Two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B8B36-CACE-4352-99F1-2B6DCB3A5101}"/>
              </a:ext>
            </a:extLst>
          </p:cNvPr>
          <p:cNvSpPr txBox="1"/>
          <p:nvPr/>
        </p:nvSpPr>
        <p:spPr>
          <a:xfrm>
            <a:off x="5868650" y="4600234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A47B2C-489F-4A70-B3E3-0F6ED7605A8F}"/>
              </a:ext>
            </a:extLst>
          </p:cNvPr>
          <p:cNvSpPr txBox="1"/>
          <p:nvPr/>
        </p:nvSpPr>
        <p:spPr>
          <a:xfrm>
            <a:off x="5881350" y="4335765"/>
            <a:ext cx="1850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03. Mission Three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4E0456-D8E2-4951-80A4-C337FFF72BF6}"/>
              </a:ext>
            </a:extLst>
          </p:cNvPr>
          <p:cNvSpPr txBox="1"/>
          <p:nvPr/>
        </p:nvSpPr>
        <p:spPr>
          <a:xfrm>
            <a:off x="8517053" y="4613242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C4EC1D-1491-4F96-849D-30C70E59FA3C}"/>
              </a:ext>
            </a:extLst>
          </p:cNvPr>
          <p:cNvSpPr txBox="1"/>
          <p:nvPr/>
        </p:nvSpPr>
        <p:spPr>
          <a:xfrm>
            <a:off x="8529753" y="4348773"/>
            <a:ext cx="1729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04. Mission Four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7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7">
      <a:dk1>
        <a:sysClr val="windowText" lastClr="000000"/>
      </a:dk1>
      <a:lt1>
        <a:sysClr val="window" lastClr="FFFFFF"/>
      </a:lt1>
      <a:dk2>
        <a:srgbClr val="595959"/>
      </a:dk2>
      <a:lt2>
        <a:srgbClr val="FAFAFA"/>
      </a:lt2>
      <a:accent1>
        <a:srgbClr val="0D1A81"/>
      </a:accent1>
      <a:accent2>
        <a:srgbClr val="E33933"/>
      </a:accent2>
      <a:accent3>
        <a:srgbClr val="3147EB"/>
      </a:accent3>
      <a:accent4>
        <a:srgbClr val="FFC000"/>
      </a:accent4>
      <a:accent5>
        <a:srgbClr val="FFFFFF"/>
      </a:accent5>
      <a:accent6>
        <a:srgbClr val="7F7F7F"/>
      </a:accent6>
      <a:hlink>
        <a:srgbClr val="0563C1"/>
      </a:hlink>
      <a:folHlink>
        <a:srgbClr val="954F72"/>
      </a:folHlink>
    </a:clrScheme>
    <a:fontScheme name="Custom 9">
      <a:majorFont>
        <a:latin typeface="Montserrat Blac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2712</Words>
  <Application>Microsoft Office PowerPoint</Application>
  <PresentationFormat>Widescreen</PresentationFormat>
  <Paragraphs>322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Calibri</vt:lpstr>
      <vt:lpstr>Helvetica Light</vt:lpstr>
      <vt:lpstr>Lato Heavy</vt:lpstr>
      <vt:lpstr>Lato Medium</vt:lpstr>
      <vt:lpstr>Montserrat Black</vt:lpstr>
      <vt:lpstr>Open Sans SemiBold</vt:lpstr>
      <vt:lpstr>Raleway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slicies.official@gmail.com</dc:creator>
  <cp:lastModifiedBy>nabila</cp:lastModifiedBy>
  <cp:revision>255</cp:revision>
  <dcterms:created xsi:type="dcterms:W3CDTF">2020-06-28T18:41:41Z</dcterms:created>
  <dcterms:modified xsi:type="dcterms:W3CDTF">2021-09-07T03:37:15Z</dcterms:modified>
</cp:coreProperties>
</file>