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68" r:id="rId3"/>
    <p:sldId id="270" r:id="rId4"/>
    <p:sldId id="256" r:id="rId5"/>
    <p:sldId id="269" r:id="rId6"/>
    <p:sldId id="271" r:id="rId7"/>
    <p:sldId id="305" r:id="rId8"/>
    <p:sldId id="272" r:id="rId9"/>
    <p:sldId id="258" r:id="rId10"/>
    <p:sldId id="274" r:id="rId11"/>
    <p:sldId id="260" r:id="rId12"/>
    <p:sldId id="306" r:id="rId13"/>
    <p:sldId id="289" r:id="rId14"/>
    <p:sldId id="278" r:id="rId15"/>
    <p:sldId id="273" r:id="rId16"/>
    <p:sldId id="307" r:id="rId17"/>
    <p:sldId id="308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00"/>
    <a:srgbClr val="B8A6C0"/>
    <a:srgbClr val="003300"/>
    <a:srgbClr val="EE9D7F"/>
    <a:srgbClr val="3E05FF"/>
    <a:srgbClr val="D2660C"/>
    <a:srgbClr val="FDF9F2"/>
    <a:srgbClr val="494949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894" autoAdjust="0"/>
  </p:normalViewPr>
  <p:slideViewPr>
    <p:cSldViewPr>
      <p:cViewPr varScale="1">
        <p:scale>
          <a:sx n="37" d="100"/>
          <a:sy n="37" d="100"/>
        </p:scale>
        <p:origin x="98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127E3-1115-4544-B372-3C5B3D6925A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71765-5C00-4E13-A115-75BBEDE1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3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44211" y="1118857"/>
            <a:ext cx="15962714" cy="8378429"/>
            <a:chOff x="0" y="0"/>
            <a:chExt cx="25239089" cy="1324736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25175589" cy="13183865"/>
            </a:xfrm>
            <a:custGeom>
              <a:avLst/>
              <a:gdLst/>
              <a:ahLst/>
              <a:cxnLst/>
              <a:rect l="l" t="t" r="r" b="b"/>
              <a:pathLst>
                <a:path w="25175589" h="13183865">
                  <a:moveTo>
                    <a:pt x="25082880" y="13183865"/>
                  </a:moveTo>
                  <a:lnTo>
                    <a:pt x="92710" y="13183865"/>
                  </a:lnTo>
                  <a:cubicBezTo>
                    <a:pt x="41910" y="13183865"/>
                    <a:pt x="0" y="13141956"/>
                    <a:pt x="0" y="1309115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081609" y="0"/>
                  </a:lnTo>
                  <a:cubicBezTo>
                    <a:pt x="25132409" y="0"/>
                    <a:pt x="25174319" y="41910"/>
                    <a:pt x="25174319" y="92710"/>
                  </a:cubicBezTo>
                  <a:lnTo>
                    <a:pt x="25174319" y="13089886"/>
                  </a:lnTo>
                  <a:cubicBezTo>
                    <a:pt x="25175589" y="13141956"/>
                    <a:pt x="25133680" y="13183865"/>
                    <a:pt x="25082880" y="13183865"/>
                  </a:cubicBezTo>
                  <a:close/>
                </a:path>
              </a:pathLst>
            </a:custGeom>
            <a:solidFill>
              <a:srgbClr val="EBADB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5239089" cy="13247365"/>
            </a:xfrm>
            <a:custGeom>
              <a:avLst/>
              <a:gdLst/>
              <a:ahLst/>
              <a:cxnLst/>
              <a:rect l="l" t="t" r="r" b="b"/>
              <a:pathLst>
                <a:path w="25239089" h="13247365">
                  <a:moveTo>
                    <a:pt x="25114630" y="59690"/>
                  </a:moveTo>
                  <a:cubicBezTo>
                    <a:pt x="25150189" y="59690"/>
                    <a:pt x="25179400" y="88900"/>
                    <a:pt x="25179400" y="124460"/>
                  </a:cubicBezTo>
                  <a:lnTo>
                    <a:pt x="25179400" y="13122906"/>
                  </a:lnTo>
                  <a:cubicBezTo>
                    <a:pt x="25179400" y="13158465"/>
                    <a:pt x="25150189" y="13187676"/>
                    <a:pt x="25114630" y="13187676"/>
                  </a:cubicBezTo>
                  <a:lnTo>
                    <a:pt x="124460" y="13187676"/>
                  </a:lnTo>
                  <a:cubicBezTo>
                    <a:pt x="88900" y="13187676"/>
                    <a:pt x="59690" y="13158465"/>
                    <a:pt x="59690" y="1312290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114630" y="59690"/>
                  </a:lnTo>
                  <a:moveTo>
                    <a:pt x="251146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122906"/>
                  </a:lnTo>
                  <a:cubicBezTo>
                    <a:pt x="0" y="13191486"/>
                    <a:pt x="55880" y="13247365"/>
                    <a:pt x="124460" y="13247365"/>
                  </a:cubicBezTo>
                  <a:lnTo>
                    <a:pt x="25114630" y="13247365"/>
                  </a:lnTo>
                  <a:cubicBezTo>
                    <a:pt x="25183209" y="13247365"/>
                    <a:pt x="25239089" y="13191486"/>
                    <a:pt x="25239089" y="13122906"/>
                  </a:cubicBezTo>
                  <a:lnTo>
                    <a:pt x="25239089" y="124460"/>
                  </a:lnTo>
                  <a:cubicBezTo>
                    <a:pt x="25239089" y="55880"/>
                    <a:pt x="25183209" y="0"/>
                    <a:pt x="25114630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789714"/>
            <a:ext cx="15988558" cy="8406602"/>
            <a:chOff x="0" y="0"/>
            <a:chExt cx="25279951" cy="13291911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25216452" cy="13228411"/>
            </a:xfrm>
            <a:custGeom>
              <a:avLst/>
              <a:gdLst/>
              <a:ahLst/>
              <a:cxnLst/>
              <a:rect l="l" t="t" r="r" b="b"/>
              <a:pathLst>
                <a:path w="25216452" h="13228411">
                  <a:moveTo>
                    <a:pt x="25123741" y="13228411"/>
                  </a:moveTo>
                  <a:lnTo>
                    <a:pt x="92710" y="13228411"/>
                  </a:lnTo>
                  <a:cubicBezTo>
                    <a:pt x="41910" y="13228411"/>
                    <a:pt x="0" y="13186502"/>
                    <a:pt x="0" y="1313570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122471" y="0"/>
                  </a:lnTo>
                  <a:cubicBezTo>
                    <a:pt x="25173271" y="0"/>
                    <a:pt x="25215182" y="41910"/>
                    <a:pt x="25215182" y="92710"/>
                  </a:cubicBezTo>
                  <a:lnTo>
                    <a:pt x="25215182" y="13134431"/>
                  </a:lnTo>
                  <a:cubicBezTo>
                    <a:pt x="25216452" y="13186502"/>
                    <a:pt x="25174541" y="13228411"/>
                    <a:pt x="25123741" y="13228411"/>
                  </a:cubicBezTo>
                  <a:close/>
                </a:path>
              </a:pathLst>
            </a:custGeom>
            <a:solidFill>
              <a:srgbClr val="FDF9F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5279952" cy="13291911"/>
            </a:xfrm>
            <a:custGeom>
              <a:avLst/>
              <a:gdLst/>
              <a:ahLst/>
              <a:cxnLst/>
              <a:rect l="l" t="t" r="r" b="b"/>
              <a:pathLst>
                <a:path w="25279952" h="13291911">
                  <a:moveTo>
                    <a:pt x="25155491" y="59690"/>
                  </a:moveTo>
                  <a:cubicBezTo>
                    <a:pt x="25191052" y="59690"/>
                    <a:pt x="25220262" y="88900"/>
                    <a:pt x="25220262" y="124460"/>
                  </a:cubicBezTo>
                  <a:lnTo>
                    <a:pt x="25220262" y="13167452"/>
                  </a:lnTo>
                  <a:cubicBezTo>
                    <a:pt x="25220262" y="13203011"/>
                    <a:pt x="25191052" y="13232222"/>
                    <a:pt x="25155491" y="13232222"/>
                  </a:cubicBezTo>
                  <a:lnTo>
                    <a:pt x="124460" y="13232222"/>
                  </a:lnTo>
                  <a:cubicBezTo>
                    <a:pt x="88900" y="13232222"/>
                    <a:pt x="59690" y="13203011"/>
                    <a:pt x="59690" y="1316745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155491" y="59690"/>
                  </a:lnTo>
                  <a:moveTo>
                    <a:pt x="251554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167452"/>
                  </a:lnTo>
                  <a:cubicBezTo>
                    <a:pt x="0" y="13236031"/>
                    <a:pt x="55880" y="13291911"/>
                    <a:pt x="124460" y="13291911"/>
                  </a:cubicBezTo>
                  <a:lnTo>
                    <a:pt x="25155491" y="13291911"/>
                  </a:lnTo>
                  <a:cubicBezTo>
                    <a:pt x="25224071" y="13291911"/>
                    <a:pt x="25279952" y="13236031"/>
                    <a:pt x="25279952" y="13167452"/>
                  </a:cubicBezTo>
                  <a:lnTo>
                    <a:pt x="25279952" y="124460"/>
                  </a:lnTo>
                  <a:cubicBezTo>
                    <a:pt x="25279952" y="55880"/>
                    <a:pt x="25224071" y="0"/>
                    <a:pt x="25155491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sp>
        <p:nvSpPr>
          <p:cNvPr id="11" name="TextBox 10"/>
          <p:cNvSpPr txBox="1"/>
          <p:nvPr/>
        </p:nvSpPr>
        <p:spPr>
          <a:xfrm>
            <a:off x="1437425" y="2705100"/>
            <a:ext cx="15171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" y="6341900"/>
            <a:ext cx="2341067" cy="5511262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955370" y="6891711"/>
            <a:ext cx="3532345" cy="3094319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1995815" y="8968056"/>
            <a:ext cx="1445205" cy="945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419100"/>
            <a:ext cx="17297400" cy="9448800"/>
            <a:chOff x="457200" y="419100"/>
            <a:chExt cx="17297400" cy="9448800"/>
          </a:xfrm>
        </p:grpSpPr>
        <p:sp>
          <p:nvSpPr>
            <p:cNvPr id="3" name="Rounded Rectangle 2"/>
            <p:cNvSpPr/>
            <p:nvPr/>
          </p:nvSpPr>
          <p:spPr>
            <a:xfrm>
              <a:off x="457200" y="419100"/>
              <a:ext cx="17297400" cy="9448800"/>
            </a:xfrm>
            <a:prstGeom prst="roundRect">
              <a:avLst>
                <a:gd name="adj" fmla="val 3793"/>
              </a:avLst>
            </a:prstGeom>
            <a:solidFill>
              <a:srgbClr val="FDF9F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3"/>
            <p:cNvGrpSpPr>
              <a:grpSpLocks noChangeAspect="1"/>
            </p:cNvGrpSpPr>
            <p:nvPr/>
          </p:nvGrpSpPr>
          <p:grpSpPr>
            <a:xfrm>
              <a:off x="1797651" y="1028700"/>
              <a:ext cx="238374" cy="238374"/>
              <a:chOff x="0" y="0"/>
              <a:chExt cx="495300" cy="495300"/>
            </a:xfrm>
          </p:grpSpPr>
          <p:sp>
            <p:nvSpPr>
              <p:cNvPr id="5" name="Freeform 24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6" name="Freeform 2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7" name="Group 29"/>
            <p:cNvGrpSpPr>
              <a:grpSpLocks noChangeAspect="1"/>
            </p:cNvGrpSpPr>
            <p:nvPr/>
          </p:nvGrpSpPr>
          <p:grpSpPr>
            <a:xfrm>
              <a:off x="1408768" y="1028700"/>
              <a:ext cx="238374" cy="238374"/>
              <a:chOff x="0" y="0"/>
              <a:chExt cx="495300" cy="495300"/>
            </a:xfrm>
          </p:grpSpPr>
          <p:sp>
            <p:nvSpPr>
              <p:cNvPr id="8" name="Freeform 3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9" name="Freeform 3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10" name="Group 35"/>
            <p:cNvGrpSpPr>
              <a:grpSpLocks noChangeAspect="1"/>
            </p:cNvGrpSpPr>
            <p:nvPr/>
          </p:nvGrpSpPr>
          <p:grpSpPr>
            <a:xfrm>
              <a:off x="1019886" y="1028700"/>
              <a:ext cx="238374" cy="238374"/>
              <a:chOff x="0" y="0"/>
              <a:chExt cx="495300" cy="495300"/>
            </a:xfrm>
          </p:grpSpPr>
          <p:sp>
            <p:nvSpPr>
              <p:cNvPr id="11" name="Freeform 36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12" name="Freeform 37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14" name="Rounded Rectangle 13"/>
          <p:cNvSpPr/>
          <p:nvPr/>
        </p:nvSpPr>
        <p:spPr>
          <a:xfrm>
            <a:off x="2508465" y="733674"/>
            <a:ext cx="12573000" cy="1066800"/>
          </a:xfrm>
          <a:prstGeom prst="roundRect">
            <a:avLst>
              <a:gd name="adj" fmla="val 4333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76200" y="7069076"/>
            <a:ext cx="5070122" cy="339064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01704" y="1977867"/>
            <a:ext cx="151345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Phép cộng đa thức cũng có các tính chất như phép cộng các số thực. Cụ thể: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47900" y="4273232"/>
            <a:ext cx="13716000" cy="4491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 giao hoán:            A + B = B + A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 kết hợp:       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 + B) + C = A + (B + C)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+ 0 = 0 + A = A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42359">
            <a:off x="14990300" y="6963981"/>
            <a:ext cx="2520771" cy="30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281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44211" y="1127962"/>
            <a:ext cx="15962714" cy="8495538"/>
            <a:chOff x="0" y="0"/>
            <a:chExt cx="25239089" cy="13432531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25175589" cy="13369030"/>
            </a:xfrm>
            <a:custGeom>
              <a:avLst/>
              <a:gdLst/>
              <a:ahLst/>
              <a:cxnLst/>
              <a:rect l="l" t="t" r="r" b="b"/>
              <a:pathLst>
                <a:path w="25175589" h="13369030">
                  <a:moveTo>
                    <a:pt x="25082880" y="13369030"/>
                  </a:moveTo>
                  <a:lnTo>
                    <a:pt x="92710" y="13369030"/>
                  </a:lnTo>
                  <a:cubicBezTo>
                    <a:pt x="41910" y="13369030"/>
                    <a:pt x="0" y="13327121"/>
                    <a:pt x="0" y="1327632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081609" y="0"/>
                  </a:lnTo>
                  <a:cubicBezTo>
                    <a:pt x="25132409" y="0"/>
                    <a:pt x="25174319" y="41910"/>
                    <a:pt x="25174319" y="92710"/>
                  </a:cubicBezTo>
                  <a:lnTo>
                    <a:pt x="25174319" y="13275050"/>
                  </a:lnTo>
                  <a:cubicBezTo>
                    <a:pt x="25175589" y="13327121"/>
                    <a:pt x="25133680" y="13369030"/>
                    <a:pt x="25082880" y="13369030"/>
                  </a:cubicBezTo>
                  <a:close/>
                </a:path>
              </a:pathLst>
            </a:custGeom>
            <a:solidFill>
              <a:srgbClr val="EBADB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5239089" cy="13432530"/>
            </a:xfrm>
            <a:custGeom>
              <a:avLst/>
              <a:gdLst/>
              <a:ahLst/>
              <a:cxnLst/>
              <a:rect l="l" t="t" r="r" b="b"/>
              <a:pathLst>
                <a:path w="25239089" h="13432530">
                  <a:moveTo>
                    <a:pt x="25114630" y="59690"/>
                  </a:moveTo>
                  <a:cubicBezTo>
                    <a:pt x="25150189" y="59690"/>
                    <a:pt x="25179400" y="88900"/>
                    <a:pt x="25179400" y="124460"/>
                  </a:cubicBezTo>
                  <a:lnTo>
                    <a:pt x="25179400" y="13308071"/>
                  </a:lnTo>
                  <a:cubicBezTo>
                    <a:pt x="25179400" y="13343630"/>
                    <a:pt x="25150189" y="13372841"/>
                    <a:pt x="25114630" y="13372841"/>
                  </a:cubicBezTo>
                  <a:lnTo>
                    <a:pt x="124460" y="13372841"/>
                  </a:lnTo>
                  <a:cubicBezTo>
                    <a:pt x="88900" y="13372841"/>
                    <a:pt x="59690" y="13343630"/>
                    <a:pt x="59690" y="133080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114630" y="59690"/>
                  </a:lnTo>
                  <a:moveTo>
                    <a:pt x="251146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308071"/>
                  </a:lnTo>
                  <a:cubicBezTo>
                    <a:pt x="0" y="13376650"/>
                    <a:pt x="55880" y="13432530"/>
                    <a:pt x="124460" y="13432530"/>
                  </a:cubicBezTo>
                  <a:lnTo>
                    <a:pt x="25114630" y="13432530"/>
                  </a:lnTo>
                  <a:cubicBezTo>
                    <a:pt x="25183209" y="13432530"/>
                    <a:pt x="25239089" y="13376650"/>
                    <a:pt x="25239089" y="13308071"/>
                  </a:cubicBezTo>
                  <a:lnTo>
                    <a:pt x="25239089" y="124460"/>
                  </a:lnTo>
                  <a:cubicBezTo>
                    <a:pt x="25239089" y="55880"/>
                    <a:pt x="25183209" y="0"/>
                    <a:pt x="25114630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777799"/>
            <a:ext cx="15988558" cy="8544732"/>
            <a:chOff x="0" y="0"/>
            <a:chExt cx="25279951" cy="13510312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25216452" cy="13446812"/>
            </a:xfrm>
            <a:custGeom>
              <a:avLst/>
              <a:gdLst/>
              <a:ahLst/>
              <a:cxnLst/>
              <a:rect l="l" t="t" r="r" b="b"/>
              <a:pathLst>
                <a:path w="25216452" h="13446812">
                  <a:moveTo>
                    <a:pt x="25123741" y="13446812"/>
                  </a:moveTo>
                  <a:lnTo>
                    <a:pt x="92710" y="13446812"/>
                  </a:lnTo>
                  <a:cubicBezTo>
                    <a:pt x="41910" y="13446812"/>
                    <a:pt x="0" y="13404903"/>
                    <a:pt x="0" y="133541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122471" y="0"/>
                  </a:lnTo>
                  <a:cubicBezTo>
                    <a:pt x="25173271" y="0"/>
                    <a:pt x="25215182" y="41910"/>
                    <a:pt x="25215182" y="92710"/>
                  </a:cubicBezTo>
                  <a:lnTo>
                    <a:pt x="25215182" y="13352833"/>
                  </a:lnTo>
                  <a:cubicBezTo>
                    <a:pt x="25216452" y="13404903"/>
                    <a:pt x="25174541" y="13446812"/>
                    <a:pt x="25123741" y="13446812"/>
                  </a:cubicBezTo>
                  <a:close/>
                </a:path>
              </a:pathLst>
            </a:custGeom>
            <a:solidFill>
              <a:srgbClr val="FDF9F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5279952" cy="13510312"/>
            </a:xfrm>
            <a:custGeom>
              <a:avLst/>
              <a:gdLst/>
              <a:ahLst/>
              <a:cxnLst/>
              <a:rect l="l" t="t" r="r" b="b"/>
              <a:pathLst>
                <a:path w="25279952" h="13510312">
                  <a:moveTo>
                    <a:pt x="25155491" y="59690"/>
                  </a:moveTo>
                  <a:cubicBezTo>
                    <a:pt x="25191052" y="59690"/>
                    <a:pt x="25220262" y="88900"/>
                    <a:pt x="25220262" y="124460"/>
                  </a:cubicBezTo>
                  <a:lnTo>
                    <a:pt x="25220262" y="13385853"/>
                  </a:lnTo>
                  <a:cubicBezTo>
                    <a:pt x="25220262" y="13421412"/>
                    <a:pt x="25191052" y="13450622"/>
                    <a:pt x="25155491" y="13450622"/>
                  </a:cubicBezTo>
                  <a:lnTo>
                    <a:pt x="124460" y="13450622"/>
                  </a:lnTo>
                  <a:cubicBezTo>
                    <a:pt x="88900" y="13450622"/>
                    <a:pt x="59690" y="13421412"/>
                    <a:pt x="59690" y="133858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155491" y="59690"/>
                  </a:lnTo>
                  <a:moveTo>
                    <a:pt x="251554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385853"/>
                  </a:lnTo>
                  <a:cubicBezTo>
                    <a:pt x="0" y="13454433"/>
                    <a:pt x="55880" y="13510312"/>
                    <a:pt x="124460" y="13510312"/>
                  </a:cubicBezTo>
                  <a:lnTo>
                    <a:pt x="25155491" y="13510312"/>
                  </a:lnTo>
                  <a:cubicBezTo>
                    <a:pt x="25224071" y="13510312"/>
                    <a:pt x="25279952" y="13454433"/>
                    <a:pt x="25279952" y="13385853"/>
                  </a:cubicBezTo>
                  <a:lnTo>
                    <a:pt x="25279952" y="124460"/>
                  </a:lnTo>
                  <a:cubicBezTo>
                    <a:pt x="25279952" y="55880"/>
                    <a:pt x="25224071" y="0"/>
                    <a:pt x="25155491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sp>
        <p:nvSpPr>
          <p:cNvPr id="19" name="AutoShape 9"/>
          <p:cNvSpPr/>
          <p:nvPr/>
        </p:nvSpPr>
        <p:spPr>
          <a:xfrm>
            <a:off x="1048780" y="1943100"/>
            <a:ext cx="15948397" cy="0"/>
          </a:xfrm>
          <a:prstGeom prst="line">
            <a:avLst/>
          </a:prstGeom>
          <a:ln w="38100" cap="rnd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Rectangle 8"/>
          <p:cNvSpPr/>
          <p:nvPr/>
        </p:nvSpPr>
        <p:spPr>
          <a:xfrm>
            <a:off x="1752600" y="975729"/>
            <a:ext cx="143744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885782" y="2608960"/>
            <a:ext cx="3962400" cy="1066800"/>
          </a:xfrm>
          <a:prstGeom prst="roundRect">
            <a:avLst>
              <a:gd name="adj" fmla="val 4333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7732" y="4197749"/>
            <a:ext cx="1287957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= 0,5x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- 4x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+ 2x  - 2,5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= 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+ 1,5.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+  N (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94613" y="6993057"/>
            <a:ext cx="1397628" cy="209382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838199" y="3238502"/>
            <a:ext cx="16611600" cy="461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b="1" i="1">
                <a:solidFill>
                  <a:srgbClr val="0070C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0969 325 896 ( có zalo ) </a:t>
            </a:r>
          </a:p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b="1" i="1">
                <a:solidFill>
                  <a:srgbClr val="0070C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PowerPoint và word bộ giáo án này.</a:t>
            </a:r>
            <a:endParaRPr lang="vi-VN" sz="4001">
              <a:solidFill>
                <a:srgbClr val="0070C0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3" marR="263552" algn="ctr" defTabSz="914490" eaLnBrk="0">
              <a:lnSpc>
                <a:spcPct val="150000"/>
              </a:lnSpc>
            </a:pPr>
            <a:r>
              <a:rPr lang="en-US" sz="4001">
                <a:solidFill>
                  <a:srgbClr val="00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Có đủ giáo án tất cả các môn học cho 3 bộ sách giáo khoa mới 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3" marR="263552" algn="ctr" defTabSz="914490" eaLnBrk="0">
              <a:lnSpc>
                <a:spcPct val="150000"/>
              </a:lnSpc>
            </a:pPr>
            <a:r>
              <a:rPr lang="en-US" sz="4001" b="1">
                <a:solidFill>
                  <a:srgbClr val="00B05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lang="en-US" sz="4001" b="1">
                <a:solidFill>
                  <a:srgbClr val="E36C0A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lang="en-US" sz="4001" b="1">
                <a:solidFill>
                  <a:srgbClr val="7030A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lang="en-US" sz="4001" b="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6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0"/>
            <a:r>
              <a:rPr lang="en-US" sz="6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HỌC LIỆU SỐ 4.0</a:t>
            </a:r>
            <a:endParaRPr lang="vi-VN" sz="6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2219828" y="1603190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800" u="sng">
                <a:solidFill>
                  <a:srgbClr val="0000FF"/>
                </a:solidFill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https://tailieugiaovien.edu.vn</a:t>
            </a:r>
            <a:endParaRPr lang="vi-VN" sz="4800">
              <a:solidFill>
                <a:srgbClr val="0000FF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4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419100"/>
            <a:ext cx="17297400" cy="9448800"/>
          </a:xfrm>
          <a:prstGeom prst="roundRect">
            <a:avLst>
              <a:gd name="adj" fmla="val 3793"/>
            </a:avLst>
          </a:prstGeom>
          <a:solidFill>
            <a:srgbClr val="FDF9F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90600" y="1181100"/>
            <a:ext cx="1016139" cy="238374"/>
            <a:chOff x="1019886" y="1028700"/>
            <a:chExt cx="1016139" cy="238374"/>
          </a:xfrm>
        </p:grpSpPr>
        <p:grpSp>
          <p:nvGrpSpPr>
            <p:cNvPr id="4" name="Group 23"/>
            <p:cNvGrpSpPr>
              <a:grpSpLocks noChangeAspect="1"/>
            </p:cNvGrpSpPr>
            <p:nvPr/>
          </p:nvGrpSpPr>
          <p:grpSpPr>
            <a:xfrm>
              <a:off x="1797651" y="1028700"/>
              <a:ext cx="238374" cy="238374"/>
              <a:chOff x="0" y="0"/>
              <a:chExt cx="495300" cy="495300"/>
            </a:xfrm>
          </p:grpSpPr>
          <p:sp>
            <p:nvSpPr>
              <p:cNvPr id="5" name="Freeform 24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6" name="Freeform 2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7" name="Group 29"/>
            <p:cNvGrpSpPr>
              <a:grpSpLocks noChangeAspect="1"/>
            </p:cNvGrpSpPr>
            <p:nvPr/>
          </p:nvGrpSpPr>
          <p:grpSpPr>
            <a:xfrm>
              <a:off x="1408768" y="1028700"/>
              <a:ext cx="238374" cy="238374"/>
              <a:chOff x="0" y="0"/>
              <a:chExt cx="495300" cy="495300"/>
            </a:xfrm>
          </p:grpSpPr>
          <p:sp>
            <p:nvSpPr>
              <p:cNvPr id="8" name="Freeform 3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9" name="Freeform 3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10" name="Group 35"/>
            <p:cNvGrpSpPr>
              <a:grpSpLocks noChangeAspect="1"/>
            </p:cNvGrpSpPr>
            <p:nvPr/>
          </p:nvGrpSpPr>
          <p:grpSpPr>
            <a:xfrm>
              <a:off x="1019886" y="1028700"/>
              <a:ext cx="238374" cy="238374"/>
              <a:chOff x="0" y="0"/>
              <a:chExt cx="495300" cy="495300"/>
            </a:xfrm>
          </p:grpSpPr>
          <p:sp>
            <p:nvSpPr>
              <p:cNvPr id="11" name="Freeform 36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12" name="Freeform 37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2463939" y="915565"/>
            <a:ext cx="62071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C1: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3938" y="1866900"/>
            <a:ext cx="1391906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+ N =  (0,5x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- 4x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+ 2x  - 2,5) + (2x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+ 1,5) 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= 0,5x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(- 4x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+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+ 2x + (-2,5 + 1,5)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= 0,5x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+ 2x - 1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63938" y="5241841"/>
            <a:ext cx="4855816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C2: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44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29400" y="5686487"/>
            <a:ext cx="8970964" cy="3807485"/>
            <a:chOff x="-269382" y="-907718"/>
            <a:chExt cx="3523788" cy="6325596"/>
          </a:xfrm>
        </p:grpSpPr>
        <p:sp>
          <p:nvSpPr>
            <p:cNvPr id="26" name="TextBox 2"/>
            <p:cNvSpPr txBox="1"/>
            <p:nvPr/>
          </p:nvSpPr>
          <p:spPr>
            <a:xfrm>
              <a:off x="590800" y="-907718"/>
              <a:ext cx="2663606" cy="1840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0,5x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+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 - 2,5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3"/>
            <p:cNvSpPr txBox="1"/>
            <p:nvPr/>
          </p:nvSpPr>
          <p:spPr>
            <a:xfrm>
              <a:off x="1287046" y="1137567"/>
              <a:ext cx="1795599" cy="1840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+ 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+ 1,5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4"/>
            <p:cNvSpPr txBox="1"/>
            <p:nvPr/>
          </p:nvSpPr>
          <p:spPr>
            <a:xfrm>
              <a:off x="365894" y="420825"/>
              <a:ext cx="219075" cy="110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Straight Connector 28"/>
            <p:cNvCxnSpPr>
              <a:cxnSpLocks/>
            </p:cNvCxnSpPr>
            <p:nvPr/>
          </p:nvCxnSpPr>
          <p:spPr>
            <a:xfrm>
              <a:off x="-269382" y="3190866"/>
              <a:ext cx="3352027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0" name="TextBox 8"/>
            <p:cNvSpPr txBox="1"/>
            <p:nvPr/>
          </p:nvSpPr>
          <p:spPr>
            <a:xfrm>
              <a:off x="-269382" y="3577100"/>
              <a:ext cx="3463925" cy="1840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+ N = 0,5x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+ 2x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9" y="6019220"/>
            <a:ext cx="4449674" cy="44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951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44211" y="1127962"/>
            <a:ext cx="15962714" cy="8495538"/>
            <a:chOff x="0" y="0"/>
            <a:chExt cx="25239089" cy="13432531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25175589" cy="13369030"/>
            </a:xfrm>
            <a:custGeom>
              <a:avLst/>
              <a:gdLst/>
              <a:ahLst/>
              <a:cxnLst/>
              <a:rect l="l" t="t" r="r" b="b"/>
              <a:pathLst>
                <a:path w="25175589" h="13369030">
                  <a:moveTo>
                    <a:pt x="25082880" y="13369030"/>
                  </a:moveTo>
                  <a:lnTo>
                    <a:pt x="92710" y="13369030"/>
                  </a:lnTo>
                  <a:cubicBezTo>
                    <a:pt x="41910" y="13369030"/>
                    <a:pt x="0" y="13327121"/>
                    <a:pt x="0" y="1327632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081609" y="0"/>
                  </a:lnTo>
                  <a:cubicBezTo>
                    <a:pt x="25132409" y="0"/>
                    <a:pt x="25174319" y="41910"/>
                    <a:pt x="25174319" y="92710"/>
                  </a:cubicBezTo>
                  <a:lnTo>
                    <a:pt x="25174319" y="13275050"/>
                  </a:lnTo>
                  <a:cubicBezTo>
                    <a:pt x="25175589" y="13327121"/>
                    <a:pt x="25133680" y="13369030"/>
                    <a:pt x="25082880" y="13369030"/>
                  </a:cubicBezTo>
                  <a:close/>
                </a:path>
              </a:pathLst>
            </a:custGeom>
            <a:solidFill>
              <a:srgbClr val="EBADB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5239089" cy="13432530"/>
            </a:xfrm>
            <a:custGeom>
              <a:avLst/>
              <a:gdLst/>
              <a:ahLst/>
              <a:cxnLst/>
              <a:rect l="l" t="t" r="r" b="b"/>
              <a:pathLst>
                <a:path w="25239089" h="13432530">
                  <a:moveTo>
                    <a:pt x="25114630" y="59690"/>
                  </a:moveTo>
                  <a:cubicBezTo>
                    <a:pt x="25150189" y="59690"/>
                    <a:pt x="25179400" y="88900"/>
                    <a:pt x="25179400" y="124460"/>
                  </a:cubicBezTo>
                  <a:lnTo>
                    <a:pt x="25179400" y="13308071"/>
                  </a:lnTo>
                  <a:cubicBezTo>
                    <a:pt x="25179400" y="13343630"/>
                    <a:pt x="25150189" y="13372841"/>
                    <a:pt x="25114630" y="13372841"/>
                  </a:cubicBezTo>
                  <a:lnTo>
                    <a:pt x="124460" y="13372841"/>
                  </a:lnTo>
                  <a:cubicBezTo>
                    <a:pt x="88900" y="13372841"/>
                    <a:pt x="59690" y="13343630"/>
                    <a:pt x="59690" y="133080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114630" y="59690"/>
                  </a:lnTo>
                  <a:moveTo>
                    <a:pt x="251146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308071"/>
                  </a:lnTo>
                  <a:cubicBezTo>
                    <a:pt x="0" y="13376650"/>
                    <a:pt x="55880" y="13432530"/>
                    <a:pt x="124460" y="13432530"/>
                  </a:cubicBezTo>
                  <a:lnTo>
                    <a:pt x="25114630" y="13432530"/>
                  </a:lnTo>
                  <a:cubicBezTo>
                    <a:pt x="25183209" y="13432530"/>
                    <a:pt x="25239089" y="13376650"/>
                    <a:pt x="25239089" y="13308071"/>
                  </a:cubicBezTo>
                  <a:lnTo>
                    <a:pt x="25239089" y="124460"/>
                  </a:lnTo>
                  <a:cubicBezTo>
                    <a:pt x="25239089" y="55880"/>
                    <a:pt x="25183209" y="0"/>
                    <a:pt x="25114630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777799"/>
            <a:ext cx="15988558" cy="8544732"/>
            <a:chOff x="0" y="0"/>
            <a:chExt cx="25279951" cy="13510312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25216452" cy="13446812"/>
            </a:xfrm>
            <a:custGeom>
              <a:avLst/>
              <a:gdLst/>
              <a:ahLst/>
              <a:cxnLst/>
              <a:rect l="l" t="t" r="r" b="b"/>
              <a:pathLst>
                <a:path w="25216452" h="13446812">
                  <a:moveTo>
                    <a:pt x="25123741" y="13446812"/>
                  </a:moveTo>
                  <a:lnTo>
                    <a:pt x="92710" y="13446812"/>
                  </a:lnTo>
                  <a:cubicBezTo>
                    <a:pt x="41910" y="13446812"/>
                    <a:pt x="0" y="13404903"/>
                    <a:pt x="0" y="133541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122471" y="0"/>
                  </a:lnTo>
                  <a:cubicBezTo>
                    <a:pt x="25173271" y="0"/>
                    <a:pt x="25215182" y="41910"/>
                    <a:pt x="25215182" y="92710"/>
                  </a:cubicBezTo>
                  <a:lnTo>
                    <a:pt x="25215182" y="13352833"/>
                  </a:lnTo>
                  <a:cubicBezTo>
                    <a:pt x="25216452" y="13404903"/>
                    <a:pt x="25174541" y="13446812"/>
                    <a:pt x="25123741" y="13446812"/>
                  </a:cubicBezTo>
                  <a:close/>
                </a:path>
              </a:pathLst>
            </a:custGeom>
            <a:solidFill>
              <a:srgbClr val="FDF9F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5279952" cy="13510312"/>
            </a:xfrm>
            <a:custGeom>
              <a:avLst/>
              <a:gdLst/>
              <a:ahLst/>
              <a:cxnLst/>
              <a:rect l="l" t="t" r="r" b="b"/>
              <a:pathLst>
                <a:path w="25279952" h="13510312">
                  <a:moveTo>
                    <a:pt x="25155491" y="59690"/>
                  </a:moveTo>
                  <a:cubicBezTo>
                    <a:pt x="25191052" y="59690"/>
                    <a:pt x="25220262" y="88900"/>
                    <a:pt x="25220262" y="124460"/>
                  </a:cubicBezTo>
                  <a:lnTo>
                    <a:pt x="25220262" y="13385853"/>
                  </a:lnTo>
                  <a:cubicBezTo>
                    <a:pt x="25220262" y="13421412"/>
                    <a:pt x="25191052" y="13450622"/>
                    <a:pt x="25155491" y="13450622"/>
                  </a:cubicBezTo>
                  <a:lnTo>
                    <a:pt x="124460" y="13450622"/>
                  </a:lnTo>
                  <a:cubicBezTo>
                    <a:pt x="88900" y="13450622"/>
                    <a:pt x="59690" y="13421412"/>
                    <a:pt x="59690" y="133858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155491" y="59690"/>
                  </a:lnTo>
                  <a:moveTo>
                    <a:pt x="251554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385853"/>
                  </a:lnTo>
                  <a:cubicBezTo>
                    <a:pt x="0" y="13454433"/>
                    <a:pt x="55880" y="13510312"/>
                    <a:pt x="124460" y="13510312"/>
                  </a:cubicBezTo>
                  <a:lnTo>
                    <a:pt x="25155491" y="13510312"/>
                  </a:lnTo>
                  <a:cubicBezTo>
                    <a:pt x="25224071" y="13510312"/>
                    <a:pt x="25279952" y="13454433"/>
                    <a:pt x="25279952" y="13385853"/>
                  </a:cubicBezTo>
                  <a:lnTo>
                    <a:pt x="25279952" y="124460"/>
                  </a:lnTo>
                  <a:cubicBezTo>
                    <a:pt x="25279952" y="55880"/>
                    <a:pt x="25224071" y="0"/>
                    <a:pt x="25155491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sp>
        <p:nvSpPr>
          <p:cNvPr id="19" name="AutoShape 9"/>
          <p:cNvSpPr/>
          <p:nvPr/>
        </p:nvSpPr>
        <p:spPr>
          <a:xfrm>
            <a:off x="1068862" y="2400300"/>
            <a:ext cx="15948397" cy="0"/>
          </a:xfrm>
          <a:prstGeom prst="line">
            <a:avLst/>
          </a:prstGeom>
          <a:ln w="38100" cap="rnd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" name="Rectangle 1"/>
          <p:cNvSpPr/>
          <p:nvPr/>
        </p:nvSpPr>
        <p:spPr>
          <a:xfrm>
            <a:off x="3415056" y="1128021"/>
            <a:ext cx="13138277" cy="931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tổng A + B + C ta thực hiện như thế nào?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86" y="972846"/>
            <a:ext cx="1419225" cy="13003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34458" y="3024220"/>
            <a:ext cx="1157937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 kết hợp:       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 + B) + C = A + (B + C)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4458" y="5555964"/>
            <a:ext cx="11481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Ta có thể đặt tính cộng tương tự đối với tổng hai đa thức.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05716" y="5414150"/>
            <a:ext cx="2799577" cy="38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5997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850239" y="1837881"/>
            <a:ext cx="8057226" cy="8001340"/>
            <a:chOff x="850239" y="1837881"/>
            <a:chExt cx="8057226" cy="8001340"/>
          </a:xfrm>
        </p:grpSpPr>
        <p:grpSp>
          <p:nvGrpSpPr>
            <p:cNvPr id="3" name="Group 3"/>
            <p:cNvGrpSpPr/>
            <p:nvPr/>
          </p:nvGrpSpPr>
          <p:grpSpPr>
            <a:xfrm>
              <a:off x="1109377" y="2143021"/>
              <a:ext cx="7798088" cy="7696200"/>
              <a:chOff x="0" y="0"/>
              <a:chExt cx="11918713" cy="975156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11855213" cy="9688060"/>
              </a:xfrm>
              <a:custGeom>
                <a:avLst/>
                <a:gdLst/>
                <a:ahLst/>
                <a:cxnLst/>
                <a:rect l="l" t="t" r="r" b="b"/>
                <a:pathLst>
                  <a:path w="11855213" h="9688060">
                    <a:moveTo>
                      <a:pt x="11762503" y="9688060"/>
                    </a:moveTo>
                    <a:lnTo>
                      <a:pt x="92710" y="9688060"/>
                    </a:lnTo>
                    <a:cubicBezTo>
                      <a:pt x="41910" y="9688060"/>
                      <a:pt x="0" y="9646150"/>
                      <a:pt x="0" y="959535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1761232" y="0"/>
                    </a:lnTo>
                    <a:cubicBezTo>
                      <a:pt x="11812032" y="0"/>
                      <a:pt x="11853942" y="41910"/>
                      <a:pt x="11853942" y="92710"/>
                    </a:cubicBezTo>
                    <a:lnTo>
                      <a:pt x="11853942" y="9594080"/>
                    </a:lnTo>
                    <a:cubicBezTo>
                      <a:pt x="11855213" y="9646150"/>
                      <a:pt x="11813303" y="9688060"/>
                      <a:pt x="11762503" y="968806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11918713" cy="9751560"/>
              </a:xfrm>
              <a:custGeom>
                <a:avLst/>
                <a:gdLst/>
                <a:ahLst/>
                <a:cxnLst/>
                <a:rect l="l" t="t" r="r" b="b"/>
                <a:pathLst>
                  <a:path w="11918713" h="9751560">
                    <a:moveTo>
                      <a:pt x="11794253" y="59690"/>
                    </a:moveTo>
                    <a:cubicBezTo>
                      <a:pt x="11829813" y="59690"/>
                      <a:pt x="11859023" y="88900"/>
                      <a:pt x="11859023" y="124460"/>
                    </a:cubicBezTo>
                    <a:lnTo>
                      <a:pt x="11859023" y="9627100"/>
                    </a:lnTo>
                    <a:cubicBezTo>
                      <a:pt x="11859023" y="9662660"/>
                      <a:pt x="11829813" y="9691870"/>
                      <a:pt x="11794253" y="9691870"/>
                    </a:cubicBezTo>
                    <a:lnTo>
                      <a:pt x="124460" y="9691870"/>
                    </a:lnTo>
                    <a:cubicBezTo>
                      <a:pt x="88900" y="9691870"/>
                      <a:pt x="59690" y="9662660"/>
                      <a:pt x="59690" y="962710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794253" y="59690"/>
                    </a:lnTo>
                    <a:moveTo>
                      <a:pt x="1179425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9627100"/>
                    </a:lnTo>
                    <a:cubicBezTo>
                      <a:pt x="0" y="9695680"/>
                      <a:pt x="55880" y="9751560"/>
                      <a:pt x="124460" y="9751560"/>
                    </a:cubicBezTo>
                    <a:lnTo>
                      <a:pt x="11794253" y="9751560"/>
                    </a:lnTo>
                    <a:cubicBezTo>
                      <a:pt x="11862832" y="9751560"/>
                      <a:pt x="11918713" y="9695680"/>
                      <a:pt x="11918713" y="9627100"/>
                    </a:cubicBezTo>
                    <a:lnTo>
                      <a:pt x="11918713" y="124460"/>
                    </a:lnTo>
                    <a:cubicBezTo>
                      <a:pt x="11918713" y="55880"/>
                      <a:pt x="11862832" y="0"/>
                      <a:pt x="11794253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850239" y="1837881"/>
              <a:ext cx="7856390" cy="7770740"/>
              <a:chOff x="0" y="0"/>
              <a:chExt cx="12007822" cy="984600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11944322" cy="9782507"/>
              </a:xfrm>
              <a:custGeom>
                <a:avLst/>
                <a:gdLst/>
                <a:ahLst/>
                <a:cxnLst/>
                <a:rect l="l" t="t" r="r" b="b"/>
                <a:pathLst>
                  <a:path w="11944322" h="9782507">
                    <a:moveTo>
                      <a:pt x="11851611" y="9782507"/>
                    </a:moveTo>
                    <a:lnTo>
                      <a:pt x="92710" y="9782507"/>
                    </a:lnTo>
                    <a:cubicBezTo>
                      <a:pt x="41910" y="9782507"/>
                      <a:pt x="0" y="9740597"/>
                      <a:pt x="0" y="9689797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1850342" y="0"/>
                    </a:lnTo>
                    <a:cubicBezTo>
                      <a:pt x="11901142" y="0"/>
                      <a:pt x="11943052" y="41910"/>
                      <a:pt x="11943052" y="92710"/>
                    </a:cubicBezTo>
                    <a:lnTo>
                      <a:pt x="11943052" y="9688526"/>
                    </a:lnTo>
                    <a:cubicBezTo>
                      <a:pt x="11944322" y="9740597"/>
                      <a:pt x="11902411" y="9782507"/>
                      <a:pt x="11851611" y="9782507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2007822" cy="9846007"/>
              </a:xfrm>
              <a:custGeom>
                <a:avLst/>
                <a:gdLst/>
                <a:ahLst/>
                <a:cxnLst/>
                <a:rect l="l" t="t" r="r" b="b"/>
                <a:pathLst>
                  <a:path w="12007822" h="9846007">
                    <a:moveTo>
                      <a:pt x="11883361" y="59690"/>
                    </a:moveTo>
                    <a:cubicBezTo>
                      <a:pt x="11918922" y="59690"/>
                      <a:pt x="11948132" y="88900"/>
                      <a:pt x="11948132" y="124460"/>
                    </a:cubicBezTo>
                    <a:lnTo>
                      <a:pt x="11948132" y="9721547"/>
                    </a:lnTo>
                    <a:cubicBezTo>
                      <a:pt x="11948132" y="9757107"/>
                      <a:pt x="11918922" y="9786317"/>
                      <a:pt x="11883361" y="9786317"/>
                    </a:cubicBezTo>
                    <a:lnTo>
                      <a:pt x="124460" y="9786317"/>
                    </a:lnTo>
                    <a:cubicBezTo>
                      <a:pt x="88900" y="9786317"/>
                      <a:pt x="59690" y="9757107"/>
                      <a:pt x="59690" y="972154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883362" y="59690"/>
                    </a:lnTo>
                    <a:moveTo>
                      <a:pt x="1188336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9721547"/>
                    </a:lnTo>
                    <a:cubicBezTo>
                      <a:pt x="0" y="9790127"/>
                      <a:pt x="55880" y="9846007"/>
                      <a:pt x="124460" y="9846007"/>
                    </a:cubicBezTo>
                    <a:lnTo>
                      <a:pt x="11883362" y="9846007"/>
                    </a:lnTo>
                    <a:cubicBezTo>
                      <a:pt x="11951942" y="9846007"/>
                      <a:pt x="12007822" y="9790127"/>
                      <a:pt x="12007822" y="9721547"/>
                    </a:cubicBezTo>
                    <a:lnTo>
                      <a:pt x="12007822" y="124460"/>
                    </a:lnTo>
                    <a:cubicBezTo>
                      <a:pt x="12007822" y="55880"/>
                      <a:pt x="11951942" y="0"/>
                      <a:pt x="11883362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15" name="AutoShape 15"/>
            <p:cNvSpPr/>
            <p:nvPr/>
          </p:nvSpPr>
          <p:spPr>
            <a:xfrm flipV="1">
              <a:off x="871012" y="3031311"/>
              <a:ext cx="7814844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0" name="Group 29"/>
            <p:cNvGrpSpPr/>
            <p:nvPr/>
          </p:nvGrpSpPr>
          <p:grpSpPr>
            <a:xfrm>
              <a:off x="1290352" y="2420067"/>
              <a:ext cx="1016139" cy="238374"/>
              <a:chOff x="1371640" y="2144147"/>
              <a:chExt cx="1016139" cy="238374"/>
            </a:xfrm>
          </p:grpSpPr>
          <p:grpSp>
            <p:nvGrpSpPr>
              <p:cNvPr id="16" name="Group 16"/>
              <p:cNvGrpSpPr>
                <a:grpSpLocks noChangeAspect="1"/>
              </p:cNvGrpSpPr>
              <p:nvPr/>
            </p:nvGrpSpPr>
            <p:grpSpPr>
              <a:xfrm>
                <a:off x="2149405" y="2144147"/>
                <a:ext cx="238374" cy="238374"/>
                <a:chOff x="0" y="0"/>
                <a:chExt cx="495300" cy="495300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0" y="0"/>
                  <a:ext cx="4953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495300">
                      <a:moveTo>
                        <a:pt x="247650" y="0"/>
                      </a:moveTo>
                      <a:cubicBezTo>
                        <a:pt x="110490" y="0"/>
                        <a:pt x="0" y="110490"/>
                        <a:pt x="0" y="247650"/>
                      </a:cubicBezTo>
                      <a:cubicBezTo>
                        <a:pt x="0" y="384810"/>
                        <a:pt x="110490" y="495300"/>
                        <a:pt x="247650" y="495300"/>
                      </a:cubicBezTo>
                      <a:cubicBezTo>
                        <a:pt x="383540" y="495300"/>
                        <a:pt x="495300" y="384810"/>
                        <a:pt x="495300" y="247650"/>
                      </a:cubicBezTo>
                      <a:cubicBezTo>
                        <a:pt x="495300" y="110490"/>
                        <a:pt x="383540" y="0"/>
                        <a:pt x="247650" y="0"/>
                      </a:cubicBezTo>
                      <a:close/>
                      <a:moveTo>
                        <a:pt x="247650" y="457200"/>
                      </a:moveTo>
                      <a:cubicBezTo>
                        <a:pt x="132080" y="457200"/>
                        <a:pt x="38100" y="363220"/>
                        <a:pt x="38100" y="247650"/>
                      </a:cubicBezTo>
                      <a:cubicBezTo>
                        <a:pt x="38100" y="132080"/>
                        <a:pt x="132080" y="38100"/>
                        <a:pt x="247650" y="38100"/>
                      </a:cubicBezTo>
                      <a:cubicBezTo>
                        <a:pt x="363220" y="38100"/>
                        <a:pt x="457200" y="132080"/>
                        <a:pt x="457200" y="247650"/>
                      </a:cubicBezTo>
                      <a:cubicBezTo>
                        <a:pt x="457200" y="363220"/>
                        <a:pt x="363220" y="457200"/>
                        <a:pt x="247650" y="457200"/>
                      </a:cubicBez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  <p:sp>
              <p:nvSpPr>
                <p:cNvPr id="18" name="Freeform 18"/>
                <p:cNvSpPr/>
                <p:nvPr/>
              </p:nvSpPr>
              <p:spPr>
                <a:xfrm>
                  <a:off x="38100" y="38100"/>
                  <a:ext cx="419100" cy="4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419100">
                      <a:moveTo>
                        <a:pt x="209550" y="0"/>
                      </a:moveTo>
                      <a:cubicBezTo>
                        <a:pt x="93980" y="0"/>
                        <a:pt x="0" y="93980"/>
                        <a:pt x="0" y="209550"/>
                      </a:cubicBezTo>
                      <a:cubicBezTo>
                        <a:pt x="0" y="325120"/>
                        <a:pt x="93980" y="419100"/>
                        <a:pt x="209550" y="419100"/>
                      </a:cubicBezTo>
                      <a:cubicBezTo>
                        <a:pt x="325120" y="419100"/>
                        <a:pt x="419100" y="325120"/>
                        <a:pt x="419100" y="209550"/>
                      </a:cubicBezTo>
                      <a:cubicBezTo>
                        <a:pt x="419100" y="93980"/>
                        <a:pt x="325120" y="0"/>
                        <a:pt x="209550" y="0"/>
                      </a:cubicBezTo>
                      <a:close/>
                    </a:path>
                  </a:pathLst>
                </a:custGeom>
                <a:solidFill>
                  <a:srgbClr val="B8A6C0"/>
                </a:solidFill>
              </p:spPr>
            </p:sp>
          </p:grpSp>
          <p:grpSp>
            <p:nvGrpSpPr>
              <p:cNvPr id="19" name="Group 19"/>
              <p:cNvGrpSpPr>
                <a:grpSpLocks noChangeAspect="1"/>
              </p:cNvGrpSpPr>
              <p:nvPr/>
            </p:nvGrpSpPr>
            <p:grpSpPr>
              <a:xfrm>
                <a:off x="1760523" y="2144147"/>
                <a:ext cx="238374" cy="238374"/>
                <a:chOff x="0" y="0"/>
                <a:chExt cx="495300" cy="495300"/>
              </a:xfrm>
            </p:grpSpPr>
            <p:sp>
              <p:nvSpPr>
                <p:cNvPr id="20" name="Freeform 20"/>
                <p:cNvSpPr/>
                <p:nvPr/>
              </p:nvSpPr>
              <p:spPr>
                <a:xfrm>
                  <a:off x="0" y="0"/>
                  <a:ext cx="4953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495300">
                      <a:moveTo>
                        <a:pt x="247650" y="0"/>
                      </a:moveTo>
                      <a:cubicBezTo>
                        <a:pt x="110490" y="0"/>
                        <a:pt x="0" y="110490"/>
                        <a:pt x="0" y="247650"/>
                      </a:cubicBezTo>
                      <a:cubicBezTo>
                        <a:pt x="0" y="384810"/>
                        <a:pt x="110490" y="495300"/>
                        <a:pt x="247650" y="495300"/>
                      </a:cubicBezTo>
                      <a:cubicBezTo>
                        <a:pt x="383540" y="495300"/>
                        <a:pt x="495300" y="384810"/>
                        <a:pt x="495300" y="247650"/>
                      </a:cubicBezTo>
                      <a:cubicBezTo>
                        <a:pt x="495300" y="110490"/>
                        <a:pt x="383540" y="0"/>
                        <a:pt x="247650" y="0"/>
                      </a:cubicBezTo>
                      <a:close/>
                      <a:moveTo>
                        <a:pt x="247650" y="457200"/>
                      </a:moveTo>
                      <a:cubicBezTo>
                        <a:pt x="132080" y="457200"/>
                        <a:pt x="38100" y="363220"/>
                        <a:pt x="38100" y="247650"/>
                      </a:cubicBezTo>
                      <a:cubicBezTo>
                        <a:pt x="38100" y="132080"/>
                        <a:pt x="132080" y="38100"/>
                        <a:pt x="247650" y="38100"/>
                      </a:cubicBezTo>
                      <a:cubicBezTo>
                        <a:pt x="363220" y="38100"/>
                        <a:pt x="457200" y="132080"/>
                        <a:pt x="457200" y="247650"/>
                      </a:cubicBezTo>
                      <a:cubicBezTo>
                        <a:pt x="457200" y="363220"/>
                        <a:pt x="363220" y="457200"/>
                        <a:pt x="247650" y="457200"/>
                      </a:cubicBez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  <p:sp>
              <p:nvSpPr>
                <p:cNvPr id="21" name="Freeform 21"/>
                <p:cNvSpPr/>
                <p:nvPr/>
              </p:nvSpPr>
              <p:spPr>
                <a:xfrm>
                  <a:off x="38100" y="38100"/>
                  <a:ext cx="419100" cy="4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419100">
                      <a:moveTo>
                        <a:pt x="209550" y="0"/>
                      </a:moveTo>
                      <a:cubicBezTo>
                        <a:pt x="93980" y="0"/>
                        <a:pt x="0" y="93980"/>
                        <a:pt x="0" y="209550"/>
                      </a:cubicBezTo>
                      <a:cubicBezTo>
                        <a:pt x="0" y="325120"/>
                        <a:pt x="93980" y="419100"/>
                        <a:pt x="209550" y="419100"/>
                      </a:cubicBezTo>
                      <a:cubicBezTo>
                        <a:pt x="325120" y="419100"/>
                        <a:pt x="419100" y="325120"/>
                        <a:pt x="419100" y="209550"/>
                      </a:cubicBezTo>
                      <a:cubicBezTo>
                        <a:pt x="419100" y="93980"/>
                        <a:pt x="325120" y="0"/>
                        <a:pt x="209550" y="0"/>
                      </a:cubicBezTo>
                      <a:close/>
                    </a:path>
                  </a:pathLst>
                </a:custGeom>
                <a:solidFill>
                  <a:srgbClr val="EE9D7F"/>
                </a:solidFill>
              </p:spPr>
            </p:sp>
          </p:grpSp>
          <p:grpSp>
            <p:nvGrpSpPr>
              <p:cNvPr id="22" name="Group 22"/>
              <p:cNvGrpSpPr>
                <a:grpSpLocks noChangeAspect="1"/>
              </p:cNvGrpSpPr>
              <p:nvPr/>
            </p:nvGrpSpPr>
            <p:grpSpPr>
              <a:xfrm>
                <a:off x="1371640" y="2144147"/>
                <a:ext cx="238374" cy="238374"/>
                <a:chOff x="0" y="0"/>
                <a:chExt cx="495300" cy="495300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0" y="0"/>
                  <a:ext cx="4953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495300">
                      <a:moveTo>
                        <a:pt x="247650" y="0"/>
                      </a:moveTo>
                      <a:cubicBezTo>
                        <a:pt x="110490" y="0"/>
                        <a:pt x="0" y="110490"/>
                        <a:pt x="0" y="247650"/>
                      </a:cubicBezTo>
                      <a:cubicBezTo>
                        <a:pt x="0" y="384810"/>
                        <a:pt x="110490" y="495300"/>
                        <a:pt x="247650" y="495300"/>
                      </a:cubicBezTo>
                      <a:cubicBezTo>
                        <a:pt x="383540" y="495300"/>
                        <a:pt x="495300" y="384810"/>
                        <a:pt x="495300" y="247650"/>
                      </a:cubicBezTo>
                      <a:cubicBezTo>
                        <a:pt x="495300" y="110490"/>
                        <a:pt x="383540" y="0"/>
                        <a:pt x="247650" y="0"/>
                      </a:cubicBezTo>
                      <a:close/>
                      <a:moveTo>
                        <a:pt x="247650" y="457200"/>
                      </a:moveTo>
                      <a:cubicBezTo>
                        <a:pt x="132080" y="457200"/>
                        <a:pt x="38100" y="363220"/>
                        <a:pt x="38100" y="247650"/>
                      </a:cubicBezTo>
                      <a:cubicBezTo>
                        <a:pt x="38100" y="132080"/>
                        <a:pt x="132080" y="38100"/>
                        <a:pt x="247650" y="38100"/>
                      </a:cubicBezTo>
                      <a:cubicBezTo>
                        <a:pt x="363220" y="38100"/>
                        <a:pt x="457200" y="132080"/>
                        <a:pt x="457200" y="247650"/>
                      </a:cubicBezTo>
                      <a:cubicBezTo>
                        <a:pt x="457200" y="363220"/>
                        <a:pt x="363220" y="457200"/>
                        <a:pt x="247650" y="457200"/>
                      </a:cubicBez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  <p:sp>
              <p:nvSpPr>
                <p:cNvPr id="24" name="Freeform 24"/>
                <p:cNvSpPr/>
                <p:nvPr/>
              </p:nvSpPr>
              <p:spPr>
                <a:xfrm>
                  <a:off x="38100" y="38100"/>
                  <a:ext cx="419100" cy="4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419100">
                      <a:moveTo>
                        <a:pt x="209550" y="0"/>
                      </a:moveTo>
                      <a:cubicBezTo>
                        <a:pt x="93980" y="0"/>
                        <a:pt x="0" y="93980"/>
                        <a:pt x="0" y="209550"/>
                      </a:cubicBezTo>
                      <a:cubicBezTo>
                        <a:pt x="0" y="325120"/>
                        <a:pt x="93980" y="419100"/>
                        <a:pt x="209550" y="419100"/>
                      </a:cubicBezTo>
                      <a:cubicBezTo>
                        <a:pt x="325120" y="419100"/>
                        <a:pt x="419100" y="325120"/>
                        <a:pt x="419100" y="209550"/>
                      </a:cubicBezTo>
                      <a:cubicBezTo>
                        <a:pt x="419100" y="93980"/>
                        <a:pt x="325120" y="0"/>
                        <a:pt x="209550" y="0"/>
                      </a:cubicBezTo>
                      <a:close/>
                    </a:path>
                  </a:pathLst>
                </a:custGeom>
                <a:solidFill>
                  <a:srgbClr val="EBADB1"/>
                </a:solidFill>
              </p:spPr>
            </p:sp>
          </p:grpSp>
        </p:grpSp>
      </p:grpSp>
      <p:grpSp>
        <p:nvGrpSpPr>
          <p:cNvPr id="58" name="Group 57"/>
          <p:cNvGrpSpPr/>
          <p:nvPr/>
        </p:nvGrpSpPr>
        <p:grpSpPr>
          <a:xfrm>
            <a:off x="9296400" y="1853055"/>
            <a:ext cx="8124825" cy="8010055"/>
            <a:chOff x="9296400" y="1853055"/>
            <a:chExt cx="8124825" cy="8010055"/>
          </a:xfrm>
        </p:grpSpPr>
        <p:grpSp>
          <p:nvGrpSpPr>
            <p:cNvPr id="31" name="Group 30"/>
            <p:cNvGrpSpPr/>
            <p:nvPr/>
          </p:nvGrpSpPr>
          <p:grpSpPr>
            <a:xfrm>
              <a:off x="9296400" y="1853055"/>
              <a:ext cx="8124825" cy="8010055"/>
              <a:chOff x="9144000" y="958189"/>
              <a:chExt cx="8124825" cy="8300111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9432165" y="1330914"/>
                <a:ext cx="7836660" cy="7927386"/>
                <a:chOff x="0" y="0"/>
                <a:chExt cx="12390759" cy="12534209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31750" y="31750"/>
                  <a:ext cx="12327259" cy="12470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7259" h="12470709">
                      <a:moveTo>
                        <a:pt x="12234549" y="12470709"/>
                      </a:moveTo>
                      <a:lnTo>
                        <a:pt x="92710" y="12470709"/>
                      </a:lnTo>
                      <a:cubicBezTo>
                        <a:pt x="41910" y="12470709"/>
                        <a:pt x="0" y="12428799"/>
                        <a:pt x="0" y="12377999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12233279" y="0"/>
                      </a:lnTo>
                      <a:cubicBezTo>
                        <a:pt x="12284079" y="0"/>
                        <a:pt x="12325989" y="41910"/>
                        <a:pt x="12325989" y="92710"/>
                      </a:cubicBezTo>
                      <a:lnTo>
                        <a:pt x="12325989" y="12376729"/>
                      </a:lnTo>
                      <a:cubicBezTo>
                        <a:pt x="12327259" y="12428799"/>
                        <a:pt x="12285349" y="12470709"/>
                        <a:pt x="12234549" y="12470709"/>
                      </a:cubicBezTo>
                      <a:close/>
                    </a:path>
                  </a:pathLst>
                </a:custGeom>
                <a:solidFill>
                  <a:srgbClr val="EBADB1"/>
                </a:solidFill>
              </p:spPr>
            </p:sp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12390759" cy="1253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0759" h="12534209">
                      <a:moveTo>
                        <a:pt x="12266299" y="59690"/>
                      </a:moveTo>
                      <a:cubicBezTo>
                        <a:pt x="12301859" y="59690"/>
                        <a:pt x="12331069" y="88900"/>
                        <a:pt x="12331069" y="124460"/>
                      </a:cubicBezTo>
                      <a:lnTo>
                        <a:pt x="12331069" y="12409749"/>
                      </a:lnTo>
                      <a:cubicBezTo>
                        <a:pt x="12331069" y="12445309"/>
                        <a:pt x="12301859" y="12474519"/>
                        <a:pt x="12266299" y="12474519"/>
                      </a:cubicBezTo>
                      <a:lnTo>
                        <a:pt x="124460" y="12474519"/>
                      </a:lnTo>
                      <a:cubicBezTo>
                        <a:pt x="88900" y="12474519"/>
                        <a:pt x="59690" y="12445309"/>
                        <a:pt x="59690" y="12409749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12266299" y="59690"/>
                      </a:lnTo>
                      <a:moveTo>
                        <a:pt x="12266299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12409749"/>
                      </a:lnTo>
                      <a:cubicBezTo>
                        <a:pt x="0" y="12478329"/>
                        <a:pt x="55880" y="12534209"/>
                        <a:pt x="124460" y="12534209"/>
                      </a:cubicBezTo>
                      <a:lnTo>
                        <a:pt x="12266299" y="12534209"/>
                      </a:lnTo>
                      <a:cubicBezTo>
                        <a:pt x="12334879" y="12534209"/>
                        <a:pt x="12390759" y="12478329"/>
                        <a:pt x="12390759" y="12409749"/>
                      </a:cubicBezTo>
                      <a:lnTo>
                        <a:pt x="12390759" y="124460"/>
                      </a:lnTo>
                      <a:cubicBezTo>
                        <a:pt x="12390759" y="55880"/>
                        <a:pt x="12334879" y="0"/>
                        <a:pt x="12266299" y="0"/>
                      </a:cubicBez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</p:grpSp>
          <p:grpSp>
            <p:nvGrpSpPr>
              <p:cNvPr id="12" name="Group 12"/>
              <p:cNvGrpSpPr/>
              <p:nvPr/>
            </p:nvGrpSpPr>
            <p:grpSpPr>
              <a:xfrm>
                <a:off x="9144000" y="958189"/>
                <a:ext cx="7873258" cy="8013226"/>
                <a:chOff x="0" y="0"/>
                <a:chExt cx="12448626" cy="12669933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31750" y="31750"/>
                  <a:ext cx="12385126" cy="12606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5126" h="12606433">
                      <a:moveTo>
                        <a:pt x="12292416" y="12606433"/>
                      </a:moveTo>
                      <a:lnTo>
                        <a:pt x="92710" y="12606433"/>
                      </a:lnTo>
                      <a:cubicBezTo>
                        <a:pt x="41910" y="12606433"/>
                        <a:pt x="0" y="12564523"/>
                        <a:pt x="0" y="12513723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12291146" y="0"/>
                      </a:lnTo>
                      <a:cubicBezTo>
                        <a:pt x="12341946" y="0"/>
                        <a:pt x="12383857" y="41910"/>
                        <a:pt x="12383857" y="92710"/>
                      </a:cubicBezTo>
                      <a:lnTo>
                        <a:pt x="12383857" y="12512453"/>
                      </a:lnTo>
                      <a:cubicBezTo>
                        <a:pt x="12385126" y="12564523"/>
                        <a:pt x="12343216" y="12606433"/>
                        <a:pt x="12292416" y="12606433"/>
                      </a:cubicBezTo>
                      <a:close/>
                    </a:path>
                  </a:pathLst>
                </a:custGeom>
                <a:solidFill>
                  <a:srgbClr val="FDF9F2"/>
                </a:solidFill>
              </p:spPr>
            </p:sp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12448626" cy="12669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8626" h="12669933">
                      <a:moveTo>
                        <a:pt x="12324166" y="59690"/>
                      </a:moveTo>
                      <a:cubicBezTo>
                        <a:pt x="12359726" y="59690"/>
                        <a:pt x="12388936" y="88900"/>
                        <a:pt x="12388936" y="124460"/>
                      </a:cubicBezTo>
                      <a:lnTo>
                        <a:pt x="12388936" y="12545473"/>
                      </a:lnTo>
                      <a:cubicBezTo>
                        <a:pt x="12388936" y="12581033"/>
                        <a:pt x="12359726" y="12610243"/>
                        <a:pt x="12324166" y="12610243"/>
                      </a:cubicBezTo>
                      <a:lnTo>
                        <a:pt x="124460" y="12610243"/>
                      </a:lnTo>
                      <a:cubicBezTo>
                        <a:pt x="88900" y="12610243"/>
                        <a:pt x="59690" y="12581033"/>
                        <a:pt x="59690" y="12545473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12324166" y="59690"/>
                      </a:lnTo>
                      <a:moveTo>
                        <a:pt x="12324166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12545473"/>
                      </a:lnTo>
                      <a:cubicBezTo>
                        <a:pt x="0" y="12614053"/>
                        <a:pt x="55880" y="12669933"/>
                        <a:pt x="124460" y="12669933"/>
                      </a:cubicBezTo>
                      <a:lnTo>
                        <a:pt x="12324166" y="12669933"/>
                      </a:lnTo>
                      <a:cubicBezTo>
                        <a:pt x="12392747" y="12669933"/>
                        <a:pt x="12448626" y="12614053"/>
                        <a:pt x="12448626" y="12545473"/>
                      </a:cubicBezTo>
                      <a:lnTo>
                        <a:pt x="12448626" y="124460"/>
                      </a:lnTo>
                      <a:cubicBezTo>
                        <a:pt x="12448626" y="55880"/>
                        <a:pt x="12392747" y="0"/>
                        <a:pt x="12324166" y="0"/>
                      </a:cubicBez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</p:grpSp>
        </p:grpSp>
        <p:sp>
          <p:nvSpPr>
            <p:cNvPr id="34" name="AutoShape 15"/>
            <p:cNvSpPr/>
            <p:nvPr/>
          </p:nvSpPr>
          <p:spPr>
            <a:xfrm flipV="1">
              <a:off x="9334734" y="3031311"/>
              <a:ext cx="7814844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5" name="Rectangle 24"/>
          <p:cNvSpPr/>
          <p:nvPr/>
        </p:nvSpPr>
        <p:spPr>
          <a:xfrm>
            <a:off x="3349693" y="692370"/>
            <a:ext cx="117791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26" y="360055"/>
            <a:ext cx="1558379" cy="133152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78700" y="2053682"/>
            <a:ext cx="3227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62511" y="3398520"/>
            <a:ext cx="7287195" cy="5185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 tính cộng để tìm tổng của ba đa thức sau: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x  - 7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 = x</a:t>
            </a:r>
            <a:r>
              <a:rPr lang="en-US" sz="44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2x + 6     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=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+ 4x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- 1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99429" y="206741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469438" y="3470907"/>
            <a:ext cx="7202646" cy="4839385"/>
            <a:chOff x="9469438" y="3470907"/>
            <a:chExt cx="7202646" cy="4839385"/>
          </a:xfrm>
        </p:grpSpPr>
        <p:grpSp>
          <p:nvGrpSpPr>
            <p:cNvPr id="48" name="Group 47"/>
            <p:cNvGrpSpPr/>
            <p:nvPr/>
          </p:nvGrpSpPr>
          <p:grpSpPr>
            <a:xfrm>
              <a:off x="9469438" y="3470907"/>
              <a:ext cx="7202646" cy="4839385"/>
              <a:chOff x="215797" y="-1480890"/>
              <a:chExt cx="2829194" cy="8039952"/>
            </a:xfrm>
          </p:grpSpPr>
          <p:sp>
            <p:nvSpPr>
              <p:cNvPr id="49" name="TextBox 2"/>
              <p:cNvSpPr txBox="1"/>
              <p:nvPr/>
            </p:nvSpPr>
            <p:spPr>
              <a:xfrm>
                <a:off x="1077923" y="-1480890"/>
                <a:ext cx="1848022" cy="184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noProof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kumimoji="0" lang="en-US" sz="4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5x</a:t>
                </a:r>
                <a:r>
                  <a:rPr kumimoji="0" lang="en-US" sz="4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 x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- 7</a:t>
                </a: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3"/>
              <p:cNvSpPr txBox="1"/>
              <p:nvPr/>
            </p:nvSpPr>
            <p:spPr>
              <a:xfrm>
                <a:off x="1110042" y="2112445"/>
                <a:ext cx="1795599" cy="184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noProof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kumimoji="0" lang="en-US" sz="4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+ 4x</a:t>
                </a:r>
                <a:r>
                  <a:rPr kumimoji="0" lang="en-US" sz="4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- 1</a:t>
                </a: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4"/>
              <p:cNvSpPr txBox="1"/>
              <p:nvPr/>
            </p:nvSpPr>
            <p:spPr>
              <a:xfrm>
                <a:off x="365894" y="420825"/>
                <a:ext cx="219075" cy="110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>
                <a:off x="403137" y="4336178"/>
                <a:ext cx="264185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3" name="TextBox 8"/>
              <p:cNvSpPr txBox="1"/>
              <p:nvPr/>
            </p:nvSpPr>
            <p:spPr>
              <a:xfrm>
                <a:off x="215797" y="4718284"/>
                <a:ext cx="2689844" cy="184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noProof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 + 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x</a:t>
                </a:r>
                <a:r>
                  <a:rPr kumimoji="0" lang="en-US" sz="4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- x - 2</a:t>
                </a: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" name="TextBox 3"/>
            <p:cNvSpPr txBox="1"/>
            <p:nvPr/>
          </p:nvSpPr>
          <p:spPr>
            <a:xfrm>
              <a:off x="13292097" y="4552352"/>
              <a:ext cx="32750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- 2x + 6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21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4" grpId="0"/>
      <p:bldP spid="4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838199" y="3238502"/>
            <a:ext cx="16611600" cy="461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b="1" i="1">
                <a:solidFill>
                  <a:srgbClr val="0070C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0969 325 896 ( có zalo ) </a:t>
            </a:r>
          </a:p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b="1" i="1">
                <a:solidFill>
                  <a:srgbClr val="0070C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PowerPoint và word bộ giáo án này.</a:t>
            </a:r>
            <a:endParaRPr lang="vi-VN" sz="4001">
              <a:solidFill>
                <a:srgbClr val="0070C0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3" marR="263552" algn="ctr" defTabSz="914490" eaLnBrk="0">
              <a:lnSpc>
                <a:spcPct val="150000"/>
              </a:lnSpc>
            </a:pPr>
            <a:r>
              <a:rPr lang="en-US" sz="4001">
                <a:solidFill>
                  <a:srgbClr val="00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Có đủ giáo án tất cả các môn học cho 3 bộ sách giáo khoa mới 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3" marR="263552" algn="ctr" defTabSz="914490" eaLnBrk="0">
              <a:lnSpc>
                <a:spcPct val="150000"/>
              </a:lnSpc>
            </a:pPr>
            <a:r>
              <a:rPr lang="en-US" sz="4001" b="1">
                <a:solidFill>
                  <a:srgbClr val="00B05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lang="en-US" sz="4001" b="1">
                <a:solidFill>
                  <a:srgbClr val="E36C0A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lang="en-US" sz="4001" b="1">
                <a:solidFill>
                  <a:srgbClr val="7030A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lang="en-US" sz="4001" b="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6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0"/>
            <a:r>
              <a:rPr lang="en-US" sz="6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HỌC LIỆU SỐ 4.0</a:t>
            </a:r>
            <a:endParaRPr lang="vi-VN" sz="6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2219828" y="1603190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800" u="sng">
                <a:solidFill>
                  <a:srgbClr val="0000FF"/>
                </a:solidFill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https://tailieugiaovien.edu.vn</a:t>
            </a:r>
            <a:endParaRPr lang="vi-VN" sz="4800">
              <a:solidFill>
                <a:srgbClr val="0000FF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4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26" y="360055"/>
            <a:ext cx="1558379" cy="13315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0DD97FA-9F78-D0F4-5DB6-9ABF20D66F33}"/>
              </a:ext>
            </a:extLst>
          </p:cNvPr>
          <p:cNvSpPr txBox="1"/>
          <p:nvPr/>
        </p:nvSpPr>
        <p:spPr>
          <a:xfrm>
            <a:off x="3200400" y="3390900"/>
            <a:ext cx="1333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/>
              <a:t>Còn nữa………….</a:t>
            </a:r>
          </a:p>
        </p:txBody>
      </p:sp>
    </p:spTree>
    <p:extLst>
      <p:ext uri="{BB962C8B-B14F-4D97-AF65-F5344CB8AC3E}">
        <p14:creationId xmlns:p14="http://schemas.microsoft.com/office/powerpoint/2010/main" val="45076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3538">
            <a:off x="-17768" y="8291977"/>
            <a:ext cx="18507844" cy="0"/>
          </a:xfrm>
          <a:prstGeom prst="line">
            <a:avLst/>
          </a:prstGeom>
          <a:ln w="38100" cap="rnd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2458303" y="299039"/>
            <a:ext cx="411879" cy="411879"/>
            <a:chOff x="0" y="0"/>
            <a:chExt cx="495300" cy="4953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B8A6C0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786364" y="299039"/>
            <a:ext cx="411879" cy="411879"/>
            <a:chOff x="0" y="0"/>
            <a:chExt cx="495300" cy="4953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E9D7F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114425" y="299039"/>
            <a:ext cx="411879" cy="411879"/>
            <a:chOff x="0" y="0"/>
            <a:chExt cx="495300" cy="4953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BADB1"/>
            </a:solidFill>
          </p:spPr>
        </p:sp>
      </p:grpSp>
      <p:sp>
        <p:nvSpPr>
          <p:cNvPr id="33" name="TextBox 32"/>
          <p:cNvSpPr txBox="1"/>
          <p:nvPr/>
        </p:nvSpPr>
        <p:spPr>
          <a:xfrm>
            <a:off x="4114604" y="766931"/>
            <a:ext cx="10278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84928" y="2104165"/>
            <a:ext cx="1551814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: A = 5.7</a:t>
            </a:r>
            <a:r>
              <a:rPr lang="fr-F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B = 7</a:t>
            </a:r>
            <a:r>
              <a:rPr lang="fr-F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-12.7.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A + B  = (5.7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+ 2) + (7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-12.7)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	     = (5.7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+ 7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) – 12.7 + 2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	     = (5 + 1).7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– 12.7 + 2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= 6.7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– 12.7 + 2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476261" y="6438900"/>
            <a:ext cx="7527846" cy="3369308"/>
            <a:chOff x="9236154" y="6574792"/>
            <a:chExt cx="8362305" cy="3369308"/>
          </a:xfrm>
        </p:grpSpPr>
        <p:grpSp>
          <p:nvGrpSpPr>
            <p:cNvPr id="37" name="Group 36"/>
            <p:cNvGrpSpPr/>
            <p:nvPr/>
          </p:nvGrpSpPr>
          <p:grpSpPr>
            <a:xfrm>
              <a:off x="9236154" y="6591300"/>
              <a:ext cx="8362305" cy="3352800"/>
              <a:chOff x="9357234" y="6667500"/>
              <a:chExt cx="8362305" cy="3352800"/>
            </a:xfrm>
          </p:grpSpPr>
          <p:grpSp>
            <p:nvGrpSpPr>
              <p:cNvPr id="11" name="Group 11"/>
              <p:cNvGrpSpPr/>
              <p:nvPr/>
            </p:nvGrpSpPr>
            <p:grpSpPr>
              <a:xfrm>
                <a:off x="9746495" y="6848383"/>
                <a:ext cx="7973044" cy="3171917"/>
                <a:chOff x="0" y="0"/>
                <a:chExt cx="8872667" cy="6100626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31750" y="31750"/>
                  <a:ext cx="8809167" cy="6037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9167" h="6037126">
                      <a:moveTo>
                        <a:pt x="8716457" y="6037126"/>
                      </a:moveTo>
                      <a:lnTo>
                        <a:pt x="92710" y="6037126"/>
                      </a:lnTo>
                      <a:cubicBezTo>
                        <a:pt x="41910" y="6037126"/>
                        <a:pt x="0" y="5995216"/>
                        <a:pt x="0" y="5944416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8715187" y="0"/>
                      </a:lnTo>
                      <a:cubicBezTo>
                        <a:pt x="8765987" y="0"/>
                        <a:pt x="8807896" y="41910"/>
                        <a:pt x="8807896" y="92710"/>
                      </a:cubicBezTo>
                      <a:lnTo>
                        <a:pt x="8807896" y="5943146"/>
                      </a:lnTo>
                      <a:cubicBezTo>
                        <a:pt x="8809167" y="5995216"/>
                        <a:pt x="8767257" y="6037126"/>
                        <a:pt x="8716457" y="6037126"/>
                      </a:cubicBezTo>
                      <a:close/>
                    </a:path>
                  </a:pathLst>
                </a:custGeom>
                <a:solidFill>
                  <a:srgbClr val="B8A6C0"/>
                </a:solidFill>
              </p:spPr>
            </p:sp>
            <p:sp>
              <p:nvSpPr>
                <p:cNvPr id="13" name="Freeform 13"/>
                <p:cNvSpPr/>
                <p:nvPr/>
              </p:nvSpPr>
              <p:spPr>
                <a:xfrm>
                  <a:off x="0" y="0"/>
                  <a:ext cx="8872667" cy="6100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2667" h="6100626">
                      <a:moveTo>
                        <a:pt x="8748207" y="59690"/>
                      </a:moveTo>
                      <a:cubicBezTo>
                        <a:pt x="8783767" y="59690"/>
                        <a:pt x="8812977" y="88900"/>
                        <a:pt x="8812977" y="124460"/>
                      </a:cubicBezTo>
                      <a:lnTo>
                        <a:pt x="8812977" y="5976166"/>
                      </a:lnTo>
                      <a:cubicBezTo>
                        <a:pt x="8812977" y="6011726"/>
                        <a:pt x="8783767" y="6040936"/>
                        <a:pt x="8748207" y="6040936"/>
                      </a:cubicBezTo>
                      <a:lnTo>
                        <a:pt x="124460" y="6040936"/>
                      </a:lnTo>
                      <a:cubicBezTo>
                        <a:pt x="88900" y="6040936"/>
                        <a:pt x="59690" y="6011726"/>
                        <a:pt x="59690" y="5976166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8748207" y="59690"/>
                      </a:lnTo>
                      <a:moveTo>
                        <a:pt x="8748207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5976166"/>
                      </a:lnTo>
                      <a:cubicBezTo>
                        <a:pt x="0" y="6044747"/>
                        <a:pt x="55880" y="6100626"/>
                        <a:pt x="124460" y="6100626"/>
                      </a:cubicBezTo>
                      <a:lnTo>
                        <a:pt x="8748207" y="6100626"/>
                      </a:lnTo>
                      <a:cubicBezTo>
                        <a:pt x="8816787" y="6100626"/>
                        <a:pt x="8872667" y="6044747"/>
                        <a:pt x="8872667" y="5976166"/>
                      </a:cubicBezTo>
                      <a:lnTo>
                        <a:pt x="8872667" y="124460"/>
                      </a:lnTo>
                      <a:cubicBezTo>
                        <a:pt x="8872667" y="55880"/>
                        <a:pt x="8816787" y="0"/>
                        <a:pt x="8748207" y="0"/>
                      </a:cubicBez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</p:grpSp>
          <p:grpSp>
            <p:nvGrpSpPr>
              <p:cNvPr id="14" name="Group 14"/>
              <p:cNvGrpSpPr/>
              <p:nvPr/>
            </p:nvGrpSpPr>
            <p:grpSpPr>
              <a:xfrm>
                <a:off x="9357234" y="6667500"/>
                <a:ext cx="8136387" cy="3149254"/>
                <a:chOff x="0" y="0"/>
                <a:chExt cx="8915261" cy="6057037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31750" y="31750"/>
                  <a:ext cx="8851760" cy="599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1760" h="5993537">
                      <a:moveTo>
                        <a:pt x="8759051" y="5993537"/>
                      </a:moveTo>
                      <a:lnTo>
                        <a:pt x="92710" y="5993537"/>
                      </a:lnTo>
                      <a:cubicBezTo>
                        <a:pt x="41910" y="5993537"/>
                        <a:pt x="0" y="5951627"/>
                        <a:pt x="0" y="5900827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8757781" y="0"/>
                      </a:lnTo>
                      <a:cubicBezTo>
                        <a:pt x="8808581" y="0"/>
                        <a:pt x="8850491" y="41910"/>
                        <a:pt x="8850491" y="92710"/>
                      </a:cubicBezTo>
                      <a:lnTo>
                        <a:pt x="8850491" y="5899557"/>
                      </a:lnTo>
                      <a:cubicBezTo>
                        <a:pt x="8851760" y="5951627"/>
                        <a:pt x="8809851" y="5993537"/>
                        <a:pt x="8759051" y="5993537"/>
                      </a:cubicBezTo>
                      <a:close/>
                    </a:path>
                  </a:pathLst>
                </a:custGeom>
                <a:solidFill>
                  <a:srgbClr val="FDF9F2"/>
                </a:solidFill>
              </p:spPr>
            </p:sp>
            <p:sp>
              <p:nvSpPr>
                <p:cNvPr id="16" name="Freeform 16"/>
                <p:cNvSpPr/>
                <p:nvPr/>
              </p:nvSpPr>
              <p:spPr>
                <a:xfrm>
                  <a:off x="0" y="0"/>
                  <a:ext cx="8915261" cy="6057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5261" h="6057037">
                      <a:moveTo>
                        <a:pt x="8790801" y="59690"/>
                      </a:moveTo>
                      <a:cubicBezTo>
                        <a:pt x="8826360" y="59690"/>
                        <a:pt x="8855571" y="88900"/>
                        <a:pt x="8855571" y="124460"/>
                      </a:cubicBezTo>
                      <a:lnTo>
                        <a:pt x="8855571" y="5932577"/>
                      </a:lnTo>
                      <a:cubicBezTo>
                        <a:pt x="8855571" y="5968137"/>
                        <a:pt x="8826360" y="5997347"/>
                        <a:pt x="8790801" y="5997347"/>
                      </a:cubicBezTo>
                      <a:lnTo>
                        <a:pt x="124460" y="5997347"/>
                      </a:lnTo>
                      <a:cubicBezTo>
                        <a:pt x="88900" y="5997347"/>
                        <a:pt x="59690" y="5968137"/>
                        <a:pt x="59690" y="5932577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8790801" y="59690"/>
                      </a:lnTo>
                      <a:moveTo>
                        <a:pt x="8790801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5932577"/>
                      </a:lnTo>
                      <a:cubicBezTo>
                        <a:pt x="0" y="6001157"/>
                        <a:pt x="55880" y="6057037"/>
                        <a:pt x="124460" y="6057037"/>
                      </a:cubicBezTo>
                      <a:lnTo>
                        <a:pt x="8790801" y="6057037"/>
                      </a:lnTo>
                      <a:cubicBezTo>
                        <a:pt x="8859381" y="6057037"/>
                        <a:pt x="8915261" y="6001157"/>
                        <a:pt x="8915261" y="5932577"/>
                      </a:cubicBezTo>
                      <a:lnTo>
                        <a:pt x="8915261" y="124460"/>
                      </a:lnTo>
                      <a:cubicBezTo>
                        <a:pt x="8915261" y="55880"/>
                        <a:pt x="8859381" y="0"/>
                        <a:pt x="8790801" y="0"/>
                      </a:cubicBez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</p:grpSp>
        </p:grpSp>
        <p:sp>
          <p:nvSpPr>
            <p:cNvPr id="38" name="Rectangle 37"/>
            <p:cNvSpPr/>
            <p:nvPr/>
          </p:nvSpPr>
          <p:spPr>
            <a:xfrm>
              <a:off x="9563120" y="6574792"/>
              <a:ext cx="7482453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ta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40" name="AutoShape 5"/>
          <p:cNvSpPr/>
          <p:nvPr/>
        </p:nvSpPr>
        <p:spPr>
          <a:xfrm rot="3538" flipV="1">
            <a:off x="-114296" y="2075579"/>
            <a:ext cx="18516589" cy="19057"/>
          </a:xfrm>
          <a:prstGeom prst="line">
            <a:avLst/>
          </a:prstGeom>
          <a:ln w="38100" cap="rnd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868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44211" y="1118857"/>
            <a:ext cx="15962714" cy="8378429"/>
            <a:chOff x="0" y="0"/>
            <a:chExt cx="25239089" cy="1324736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25175589" cy="13183865"/>
            </a:xfrm>
            <a:custGeom>
              <a:avLst/>
              <a:gdLst/>
              <a:ahLst/>
              <a:cxnLst/>
              <a:rect l="l" t="t" r="r" b="b"/>
              <a:pathLst>
                <a:path w="25175589" h="13183865">
                  <a:moveTo>
                    <a:pt x="25082880" y="13183865"/>
                  </a:moveTo>
                  <a:lnTo>
                    <a:pt x="92710" y="13183865"/>
                  </a:lnTo>
                  <a:cubicBezTo>
                    <a:pt x="41910" y="13183865"/>
                    <a:pt x="0" y="13141956"/>
                    <a:pt x="0" y="1309115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081609" y="0"/>
                  </a:lnTo>
                  <a:cubicBezTo>
                    <a:pt x="25132409" y="0"/>
                    <a:pt x="25174319" y="41910"/>
                    <a:pt x="25174319" y="92710"/>
                  </a:cubicBezTo>
                  <a:lnTo>
                    <a:pt x="25174319" y="13089886"/>
                  </a:lnTo>
                  <a:cubicBezTo>
                    <a:pt x="25175589" y="13141956"/>
                    <a:pt x="25133680" y="13183865"/>
                    <a:pt x="25082880" y="13183865"/>
                  </a:cubicBezTo>
                  <a:close/>
                </a:path>
              </a:pathLst>
            </a:custGeom>
            <a:solidFill>
              <a:srgbClr val="EBADB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5239089" cy="13247365"/>
            </a:xfrm>
            <a:custGeom>
              <a:avLst/>
              <a:gdLst/>
              <a:ahLst/>
              <a:cxnLst/>
              <a:rect l="l" t="t" r="r" b="b"/>
              <a:pathLst>
                <a:path w="25239089" h="13247365">
                  <a:moveTo>
                    <a:pt x="25114630" y="59690"/>
                  </a:moveTo>
                  <a:cubicBezTo>
                    <a:pt x="25150189" y="59690"/>
                    <a:pt x="25179400" y="88900"/>
                    <a:pt x="25179400" y="124460"/>
                  </a:cubicBezTo>
                  <a:lnTo>
                    <a:pt x="25179400" y="13122906"/>
                  </a:lnTo>
                  <a:cubicBezTo>
                    <a:pt x="25179400" y="13158465"/>
                    <a:pt x="25150189" y="13187676"/>
                    <a:pt x="25114630" y="13187676"/>
                  </a:cubicBezTo>
                  <a:lnTo>
                    <a:pt x="124460" y="13187676"/>
                  </a:lnTo>
                  <a:cubicBezTo>
                    <a:pt x="88900" y="13187676"/>
                    <a:pt x="59690" y="13158465"/>
                    <a:pt x="59690" y="1312290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114630" y="59690"/>
                  </a:lnTo>
                  <a:moveTo>
                    <a:pt x="251146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122906"/>
                  </a:lnTo>
                  <a:cubicBezTo>
                    <a:pt x="0" y="13191486"/>
                    <a:pt x="55880" y="13247365"/>
                    <a:pt x="124460" y="13247365"/>
                  </a:cubicBezTo>
                  <a:lnTo>
                    <a:pt x="25114630" y="13247365"/>
                  </a:lnTo>
                  <a:cubicBezTo>
                    <a:pt x="25183209" y="13247365"/>
                    <a:pt x="25239089" y="13191486"/>
                    <a:pt x="25239089" y="13122906"/>
                  </a:cubicBezTo>
                  <a:lnTo>
                    <a:pt x="25239089" y="124460"/>
                  </a:lnTo>
                  <a:cubicBezTo>
                    <a:pt x="25239089" y="55880"/>
                    <a:pt x="25183209" y="0"/>
                    <a:pt x="25114630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789714"/>
            <a:ext cx="15988558" cy="8406602"/>
            <a:chOff x="0" y="0"/>
            <a:chExt cx="25279951" cy="13291911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25216452" cy="13228411"/>
            </a:xfrm>
            <a:custGeom>
              <a:avLst/>
              <a:gdLst/>
              <a:ahLst/>
              <a:cxnLst/>
              <a:rect l="l" t="t" r="r" b="b"/>
              <a:pathLst>
                <a:path w="25216452" h="13228411">
                  <a:moveTo>
                    <a:pt x="25123741" y="13228411"/>
                  </a:moveTo>
                  <a:lnTo>
                    <a:pt x="92710" y="13228411"/>
                  </a:lnTo>
                  <a:cubicBezTo>
                    <a:pt x="41910" y="13228411"/>
                    <a:pt x="0" y="13186502"/>
                    <a:pt x="0" y="1313570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122471" y="0"/>
                  </a:lnTo>
                  <a:cubicBezTo>
                    <a:pt x="25173271" y="0"/>
                    <a:pt x="25215182" y="41910"/>
                    <a:pt x="25215182" y="92710"/>
                  </a:cubicBezTo>
                  <a:lnTo>
                    <a:pt x="25215182" y="13134431"/>
                  </a:lnTo>
                  <a:cubicBezTo>
                    <a:pt x="25216452" y="13186502"/>
                    <a:pt x="25174541" y="13228411"/>
                    <a:pt x="25123741" y="13228411"/>
                  </a:cubicBezTo>
                  <a:close/>
                </a:path>
              </a:pathLst>
            </a:custGeom>
            <a:solidFill>
              <a:srgbClr val="FDF9F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5279952" cy="13291911"/>
            </a:xfrm>
            <a:custGeom>
              <a:avLst/>
              <a:gdLst/>
              <a:ahLst/>
              <a:cxnLst/>
              <a:rect l="l" t="t" r="r" b="b"/>
              <a:pathLst>
                <a:path w="25279952" h="13291911">
                  <a:moveTo>
                    <a:pt x="25155491" y="59690"/>
                  </a:moveTo>
                  <a:cubicBezTo>
                    <a:pt x="25191052" y="59690"/>
                    <a:pt x="25220262" y="88900"/>
                    <a:pt x="25220262" y="124460"/>
                  </a:cubicBezTo>
                  <a:lnTo>
                    <a:pt x="25220262" y="13167452"/>
                  </a:lnTo>
                  <a:cubicBezTo>
                    <a:pt x="25220262" y="13203011"/>
                    <a:pt x="25191052" y="13232222"/>
                    <a:pt x="25155491" y="13232222"/>
                  </a:cubicBezTo>
                  <a:lnTo>
                    <a:pt x="124460" y="13232222"/>
                  </a:lnTo>
                  <a:cubicBezTo>
                    <a:pt x="88900" y="13232222"/>
                    <a:pt x="59690" y="13203011"/>
                    <a:pt x="59690" y="1316745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155491" y="59690"/>
                  </a:lnTo>
                  <a:moveTo>
                    <a:pt x="251554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167452"/>
                  </a:lnTo>
                  <a:cubicBezTo>
                    <a:pt x="0" y="13236031"/>
                    <a:pt x="55880" y="13291911"/>
                    <a:pt x="124460" y="13291911"/>
                  </a:cubicBezTo>
                  <a:lnTo>
                    <a:pt x="25155491" y="13291911"/>
                  </a:lnTo>
                  <a:cubicBezTo>
                    <a:pt x="25224071" y="13291911"/>
                    <a:pt x="25279952" y="13236031"/>
                    <a:pt x="25279952" y="13167452"/>
                  </a:cubicBezTo>
                  <a:lnTo>
                    <a:pt x="25279952" y="124460"/>
                  </a:lnTo>
                  <a:cubicBezTo>
                    <a:pt x="25279952" y="55880"/>
                    <a:pt x="25224071" y="0"/>
                    <a:pt x="25155491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sp>
        <p:nvSpPr>
          <p:cNvPr id="11" name="TextBox 10"/>
          <p:cNvSpPr txBox="1"/>
          <p:nvPr/>
        </p:nvSpPr>
        <p:spPr>
          <a:xfrm>
            <a:off x="1329394" y="2687893"/>
            <a:ext cx="15540979" cy="474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26: PHÉP CỘNG VÀ PHÉP TRỪ ĐA THỨC MỘT BIẾN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7000" b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0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350" y="5386837"/>
            <a:ext cx="2556752" cy="6019020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6285" y="8047095"/>
            <a:ext cx="1445205" cy="945265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9195" y="7194898"/>
            <a:ext cx="3339756" cy="2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45924"/>
      </p:ext>
    </p:extLst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601630" y="1028700"/>
            <a:ext cx="7836660" cy="8593799"/>
            <a:chOff x="0" y="0"/>
            <a:chExt cx="12390759" cy="13587893"/>
          </a:xfrm>
        </p:grpSpPr>
        <p:sp>
          <p:nvSpPr>
            <p:cNvPr id="16" name="Freeform 16"/>
            <p:cNvSpPr/>
            <p:nvPr/>
          </p:nvSpPr>
          <p:spPr>
            <a:xfrm>
              <a:off x="31750" y="31750"/>
              <a:ext cx="12327259" cy="13524393"/>
            </a:xfrm>
            <a:custGeom>
              <a:avLst/>
              <a:gdLst/>
              <a:ahLst/>
              <a:cxnLst/>
              <a:rect l="l" t="t" r="r" b="b"/>
              <a:pathLst>
                <a:path w="12327259" h="13524393">
                  <a:moveTo>
                    <a:pt x="12234549" y="13524393"/>
                  </a:moveTo>
                  <a:lnTo>
                    <a:pt x="92710" y="13524393"/>
                  </a:lnTo>
                  <a:cubicBezTo>
                    <a:pt x="41910" y="13524393"/>
                    <a:pt x="0" y="13482482"/>
                    <a:pt x="0" y="1343168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33279" y="0"/>
                  </a:lnTo>
                  <a:cubicBezTo>
                    <a:pt x="12284079" y="0"/>
                    <a:pt x="12325989" y="41910"/>
                    <a:pt x="12325989" y="92710"/>
                  </a:cubicBezTo>
                  <a:lnTo>
                    <a:pt x="12325989" y="13430413"/>
                  </a:lnTo>
                  <a:cubicBezTo>
                    <a:pt x="12327259" y="13482482"/>
                    <a:pt x="12285349" y="13524393"/>
                    <a:pt x="12234549" y="13524393"/>
                  </a:cubicBezTo>
                  <a:close/>
                </a:path>
              </a:pathLst>
            </a:custGeom>
            <a:solidFill>
              <a:srgbClr val="EBADB1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12390759" cy="13587893"/>
            </a:xfrm>
            <a:custGeom>
              <a:avLst/>
              <a:gdLst/>
              <a:ahLst/>
              <a:cxnLst/>
              <a:rect l="l" t="t" r="r" b="b"/>
              <a:pathLst>
                <a:path w="12390759" h="13587893">
                  <a:moveTo>
                    <a:pt x="12266299" y="59690"/>
                  </a:moveTo>
                  <a:cubicBezTo>
                    <a:pt x="12301859" y="59690"/>
                    <a:pt x="12331069" y="88900"/>
                    <a:pt x="12331069" y="124460"/>
                  </a:cubicBezTo>
                  <a:lnTo>
                    <a:pt x="12331069" y="13463432"/>
                  </a:lnTo>
                  <a:cubicBezTo>
                    <a:pt x="12331069" y="13498993"/>
                    <a:pt x="12301859" y="13528204"/>
                    <a:pt x="12266299" y="13528204"/>
                  </a:cubicBezTo>
                  <a:lnTo>
                    <a:pt x="124460" y="13528204"/>
                  </a:lnTo>
                  <a:cubicBezTo>
                    <a:pt x="88900" y="13528204"/>
                    <a:pt x="59690" y="13498993"/>
                    <a:pt x="59690" y="1346343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266299" y="59690"/>
                  </a:lnTo>
                  <a:moveTo>
                    <a:pt x="122662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463432"/>
                  </a:lnTo>
                  <a:cubicBezTo>
                    <a:pt x="0" y="13532013"/>
                    <a:pt x="55880" y="13587893"/>
                    <a:pt x="124460" y="13587893"/>
                  </a:cubicBezTo>
                  <a:lnTo>
                    <a:pt x="12266299" y="13587893"/>
                  </a:lnTo>
                  <a:cubicBezTo>
                    <a:pt x="12334879" y="13587893"/>
                    <a:pt x="12390759" y="13532013"/>
                    <a:pt x="12390759" y="13463432"/>
                  </a:cubicBezTo>
                  <a:lnTo>
                    <a:pt x="12390759" y="124460"/>
                  </a:lnTo>
                  <a:cubicBezTo>
                    <a:pt x="12390759" y="55880"/>
                    <a:pt x="12334879" y="0"/>
                    <a:pt x="12266299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13464" y="701277"/>
            <a:ext cx="7873258" cy="8644729"/>
            <a:chOff x="0" y="0"/>
            <a:chExt cx="12448626" cy="13668419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2385126" cy="13604920"/>
            </a:xfrm>
            <a:custGeom>
              <a:avLst/>
              <a:gdLst/>
              <a:ahLst/>
              <a:cxnLst/>
              <a:rect l="l" t="t" r="r" b="b"/>
              <a:pathLst>
                <a:path w="12385126" h="13604920">
                  <a:moveTo>
                    <a:pt x="12292416" y="13604920"/>
                  </a:moveTo>
                  <a:lnTo>
                    <a:pt x="92710" y="13604920"/>
                  </a:lnTo>
                  <a:cubicBezTo>
                    <a:pt x="41910" y="13604920"/>
                    <a:pt x="0" y="13563009"/>
                    <a:pt x="0" y="1351220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91146" y="0"/>
                  </a:lnTo>
                  <a:cubicBezTo>
                    <a:pt x="12341946" y="0"/>
                    <a:pt x="12383857" y="41910"/>
                    <a:pt x="12383857" y="92710"/>
                  </a:cubicBezTo>
                  <a:lnTo>
                    <a:pt x="12383857" y="13510940"/>
                  </a:lnTo>
                  <a:cubicBezTo>
                    <a:pt x="12385126" y="13563009"/>
                    <a:pt x="12343216" y="13604920"/>
                    <a:pt x="12292416" y="13604920"/>
                  </a:cubicBezTo>
                  <a:close/>
                </a:path>
              </a:pathLst>
            </a:custGeom>
            <a:solidFill>
              <a:srgbClr val="FDF9F2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2448626" cy="13668420"/>
            </a:xfrm>
            <a:custGeom>
              <a:avLst/>
              <a:gdLst/>
              <a:ahLst/>
              <a:cxnLst/>
              <a:rect l="l" t="t" r="r" b="b"/>
              <a:pathLst>
                <a:path w="12448626" h="13668420">
                  <a:moveTo>
                    <a:pt x="12324166" y="59690"/>
                  </a:moveTo>
                  <a:cubicBezTo>
                    <a:pt x="12359726" y="59690"/>
                    <a:pt x="12388936" y="88900"/>
                    <a:pt x="12388936" y="124460"/>
                  </a:cubicBezTo>
                  <a:lnTo>
                    <a:pt x="12388936" y="13543959"/>
                  </a:lnTo>
                  <a:cubicBezTo>
                    <a:pt x="12388936" y="13579520"/>
                    <a:pt x="12359726" y="13608729"/>
                    <a:pt x="12324166" y="13608729"/>
                  </a:cubicBezTo>
                  <a:lnTo>
                    <a:pt x="124460" y="13608729"/>
                  </a:lnTo>
                  <a:cubicBezTo>
                    <a:pt x="88900" y="13608729"/>
                    <a:pt x="59690" y="13579520"/>
                    <a:pt x="59690" y="1354395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4166" y="59690"/>
                  </a:lnTo>
                  <a:moveTo>
                    <a:pt x="1232416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543959"/>
                  </a:lnTo>
                  <a:cubicBezTo>
                    <a:pt x="0" y="13612540"/>
                    <a:pt x="55880" y="13668420"/>
                    <a:pt x="124460" y="13668420"/>
                  </a:cubicBezTo>
                  <a:lnTo>
                    <a:pt x="12324166" y="13668420"/>
                  </a:lnTo>
                  <a:cubicBezTo>
                    <a:pt x="12392747" y="13668420"/>
                    <a:pt x="12448626" y="13612540"/>
                    <a:pt x="12448626" y="13543959"/>
                  </a:cubicBezTo>
                  <a:lnTo>
                    <a:pt x="12448626" y="124460"/>
                  </a:lnTo>
                  <a:cubicBezTo>
                    <a:pt x="12448626" y="55880"/>
                    <a:pt x="12392747" y="0"/>
                    <a:pt x="12324166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sp>
        <p:nvSpPr>
          <p:cNvPr id="45" name="TextBox 45"/>
          <p:cNvSpPr txBox="1"/>
          <p:nvPr/>
        </p:nvSpPr>
        <p:spPr>
          <a:xfrm>
            <a:off x="2393530" y="1327821"/>
            <a:ext cx="5678636" cy="2549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6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02123" y="8393024"/>
            <a:ext cx="949770" cy="122947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10515426" y="5194512"/>
            <a:ext cx="7191383" cy="3026792"/>
            <a:chOff x="10356876" y="4054048"/>
            <a:chExt cx="7191383" cy="3026792"/>
          </a:xfrm>
        </p:grpSpPr>
        <p:grpSp>
          <p:nvGrpSpPr>
            <p:cNvPr id="6" name="Group 6"/>
            <p:cNvGrpSpPr/>
            <p:nvPr/>
          </p:nvGrpSpPr>
          <p:grpSpPr>
            <a:xfrm>
              <a:off x="10565884" y="4294999"/>
              <a:ext cx="6982375" cy="2785841"/>
              <a:chOff x="0" y="0"/>
              <a:chExt cx="10052054" cy="553961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0356876" y="4054048"/>
              <a:ext cx="6982375" cy="2833213"/>
              <a:chOff x="0" y="0"/>
              <a:chExt cx="10052054" cy="563381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22" name="AutoShape 22"/>
            <p:cNvSpPr/>
            <p:nvPr/>
          </p:nvSpPr>
          <p:spPr>
            <a:xfrm flipV="1">
              <a:off x="10378930" y="4746174"/>
              <a:ext cx="6929316" cy="6495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11284221" y="4328756"/>
              <a:ext cx="193699" cy="193699"/>
              <a:chOff x="0" y="0"/>
              <a:chExt cx="495300" cy="4953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10968221" y="4328756"/>
              <a:ext cx="193699" cy="193699"/>
              <a:chOff x="0" y="0"/>
              <a:chExt cx="495300" cy="4953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38" name="Group 38"/>
            <p:cNvGrpSpPr>
              <a:grpSpLocks noChangeAspect="1"/>
            </p:cNvGrpSpPr>
            <p:nvPr/>
          </p:nvGrpSpPr>
          <p:grpSpPr>
            <a:xfrm>
              <a:off x="10652221" y="4328756"/>
              <a:ext cx="193699" cy="193699"/>
              <a:chOff x="0" y="0"/>
              <a:chExt cx="495300" cy="4953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  <p:sp>
          <p:nvSpPr>
            <p:cNvPr id="47" name="TextBox 43"/>
            <p:cNvSpPr txBox="1"/>
            <p:nvPr/>
          </p:nvSpPr>
          <p:spPr>
            <a:xfrm>
              <a:off x="11299121" y="4769854"/>
              <a:ext cx="5143313" cy="20313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endParaRPr lang="en-US" sz="4400" b="1" dirty="0">
                <a:solidFill>
                  <a:srgbClr val="100F0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3"/>
            <p:cNvSpPr txBox="1"/>
            <p:nvPr/>
          </p:nvSpPr>
          <p:spPr>
            <a:xfrm>
              <a:off x="11597035" y="4254580"/>
              <a:ext cx="4493106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4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995805" y="1391349"/>
            <a:ext cx="7191383" cy="3026792"/>
            <a:chOff x="10356876" y="4054048"/>
            <a:chExt cx="7191383" cy="3026792"/>
          </a:xfrm>
        </p:grpSpPr>
        <p:grpSp>
          <p:nvGrpSpPr>
            <p:cNvPr id="95" name="Group 6"/>
            <p:cNvGrpSpPr/>
            <p:nvPr/>
          </p:nvGrpSpPr>
          <p:grpSpPr>
            <a:xfrm>
              <a:off x="10565884" y="4294999"/>
              <a:ext cx="6982375" cy="2785841"/>
              <a:chOff x="0" y="0"/>
              <a:chExt cx="10052054" cy="5539613"/>
            </a:xfrm>
          </p:grpSpPr>
          <p:sp>
            <p:nvSpPr>
              <p:cNvPr id="111" name="Freeform 7"/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112" name="Freeform 8"/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96" name="Group 12"/>
            <p:cNvGrpSpPr/>
            <p:nvPr/>
          </p:nvGrpSpPr>
          <p:grpSpPr>
            <a:xfrm>
              <a:off x="10356876" y="4054048"/>
              <a:ext cx="6982375" cy="2833213"/>
              <a:chOff x="0" y="0"/>
              <a:chExt cx="10052054" cy="5633812"/>
            </a:xfrm>
          </p:grpSpPr>
          <p:sp>
            <p:nvSpPr>
              <p:cNvPr id="109" name="Freeform 13"/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110" name="Freeform 14"/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97" name="AutoShape 22"/>
            <p:cNvSpPr/>
            <p:nvPr/>
          </p:nvSpPr>
          <p:spPr>
            <a:xfrm flipV="1">
              <a:off x="10378930" y="4746174"/>
              <a:ext cx="6929316" cy="6495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8" name="Group 26"/>
            <p:cNvGrpSpPr>
              <a:grpSpLocks noChangeAspect="1"/>
            </p:cNvGrpSpPr>
            <p:nvPr/>
          </p:nvGrpSpPr>
          <p:grpSpPr>
            <a:xfrm>
              <a:off x="11284221" y="4328756"/>
              <a:ext cx="193699" cy="193699"/>
              <a:chOff x="0" y="0"/>
              <a:chExt cx="495300" cy="495300"/>
            </a:xfrm>
          </p:grpSpPr>
          <p:sp>
            <p:nvSpPr>
              <p:cNvPr id="107" name="Freeform 27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108" name="Freeform 28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99" name="Group 32"/>
            <p:cNvGrpSpPr>
              <a:grpSpLocks noChangeAspect="1"/>
            </p:cNvGrpSpPr>
            <p:nvPr/>
          </p:nvGrpSpPr>
          <p:grpSpPr>
            <a:xfrm>
              <a:off x="10968221" y="4328756"/>
              <a:ext cx="193699" cy="193699"/>
              <a:chOff x="0" y="0"/>
              <a:chExt cx="495300" cy="495300"/>
            </a:xfrm>
          </p:grpSpPr>
          <p:sp>
            <p:nvSpPr>
              <p:cNvPr id="105" name="Freeform 33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106" name="Freeform 34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100" name="Group 38"/>
            <p:cNvGrpSpPr>
              <a:grpSpLocks noChangeAspect="1"/>
            </p:cNvGrpSpPr>
            <p:nvPr/>
          </p:nvGrpSpPr>
          <p:grpSpPr>
            <a:xfrm>
              <a:off x="10652221" y="4328756"/>
              <a:ext cx="193699" cy="193699"/>
              <a:chOff x="0" y="0"/>
              <a:chExt cx="495300" cy="495300"/>
            </a:xfrm>
          </p:grpSpPr>
          <p:sp>
            <p:nvSpPr>
              <p:cNvPr id="103" name="Freeform 39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104" name="Freeform 40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  <p:sp>
          <p:nvSpPr>
            <p:cNvPr id="101" name="TextBox 43"/>
            <p:cNvSpPr txBox="1"/>
            <p:nvPr/>
          </p:nvSpPr>
          <p:spPr>
            <a:xfrm>
              <a:off x="11082053" y="4761124"/>
              <a:ext cx="5741030" cy="19058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endParaRPr lang="en-US" sz="4400" b="1" dirty="0">
                <a:solidFill>
                  <a:srgbClr val="100F0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43"/>
            <p:cNvSpPr txBox="1"/>
            <p:nvPr/>
          </p:nvSpPr>
          <p:spPr>
            <a:xfrm>
              <a:off x="11597035" y="4254580"/>
              <a:ext cx="4493106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pic>
        <p:nvPicPr>
          <p:cNvPr id="11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37119" y="4477554"/>
            <a:ext cx="4203392" cy="4826441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495300" y="1104900"/>
            <a:ext cx="17297400" cy="8763000"/>
          </a:xfrm>
          <a:prstGeom prst="roundRect">
            <a:avLst>
              <a:gd name="adj" fmla="val 3793"/>
            </a:avLst>
          </a:prstGeom>
          <a:solidFill>
            <a:srgbClr val="FDF9F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4610100" y="362608"/>
            <a:ext cx="9067800" cy="1752600"/>
            <a:chOff x="3336344" y="691279"/>
            <a:chExt cx="11568809" cy="3141376"/>
          </a:xfrm>
        </p:grpSpPr>
        <p:grpSp>
          <p:nvGrpSpPr>
            <p:cNvPr id="27" name="Group 27"/>
            <p:cNvGrpSpPr/>
            <p:nvPr/>
          </p:nvGrpSpPr>
          <p:grpSpPr>
            <a:xfrm>
              <a:off x="3525763" y="1006855"/>
              <a:ext cx="11379390" cy="2825800"/>
              <a:chOff x="0" y="0"/>
              <a:chExt cx="18869706" cy="468584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31750" y="31750"/>
                <a:ext cx="18806206" cy="4622342"/>
              </a:xfrm>
              <a:custGeom>
                <a:avLst/>
                <a:gdLst/>
                <a:ahLst/>
                <a:cxnLst/>
                <a:rect l="l" t="t" r="r" b="b"/>
                <a:pathLst>
                  <a:path w="18806206" h="4622342">
                    <a:moveTo>
                      <a:pt x="18713497" y="4622342"/>
                    </a:moveTo>
                    <a:lnTo>
                      <a:pt x="92710" y="4622342"/>
                    </a:lnTo>
                    <a:cubicBezTo>
                      <a:pt x="41910" y="4622342"/>
                      <a:pt x="0" y="4580432"/>
                      <a:pt x="0" y="452963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8712225" y="0"/>
                    </a:lnTo>
                    <a:cubicBezTo>
                      <a:pt x="18763025" y="0"/>
                      <a:pt x="18804936" y="41910"/>
                      <a:pt x="18804936" y="92710"/>
                    </a:cubicBezTo>
                    <a:lnTo>
                      <a:pt x="18804936" y="4528362"/>
                    </a:lnTo>
                    <a:cubicBezTo>
                      <a:pt x="18806206" y="4580432"/>
                      <a:pt x="18764297" y="4622342"/>
                      <a:pt x="18713497" y="4622342"/>
                    </a:cubicBezTo>
                    <a:close/>
                  </a:path>
                </a:pathLst>
              </a:custGeom>
              <a:solidFill>
                <a:srgbClr val="B8A6C0"/>
              </a:solidFill>
              <a:ln w="19050">
                <a:solidFill>
                  <a:schemeClr val="tx1"/>
                </a:solidFill>
              </a:ln>
            </p:spPr>
          </p:sp>
          <p:sp>
            <p:nvSpPr>
              <p:cNvPr id="29" name="Freeform 29"/>
              <p:cNvSpPr/>
              <p:nvPr/>
            </p:nvSpPr>
            <p:spPr>
              <a:xfrm>
                <a:off x="0" y="0"/>
                <a:ext cx="18869706" cy="4685842"/>
              </a:xfrm>
              <a:custGeom>
                <a:avLst/>
                <a:gdLst/>
                <a:ahLst/>
                <a:cxnLst/>
                <a:rect l="l" t="t" r="r" b="b"/>
                <a:pathLst>
                  <a:path w="18869706" h="4685842">
                    <a:moveTo>
                      <a:pt x="18745247" y="59690"/>
                    </a:moveTo>
                    <a:cubicBezTo>
                      <a:pt x="18780806" y="59690"/>
                      <a:pt x="18810016" y="88900"/>
                      <a:pt x="18810016" y="124460"/>
                    </a:cubicBezTo>
                    <a:lnTo>
                      <a:pt x="18810016" y="4561382"/>
                    </a:lnTo>
                    <a:cubicBezTo>
                      <a:pt x="18810016" y="4596942"/>
                      <a:pt x="18780806" y="4626152"/>
                      <a:pt x="18745247" y="4626152"/>
                    </a:cubicBezTo>
                    <a:lnTo>
                      <a:pt x="124460" y="4626152"/>
                    </a:lnTo>
                    <a:cubicBezTo>
                      <a:pt x="88900" y="4626152"/>
                      <a:pt x="59690" y="4596942"/>
                      <a:pt x="59690" y="456138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8745247" y="59690"/>
                    </a:lnTo>
                    <a:moveTo>
                      <a:pt x="18745247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561382"/>
                    </a:lnTo>
                    <a:cubicBezTo>
                      <a:pt x="0" y="4629962"/>
                      <a:pt x="55880" y="4685842"/>
                      <a:pt x="124460" y="4685842"/>
                    </a:cubicBezTo>
                    <a:lnTo>
                      <a:pt x="18745247" y="4685842"/>
                    </a:lnTo>
                    <a:cubicBezTo>
                      <a:pt x="18813825" y="4685842"/>
                      <a:pt x="18869706" y="4629962"/>
                      <a:pt x="18869706" y="4561382"/>
                    </a:cubicBezTo>
                    <a:lnTo>
                      <a:pt x="18869706" y="124460"/>
                    </a:lnTo>
                    <a:cubicBezTo>
                      <a:pt x="18869706" y="55880"/>
                      <a:pt x="18813825" y="0"/>
                      <a:pt x="18745247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 w="19050">
                <a:solidFill>
                  <a:schemeClr val="tx1"/>
                </a:solidFill>
              </a:ln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3336344" y="691279"/>
              <a:ext cx="11358097" cy="2906968"/>
              <a:chOff x="0" y="0"/>
              <a:chExt cx="18834397" cy="482043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31750" y="31750"/>
                <a:ext cx="18770898" cy="4756938"/>
              </a:xfrm>
              <a:custGeom>
                <a:avLst/>
                <a:gdLst/>
                <a:ahLst/>
                <a:cxnLst/>
                <a:rect l="l" t="t" r="r" b="b"/>
                <a:pathLst>
                  <a:path w="18770898" h="4756938">
                    <a:moveTo>
                      <a:pt x="18678187" y="4756938"/>
                    </a:moveTo>
                    <a:lnTo>
                      <a:pt x="92710" y="4756938"/>
                    </a:lnTo>
                    <a:cubicBezTo>
                      <a:pt x="41910" y="4756938"/>
                      <a:pt x="0" y="4715027"/>
                      <a:pt x="0" y="4664227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8676917" y="0"/>
                    </a:lnTo>
                    <a:cubicBezTo>
                      <a:pt x="18727717" y="0"/>
                      <a:pt x="18769626" y="41910"/>
                      <a:pt x="18769626" y="92710"/>
                    </a:cubicBezTo>
                    <a:lnTo>
                      <a:pt x="18769626" y="4662957"/>
                    </a:lnTo>
                    <a:cubicBezTo>
                      <a:pt x="18770898" y="4715027"/>
                      <a:pt x="18728987" y="4756938"/>
                      <a:pt x="18678187" y="4756938"/>
                    </a:cubicBezTo>
                    <a:close/>
                  </a:path>
                </a:pathLst>
              </a:custGeom>
              <a:solidFill>
                <a:srgbClr val="FDF9F2"/>
              </a:solidFill>
              <a:ln w="19050">
                <a:solidFill>
                  <a:schemeClr val="tx1"/>
                </a:solidFill>
              </a:ln>
            </p:spPr>
          </p:sp>
          <p:sp>
            <p:nvSpPr>
              <p:cNvPr id="32" name="Freeform 32"/>
              <p:cNvSpPr/>
              <p:nvPr/>
            </p:nvSpPr>
            <p:spPr>
              <a:xfrm>
                <a:off x="0" y="0"/>
                <a:ext cx="18834398" cy="4820438"/>
              </a:xfrm>
              <a:custGeom>
                <a:avLst/>
                <a:gdLst/>
                <a:ahLst/>
                <a:cxnLst/>
                <a:rect l="l" t="t" r="r" b="b"/>
                <a:pathLst>
                  <a:path w="18834398" h="4820438">
                    <a:moveTo>
                      <a:pt x="18709937" y="59690"/>
                    </a:moveTo>
                    <a:cubicBezTo>
                      <a:pt x="18745498" y="59690"/>
                      <a:pt x="18774707" y="88900"/>
                      <a:pt x="18774707" y="124460"/>
                    </a:cubicBezTo>
                    <a:lnTo>
                      <a:pt x="18774707" y="4695977"/>
                    </a:lnTo>
                    <a:cubicBezTo>
                      <a:pt x="18774707" y="4731538"/>
                      <a:pt x="18745498" y="4760747"/>
                      <a:pt x="18709937" y="4760747"/>
                    </a:cubicBezTo>
                    <a:lnTo>
                      <a:pt x="124460" y="4760747"/>
                    </a:lnTo>
                    <a:cubicBezTo>
                      <a:pt x="88900" y="4760747"/>
                      <a:pt x="59690" y="4731538"/>
                      <a:pt x="59690" y="469597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8709937" y="59690"/>
                    </a:lnTo>
                    <a:moveTo>
                      <a:pt x="18709937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695977"/>
                    </a:lnTo>
                    <a:cubicBezTo>
                      <a:pt x="0" y="4764558"/>
                      <a:pt x="55880" y="4820438"/>
                      <a:pt x="124460" y="4820438"/>
                    </a:cubicBezTo>
                    <a:lnTo>
                      <a:pt x="18709937" y="4820438"/>
                    </a:lnTo>
                    <a:cubicBezTo>
                      <a:pt x="18778517" y="4820438"/>
                      <a:pt x="18834398" y="4764558"/>
                      <a:pt x="18834398" y="4695977"/>
                    </a:cubicBezTo>
                    <a:lnTo>
                      <a:pt x="18834398" y="124460"/>
                    </a:lnTo>
                    <a:cubicBezTo>
                      <a:pt x="18834398" y="55880"/>
                      <a:pt x="18778517" y="0"/>
                      <a:pt x="18709937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 w="19050">
                <a:solidFill>
                  <a:schemeClr val="tx1"/>
                </a:solidFill>
              </a:ln>
            </p:spPr>
          </p:sp>
        </p:grpSp>
      </p:grpSp>
      <p:sp>
        <p:nvSpPr>
          <p:cNvPr id="52" name="TextBox 43"/>
          <p:cNvSpPr txBox="1"/>
          <p:nvPr/>
        </p:nvSpPr>
        <p:spPr>
          <a:xfrm>
            <a:off x="4603821" y="552867"/>
            <a:ext cx="8842637" cy="110799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2534" y="2412837"/>
            <a:ext cx="150749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"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2534" y="3312475"/>
            <a:ext cx="58945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400" b="1" u="sng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2534" y="4109824"/>
            <a:ext cx="150114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=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+ 7x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 = -x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+ 4x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2x + 1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+ Q = (x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+ 7x) + (-x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+ 4x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2x + 1).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flipV="1">
            <a:off x="15087600" y="9041909"/>
            <a:ext cx="609600" cy="483091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" grpId="0"/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419100"/>
            <a:ext cx="17297400" cy="9448800"/>
          </a:xfrm>
          <a:prstGeom prst="roundRect">
            <a:avLst>
              <a:gd name="adj" fmla="val 3793"/>
            </a:avLst>
          </a:prstGeom>
          <a:solidFill>
            <a:srgbClr val="FDF9F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20199" y="1358820"/>
            <a:ext cx="1016139" cy="238374"/>
            <a:chOff x="1019886" y="1028700"/>
            <a:chExt cx="1016139" cy="238374"/>
          </a:xfrm>
        </p:grpSpPr>
        <p:grpSp>
          <p:nvGrpSpPr>
            <p:cNvPr id="4" name="Group 23"/>
            <p:cNvGrpSpPr>
              <a:grpSpLocks noChangeAspect="1"/>
            </p:cNvGrpSpPr>
            <p:nvPr/>
          </p:nvGrpSpPr>
          <p:grpSpPr>
            <a:xfrm>
              <a:off x="1797651" y="1028700"/>
              <a:ext cx="238374" cy="238374"/>
              <a:chOff x="0" y="0"/>
              <a:chExt cx="495300" cy="495300"/>
            </a:xfrm>
          </p:grpSpPr>
          <p:sp>
            <p:nvSpPr>
              <p:cNvPr id="5" name="Freeform 24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6" name="Freeform 2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7" name="Group 29"/>
            <p:cNvGrpSpPr>
              <a:grpSpLocks noChangeAspect="1"/>
            </p:cNvGrpSpPr>
            <p:nvPr/>
          </p:nvGrpSpPr>
          <p:grpSpPr>
            <a:xfrm>
              <a:off x="1408768" y="1028700"/>
              <a:ext cx="238374" cy="238374"/>
              <a:chOff x="0" y="0"/>
              <a:chExt cx="495300" cy="495300"/>
            </a:xfrm>
          </p:grpSpPr>
          <p:sp>
            <p:nvSpPr>
              <p:cNvPr id="8" name="Freeform 3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9" name="Freeform 3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10" name="Group 35"/>
            <p:cNvGrpSpPr>
              <a:grpSpLocks noChangeAspect="1"/>
            </p:cNvGrpSpPr>
            <p:nvPr/>
          </p:nvGrpSpPr>
          <p:grpSpPr>
            <a:xfrm>
              <a:off x="1019886" y="1028700"/>
              <a:ext cx="238374" cy="238374"/>
              <a:chOff x="0" y="0"/>
              <a:chExt cx="495300" cy="495300"/>
            </a:xfrm>
          </p:grpSpPr>
          <p:sp>
            <p:nvSpPr>
              <p:cNvPr id="11" name="Freeform 36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12" name="Freeform 37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19" name="Rectangle 18"/>
          <p:cNvSpPr/>
          <p:nvPr/>
        </p:nvSpPr>
        <p:spPr>
          <a:xfrm>
            <a:off x="1527952" y="2539533"/>
            <a:ext cx="1386444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+ 7x) + (-x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+ 4x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- 2x + 1)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+ 7x -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+ 4x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2x + 1 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(3x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+ (3x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+ (4x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+ (7x – 2x) + 1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x</a:t>
            </a:r>
            <a:r>
              <a:rPr lang="fr-FR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+ 2x</a:t>
            </a:r>
            <a:r>
              <a:rPr lang="fr-FR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x</a:t>
            </a:r>
            <a:r>
              <a:rPr lang="fr-FR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+ 5x + 1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+ Q = x</a:t>
            </a:r>
            <a:r>
              <a:rPr lang="fr-FR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+ 2x</a:t>
            </a:r>
            <a:r>
              <a:rPr lang="fr-FR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x</a:t>
            </a:r>
            <a:r>
              <a:rPr lang="fr-FR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+ 5x + 1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86532" y="804824"/>
            <a:ext cx="13510668" cy="12906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94744" y="865529"/>
            <a:ext cx="13222312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C1: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29640" y="3846601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endParaRPr lang="en-US" sz="4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1753850" y="4305300"/>
            <a:ext cx="17526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630150" y="6602451"/>
            <a:ext cx="4686300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endParaRPr lang="en-US" sz="4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Elbow Connector 34"/>
          <p:cNvCxnSpPr/>
          <p:nvPr/>
        </p:nvCxnSpPr>
        <p:spPr>
          <a:xfrm rot="16200000" flipV="1">
            <a:off x="14968722" y="5653370"/>
            <a:ext cx="1190257" cy="914400"/>
          </a:xfrm>
          <a:prstGeom prst="bentConnector3">
            <a:avLst>
              <a:gd name="adj1" fmla="val 101216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2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838199" y="3238502"/>
            <a:ext cx="16611600" cy="461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b="1" i="1">
                <a:solidFill>
                  <a:srgbClr val="0070C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0969 325 896 ( có zalo ) </a:t>
            </a:r>
          </a:p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b="1" i="1">
                <a:solidFill>
                  <a:srgbClr val="0070C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PowerPoint và word bộ giáo án này.</a:t>
            </a:r>
            <a:endParaRPr lang="vi-VN" sz="4001">
              <a:solidFill>
                <a:srgbClr val="0070C0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3" marR="263552" algn="ctr" defTabSz="914490" eaLnBrk="0">
              <a:lnSpc>
                <a:spcPct val="150000"/>
              </a:lnSpc>
            </a:pPr>
            <a:r>
              <a:rPr lang="en-US" sz="4001">
                <a:solidFill>
                  <a:srgbClr val="00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Có đủ giáo án tất cả các môn học cho 3 bộ sách giáo khoa mới 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3" marR="263552" algn="ctr" defTabSz="914490" eaLnBrk="0">
              <a:lnSpc>
                <a:spcPct val="150000"/>
              </a:lnSpc>
            </a:pPr>
            <a:r>
              <a:rPr lang="en-US" sz="4001" b="1">
                <a:solidFill>
                  <a:srgbClr val="00B05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lang="en-US" sz="4001" b="1">
                <a:solidFill>
                  <a:srgbClr val="E36C0A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lang="en-US" sz="4001" b="1">
                <a:solidFill>
                  <a:srgbClr val="7030A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lang="en-US" sz="4001" b="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6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0"/>
            <a:r>
              <a:rPr lang="en-US" sz="6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HỌC LIỆU SỐ 4.0</a:t>
            </a:r>
            <a:endParaRPr lang="vi-VN" sz="6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2219828" y="1603190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800" u="sng">
                <a:solidFill>
                  <a:srgbClr val="0000FF"/>
                </a:solidFill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https://tailieugiaovien.edu.vn</a:t>
            </a:r>
            <a:endParaRPr lang="vi-VN" sz="4800">
              <a:solidFill>
                <a:srgbClr val="0000FF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419100"/>
            <a:ext cx="17297400" cy="9448800"/>
          </a:xfrm>
          <a:prstGeom prst="roundRect">
            <a:avLst>
              <a:gd name="adj" fmla="val 3793"/>
            </a:avLst>
          </a:prstGeom>
          <a:solidFill>
            <a:srgbClr val="FDF9F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887854" y="3238500"/>
            <a:ext cx="1647720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93713" y="729852"/>
            <a:ext cx="14570287" cy="20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C2: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Đặt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tính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cộng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sao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cho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hạng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tử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cùng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bậc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đặt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thẳng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với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nhau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rồi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cộng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theo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từng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20199" y="1358820"/>
            <a:ext cx="1016139" cy="238374"/>
            <a:chOff x="1019886" y="1028700"/>
            <a:chExt cx="1016139" cy="238374"/>
          </a:xfrm>
        </p:grpSpPr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1797651" y="1028700"/>
              <a:ext cx="238374" cy="238374"/>
              <a:chOff x="0" y="0"/>
              <a:chExt cx="495300" cy="495300"/>
            </a:xfrm>
          </p:grpSpPr>
          <p:sp>
            <p:nvSpPr>
              <p:cNvPr id="31" name="Freeform 24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32" name="Freeform 2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25" name="Group 29"/>
            <p:cNvGrpSpPr>
              <a:grpSpLocks noChangeAspect="1"/>
            </p:cNvGrpSpPr>
            <p:nvPr/>
          </p:nvGrpSpPr>
          <p:grpSpPr>
            <a:xfrm>
              <a:off x="1408768" y="1028700"/>
              <a:ext cx="238374" cy="238374"/>
              <a:chOff x="0" y="0"/>
              <a:chExt cx="495300" cy="495300"/>
            </a:xfrm>
          </p:grpSpPr>
          <p:sp>
            <p:nvSpPr>
              <p:cNvPr id="29" name="Freeform 3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30" name="Freeform 3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26" name="Group 35"/>
            <p:cNvGrpSpPr>
              <a:grpSpLocks noChangeAspect="1"/>
            </p:cNvGrpSpPr>
            <p:nvPr/>
          </p:nvGrpSpPr>
          <p:grpSpPr>
            <a:xfrm>
              <a:off x="1019886" y="1028700"/>
              <a:ext cx="238374" cy="238374"/>
              <a:chOff x="0" y="0"/>
              <a:chExt cx="495300" cy="495300"/>
            </a:xfrm>
          </p:grpSpPr>
          <p:sp>
            <p:nvSpPr>
              <p:cNvPr id="27" name="Freeform 36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28" name="Freeform 37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38" name="TextBox 2"/>
          <p:cNvSpPr txBox="1"/>
          <p:nvPr/>
        </p:nvSpPr>
        <p:spPr>
          <a:xfrm>
            <a:off x="3103112" y="3914567"/>
            <a:ext cx="5658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- 5x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+ 7x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"/>
          <p:cNvSpPr txBox="1"/>
          <p:nvPr/>
        </p:nvSpPr>
        <p:spPr>
          <a:xfrm>
            <a:off x="4189835" y="5145659"/>
            <a:ext cx="4571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-x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+ 4x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- 2x + 1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2530539" y="4714240"/>
            <a:ext cx="557728" cy="66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2530539" y="6581656"/>
            <a:ext cx="6230585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3" name="TextBox 8"/>
          <p:cNvSpPr txBox="1"/>
          <p:nvPr/>
        </p:nvSpPr>
        <p:spPr>
          <a:xfrm>
            <a:off x="1065636" y="6786562"/>
            <a:ext cx="8818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+ Q = x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+ 2x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x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 5x + 1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28725" y="4714240"/>
            <a:ext cx="67579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môt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4" name="Straight Arrow Connector 43"/>
          <p:cNvCxnSpPr>
            <a:stCxn id="22" idx="1"/>
          </p:cNvCxnSpPr>
          <p:nvPr/>
        </p:nvCxnSpPr>
        <p:spPr>
          <a:xfrm flipH="1" flipV="1">
            <a:off x="8775969" y="5718047"/>
            <a:ext cx="1652756" cy="98135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6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8" grpId="0"/>
      <p:bldP spid="40" grpId="0"/>
      <p:bldP spid="41" grpId="0"/>
      <p:bldP spid="43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529776" y="4150074"/>
            <a:ext cx="17135630" cy="5799383"/>
            <a:chOff x="1059528" y="1646190"/>
            <a:chExt cx="16108192" cy="5305281"/>
          </a:xfrm>
        </p:grpSpPr>
        <p:sp>
          <p:nvSpPr>
            <p:cNvPr id="56" name="Rounded Rectangle 55"/>
            <p:cNvSpPr/>
            <p:nvPr/>
          </p:nvSpPr>
          <p:spPr>
            <a:xfrm>
              <a:off x="1241920" y="1871922"/>
              <a:ext cx="15925800" cy="5079549"/>
            </a:xfrm>
            <a:prstGeom prst="roundRect">
              <a:avLst>
                <a:gd name="adj" fmla="val 182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059528" y="1646190"/>
              <a:ext cx="15933054" cy="5160965"/>
            </a:xfrm>
            <a:prstGeom prst="roundRect">
              <a:avLst>
                <a:gd name="adj" fmla="val 1793"/>
              </a:avLst>
            </a:prstGeom>
            <a:solidFill>
              <a:srgbClr val="FDF9F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0096" y="388445"/>
            <a:ext cx="17062068" cy="3562563"/>
            <a:chOff x="1104802" y="1674160"/>
            <a:chExt cx="16039040" cy="5284974"/>
          </a:xfrm>
        </p:grpSpPr>
        <p:sp>
          <p:nvSpPr>
            <p:cNvPr id="22" name="Rounded Rectangle 21"/>
            <p:cNvSpPr/>
            <p:nvPr/>
          </p:nvSpPr>
          <p:spPr>
            <a:xfrm>
              <a:off x="1218042" y="1674160"/>
              <a:ext cx="15925800" cy="5079549"/>
            </a:xfrm>
            <a:prstGeom prst="roundRect">
              <a:avLst>
                <a:gd name="adj" fmla="val 1827"/>
              </a:avLst>
            </a:prstGeom>
            <a:solidFill>
              <a:srgbClr val="B8A6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104802" y="1879584"/>
              <a:ext cx="15913952" cy="5079550"/>
            </a:xfrm>
            <a:prstGeom prst="roundRect">
              <a:avLst>
                <a:gd name="adj" fmla="val 1793"/>
              </a:avLst>
            </a:prstGeom>
            <a:solidFill>
              <a:srgbClr val="FDF9F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219200" y="836211"/>
            <a:ext cx="14752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880" y="1988711"/>
            <a:ext cx="1268065" cy="132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2051473"/>
            <a:ext cx="13781337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tổng của hai đa thức: x</a:t>
            </a:r>
            <a:r>
              <a:rPr lang="nl-NL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- 5x + 2 và x</a:t>
            </a:r>
            <a:r>
              <a:rPr lang="nl-NL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x</a:t>
            </a:r>
            <a:r>
              <a:rPr lang="nl-NL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+ 6x - 4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377726" y="4991100"/>
            <a:ext cx="6230585" cy="3903864"/>
            <a:chOff x="365894" y="-950089"/>
            <a:chExt cx="2447369" cy="6485716"/>
          </a:xfrm>
        </p:grpSpPr>
        <p:sp>
          <p:nvSpPr>
            <p:cNvPr id="34" name="TextBox 2"/>
            <p:cNvSpPr txBox="1"/>
            <p:nvPr/>
          </p:nvSpPr>
          <p:spPr>
            <a:xfrm>
              <a:off x="750386" y="-950089"/>
              <a:ext cx="1985385" cy="1840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- 5x + 2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"/>
            <p:cNvSpPr txBox="1"/>
            <p:nvPr/>
          </p:nvSpPr>
          <p:spPr>
            <a:xfrm>
              <a:off x="1017664" y="1137567"/>
              <a:ext cx="1795599" cy="1840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-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4"/>
            <p:cNvSpPr txBox="1"/>
            <p:nvPr/>
          </p:nvSpPr>
          <p:spPr>
            <a:xfrm>
              <a:off x="365894" y="420825"/>
              <a:ext cx="219075" cy="110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365894" y="3523272"/>
              <a:ext cx="244736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8" name="TextBox 8"/>
            <p:cNvSpPr txBox="1"/>
            <p:nvPr/>
          </p:nvSpPr>
          <p:spPr>
            <a:xfrm>
              <a:off x="922771" y="3694849"/>
              <a:ext cx="1737377" cy="1840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noProof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- 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+  x -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7214" y="5337085"/>
            <a:ext cx="4541961" cy="445461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41414" y="4396829"/>
            <a:ext cx="2730128" cy="2027400"/>
            <a:chOff x="1458001" y="4456002"/>
            <a:chExt cx="2730128" cy="202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001" y="4456002"/>
              <a:ext cx="2730128" cy="2027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05921" y="4924475"/>
              <a:ext cx="24342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960" y="7750149"/>
            <a:ext cx="2351317" cy="2426861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1065</Words>
  <PresentationFormat>Custom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VNI-Swiss-Condense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2023-02-17T08:48:31Z</dcterms:modified>
  <dc:identifier>DAFARKD_w7U</dc:identifier>
</cp:coreProperties>
</file>