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8"/>
  </p:notesMasterIdLst>
  <p:sldIdLst>
    <p:sldId id="270" r:id="rId3"/>
    <p:sldId id="271" r:id="rId4"/>
    <p:sldId id="272" r:id="rId5"/>
    <p:sldId id="256" r:id="rId6"/>
    <p:sldId id="274" r:id="rId7"/>
    <p:sldId id="273" r:id="rId8"/>
    <p:sldId id="257" r:id="rId9"/>
    <p:sldId id="265" r:id="rId10"/>
    <p:sldId id="261" r:id="rId11"/>
    <p:sldId id="267" r:id="rId12"/>
    <p:sldId id="263" r:id="rId13"/>
    <p:sldId id="266" r:id="rId14"/>
    <p:sldId id="262" r:id="rId15"/>
    <p:sldId id="269" r:id="rId16"/>
    <p:sldId id="425" r:id="rId17"/>
  </p:sldIdLst>
  <p:sldSz cx="12192000" cy="6858000"/>
  <p:notesSz cx="6858000" cy="9144000"/>
  <p:embeddedFontLst>
    <p:embeddedFont>
      <p:font typeface="#9Slide07 Altus" pitchFamily="2" charset="0"/>
      <p:regular r:id="rId19"/>
    </p:embeddedFont>
    <p:embeddedFont>
      <p:font typeface="A2.Jovis-WorkSansRegular-San" panose="020B0604020202020204" charset="0"/>
      <p:regular r:id="rId20"/>
    </p:embeddedFont>
    <p:embeddedFont>
      <p:font typeface="A3.Jovis-BebasNeueBold-San" panose="020B0604020202020204" charset="0"/>
      <p:bold r:id="rId21"/>
    </p:embeddedFont>
    <p:embeddedFont>
      <p:font typeface="Averta Std ExtraBold" panose="00000900000000000000" charset="0"/>
      <p:bold r:id="rId22"/>
      <p:boldItalic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Mongolian Baiti" panose="03000500000000000000" pitchFamily="66" charset="0"/>
      <p:regular r:id="rId30"/>
    </p:embeddedFont>
    <p:embeddedFont>
      <p:font typeface="Paytone One" panose="020B0604020202020204" charset="0"/>
      <p:regular r:id="rId31"/>
    </p:embeddedFont>
    <p:embeddedFont>
      <p:font typeface="Quicksand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261"/>
    <a:srgbClr val="EE4036"/>
    <a:srgbClr val="FFFAEF"/>
    <a:srgbClr val="FAA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00" autoAdjust="0"/>
    <p:restoredTop sz="94364" autoAdjust="0"/>
  </p:normalViewPr>
  <p:slideViewPr>
    <p:cSldViewPr snapToGrid="0">
      <p:cViewPr varScale="1">
        <p:scale>
          <a:sx n="66" d="100"/>
          <a:sy n="66" d="100"/>
        </p:scale>
        <p:origin x="510" y="66"/>
      </p:cViewPr>
      <p:guideLst/>
    </p:cSldViewPr>
  </p:slideViewPr>
  <p:notesTextViewPr>
    <p:cViewPr>
      <p:scale>
        <a:sx n="20" d="100"/>
        <a:sy n="2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16-Sep-23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4</a:t>
            </a:fld>
            <a:endParaRPr lang="en-US"/>
          </a:p>
        </p:txBody>
      </p:sp>
    </p:spTree>
    <p:extLst>
      <p:ext uri="{BB962C8B-B14F-4D97-AF65-F5344CB8AC3E}">
        <p14:creationId xmlns:p14="http://schemas.microsoft.com/office/powerpoint/2010/main" val="344676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7</a:t>
            </a:fld>
            <a:endParaRPr lang="en-US"/>
          </a:p>
        </p:txBody>
      </p:sp>
    </p:spTree>
    <p:extLst>
      <p:ext uri="{BB962C8B-B14F-4D97-AF65-F5344CB8AC3E}">
        <p14:creationId xmlns:p14="http://schemas.microsoft.com/office/powerpoint/2010/main" val="120032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10</a:t>
            </a:fld>
            <a:endParaRPr lang="en-US"/>
          </a:p>
        </p:txBody>
      </p:sp>
    </p:spTree>
    <p:extLst>
      <p:ext uri="{BB962C8B-B14F-4D97-AF65-F5344CB8AC3E}">
        <p14:creationId xmlns:p14="http://schemas.microsoft.com/office/powerpoint/2010/main" val="348035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11</a:t>
            </a:fld>
            <a:endParaRPr lang="en-US"/>
          </a:p>
        </p:txBody>
      </p:sp>
    </p:spTree>
    <p:extLst>
      <p:ext uri="{BB962C8B-B14F-4D97-AF65-F5344CB8AC3E}">
        <p14:creationId xmlns:p14="http://schemas.microsoft.com/office/powerpoint/2010/main" val="341721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12</a:t>
            </a:fld>
            <a:endParaRPr lang="en-US"/>
          </a:p>
        </p:txBody>
      </p:sp>
    </p:spTree>
    <p:extLst>
      <p:ext uri="{BB962C8B-B14F-4D97-AF65-F5344CB8AC3E}">
        <p14:creationId xmlns:p14="http://schemas.microsoft.com/office/powerpoint/2010/main" val="323315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13</a:t>
            </a:fld>
            <a:endParaRPr lang="en-US"/>
          </a:p>
        </p:txBody>
      </p:sp>
    </p:spTree>
    <p:extLst>
      <p:ext uri="{BB962C8B-B14F-4D97-AF65-F5344CB8AC3E}">
        <p14:creationId xmlns:p14="http://schemas.microsoft.com/office/powerpoint/2010/main" val="208119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14</a:t>
            </a:fld>
            <a:endParaRPr lang="en-US"/>
          </a:p>
        </p:txBody>
      </p:sp>
    </p:spTree>
    <p:extLst>
      <p:ext uri="{BB962C8B-B14F-4D97-AF65-F5344CB8AC3E}">
        <p14:creationId xmlns:p14="http://schemas.microsoft.com/office/powerpoint/2010/main" val="53762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16-Sep-23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83208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839788" y="365127"/>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766923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633734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339813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260230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406528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855771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8724901"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838201"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83818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16-Sep-23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16-Sep-23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16-Sep-23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16-Sep-23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16-Sep-23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75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7191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182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831851" y="1709740"/>
            <a:ext cx="10515600"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160513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16-Sep-23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3708727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3.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4.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4.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5.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2.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5.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6.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3.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6.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7.jpe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4.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7.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5.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1.xml"/><Relationship Id="rId18" Type="http://schemas.openxmlformats.org/officeDocument/2006/relationships/image" Target="../media/image44.png"/><Relationship Id="rId3" Type="http://schemas.openxmlformats.org/officeDocument/2006/relationships/audio" Target="../media/audio1.wav"/><Relationship Id="rId7" Type="http://schemas.openxmlformats.org/officeDocument/2006/relationships/image" Target="../media/image41.png"/><Relationship Id="rId12" Type="http://schemas.openxmlformats.org/officeDocument/2006/relationships/slide" Target="slide12.xml"/><Relationship Id="rId17" Type="http://schemas.openxmlformats.org/officeDocument/2006/relationships/slide" Target="slide14.xml"/><Relationship Id="rId2" Type="http://schemas.openxmlformats.org/officeDocument/2006/relationships/notesSlide" Target="../notesSlides/notesSlide1.xml"/><Relationship Id="rId16"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slide" Target="slide8.xml"/><Relationship Id="rId5" Type="http://schemas.openxmlformats.org/officeDocument/2006/relationships/image" Target="../media/image39.svg"/><Relationship Id="rId15" Type="http://schemas.openxmlformats.org/officeDocument/2006/relationships/slide" Target="slide9.xml"/><Relationship Id="rId10" Type="http://schemas.openxmlformats.org/officeDocument/2006/relationships/image" Target="../media/image43.svg"/><Relationship Id="rId4" Type="http://schemas.openxmlformats.org/officeDocument/2006/relationships/image" Target="../media/image38.png"/><Relationship Id="rId9" Type="http://schemas.openxmlformats.org/officeDocument/2006/relationships/image" Target="../media/image42.png"/><Relationship Id="rId14"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svg"/><Relationship Id="rId2" Type="http://schemas.openxmlformats.org/officeDocument/2006/relationships/audio" Target="../media/audio2.wav"/><Relationship Id="rId16"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2.jpeg"/><Relationship Id="rId5" Type="http://schemas.openxmlformats.org/officeDocument/2006/relationships/image" Target="../media/image19.png"/><Relationship Id="rId10" Type="http://schemas.openxmlformats.org/officeDocument/2006/relationships/image" Target="../media/image51.png"/><Relationship Id="rId4" Type="http://schemas.openxmlformats.org/officeDocument/2006/relationships/image" Target="../media/image46.svg"/><Relationship Id="rId9" Type="http://schemas.openxmlformats.org/officeDocument/2006/relationships/image" Target="../media/image50.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6.svg"/><Relationship Id="rId7" Type="http://schemas.openxmlformats.org/officeDocument/2006/relationships/image" Target="../media/image56.sv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55.png"/><Relationship Id="rId11" Type="http://schemas.openxmlformats.org/officeDocument/2006/relationships/image" Target="../media/image50.svg"/><Relationship Id="rId5" Type="http://schemas.openxmlformats.org/officeDocument/2006/relationships/image" Target="../media/image54.svg"/><Relationship Id="rId10" Type="http://schemas.openxmlformats.org/officeDocument/2006/relationships/image" Target="../media/image49.png"/><Relationship Id="rId4" Type="http://schemas.openxmlformats.org/officeDocument/2006/relationships/image" Target="../media/image53.png"/><Relationship Id="rId9"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1.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2.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1.jpe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2.png"/><Relationship Id="rId3" Type="http://schemas.openxmlformats.org/officeDocument/2006/relationships/image" Target="../media/image57.png"/><Relationship Id="rId7" Type="http://schemas.openxmlformats.org/officeDocument/2006/relationships/image" Target="../media/image60.sv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audio" Target="../media/audio1.wav"/><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slide" Target="slide4.xml"/><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8.svg"/><Relationship Id="rId9" Type="http://schemas.openxmlformats.org/officeDocument/2006/relationships/image" Target="../media/image62.png"/><Relationship Id="rId14" Type="http://schemas.openxmlformats.org/officeDocument/2006/relationships/image" Target="../media/image67.png"/></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3.png"/><Relationship Id="rId3" Type="http://schemas.openxmlformats.org/officeDocument/2006/relationships/image" Target="../media/image57.png"/><Relationship Id="rId7" Type="http://schemas.openxmlformats.org/officeDocument/2006/relationships/image" Target="../media/image60.sv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audio" Target="../media/audio1.wav"/><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slide" Target="slide4.xml"/><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8.svg"/><Relationship Id="rId9" Type="http://schemas.openxmlformats.org/officeDocument/2006/relationships/image" Target="../media/image62.png"/><Relationship Id="rId1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720526" y="1"/>
            <a:ext cx="3134483" cy="1481755"/>
          </a:xfrm>
          <a:custGeom>
            <a:avLst/>
            <a:gdLst/>
            <a:ahLst/>
            <a:cxnLst/>
            <a:rect l="l" t="t" r="r" b="b"/>
            <a:pathLst>
              <a:path w="4701724" h="2222633">
                <a:moveTo>
                  <a:pt x="0" y="0"/>
                </a:moveTo>
                <a:lnTo>
                  <a:pt x="4701724" y="0"/>
                </a:lnTo>
                <a:lnTo>
                  <a:pt x="4701724" y="2222633"/>
                </a:lnTo>
                <a:lnTo>
                  <a:pt x="0" y="2222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a:off x="4546071" y="4545721"/>
            <a:ext cx="2652647" cy="848847"/>
          </a:xfrm>
          <a:custGeom>
            <a:avLst/>
            <a:gdLst/>
            <a:ahLst/>
            <a:cxnLst/>
            <a:rect l="l" t="t" r="r" b="b"/>
            <a:pathLst>
              <a:path w="3978971" h="1273271">
                <a:moveTo>
                  <a:pt x="0" y="0"/>
                </a:moveTo>
                <a:lnTo>
                  <a:pt x="3978972" y="0"/>
                </a:lnTo>
                <a:lnTo>
                  <a:pt x="3978972" y="1273271"/>
                </a:lnTo>
                <a:lnTo>
                  <a:pt x="0" y="12732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5" name="Freeform 5"/>
          <p:cNvSpPr/>
          <p:nvPr/>
        </p:nvSpPr>
        <p:spPr>
          <a:xfrm rot="4423086">
            <a:off x="111164" y="-3084291"/>
            <a:ext cx="3549114" cy="5238519"/>
          </a:xfrm>
          <a:custGeom>
            <a:avLst/>
            <a:gdLst/>
            <a:ahLst/>
            <a:cxnLst/>
            <a:rect l="l" t="t" r="r" b="b"/>
            <a:pathLst>
              <a:path w="5323671" h="7857779">
                <a:moveTo>
                  <a:pt x="0" y="0"/>
                </a:moveTo>
                <a:lnTo>
                  <a:pt x="5323671" y="0"/>
                </a:lnTo>
                <a:lnTo>
                  <a:pt x="5323671" y="7857780"/>
                </a:lnTo>
                <a:lnTo>
                  <a:pt x="0" y="78577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6" name="Freeform 6"/>
          <p:cNvSpPr/>
          <p:nvPr/>
        </p:nvSpPr>
        <p:spPr>
          <a:xfrm>
            <a:off x="9416271" y="5300046"/>
            <a:ext cx="3742993" cy="2753969"/>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7" name="Freeform 7"/>
          <p:cNvSpPr/>
          <p:nvPr/>
        </p:nvSpPr>
        <p:spPr>
          <a:xfrm rot="-8897882">
            <a:off x="10454632" y="5091167"/>
            <a:ext cx="2103137" cy="1527403"/>
          </a:xfrm>
          <a:custGeom>
            <a:avLst/>
            <a:gdLst/>
            <a:ahLst/>
            <a:cxnLst/>
            <a:rect l="l" t="t" r="r" b="b"/>
            <a:pathLst>
              <a:path w="3154705" h="2291105">
                <a:moveTo>
                  <a:pt x="0" y="0"/>
                </a:moveTo>
                <a:lnTo>
                  <a:pt x="3154706" y="0"/>
                </a:lnTo>
                <a:lnTo>
                  <a:pt x="3154706" y="2291105"/>
                </a:lnTo>
                <a:lnTo>
                  <a:pt x="0" y="22911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8" name="Freeform 8"/>
          <p:cNvSpPr/>
          <p:nvPr/>
        </p:nvSpPr>
        <p:spPr>
          <a:xfrm>
            <a:off x="-1126012" y="4652517"/>
            <a:ext cx="3454531" cy="3404283"/>
          </a:xfrm>
          <a:custGeom>
            <a:avLst/>
            <a:gdLst/>
            <a:ahLst/>
            <a:cxnLst/>
            <a:rect l="l" t="t" r="r" b="b"/>
            <a:pathLst>
              <a:path w="5181796" h="5106425">
                <a:moveTo>
                  <a:pt x="0" y="0"/>
                </a:moveTo>
                <a:lnTo>
                  <a:pt x="5181796" y="0"/>
                </a:lnTo>
                <a:lnTo>
                  <a:pt x="5181796" y="5106424"/>
                </a:lnTo>
                <a:lnTo>
                  <a:pt x="0" y="51064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9" name="TextBox 9"/>
          <p:cNvSpPr txBox="1"/>
          <p:nvPr/>
        </p:nvSpPr>
        <p:spPr>
          <a:xfrm>
            <a:off x="-1253789" y="2447536"/>
            <a:ext cx="14528800" cy="3623135"/>
          </a:xfrm>
          <a:prstGeom prst="rect">
            <a:avLst/>
          </a:prstGeom>
        </p:spPr>
        <p:txBody>
          <a:bodyPr spcFirstLastPara="1" wrap="square" lIns="0" tIns="0" rIns="0" bIns="0" numCol="1" rtlCol="0" anchor="t">
            <a:prstTxWarp prst="textArchUp">
              <a:avLst/>
            </a:prstTxWarp>
            <a:spAutoFit/>
          </a:bodyPr>
          <a:lstStyle/>
          <a:p>
            <a:pPr algn="ctr">
              <a:lnSpc>
                <a:spcPts val="8587"/>
              </a:lnSpc>
            </a:pPr>
            <a:endParaRPr lang="en-US" sz="8000" dirty="0">
              <a:solidFill>
                <a:srgbClr val="C00000"/>
              </a:solidFill>
              <a:effectLst>
                <a:outerShdw blurRad="38100" dist="38100" dir="2700000" algn="tl">
                  <a:srgbClr val="000000">
                    <a:alpha val="43137"/>
                  </a:srgbClr>
                </a:outerShdw>
              </a:effectLst>
              <a:latin typeface="Paytone One"/>
            </a:endParaRPr>
          </a:p>
          <a:p>
            <a:pPr algn="ctr">
              <a:lnSpc>
                <a:spcPts val="8587"/>
              </a:lnSpc>
            </a:pPr>
            <a:endParaRPr lang="en-US" sz="8000" dirty="0">
              <a:solidFill>
                <a:srgbClr val="C00000"/>
              </a:solidFill>
              <a:effectLst>
                <a:outerShdw blurRad="38100" dist="38100" dir="2700000" algn="tl">
                  <a:srgbClr val="000000">
                    <a:alpha val="43137"/>
                  </a:srgbClr>
                </a:outerShdw>
              </a:effectLst>
              <a:latin typeface="Paytone One"/>
            </a:endParaRPr>
          </a:p>
          <a:p>
            <a:pPr algn="ctr">
              <a:lnSpc>
                <a:spcPts val="8587"/>
              </a:lnSpc>
            </a:pPr>
            <a:r>
              <a:rPr lang="en-US" sz="8000" dirty="0">
                <a:solidFill>
                  <a:srgbClr val="C00000"/>
                </a:solidFill>
                <a:effectLst>
                  <a:outerShdw blurRad="38100" dist="38100" dir="2700000" algn="tl">
                    <a:srgbClr val="000000">
                      <a:alpha val="43137"/>
                    </a:srgbClr>
                  </a:outerShdw>
                </a:effectLst>
                <a:latin typeface="Averta Std ExtraBold" panose="00000900000000000000" charset="0"/>
              </a:rPr>
              <a:t>ĐIỆN TRƯỜNG ĐỀU</a:t>
            </a:r>
          </a:p>
        </p:txBody>
      </p:sp>
      <p:grpSp>
        <p:nvGrpSpPr>
          <p:cNvPr id="12" name="Group 11"/>
          <p:cNvGrpSpPr/>
          <p:nvPr/>
        </p:nvGrpSpPr>
        <p:grpSpPr>
          <a:xfrm>
            <a:off x="2943102" y="3195887"/>
            <a:ext cx="5692898" cy="934726"/>
            <a:chOff x="3638090" y="3124200"/>
            <a:chExt cx="4915818" cy="640723"/>
          </a:xfrm>
        </p:grpSpPr>
        <p:sp>
          <p:nvSpPr>
            <p:cNvPr id="3" name="Freeform 3"/>
            <p:cNvSpPr/>
            <p:nvPr/>
          </p:nvSpPr>
          <p:spPr>
            <a:xfrm>
              <a:off x="3638090" y="3124200"/>
              <a:ext cx="4915818" cy="640723"/>
            </a:xfrm>
            <a:custGeom>
              <a:avLst/>
              <a:gdLst/>
              <a:ahLst/>
              <a:cxnLst/>
              <a:rect l="l" t="t" r="r" b="b"/>
              <a:pathLst>
                <a:path w="8431059" h="950410">
                  <a:moveTo>
                    <a:pt x="0" y="0"/>
                  </a:moveTo>
                  <a:lnTo>
                    <a:pt x="8431060" y="0"/>
                  </a:lnTo>
                  <a:lnTo>
                    <a:pt x="8431060" y="950410"/>
                  </a:lnTo>
                  <a:lnTo>
                    <a:pt x="0" y="9504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10" name="TextBox 10"/>
            <p:cNvSpPr txBox="1"/>
            <p:nvPr/>
          </p:nvSpPr>
          <p:spPr>
            <a:xfrm>
              <a:off x="3638090" y="3336749"/>
              <a:ext cx="4915818" cy="351617"/>
            </a:xfrm>
            <a:prstGeom prst="rect">
              <a:avLst/>
            </a:prstGeom>
          </p:spPr>
          <p:txBody>
            <a:bodyPr lIns="0" tIns="0" rIns="0" bIns="0" rtlCol="0" anchor="t">
              <a:spAutoFit/>
            </a:bodyPr>
            <a:lstStyle/>
            <a:p>
              <a:pPr algn="ctr">
                <a:lnSpc>
                  <a:spcPts val="4013"/>
                </a:lnSpc>
              </a:pPr>
              <a:r>
                <a:rPr lang="en-US" sz="4400" b="1" dirty="0">
                  <a:solidFill>
                    <a:srgbClr val="26226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 MÃ Ô CHỮ</a:t>
              </a:r>
            </a:p>
          </p:txBody>
        </p:sp>
      </p:grpSp>
      <p:sp>
        <p:nvSpPr>
          <p:cNvPr id="11" name="Freeform 11"/>
          <p:cNvSpPr/>
          <p:nvPr/>
        </p:nvSpPr>
        <p:spPr>
          <a:xfrm rot="4423086">
            <a:off x="-16613" y="-3291170"/>
            <a:ext cx="3549114" cy="5238519"/>
          </a:xfrm>
          <a:custGeom>
            <a:avLst/>
            <a:gdLst/>
            <a:ahLst/>
            <a:cxnLst/>
            <a:rect l="l" t="t" r="r" b="b"/>
            <a:pathLst>
              <a:path w="5323671" h="7857779">
                <a:moveTo>
                  <a:pt x="0" y="0"/>
                </a:moveTo>
                <a:lnTo>
                  <a:pt x="5323671" y="0"/>
                </a:lnTo>
                <a:lnTo>
                  <a:pt x="5323671" y="7857779"/>
                </a:lnTo>
                <a:lnTo>
                  <a:pt x="0" y="785777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vi-VN"/>
          </a:p>
        </p:txBody>
      </p:sp>
      <p:sp>
        <p:nvSpPr>
          <p:cNvPr id="13" name="TextBox 9"/>
          <p:cNvSpPr txBox="1"/>
          <p:nvPr/>
        </p:nvSpPr>
        <p:spPr>
          <a:xfrm>
            <a:off x="-1126012" y="-1728543"/>
            <a:ext cx="14528800" cy="3308598"/>
          </a:xfrm>
          <a:prstGeom prst="rect">
            <a:avLst/>
          </a:prstGeom>
        </p:spPr>
        <p:txBody>
          <a:bodyPr spcFirstLastPara="1" wrap="square" lIns="0" tIns="0" rIns="0" bIns="0" numCol="1" rtlCol="0" anchor="t">
            <a:spAutoFit/>
          </a:bodyPr>
          <a:lstStyle/>
          <a:p>
            <a:pPr algn="ctr">
              <a:lnSpc>
                <a:spcPts val="8587"/>
              </a:lnSpc>
            </a:pPr>
            <a:endParaRPr lang="en-US" sz="4400" dirty="0">
              <a:solidFill>
                <a:schemeClr val="tx1">
                  <a:lumMod val="50000"/>
                </a:schemeClr>
              </a:solidFill>
              <a:effectLst>
                <a:outerShdw blurRad="38100" dist="38100" dir="2700000" algn="tl">
                  <a:srgbClr val="000000">
                    <a:alpha val="43137"/>
                  </a:srgbClr>
                </a:outerShdw>
              </a:effectLst>
              <a:latin typeface="Paytone One"/>
            </a:endParaRPr>
          </a:p>
          <a:p>
            <a:pPr algn="ctr">
              <a:lnSpc>
                <a:spcPts val="8587"/>
              </a:lnSpc>
            </a:pPr>
            <a:endParaRPr lang="en-US" sz="4400" dirty="0">
              <a:solidFill>
                <a:schemeClr val="tx1">
                  <a:lumMod val="50000"/>
                </a:schemeClr>
              </a:solidFill>
              <a:effectLst>
                <a:outerShdw blurRad="38100" dist="38100" dir="2700000" algn="tl">
                  <a:srgbClr val="000000">
                    <a:alpha val="43137"/>
                  </a:srgbClr>
                </a:outerShdw>
              </a:effectLst>
              <a:latin typeface="Paytone One"/>
            </a:endParaRPr>
          </a:p>
          <a:p>
            <a:pPr algn="ctr">
              <a:lnSpc>
                <a:spcPts val="8587"/>
              </a:lnSpc>
            </a:pPr>
            <a:r>
              <a:rPr lang="en-US" sz="4000" dirty="0">
                <a:solidFill>
                  <a:srgbClr val="C00000"/>
                </a:solidFill>
                <a:effectLst>
                  <a:outerShdw blurRad="38100" dist="38100" dir="2700000" algn="tl">
                    <a:srgbClr val="000000">
                      <a:alpha val="43137"/>
                    </a:srgbClr>
                  </a:outerShdw>
                </a:effectLst>
                <a:latin typeface="Averta Std ExtraBold" panose="00000900000000000000" charset="0"/>
              </a:rPr>
              <a:t>VẬT LÍ 11</a:t>
            </a:r>
          </a:p>
        </p:txBody>
      </p:sp>
    </p:spTree>
    <p:extLst>
      <p:ext uri="{BB962C8B-B14F-4D97-AF65-F5344CB8AC3E}">
        <p14:creationId xmlns:p14="http://schemas.microsoft.com/office/powerpoint/2010/main" val="3814497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5"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500"/>
                                        <p:tgtEl>
                                          <p:spTgt spid="12"/>
                                        </p:tgtEl>
                                      </p:cBhvr>
                                    </p:animEffect>
                                    <p:anim calcmode="lin" valueType="num">
                                      <p:cBhvr>
                                        <p:cTn id="11" dur="1500" fill="hold"/>
                                        <p:tgtEl>
                                          <p:spTgt spid="12"/>
                                        </p:tgtEl>
                                        <p:attrNameLst>
                                          <p:attrName>ppt_w</p:attrName>
                                        </p:attrNameLst>
                                      </p:cBhvr>
                                      <p:tavLst>
                                        <p:tav tm="0" fmla="#ppt_w*sin(2.5*pi*$)">
                                          <p:val>
                                            <p:fltVal val="0"/>
                                          </p:val>
                                        </p:tav>
                                        <p:tav tm="100000">
                                          <p:val>
                                            <p:fltVal val="1"/>
                                          </p:val>
                                        </p:tav>
                                      </p:tavLst>
                                    </p:anim>
                                    <p:anim calcmode="lin" valueType="num">
                                      <p:cBhvr>
                                        <p:cTn id="12" dur="1500" fill="hold"/>
                                        <p:tgtEl>
                                          <p:spTgt spid="12"/>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16" presetClass="entr" presetSubtype="37"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1000"/>
                                        <p:tgtEl>
                                          <p:spTgt spid="9"/>
                                        </p:tgtEl>
                                      </p:cBhvr>
                                    </p:animEffect>
                                  </p:childTnLst>
                                </p:cTn>
                              </p:par>
                            </p:childTnLst>
                          </p:cTn>
                        </p:par>
                        <p:par>
                          <p:cTn id="17" fill="hold">
                            <p:stCondLst>
                              <p:cond delay="3500"/>
                            </p:stCondLst>
                            <p:childTnLst>
                              <p:par>
                                <p:cTn id="18" presetID="10" presetClass="entr" presetSubtype="0" fill="hold"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4</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223584" y="1160536"/>
            <a:ext cx="9818862" cy="2959523"/>
          </a:xfrm>
          <a:prstGeom prst="roundRect">
            <a:avLst>
              <a:gd name="adj" fmla="val 1517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09962" y="4377743"/>
            <a:ext cx="3062676" cy="880471"/>
            <a:chOff x="4037538" y="4547895"/>
            <a:chExt cx="306267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03092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73944" y="4731936"/>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4972555" y="1436372"/>
            <a:ext cx="5742606" cy="3046988"/>
          </a:xfrm>
          <a:prstGeom prst="rect">
            <a:avLst/>
          </a:prstGeom>
          <a:noFill/>
          <a:ln>
            <a:noFill/>
          </a:ln>
        </p:spPr>
        <p:txBody>
          <a:bodyPr wrap="square">
            <a:spAutoFit/>
          </a:bodyPr>
          <a:lstStyle/>
          <a:p>
            <a:pPr algn="ctr"/>
            <a:r>
              <a:rPr lang="vi-VN" sz="2400" dirty="0">
                <a:solidFill>
                  <a:srgbClr val="EE4036"/>
                </a:solidFill>
                <a:latin typeface="Averta Std ExtraBold" panose="00000900000000000000" pitchFamily="50" charset="0"/>
              </a:rPr>
              <a:t>“Một loại thiết bị dùng để hiển thị dạng tín hiệu đưa vào. Ống phóng tia điện tử phát ra electron bay qua hai bản lái tia theo phương x và phương y rồi đập lên màn huỳnh quang tạo ra điểm sáng trên màn”. Đây là mô tả về thiết bị nào?</a:t>
            </a:r>
          </a:p>
          <a:p>
            <a:pPr algn="ctr"/>
            <a:br>
              <a:rPr lang="vi-VN" sz="2400" dirty="0">
                <a:solidFill>
                  <a:srgbClr val="EE4036"/>
                </a:solidFill>
                <a:latin typeface="Averta Std ExtraBold" panose="00000900000000000000" pitchFamily="50" charset="0"/>
              </a:rPr>
            </a:br>
            <a:endParaRPr lang="en-US" sz="2400" dirty="0">
              <a:solidFill>
                <a:srgbClr val="EE4036"/>
              </a:solidFill>
              <a:latin typeface="Averta Std ExtraBold" panose="00000900000000000000" pitchFamily="50" charset="0"/>
            </a:endParaRP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102" name="!!o4b">
            <a:extLst>
              <a:ext uri="{FF2B5EF4-FFF2-40B4-BE49-F238E27FC236}">
                <a16:creationId xmlns:a16="http://schemas.microsoft.com/office/drawing/2014/main" id="{6F40FFA8-451A-4BC0-BD18-CD55C51FC9A2}"/>
              </a:ext>
            </a:extLst>
          </p:cNvPr>
          <p:cNvSpPr/>
          <p:nvPr/>
        </p:nvSpPr>
        <p:spPr>
          <a:xfrm>
            <a:off x="9044986" y="549265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3" name="!!4b">
            <a:extLst>
              <a:ext uri="{FF2B5EF4-FFF2-40B4-BE49-F238E27FC236}">
                <a16:creationId xmlns:a16="http://schemas.microsoft.com/office/drawing/2014/main" id="{FF091EC5-DEE3-4725-BA96-0C98047169DD}"/>
              </a:ext>
            </a:extLst>
          </p:cNvPr>
          <p:cNvSpPr txBox="1"/>
          <p:nvPr/>
        </p:nvSpPr>
        <p:spPr>
          <a:xfrm>
            <a:off x="9208235" y="557408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k</a:t>
            </a:r>
          </a:p>
        </p:txBody>
      </p:sp>
      <p:sp>
        <p:nvSpPr>
          <p:cNvPr id="104" name="!!o4a">
            <a:extLst>
              <a:ext uri="{FF2B5EF4-FFF2-40B4-BE49-F238E27FC236}">
                <a16:creationId xmlns:a16="http://schemas.microsoft.com/office/drawing/2014/main" id="{03CD02AD-A0B0-4461-82E4-ADE45F3505A9}"/>
              </a:ext>
            </a:extLst>
          </p:cNvPr>
          <p:cNvSpPr/>
          <p:nvPr/>
        </p:nvSpPr>
        <p:spPr>
          <a:xfrm>
            <a:off x="10183484" y="549265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10350282" y="5555881"/>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í</a:t>
            </a:r>
          </a:p>
        </p:txBody>
      </p:sp>
      <p:sp>
        <p:nvSpPr>
          <p:cNvPr id="53" name="!!o4b">
            <a:extLst>
              <a:ext uri="{FF2B5EF4-FFF2-40B4-BE49-F238E27FC236}">
                <a16:creationId xmlns:a16="http://schemas.microsoft.com/office/drawing/2014/main" id="{6F40FFA8-451A-4BC0-BD18-CD55C51FC9A2}"/>
              </a:ext>
            </a:extLst>
          </p:cNvPr>
          <p:cNvSpPr/>
          <p:nvPr/>
        </p:nvSpPr>
        <p:spPr>
          <a:xfrm>
            <a:off x="7904491" y="549265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4" name="!!4b">
            <a:extLst>
              <a:ext uri="{FF2B5EF4-FFF2-40B4-BE49-F238E27FC236}">
                <a16:creationId xmlns:a16="http://schemas.microsoft.com/office/drawing/2014/main" id="{FF091EC5-DEE3-4725-BA96-0C98047169DD}"/>
              </a:ext>
            </a:extLst>
          </p:cNvPr>
          <p:cNvSpPr txBox="1"/>
          <p:nvPr/>
        </p:nvSpPr>
        <p:spPr>
          <a:xfrm>
            <a:off x="8067740" y="552328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96" name="!!o4b">
            <a:extLst>
              <a:ext uri="{FF2B5EF4-FFF2-40B4-BE49-F238E27FC236}">
                <a16:creationId xmlns:a16="http://schemas.microsoft.com/office/drawing/2014/main" id="{6F40FFA8-451A-4BC0-BD18-CD55C51FC9A2}"/>
              </a:ext>
            </a:extLst>
          </p:cNvPr>
          <p:cNvSpPr/>
          <p:nvPr/>
        </p:nvSpPr>
        <p:spPr>
          <a:xfrm>
            <a:off x="6763921" y="549265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7" name="!!4b">
            <a:extLst>
              <a:ext uri="{FF2B5EF4-FFF2-40B4-BE49-F238E27FC236}">
                <a16:creationId xmlns:a16="http://schemas.microsoft.com/office/drawing/2014/main" id="{FF091EC5-DEE3-4725-BA96-0C98047169DD}"/>
              </a:ext>
            </a:extLst>
          </p:cNvPr>
          <p:cNvSpPr txBox="1"/>
          <p:nvPr/>
        </p:nvSpPr>
        <p:spPr>
          <a:xfrm>
            <a:off x="6927170" y="553598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98" name="!!o4b">
            <a:extLst>
              <a:ext uri="{FF2B5EF4-FFF2-40B4-BE49-F238E27FC236}">
                <a16:creationId xmlns:a16="http://schemas.microsoft.com/office/drawing/2014/main" id="{6F40FFA8-451A-4BC0-BD18-CD55C51FC9A2}"/>
              </a:ext>
            </a:extLst>
          </p:cNvPr>
          <p:cNvSpPr/>
          <p:nvPr/>
        </p:nvSpPr>
        <p:spPr>
          <a:xfrm>
            <a:off x="5623426" y="549265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9" name="!!4b">
            <a:extLst>
              <a:ext uri="{FF2B5EF4-FFF2-40B4-BE49-F238E27FC236}">
                <a16:creationId xmlns:a16="http://schemas.microsoft.com/office/drawing/2014/main" id="{FF091EC5-DEE3-4725-BA96-0C98047169DD}"/>
              </a:ext>
            </a:extLst>
          </p:cNvPr>
          <p:cNvSpPr txBox="1"/>
          <p:nvPr/>
        </p:nvSpPr>
        <p:spPr>
          <a:xfrm>
            <a:off x="5786675" y="554868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ộ</a:t>
            </a:r>
          </a:p>
        </p:txBody>
      </p:sp>
      <p:sp>
        <p:nvSpPr>
          <p:cNvPr id="100" name="!!o4b">
            <a:extLst>
              <a:ext uri="{FF2B5EF4-FFF2-40B4-BE49-F238E27FC236}">
                <a16:creationId xmlns:a16="http://schemas.microsoft.com/office/drawing/2014/main" id="{6F40FFA8-451A-4BC0-BD18-CD55C51FC9A2}"/>
              </a:ext>
            </a:extLst>
          </p:cNvPr>
          <p:cNvSpPr/>
          <p:nvPr/>
        </p:nvSpPr>
        <p:spPr>
          <a:xfrm>
            <a:off x="4481895" y="549265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b">
            <a:extLst>
              <a:ext uri="{FF2B5EF4-FFF2-40B4-BE49-F238E27FC236}">
                <a16:creationId xmlns:a16="http://schemas.microsoft.com/office/drawing/2014/main" id="{FF091EC5-DEE3-4725-BA96-0C98047169DD}"/>
              </a:ext>
            </a:extLst>
          </p:cNvPr>
          <p:cNvSpPr txBox="1"/>
          <p:nvPr/>
        </p:nvSpPr>
        <p:spPr>
          <a:xfrm>
            <a:off x="4645144" y="554868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đ</a:t>
            </a:r>
          </a:p>
        </p:txBody>
      </p:sp>
      <p:sp>
        <p:nvSpPr>
          <p:cNvPr id="105" name="!!o4b">
            <a:extLst>
              <a:ext uri="{FF2B5EF4-FFF2-40B4-BE49-F238E27FC236}">
                <a16:creationId xmlns:a16="http://schemas.microsoft.com/office/drawing/2014/main" id="{6F40FFA8-451A-4BC0-BD18-CD55C51FC9A2}"/>
              </a:ext>
            </a:extLst>
          </p:cNvPr>
          <p:cNvSpPr/>
          <p:nvPr/>
        </p:nvSpPr>
        <p:spPr>
          <a:xfrm>
            <a:off x="3341400" y="549265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6" name="!!4b">
            <a:extLst>
              <a:ext uri="{FF2B5EF4-FFF2-40B4-BE49-F238E27FC236}">
                <a16:creationId xmlns:a16="http://schemas.microsoft.com/office/drawing/2014/main" id="{FF091EC5-DEE3-4725-BA96-0C98047169DD}"/>
              </a:ext>
            </a:extLst>
          </p:cNvPr>
          <p:cNvSpPr txBox="1"/>
          <p:nvPr/>
        </p:nvSpPr>
        <p:spPr>
          <a:xfrm>
            <a:off x="3504649" y="554868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108" name="!!o4b">
            <a:extLst>
              <a:ext uri="{FF2B5EF4-FFF2-40B4-BE49-F238E27FC236}">
                <a16:creationId xmlns:a16="http://schemas.microsoft.com/office/drawing/2014/main" id="{6F40FFA8-451A-4BC0-BD18-CD55C51FC9A2}"/>
              </a:ext>
            </a:extLst>
          </p:cNvPr>
          <p:cNvSpPr/>
          <p:nvPr/>
        </p:nvSpPr>
        <p:spPr>
          <a:xfrm>
            <a:off x="2200830" y="549265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9" name="!!4b">
            <a:extLst>
              <a:ext uri="{FF2B5EF4-FFF2-40B4-BE49-F238E27FC236}">
                <a16:creationId xmlns:a16="http://schemas.microsoft.com/office/drawing/2014/main" id="{FF091EC5-DEE3-4725-BA96-0C98047169DD}"/>
              </a:ext>
            </a:extLst>
          </p:cNvPr>
          <p:cNvSpPr txBox="1"/>
          <p:nvPr/>
        </p:nvSpPr>
        <p:spPr>
          <a:xfrm>
            <a:off x="2364079" y="554868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10" name="!!o4b">
            <a:extLst>
              <a:ext uri="{FF2B5EF4-FFF2-40B4-BE49-F238E27FC236}">
                <a16:creationId xmlns:a16="http://schemas.microsoft.com/office/drawing/2014/main" id="{6F40FFA8-451A-4BC0-BD18-CD55C51FC9A2}"/>
              </a:ext>
            </a:extLst>
          </p:cNvPr>
          <p:cNvSpPr/>
          <p:nvPr/>
        </p:nvSpPr>
        <p:spPr>
          <a:xfrm>
            <a:off x="1060335" y="549265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1" name="!!4b">
            <a:extLst>
              <a:ext uri="{FF2B5EF4-FFF2-40B4-BE49-F238E27FC236}">
                <a16:creationId xmlns:a16="http://schemas.microsoft.com/office/drawing/2014/main" id="{FF091EC5-DEE3-4725-BA96-0C98047169DD}"/>
              </a:ext>
            </a:extLst>
          </p:cNvPr>
          <p:cNvSpPr txBox="1"/>
          <p:nvPr/>
        </p:nvSpPr>
        <p:spPr>
          <a:xfrm>
            <a:off x="1223584" y="554868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pic>
        <p:nvPicPr>
          <p:cNvPr id="7170" name="Picture 2" descr="Dòng điện trong chân không - Olm"/>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5728" y="1769300"/>
            <a:ext cx="3747557" cy="183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6408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3"/>
                                        </p:tgtEl>
                                      </p:cBhvr>
                                    </p:animEffect>
                                    <p:animScale>
                                      <p:cBhvr>
                                        <p:cTn id="12" dur="250" autoRev="1" fill="hold"/>
                                        <p:tgtEl>
                                          <p:spTgt spid="103"/>
                                        </p:tgtEl>
                                      </p:cBhvr>
                                      <p:by x="105000" y="105000"/>
                                    </p:animScale>
                                  </p:childTnLst>
                                </p:cTn>
                              </p:par>
                            </p:childTnLst>
                          </p:cTn>
                        </p:par>
                      </p:childTnLst>
                    </p:cTn>
                  </p:par>
                </p:childTnLst>
              </p:cTn>
              <p:nextCondLst>
                <p:cond evt="onClick" delay="0">
                  <p:tgtEl>
                    <p:spTgt spid="102"/>
                  </p:tgtEl>
                </p:cond>
              </p:nextCondLst>
            </p:seq>
            <p:seq concurrent="1" nextAc="seek">
              <p:cTn id="13" restart="whenNotActive" fill="hold" evtFilter="cancelBubble" nodeType="interactiveSeq">
                <p:stCondLst>
                  <p:cond evt="onClick" delay="0">
                    <p:tgtEl>
                      <p:spTgt spid="10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 calcmode="lin" valueType="num">
                                      <p:cBhvr>
                                        <p:cTn id="18" dur="500" fill="hold"/>
                                        <p:tgtEl>
                                          <p:spTgt spid="107"/>
                                        </p:tgtEl>
                                        <p:attrNameLst>
                                          <p:attrName>ppt_w</p:attrName>
                                        </p:attrNameLst>
                                      </p:cBhvr>
                                      <p:tavLst>
                                        <p:tav tm="0">
                                          <p:val>
                                            <p:fltVal val="0"/>
                                          </p:val>
                                        </p:tav>
                                        <p:tav tm="100000">
                                          <p:val>
                                            <p:strVal val="#ppt_w"/>
                                          </p:val>
                                        </p:tav>
                                      </p:tavLst>
                                    </p:anim>
                                    <p:anim calcmode="lin" valueType="num">
                                      <p:cBhvr>
                                        <p:cTn id="19" dur="500" fill="hold"/>
                                        <p:tgtEl>
                                          <p:spTgt spid="107"/>
                                        </p:tgtEl>
                                        <p:attrNameLst>
                                          <p:attrName>ppt_h</p:attrName>
                                        </p:attrNameLst>
                                      </p:cBhvr>
                                      <p:tavLst>
                                        <p:tav tm="0">
                                          <p:val>
                                            <p:fltVal val="0"/>
                                          </p:val>
                                        </p:tav>
                                        <p:tav tm="100000">
                                          <p:val>
                                            <p:strVal val="#ppt_h"/>
                                          </p:val>
                                        </p:tav>
                                      </p:tavLst>
                                    </p:anim>
                                    <p:animEffect transition="in" filter="fade">
                                      <p:cBhvr>
                                        <p:cTn id="20" dur="500"/>
                                        <p:tgtEl>
                                          <p:spTgt spid="107"/>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7"/>
                                        </p:tgtEl>
                                      </p:cBhvr>
                                    </p:animEffect>
                                    <p:animScale>
                                      <p:cBhvr>
                                        <p:cTn id="23" dur="250" autoRev="1" fill="hold"/>
                                        <p:tgtEl>
                                          <p:spTgt spid="107"/>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6"/>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6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5"/>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58"/>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59"/>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66"/>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60"/>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6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65"/>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7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7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80"/>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8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8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83"/>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85"/>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8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86"/>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87"/>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88"/>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89"/>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9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93"/>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9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94"/>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95"/>
                                        </p:tgtEl>
                                        <p:attrNameLst>
                                          <p:attrName>ppt_x</p:attrName>
                                          <p:attrName>ppt_y</p:attrName>
                                        </p:attrNameLst>
                                      </p:cBhvr>
                                    </p:animMotion>
                                  </p:childTnLst>
                                </p:cTn>
                              </p:par>
                            </p:childTnLst>
                          </p:cTn>
                        </p:par>
                      </p:childTnLst>
                    </p:cTn>
                  </p:par>
                </p:childTnLst>
              </p:cTn>
              <p:nextCondLst>
                <p:cond evt="onClick" delay="0">
                  <p:tgtEl>
                    <p:spTgt spid="104"/>
                  </p:tgtEl>
                </p:cond>
              </p:nextCondLst>
            </p:seq>
            <p:seq concurrent="1" nextAc="seek">
              <p:cTn id="82" restart="whenNotActive" fill="hold" evtFilter="cancelBubble" nodeType="interactiveSeq">
                <p:stCondLst>
                  <p:cond evt="onClick" delay="0">
                    <p:tgtEl>
                      <p:spTgt spid="53"/>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54"/>
                                        </p:tgtEl>
                                      </p:cBhvr>
                                    </p:animEffect>
                                    <p:animScale>
                                      <p:cBhvr>
                                        <p:cTn id="92" dur="250" autoRev="1" fill="hold"/>
                                        <p:tgtEl>
                                          <p:spTgt spid="54"/>
                                        </p:tgtEl>
                                      </p:cBhvr>
                                      <p:by x="105000" y="105000"/>
                                    </p:animScale>
                                  </p:childTnLst>
                                </p:cTn>
                              </p:par>
                            </p:childTnLst>
                          </p:cTn>
                        </p:par>
                      </p:childTnLst>
                    </p:cTn>
                  </p:par>
                </p:childTnLst>
              </p:cTn>
              <p:nextCondLst>
                <p:cond evt="onClick" delay="0">
                  <p:tgtEl>
                    <p:spTgt spid="53"/>
                  </p:tgtEl>
                </p:cond>
              </p:nextCondLst>
            </p:seq>
            <p:seq concurrent="1" nextAc="seek">
              <p:cTn id="93" restart="whenNotActive" fill="hold" evtFilter="cancelBubble" nodeType="interactiveSeq">
                <p:stCondLst>
                  <p:cond evt="onClick" delay="0">
                    <p:tgtEl>
                      <p:spTgt spid="96"/>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500" fill="hold"/>
                                        <p:tgtEl>
                                          <p:spTgt spid="97"/>
                                        </p:tgtEl>
                                        <p:attrNameLst>
                                          <p:attrName>ppt_w</p:attrName>
                                        </p:attrNameLst>
                                      </p:cBhvr>
                                      <p:tavLst>
                                        <p:tav tm="0">
                                          <p:val>
                                            <p:fltVal val="0"/>
                                          </p:val>
                                        </p:tav>
                                        <p:tav tm="100000">
                                          <p:val>
                                            <p:strVal val="#ppt_w"/>
                                          </p:val>
                                        </p:tav>
                                      </p:tavLst>
                                    </p:anim>
                                    <p:anim calcmode="lin" valueType="num">
                                      <p:cBhvr>
                                        <p:cTn id="99" dur="500" fill="hold"/>
                                        <p:tgtEl>
                                          <p:spTgt spid="97"/>
                                        </p:tgtEl>
                                        <p:attrNameLst>
                                          <p:attrName>ppt_h</p:attrName>
                                        </p:attrNameLst>
                                      </p:cBhvr>
                                      <p:tavLst>
                                        <p:tav tm="0">
                                          <p:val>
                                            <p:fltVal val="0"/>
                                          </p:val>
                                        </p:tav>
                                        <p:tav tm="100000">
                                          <p:val>
                                            <p:strVal val="#ppt_h"/>
                                          </p:val>
                                        </p:tav>
                                      </p:tavLst>
                                    </p:anim>
                                    <p:animEffect transition="in" filter="fade">
                                      <p:cBhvr>
                                        <p:cTn id="100" dur="500"/>
                                        <p:tgtEl>
                                          <p:spTgt spid="97"/>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97"/>
                                        </p:tgtEl>
                                      </p:cBhvr>
                                    </p:animEffect>
                                    <p:animScale>
                                      <p:cBhvr>
                                        <p:cTn id="103"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104" restart="whenNotActive" fill="hold" evtFilter="cancelBubble" nodeType="interactiveSeq">
                <p:stCondLst>
                  <p:cond evt="onClick" delay="0">
                    <p:tgtEl>
                      <p:spTgt spid="98"/>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9"/>
                                        </p:tgtEl>
                                        <p:attrNameLst>
                                          <p:attrName>style.visibility</p:attrName>
                                        </p:attrNameLst>
                                      </p:cBhvr>
                                      <p:to>
                                        <p:strVal val="visible"/>
                                      </p:to>
                                    </p:set>
                                    <p:anim calcmode="lin" valueType="num">
                                      <p:cBhvr>
                                        <p:cTn id="109" dur="500" fill="hold"/>
                                        <p:tgtEl>
                                          <p:spTgt spid="99"/>
                                        </p:tgtEl>
                                        <p:attrNameLst>
                                          <p:attrName>ppt_w</p:attrName>
                                        </p:attrNameLst>
                                      </p:cBhvr>
                                      <p:tavLst>
                                        <p:tav tm="0">
                                          <p:val>
                                            <p:fltVal val="0"/>
                                          </p:val>
                                        </p:tav>
                                        <p:tav tm="100000">
                                          <p:val>
                                            <p:strVal val="#ppt_w"/>
                                          </p:val>
                                        </p:tav>
                                      </p:tavLst>
                                    </p:anim>
                                    <p:anim calcmode="lin" valueType="num">
                                      <p:cBhvr>
                                        <p:cTn id="110" dur="500" fill="hold"/>
                                        <p:tgtEl>
                                          <p:spTgt spid="99"/>
                                        </p:tgtEl>
                                        <p:attrNameLst>
                                          <p:attrName>ppt_h</p:attrName>
                                        </p:attrNameLst>
                                      </p:cBhvr>
                                      <p:tavLst>
                                        <p:tav tm="0">
                                          <p:val>
                                            <p:fltVal val="0"/>
                                          </p:val>
                                        </p:tav>
                                        <p:tav tm="100000">
                                          <p:val>
                                            <p:strVal val="#ppt_h"/>
                                          </p:val>
                                        </p:tav>
                                      </p:tavLst>
                                    </p:anim>
                                    <p:animEffect transition="in" filter="fade">
                                      <p:cBhvr>
                                        <p:cTn id="111" dur="500"/>
                                        <p:tgtEl>
                                          <p:spTgt spid="99"/>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9"/>
                                        </p:tgtEl>
                                      </p:cBhvr>
                                    </p:animEffect>
                                    <p:animScale>
                                      <p:cBhvr>
                                        <p:cTn id="114" dur="250" autoRev="1" fill="hold"/>
                                        <p:tgtEl>
                                          <p:spTgt spid="99"/>
                                        </p:tgtEl>
                                      </p:cBhvr>
                                      <p:by x="105000" y="105000"/>
                                    </p:animScale>
                                  </p:childTnLst>
                                </p:cTn>
                              </p:par>
                            </p:childTnLst>
                          </p:cTn>
                        </p:par>
                      </p:childTnLst>
                    </p:cTn>
                  </p:par>
                </p:childTnLst>
              </p:cTn>
              <p:nextCondLst>
                <p:cond evt="onClick" delay="0">
                  <p:tgtEl>
                    <p:spTgt spid="98"/>
                  </p:tgtEl>
                </p:cond>
              </p:nextCondLst>
            </p:seq>
            <p:seq concurrent="1" nextAc="seek">
              <p:cTn id="115" restart="whenNotActive" fill="hold" evtFilter="cancelBubble" nodeType="interactiveSeq">
                <p:stCondLst>
                  <p:cond evt="onClick" delay="0">
                    <p:tgtEl>
                      <p:spTgt spid="100"/>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1"/>
                                        </p:tgtEl>
                                        <p:attrNameLst>
                                          <p:attrName>style.visibility</p:attrName>
                                        </p:attrNameLst>
                                      </p:cBhvr>
                                      <p:to>
                                        <p:strVal val="visible"/>
                                      </p:to>
                                    </p:set>
                                    <p:anim calcmode="lin" valueType="num">
                                      <p:cBhvr>
                                        <p:cTn id="120" dur="500" fill="hold"/>
                                        <p:tgtEl>
                                          <p:spTgt spid="101"/>
                                        </p:tgtEl>
                                        <p:attrNameLst>
                                          <p:attrName>ppt_w</p:attrName>
                                        </p:attrNameLst>
                                      </p:cBhvr>
                                      <p:tavLst>
                                        <p:tav tm="0">
                                          <p:val>
                                            <p:fltVal val="0"/>
                                          </p:val>
                                        </p:tav>
                                        <p:tav tm="100000">
                                          <p:val>
                                            <p:strVal val="#ppt_w"/>
                                          </p:val>
                                        </p:tav>
                                      </p:tavLst>
                                    </p:anim>
                                    <p:anim calcmode="lin" valueType="num">
                                      <p:cBhvr>
                                        <p:cTn id="121" dur="500" fill="hold"/>
                                        <p:tgtEl>
                                          <p:spTgt spid="101"/>
                                        </p:tgtEl>
                                        <p:attrNameLst>
                                          <p:attrName>ppt_h</p:attrName>
                                        </p:attrNameLst>
                                      </p:cBhvr>
                                      <p:tavLst>
                                        <p:tav tm="0">
                                          <p:val>
                                            <p:fltVal val="0"/>
                                          </p:val>
                                        </p:tav>
                                        <p:tav tm="100000">
                                          <p:val>
                                            <p:strVal val="#ppt_h"/>
                                          </p:val>
                                        </p:tav>
                                      </p:tavLst>
                                    </p:anim>
                                    <p:animEffect transition="in" filter="fade">
                                      <p:cBhvr>
                                        <p:cTn id="122" dur="500"/>
                                        <p:tgtEl>
                                          <p:spTgt spid="101"/>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1"/>
                                        </p:tgtEl>
                                      </p:cBhvr>
                                    </p:animEffect>
                                    <p:animScale>
                                      <p:cBhvr>
                                        <p:cTn id="125" dur="250" autoRev="1" fill="hold"/>
                                        <p:tgtEl>
                                          <p:spTgt spid="101"/>
                                        </p:tgtEl>
                                      </p:cBhvr>
                                      <p:by x="105000" y="105000"/>
                                    </p:animScale>
                                  </p:childTnLst>
                                </p:cTn>
                              </p:par>
                            </p:childTnLst>
                          </p:cTn>
                        </p:par>
                      </p:childTnLst>
                    </p:cTn>
                  </p:par>
                </p:childTnLst>
              </p:cTn>
              <p:nextCondLst>
                <p:cond evt="onClick" delay="0">
                  <p:tgtEl>
                    <p:spTgt spid="100"/>
                  </p:tgtEl>
                </p:cond>
              </p:nextCondLst>
            </p:seq>
            <p:seq concurrent="1" nextAc="seek">
              <p:cTn id="126" restart="whenNotActive" fill="hold" evtFilter="cancelBubble" nodeType="interactiveSeq">
                <p:stCondLst>
                  <p:cond evt="onClick" delay="0">
                    <p:tgtEl>
                      <p:spTgt spid="105"/>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106"/>
                                        </p:tgtEl>
                                        <p:attrNameLst>
                                          <p:attrName>style.visibility</p:attrName>
                                        </p:attrNameLst>
                                      </p:cBhvr>
                                      <p:to>
                                        <p:strVal val="visible"/>
                                      </p:to>
                                    </p:set>
                                    <p:anim calcmode="lin" valueType="num">
                                      <p:cBhvr>
                                        <p:cTn id="131" dur="500" fill="hold"/>
                                        <p:tgtEl>
                                          <p:spTgt spid="106"/>
                                        </p:tgtEl>
                                        <p:attrNameLst>
                                          <p:attrName>ppt_w</p:attrName>
                                        </p:attrNameLst>
                                      </p:cBhvr>
                                      <p:tavLst>
                                        <p:tav tm="0">
                                          <p:val>
                                            <p:fltVal val="0"/>
                                          </p:val>
                                        </p:tav>
                                        <p:tav tm="100000">
                                          <p:val>
                                            <p:strVal val="#ppt_w"/>
                                          </p:val>
                                        </p:tav>
                                      </p:tavLst>
                                    </p:anim>
                                    <p:anim calcmode="lin" valueType="num">
                                      <p:cBhvr>
                                        <p:cTn id="132" dur="500" fill="hold"/>
                                        <p:tgtEl>
                                          <p:spTgt spid="106"/>
                                        </p:tgtEl>
                                        <p:attrNameLst>
                                          <p:attrName>ppt_h</p:attrName>
                                        </p:attrNameLst>
                                      </p:cBhvr>
                                      <p:tavLst>
                                        <p:tav tm="0">
                                          <p:val>
                                            <p:fltVal val="0"/>
                                          </p:val>
                                        </p:tav>
                                        <p:tav tm="100000">
                                          <p:val>
                                            <p:strVal val="#ppt_h"/>
                                          </p:val>
                                        </p:tav>
                                      </p:tavLst>
                                    </p:anim>
                                    <p:animEffect transition="in" filter="fade">
                                      <p:cBhvr>
                                        <p:cTn id="133" dur="500"/>
                                        <p:tgtEl>
                                          <p:spTgt spid="106"/>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106"/>
                                        </p:tgtEl>
                                      </p:cBhvr>
                                    </p:animEffect>
                                    <p:animScale>
                                      <p:cBhvr>
                                        <p:cTn id="136" dur="250" autoRev="1" fill="hold"/>
                                        <p:tgtEl>
                                          <p:spTgt spid="106"/>
                                        </p:tgtEl>
                                      </p:cBhvr>
                                      <p:by x="105000" y="105000"/>
                                    </p:animScale>
                                  </p:childTnLst>
                                </p:cTn>
                              </p:par>
                            </p:childTnLst>
                          </p:cTn>
                        </p:par>
                      </p:childTnLst>
                    </p:cTn>
                  </p:par>
                </p:childTnLst>
              </p:cTn>
              <p:nextCondLst>
                <p:cond evt="onClick" delay="0">
                  <p:tgtEl>
                    <p:spTgt spid="105"/>
                  </p:tgtEl>
                </p:cond>
              </p:nextCondLst>
            </p:seq>
            <p:seq concurrent="1" nextAc="seek">
              <p:cTn id="137" restart="whenNotActive" fill="hold" evtFilter="cancelBubble" nodeType="interactiveSeq">
                <p:stCondLst>
                  <p:cond evt="onClick" delay="0">
                    <p:tgtEl>
                      <p:spTgt spid="108"/>
                    </p:tgtEl>
                  </p:cond>
                </p:stCondLst>
                <p:endSync evt="end" delay="0">
                  <p:rtn val="all"/>
                </p:endSync>
                <p:childTnLst>
                  <p:par>
                    <p:cTn id="138" fill="hold">
                      <p:stCondLst>
                        <p:cond delay="0"/>
                      </p:stCondLst>
                      <p:childTnLst>
                        <p:par>
                          <p:cTn id="139" fill="hold">
                            <p:stCondLst>
                              <p:cond delay="0"/>
                            </p:stCondLst>
                            <p:childTnLst>
                              <p:par>
                                <p:cTn id="140" presetID="53" presetClass="entr" presetSubtype="16" fill="hold" grpId="0" nodeType="withEffect">
                                  <p:stCondLst>
                                    <p:cond delay="0"/>
                                  </p:stCondLst>
                                  <p:childTnLst>
                                    <p:set>
                                      <p:cBhvr>
                                        <p:cTn id="141" dur="1" fill="hold">
                                          <p:stCondLst>
                                            <p:cond delay="0"/>
                                          </p:stCondLst>
                                        </p:cTn>
                                        <p:tgtEl>
                                          <p:spTgt spid="109"/>
                                        </p:tgtEl>
                                        <p:attrNameLst>
                                          <p:attrName>style.visibility</p:attrName>
                                        </p:attrNameLst>
                                      </p:cBhvr>
                                      <p:to>
                                        <p:strVal val="visible"/>
                                      </p:to>
                                    </p:set>
                                    <p:anim calcmode="lin" valueType="num">
                                      <p:cBhvr>
                                        <p:cTn id="142" dur="500" fill="hold"/>
                                        <p:tgtEl>
                                          <p:spTgt spid="109"/>
                                        </p:tgtEl>
                                        <p:attrNameLst>
                                          <p:attrName>ppt_w</p:attrName>
                                        </p:attrNameLst>
                                      </p:cBhvr>
                                      <p:tavLst>
                                        <p:tav tm="0">
                                          <p:val>
                                            <p:fltVal val="0"/>
                                          </p:val>
                                        </p:tav>
                                        <p:tav tm="100000">
                                          <p:val>
                                            <p:strVal val="#ppt_w"/>
                                          </p:val>
                                        </p:tav>
                                      </p:tavLst>
                                    </p:anim>
                                    <p:anim calcmode="lin" valueType="num">
                                      <p:cBhvr>
                                        <p:cTn id="143" dur="500" fill="hold"/>
                                        <p:tgtEl>
                                          <p:spTgt spid="109"/>
                                        </p:tgtEl>
                                        <p:attrNameLst>
                                          <p:attrName>ppt_h</p:attrName>
                                        </p:attrNameLst>
                                      </p:cBhvr>
                                      <p:tavLst>
                                        <p:tav tm="0">
                                          <p:val>
                                            <p:fltVal val="0"/>
                                          </p:val>
                                        </p:tav>
                                        <p:tav tm="100000">
                                          <p:val>
                                            <p:strVal val="#ppt_h"/>
                                          </p:val>
                                        </p:tav>
                                      </p:tavLst>
                                    </p:anim>
                                    <p:animEffect transition="in" filter="fade">
                                      <p:cBhvr>
                                        <p:cTn id="144" dur="500"/>
                                        <p:tgtEl>
                                          <p:spTgt spid="109"/>
                                        </p:tgtEl>
                                      </p:cBhvr>
                                    </p:animEffect>
                                  </p:childTnLst>
                                  <p:subTnLst>
                                    <p:audio>
                                      <p:cMediaNode>
                                        <p:cTn display="0" masterRel="sameClick">
                                          <p:stCondLst>
                                            <p:cond evt="begin" delay="0">
                                              <p:tn val="140"/>
                                            </p:cond>
                                          </p:stCondLst>
                                          <p:endCondLst>
                                            <p:cond evt="onStopAudio" delay="0">
                                              <p:tgtEl>
                                                <p:sldTgt/>
                                              </p:tgtEl>
                                            </p:cond>
                                          </p:endCondLst>
                                        </p:cTn>
                                        <p:tgtEl>
                                          <p:sndTgt r:embed="rId3" name="Bling.wav"/>
                                        </p:tgtEl>
                                      </p:cMediaNode>
                                    </p:audio>
                                  </p:subTnLst>
                                </p:cTn>
                              </p:par>
                              <p:par>
                                <p:cTn id="145" presetID="26" presetClass="emph" presetSubtype="0" fill="hold" grpId="1" nodeType="withEffect">
                                  <p:stCondLst>
                                    <p:cond delay="500"/>
                                  </p:stCondLst>
                                  <p:childTnLst>
                                    <p:animEffect transition="out" filter="fade">
                                      <p:cBhvr>
                                        <p:cTn id="146" dur="500" tmFilter="0, 0; .2, .5; .8, .5; 1, 0"/>
                                        <p:tgtEl>
                                          <p:spTgt spid="109"/>
                                        </p:tgtEl>
                                      </p:cBhvr>
                                    </p:animEffect>
                                    <p:animScale>
                                      <p:cBhvr>
                                        <p:cTn id="147" dur="250" autoRev="1" fill="hold"/>
                                        <p:tgtEl>
                                          <p:spTgt spid="109"/>
                                        </p:tgtEl>
                                      </p:cBhvr>
                                      <p:by x="105000" y="105000"/>
                                    </p:animScale>
                                  </p:childTnLst>
                                </p:cTn>
                              </p:par>
                            </p:childTnLst>
                          </p:cTn>
                        </p:par>
                      </p:childTnLst>
                    </p:cTn>
                  </p:par>
                </p:childTnLst>
              </p:cTn>
              <p:nextCondLst>
                <p:cond evt="onClick" delay="0">
                  <p:tgtEl>
                    <p:spTgt spid="108"/>
                  </p:tgtEl>
                </p:cond>
              </p:nextCondLst>
            </p:seq>
            <p:seq concurrent="1" nextAc="seek">
              <p:cTn id="148" restart="whenNotActive" fill="hold" evtFilter="cancelBubble" nodeType="interactiveSeq">
                <p:stCondLst>
                  <p:cond evt="onClick" delay="0">
                    <p:tgtEl>
                      <p:spTgt spid="110"/>
                    </p:tgtEl>
                  </p:cond>
                </p:stCondLst>
                <p:endSync evt="end" delay="0">
                  <p:rtn val="all"/>
                </p:endSync>
                <p:childTnLst>
                  <p:par>
                    <p:cTn id="149" fill="hold">
                      <p:stCondLst>
                        <p:cond delay="0"/>
                      </p:stCondLst>
                      <p:childTnLst>
                        <p:par>
                          <p:cTn id="150" fill="hold">
                            <p:stCondLst>
                              <p:cond delay="0"/>
                            </p:stCondLst>
                            <p:childTnLst>
                              <p:par>
                                <p:cTn id="151" presetID="53" presetClass="entr" presetSubtype="16" fill="hold" grpId="0" nodeType="withEffect">
                                  <p:stCondLst>
                                    <p:cond delay="0"/>
                                  </p:stCondLst>
                                  <p:childTnLst>
                                    <p:set>
                                      <p:cBhvr>
                                        <p:cTn id="152" dur="1" fill="hold">
                                          <p:stCondLst>
                                            <p:cond delay="0"/>
                                          </p:stCondLst>
                                        </p:cTn>
                                        <p:tgtEl>
                                          <p:spTgt spid="111"/>
                                        </p:tgtEl>
                                        <p:attrNameLst>
                                          <p:attrName>style.visibility</p:attrName>
                                        </p:attrNameLst>
                                      </p:cBhvr>
                                      <p:to>
                                        <p:strVal val="visible"/>
                                      </p:to>
                                    </p:set>
                                    <p:anim calcmode="lin" valueType="num">
                                      <p:cBhvr>
                                        <p:cTn id="153" dur="500" fill="hold"/>
                                        <p:tgtEl>
                                          <p:spTgt spid="111"/>
                                        </p:tgtEl>
                                        <p:attrNameLst>
                                          <p:attrName>ppt_w</p:attrName>
                                        </p:attrNameLst>
                                      </p:cBhvr>
                                      <p:tavLst>
                                        <p:tav tm="0">
                                          <p:val>
                                            <p:fltVal val="0"/>
                                          </p:val>
                                        </p:tav>
                                        <p:tav tm="100000">
                                          <p:val>
                                            <p:strVal val="#ppt_w"/>
                                          </p:val>
                                        </p:tav>
                                      </p:tavLst>
                                    </p:anim>
                                    <p:anim calcmode="lin" valueType="num">
                                      <p:cBhvr>
                                        <p:cTn id="154" dur="500" fill="hold"/>
                                        <p:tgtEl>
                                          <p:spTgt spid="111"/>
                                        </p:tgtEl>
                                        <p:attrNameLst>
                                          <p:attrName>ppt_h</p:attrName>
                                        </p:attrNameLst>
                                      </p:cBhvr>
                                      <p:tavLst>
                                        <p:tav tm="0">
                                          <p:val>
                                            <p:fltVal val="0"/>
                                          </p:val>
                                        </p:tav>
                                        <p:tav tm="100000">
                                          <p:val>
                                            <p:strVal val="#ppt_h"/>
                                          </p:val>
                                        </p:tav>
                                      </p:tavLst>
                                    </p:anim>
                                    <p:animEffect transition="in" filter="fade">
                                      <p:cBhvr>
                                        <p:cTn id="155" dur="500"/>
                                        <p:tgtEl>
                                          <p:spTgt spid="111"/>
                                        </p:tgtEl>
                                      </p:cBhvr>
                                    </p:animEffect>
                                  </p:childTnLst>
                                  <p:subTnLst>
                                    <p:audio>
                                      <p:cMediaNode>
                                        <p:cTn display="0" masterRel="sameClick">
                                          <p:stCondLst>
                                            <p:cond evt="begin" delay="0">
                                              <p:tn val="151"/>
                                            </p:cond>
                                          </p:stCondLst>
                                          <p:endCondLst>
                                            <p:cond evt="onStopAudio" delay="0">
                                              <p:tgtEl>
                                                <p:sldTgt/>
                                              </p:tgtEl>
                                            </p:cond>
                                          </p:endCondLst>
                                        </p:cTn>
                                        <p:tgtEl>
                                          <p:sndTgt r:embed="rId3" name="Bling.wav"/>
                                        </p:tgtEl>
                                      </p:cMediaNode>
                                    </p:audio>
                                  </p:subTnLst>
                                </p:cTn>
                              </p:par>
                              <p:par>
                                <p:cTn id="156" presetID="26" presetClass="emph" presetSubtype="0" fill="hold" grpId="1" nodeType="withEffect">
                                  <p:stCondLst>
                                    <p:cond delay="500"/>
                                  </p:stCondLst>
                                  <p:childTnLst>
                                    <p:animEffect transition="out" filter="fade">
                                      <p:cBhvr>
                                        <p:cTn id="157" dur="500" tmFilter="0, 0; .2, .5; .8, .5; 1, 0"/>
                                        <p:tgtEl>
                                          <p:spTgt spid="111"/>
                                        </p:tgtEl>
                                      </p:cBhvr>
                                    </p:animEffect>
                                    <p:animScale>
                                      <p:cBhvr>
                                        <p:cTn id="158" dur="250" autoRev="1" fill="hold"/>
                                        <p:tgtEl>
                                          <p:spTgt spid="111"/>
                                        </p:tgtEl>
                                      </p:cBhvr>
                                      <p:by x="105000" y="105000"/>
                                    </p:animScale>
                                  </p:childTnLst>
                                </p:cTn>
                              </p:par>
                            </p:childTnLst>
                          </p:cTn>
                        </p:par>
                      </p:childTnLst>
                    </p:cTn>
                  </p:par>
                </p:childTnLst>
              </p:cTn>
              <p:nextCondLst>
                <p:cond evt="onClick" delay="0">
                  <p:tgtEl>
                    <p:spTgt spid="110"/>
                  </p:tgtEl>
                </p:cond>
              </p:nextCondLst>
            </p:seq>
          </p:childTnLst>
        </p:cTn>
      </p:par>
    </p:tnLst>
    <p:bldLst>
      <p:bldP spid="103" grpId="0"/>
      <p:bldP spid="103" grpId="1"/>
      <p:bldP spid="107" grpId="0"/>
      <p:bldP spid="107" grpId="1"/>
      <p:bldP spid="54" grpId="0"/>
      <p:bldP spid="54" grpId="1"/>
      <p:bldP spid="97" grpId="0"/>
      <p:bldP spid="97" grpId="1"/>
      <p:bldP spid="99" grpId="0"/>
      <p:bldP spid="99" grpId="1"/>
      <p:bldP spid="101" grpId="0"/>
      <p:bldP spid="101" grpId="1"/>
      <p:bldP spid="106" grpId="0"/>
      <p:bldP spid="106" grpId="1"/>
      <p:bldP spid="109" grpId="0"/>
      <p:bldP spid="109" grpId="1"/>
      <p:bldP spid="111" grpId="0"/>
      <p:bldP spid="11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5</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060335" y="959725"/>
            <a:ext cx="9824959" cy="3308101"/>
          </a:xfrm>
          <a:prstGeom prst="roundRect">
            <a:avLst>
              <a:gd name="adj" fmla="val 1366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43013" y="4484159"/>
            <a:ext cx="3009852" cy="880471"/>
            <a:chOff x="4037538" y="4547895"/>
            <a:chExt cx="300985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2978104"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47188"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5121426" y="1547216"/>
            <a:ext cx="5552918" cy="2677656"/>
          </a:xfrm>
          <a:prstGeom prst="rect">
            <a:avLst/>
          </a:prstGeom>
          <a:noFill/>
          <a:ln>
            <a:noFill/>
          </a:ln>
        </p:spPr>
        <p:txBody>
          <a:bodyPr wrap="square">
            <a:spAutoFit/>
          </a:bodyPr>
          <a:lstStyle/>
          <a:p>
            <a:pPr algn="ctr"/>
            <a:r>
              <a:rPr lang="vi-VN" sz="2800" dirty="0">
                <a:solidFill>
                  <a:srgbClr val="EE4036"/>
                </a:solidFill>
                <a:latin typeface="Averta Std ExtraBold" panose="00000900000000000000" pitchFamily="50" charset="0"/>
              </a:rPr>
              <a:t>Quỹ đạo chuyển động của các ion âm sẽ khác nhau tuỳ thuộc vào độ lớn vận tốc ban đầu của các ion, vì vậy chùm ion âm sẽ được phân tán ____</a:t>
            </a:r>
            <a:br>
              <a:rPr lang="en-US" sz="2800" dirty="0">
                <a:solidFill>
                  <a:srgbClr val="EE4036"/>
                </a:solidFill>
                <a:latin typeface="Averta Std ExtraBold" panose="00000900000000000000" pitchFamily="50" charset="0"/>
              </a:rPr>
            </a:br>
            <a:endParaRPr lang="en-US" sz="2800" dirty="0">
              <a:solidFill>
                <a:srgbClr val="EE4036"/>
              </a:solidFill>
              <a:latin typeface="Averta Std ExtraBold" panose="00000900000000000000" pitchFamily="50" charset="0"/>
            </a:endParaRPr>
          </a:p>
        </p:txBody>
      </p:sp>
      <p:sp>
        <p:nvSpPr>
          <p:cNvPr id="38" name="!!o4a">
            <a:extLst>
              <a:ext uri="{FF2B5EF4-FFF2-40B4-BE49-F238E27FC236}">
                <a16:creationId xmlns:a16="http://schemas.microsoft.com/office/drawing/2014/main" id="{03CD02AD-A0B0-4461-82E4-ADE45F3505A9}"/>
              </a:ext>
            </a:extLst>
          </p:cNvPr>
          <p:cNvSpPr/>
          <p:nvPr/>
        </p:nvSpPr>
        <p:spPr>
          <a:xfrm>
            <a:off x="3529439" y="562229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9" name="!!4a">
            <a:extLst>
              <a:ext uri="{FF2B5EF4-FFF2-40B4-BE49-F238E27FC236}">
                <a16:creationId xmlns:a16="http://schemas.microsoft.com/office/drawing/2014/main" id="{7D7392F9-B328-40CF-A436-C3974F476E3C}"/>
              </a:ext>
            </a:extLst>
          </p:cNvPr>
          <p:cNvSpPr txBox="1"/>
          <p:nvPr/>
        </p:nvSpPr>
        <p:spPr>
          <a:xfrm>
            <a:off x="3704783" y="567282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8" name="!!o4a">
            <a:extLst>
              <a:ext uri="{FF2B5EF4-FFF2-40B4-BE49-F238E27FC236}">
                <a16:creationId xmlns:a16="http://schemas.microsoft.com/office/drawing/2014/main" id="{03CD02AD-A0B0-4461-82E4-ADE45F3505A9}"/>
              </a:ext>
            </a:extLst>
          </p:cNvPr>
          <p:cNvSpPr/>
          <p:nvPr/>
        </p:nvSpPr>
        <p:spPr>
          <a:xfrm>
            <a:off x="5769125" y="562229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9" name="!!4a">
            <a:extLst>
              <a:ext uri="{FF2B5EF4-FFF2-40B4-BE49-F238E27FC236}">
                <a16:creationId xmlns:a16="http://schemas.microsoft.com/office/drawing/2014/main" id="{7D7392F9-B328-40CF-A436-C3974F476E3C}"/>
              </a:ext>
            </a:extLst>
          </p:cNvPr>
          <p:cNvSpPr txBox="1"/>
          <p:nvPr/>
        </p:nvSpPr>
        <p:spPr>
          <a:xfrm>
            <a:off x="5935236" y="567282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00" name="!!o4a">
            <a:extLst>
              <a:ext uri="{FF2B5EF4-FFF2-40B4-BE49-F238E27FC236}">
                <a16:creationId xmlns:a16="http://schemas.microsoft.com/office/drawing/2014/main" id="{03CD02AD-A0B0-4461-82E4-ADE45F3505A9}"/>
              </a:ext>
            </a:extLst>
          </p:cNvPr>
          <p:cNvSpPr/>
          <p:nvPr/>
        </p:nvSpPr>
        <p:spPr>
          <a:xfrm>
            <a:off x="6887459" y="562229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a">
            <a:extLst>
              <a:ext uri="{FF2B5EF4-FFF2-40B4-BE49-F238E27FC236}">
                <a16:creationId xmlns:a16="http://schemas.microsoft.com/office/drawing/2014/main" id="{7D7392F9-B328-40CF-A436-C3974F476E3C}"/>
              </a:ext>
            </a:extLst>
          </p:cNvPr>
          <p:cNvSpPr txBox="1"/>
          <p:nvPr/>
        </p:nvSpPr>
        <p:spPr>
          <a:xfrm>
            <a:off x="7062803" y="567282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106" name="!!o4a">
            <a:extLst>
              <a:ext uri="{FF2B5EF4-FFF2-40B4-BE49-F238E27FC236}">
                <a16:creationId xmlns:a16="http://schemas.microsoft.com/office/drawing/2014/main" id="{03CD02AD-A0B0-4461-82E4-ADE45F3505A9}"/>
              </a:ext>
            </a:extLst>
          </p:cNvPr>
          <p:cNvSpPr/>
          <p:nvPr/>
        </p:nvSpPr>
        <p:spPr>
          <a:xfrm>
            <a:off x="4650791" y="5622295"/>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4826135" y="567282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ộ</a:t>
            </a:r>
          </a:p>
        </p:txBody>
      </p:sp>
      <p:pic>
        <p:nvPicPr>
          <p:cNvPr id="3" name="Picture 2" descr="Chuyển động của điện tích trong từ trường | Vật Lý Đại Cương"/>
          <p:cNvPicPr>
            <a:picLocks noChangeAspect="1" noChangeArrowheads="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b="17977"/>
          <a:stretch/>
        </p:blipFill>
        <p:spPr bwMode="auto">
          <a:xfrm>
            <a:off x="1411432" y="1013330"/>
            <a:ext cx="3712052" cy="321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64358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9"/>
                                        </p:tgtEl>
                                      </p:cBhvr>
                                    </p:animEffect>
                                    <p:animScale>
                                      <p:cBhvr>
                                        <p:cTn id="12" dur="250" autoRev="1" fill="hold"/>
                                        <p:tgtEl>
                                          <p:spTgt spid="49"/>
                                        </p:tgtEl>
                                      </p:cBhvr>
                                      <p:by x="105000" y="105000"/>
                                    </p:animScale>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98"/>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500" fill="hold"/>
                                        <p:tgtEl>
                                          <p:spTgt spid="99"/>
                                        </p:tgtEl>
                                        <p:attrNameLst>
                                          <p:attrName>ppt_w</p:attrName>
                                        </p:attrNameLst>
                                      </p:cBhvr>
                                      <p:tavLst>
                                        <p:tav tm="0">
                                          <p:val>
                                            <p:fltVal val="0"/>
                                          </p:val>
                                        </p:tav>
                                        <p:tav tm="100000">
                                          <p:val>
                                            <p:strVal val="#ppt_w"/>
                                          </p:val>
                                        </p:tav>
                                      </p:tavLst>
                                    </p:anim>
                                    <p:anim calcmode="lin" valueType="num">
                                      <p:cBhvr>
                                        <p:cTn id="19" dur="500" fill="hold"/>
                                        <p:tgtEl>
                                          <p:spTgt spid="99"/>
                                        </p:tgtEl>
                                        <p:attrNameLst>
                                          <p:attrName>ppt_h</p:attrName>
                                        </p:attrNameLst>
                                      </p:cBhvr>
                                      <p:tavLst>
                                        <p:tav tm="0">
                                          <p:val>
                                            <p:fltVal val="0"/>
                                          </p:val>
                                        </p:tav>
                                        <p:tav tm="100000">
                                          <p:val>
                                            <p:strVal val="#ppt_h"/>
                                          </p:val>
                                        </p:tav>
                                      </p:tavLst>
                                    </p:anim>
                                    <p:animEffect transition="in" filter="fade">
                                      <p:cBhvr>
                                        <p:cTn id="20" dur="500"/>
                                        <p:tgtEl>
                                          <p:spTgt spid="99"/>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9"/>
                                        </p:tgtEl>
                                      </p:cBhvr>
                                    </p:animEffect>
                                    <p:animScale>
                                      <p:cBhvr>
                                        <p:cTn id="23" dur="250" autoRev="1" fill="hold"/>
                                        <p:tgtEl>
                                          <p:spTgt spid="99"/>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6"/>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6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5"/>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58"/>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59"/>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66"/>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60"/>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6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65"/>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7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7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80"/>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8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8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83"/>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85"/>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8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86"/>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87"/>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88"/>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89"/>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9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93"/>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9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94"/>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95"/>
                                        </p:tgtEl>
                                        <p:attrNameLst>
                                          <p:attrName>ppt_x</p:attrName>
                                          <p:attrName>ppt_y</p:attrName>
                                        </p:attrNameLst>
                                      </p:cBhvr>
                                    </p:animMotion>
                                  </p:childTnLst>
                                </p:cTn>
                              </p:par>
                            </p:childTnLst>
                          </p:cTn>
                        </p:par>
                      </p:childTnLst>
                    </p:cTn>
                  </p:par>
                </p:childTnLst>
              </p:cTn>
              <p:nextCondLst>
                <p:cond evt="onClick" delay="0">
                  <p:tgtEl>
                    <p:spTgt spid="98"/>
                  </p:tgtEl>
                </p:cond>
              </p:nextCondLst>
            </p:seq>
            <p:seq concurrent="1" nextAc="seek">
              <p:cTn id="82" restart="whenNotActive" fill="hold" evtFilter="cancelBubble" nodeType="interactiveSeq">
                <p:stCondLst>
                  <p:cond evt="onClick" delay="0">
                    <p:tgtEl>
                      <p:spTgt spid="100"/>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anim calcmode="lin" valueType="num">
                                      <p:cBhvr>
                                        <p:cTn id="87" dur="500" fill="hold"/>
                                        <p:tgtEl>
                                          <p:spTgt spid="101"/>
                                        </p:tgtEl>
                                        <p:attrNameLst>
                                          <p:attrName>ppt_w</p:attrName>
                                        </p:attrNameLst>
                                      </p:cBhvr>
                                      <p:tavLst>
                                        <p:tav tm="0">
                                          <p:val>
                                            <p:fltVal val="0"/>
                                          </p:val>
                                        </p:tav>
                                        <p:tav tm="100000">
                                          <p:val>
                                            <p:strVal val="#ppt_w"/>
                                          </p:val>
                                        </p:tav>
                                      </p:tavLst>
                                    </p:anim>
                                    <p:anim calcmode="lin" valueType="num">
                                      <p:cBhvr>
                                        <p:cTn id="88" dur="500" fill="hold"/>
                                        <p:tgtEl>
                                          <p:spTgt spid="101"/>
                                        </p:tgtEl>
                                        <p:attrNameLst>
                                          <p:attrName>ppt_h</p:attrName>
                                        </p:attrNameLst>
                                      </p:cBhvr>
                                      <p:tavLst>
                                        <p:tav tm="0">
                                          <p:val>
                                            <p:fltVal val="0"/>
                                          </p:val>
                                        </p:tav>
                                        <p:tav tm="100000">
                                          <p:val>
                                            <p:strVal val="#ppt_h"/>
                                          </p:val>
                                        </p:tav>
                                      </p:tavLst>
                                    </p:anim>
                                    <p:animEffect transition="in" filter="fade">
                                      <p:cBhvr>
                                        <p:cTn id="89" dur="500"/>
                                        <p:tgtEl>
                                          <p:spTgt spid="101"/>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1"/>
                                        </p:tgtEl>
                                      </p:cBhvr>
                                    </p:animEffect>
                                    <p:animScale>
                                      <p:cBhvr>
                                        <p:cTn id="92" dur="250" autoRev="1" fill="hold"/>
                                        <p:tgtEl>
                                          <p:spTgt spid="101"/>
                                        </p:tgtEl>
                                      </p:cBhvr>
                                      <p:by x="105000" y="105000"/>
                                    </p:animScale>
                                  </p:childTnLst>
                                </p:cTn>
                              </p:par>
                            </p:childTnLst>
                          </p:cTn>
                        </p:par>
                      </p:childTnLst>
                    </p:cTn>
                  </p:par>
                </p:childTnLst>
              </p:cTn>
              <p:nextCondLst>
                <p:cond evt="onClick" delay="0">
                  <p:tgtEl>
                    <p:spTgt spid="100"/>
                  </p:tgtEl>
                </p:cond>
              </p:nextCondLst>
            </p:seq>
            <p:seq concurrent="1" nextAc="seek">
              <p:cTn id="93" restart="whenNotActive" fill="hold" evtFilter="cancelBubble" nodeType="interactiveSeq">
                <p:stCondLst>
                  <p:cond evt="onClick" delay="0">
                    <p:tgtEl>
                      <p:spTgt spid="106"/>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07"/>
                                        </p:tgtEl>
                                        <p:attrNameLst>
                                          <p:attrName>style.visibility</p:attrName>
                                        </p:attrNameLst>
                                      </p:cBhvr>
                                      <p:to>
                                        <p:strVal val="visible"/>
                                      </p:to>
                                    </p:set>
                                    <p:anim calcmode="lin" valueType="num">
                                      <p:cBhvr>
                                        <p:cTn id="98" dur="500" fill="hold"/>
                                        <p:tgtEl>
                                          <p:spTgt spid="107"/>
                                        </p:tgtEl>
                                        <p:attrNameLst>
                                          <p:attrName>ppt_w</p:attrName>
                                        </p:attrNameLst>
                                      </p:cBhvr>
                                      <p:tavLst>
                                        <p:tav tm="0">
                                          <p:val>
                                            <p:fltVal val="0"/>
                                          </p:val>
                                        </p:tav>
                                        <p:tav tm="100000">
                                          <p:val>
                                            <p:strVal val="#ppt_w"/>
                                          </p:val>
                                        </p:tav>
                                      </p:tavLst>
                                    </p:anim>
                                    <p:anim calcmode="lin" valueType="num">
                                      <p:cBhvr>
                                        <p:cTn id="99" dur="500" fill="hold"/>
                                        <p:tgtEl>
                                          <p:spTgt spid="107"/>
                                        </p:tgtEl>
                                        <p:attrNameLst>
                                          <p:attrName>ppt_h</p:attrName>
                                        </p:attrNameLst>
                                      </p:cBhvr>
                                      <p:tavLst>
                                        <p:tav tm="0">
                                          <p:val>
                                            <p:fltVal val="0"/>
                                          </p:val>
                                        </p:tav>
                                        <p:tav tm="100000">
                                          <p:val>
                                            <p:strVal val="#ppt_h"/>
                                          </p:val>
                                        </p:tav>
                                      </p:tavLst>
                                    </p:anim>
                                    <p:animEffect transition="in" filter="fade">
                                      <p:cBhvr>
                                        <p:cTn id="100" dur="500"/>
                                        <p:tgtEl>
                                          <p:spTgt spid="107"/>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07"/>
                                        </p:tgtEl>
                                      </p:cBhvr>
                                    </p:animEffect>
                                    <p:animScale>
                                      <p:cBhvr>
                                        <p:cTn id="103" dur="250" autoRev="1" fill="hold"/>
                                        <p:tgtEl>
                                          <p:spTgt spid="107"/>
                                        </p:tgtEl>
                                      </p:cBhvr>
                                      <p:by x="105000" y="105000"/>
                                    </p:animScale>
                                  </p:childTnLst>
                                </p:cTn>
                              </p:par>
                            </p:childTnLst>
                          </p:cTn>
                        </p:par>
                      </p:childTnLst>
                    </p:cTn>
                  </p:par>
                </p:childTnLst>
              </p:cTn>
              <p:nextCondLst>
                <p:cond evt="onClick" delay="0">
                  <p:tgtEl>
                    <p:spTgt spid="106"/>
                  </p:tgtEl>
                </p:cond>
              </p:nextCondLst>
            </p:seq>
          </p:childTnLst>
        </p:cTn>
      </p:par>
    </p:tnLst>
    <p:bldLst>
      <p:bldP spid="49" grpId="0"/>
      <p:bldP spid="49" grpId="1"/>
      <p:bldP spid="99" grpId="0"/>
      <p:bldP spid="99" grpId="1"/>
      <p:bldP spid="101" grpId="0"/>
      <p:bldP spid="101" grpId="1"/>
      <p:bldP spid="107" grpId="0"/>
      <p:bldP spid="10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6</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8" name="Rectangle: Rounded Corners 28">
            <a:extLst>
              <a:ext uri="{FF2B5EF4-FFF2-40B4-BE49-F238E27FC236}">
                <a16:creationId xmlns:a16="http://schemas.microsoft.com/office/drawing/2014/main" id="{79081DE3-25B1-4AC5-88E2-CA1A582D540E}"/>
              </a:ext>
            </a:extLst>
          </p:cNvPr>
          <p:cNvSpPr/>
          <p:nvPr/>
        </p:nvSpPr>
        <p:spPr>
          <a:xfrm>
            <a:off x="1030959" y="1058699"/>
            <a:ext cx="9810864" cy="3288995"/>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63858ED7-2267-4CC5-88D9-750AC4B510B7}"/>
              </a:ext>
            </a:extLst>
          </p:cNvPr>
          <p:cNvGrpSpPr/>
          <p:nvPr/>
        </p:nvGrpSpPr>
        <p:grpSpPr>
          <a:xfrm>
            <a:off x="4409962" y="4511528"/>
            <a:ext cx="3021110" cy="880471"/>
            <a:chOff x="4037538" y="4547895"/>
            <a:chExt cx="3021110" cy="880471"/>
          </a:xfrm>
        </p:grpSpPr>
        <p:sp>
          <p:nvSpPr>
            <p:cNvPr id="100"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Quesion1">
              <a:extLst>
                <a:ext uri="{FF2B5EF4-FFF2-40B4-BE49-F238E27FC236}">
                  <a16:creationId xmlns:a16="http://schemas.microsoft.com/office/drawing/2014/main" id="{C4425022-16BA-4BDD-9D76-C5A7629E652F}"/>
                </a:ext>
              </a:extLst>
            </p:cNvPr>
            <p:cNvSpPr txBox="1"/>
            <p:nvPr/>
          </p:nvSpPr>
          <p:spPr>
            <a:xfrm>
              <a:off x="4961679"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102"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03"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 name="Group 103">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05"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106"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107" name="TextBox 106"/>
          <p:cNvSpPr txBox="1"/>
          <p:nvPr/>
        </p:nvSpPr>
        <p:spPr>
          <a:xfrm>
            <a:off x="1146918" y="1238802"/>
            <a:ext cx="5876372" cy="2862322"/>
          </a:xfrm>
          <a:prstGeom prst="rect">
            <a:avLst/>
          </a:prstGeom>
          <a:noFill/>
        </p:spPr>
        <p:txBody>
          <a:bodyPr wrap="square" rtlCol="0">
            <a:spAutoFit/>
          </a:bodyPr>
          <a:lstStyle/>
          <a:p>
            <a:pPr algn="ctr"/>
            <a:r>
              <a:rPr lang="vi-VN" sz="3600" dirty="0">
                <a:solidFill>
                  <a:srgbClr val="EE4036"/>
                </a:solidFill>
                <a:latin typeface="Averta Std ExtraBold" panose="00000900000000000000" pitchFamily="50" charset="0"/>
              </a:rPr>
              <a:t>Lực điện có chiều thẳng đứng, hướng từ trên xuống dưới nên điện tích sẽ chuyển động nhanh dần đều theo phương nào</a:t>
            </a:r>
            <a:r>
              <a:rPr lang="en-US" sz="3600" dirty="0">
                <a:solidFill>
                  <a:srgbClr val="EE4036"/>
                </a:solidFill>
                <a:latin typeface="Averta Std ExtraBold" panose="00000900000000000000" pitchFamily="50" charset="0"/>
              </a:rPr>
              <a:t>?</a:t>
            </a:r>
            <a:endParaRPr lang="vi-VN" sz="3600" dirty="0">
              <a:solidFill>
                <a:srgbClr val="EE4036"/>
              </a:solidFill>
              <a:latin typeface="Averta Std ExtraBold" panose="00000900000000000000" pitchFamily="50" charset="0"/>
            </a:endParaRPr>
          </a:p>
        </p:txBody>
      </p:sp>
      <p:sp>
        <p:nvSpPr>
          <p:cNvPr id="114" name="!!o3b">
            <a:extLst>
              <a:ext uri="{FF2B5EF4-FFF2-40B4-BE49-F238E27FC236}">
                <a16:creationId xmlns:a16="http://schemas.microsoft.com/office/drawing/2014/main" id="{727977B5-F189-4A81-8746-8651162923AF}"/>
              </a:ext>
            </a:extLst>
          </p:cNvPr>
          <p:cNvSpPr/>
          <p:nvPr/>
        </p:nvSpPr>
        <p:spPr>
          <a:xfrm>
            <a:off x="5405096" y="5673786"/>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5" name="!!o3c">
            <a:extLst>
              <a:ext uri="{FF2B5EF4-FFF2-40B4-BE49-F238E27FC236}">
                <a16:creationId xmlns:a16="http://schemas.microsoft.com/office/drawing/2014/main" id="{FF9E2E47-AF30-4140-9174-D1F1B2A7ACE4}"/>
              </a:ext>
            </a:extLst>
          </p:cNvPr>
          <p:cNvSpPr/>
          <p:nvPr/>
        </p:nvSpPr>
        <p:spPr>
          <a:xfrm>
            <a:off x="6575835" y="5673786"/>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6" name="!!o3a">
            <a:extLst>
              <a:ext uri="{FF2B5EF4-FFF2-40B4-BE49-F238E27FC236}">
                <a16:creationId xmlns:a16="http://schemas.microsoft.com/office/drawing/2014/main" id="{1966C6BC-5829-4F16-A504-4CE1C7609161}"/>
              </a:ext>
            </a:extLst>
          </p:cNvPr>
          <p:cNvSpPr/>
          <p:nvPr/>
        </p:nvSpPr>
        <p:spPr>
          <a:xfrm>
            <a:off x="4243013" y="5673786"/>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7" name="!!3a">
            <a:extLst>
              <a:ext uri="{FF2B5EF4-FFF2-40B4-BE49-F238E27FC236}">
                <a16:creationId xmlns:a16="http://schemas.microsoft.com/office/drawing/2014/main" id="{3AFE8AE5-A9AA-4637-A979-EE1B11736C0D}"/>
              </a:ext>
            </a:extLst>
          </p:cNvPr>
          <p:cNvSpPr txBox="1"/>
          <p:nvPr/>
        </p:nvSpPr>
        <p:spPr>
          <a:xfrm>
            <a:off x="4390410" y="5726905"/>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118" name="!!3b">
            <a:extLst>
              <a:ext uri="{FF2B5EF4-FFF2-40B4-BE49-F238E27FC236}">
                <a16:creationId xmlns:a16="http://schemas.microsoft.com/office/drawing/2014/main" id="{1A273D81-3FC5-40F3-8DBC-43408EECA659}"/>
              </a:ext>
            </a:extLst>
          </p:cNvPr>
          <p:cNvSpPr txBox="1"/>
          <p:nvPr/>
        </p:nvSpPr>
        <p:spPr>
          <a:xfrm>
            <a:off x="5572047" y="5698859"/>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ọ</a:t>
            </a:r>
          </a:p>
        </p:txBody>
      </p:sp>
      <p:sp>
        <p:nvSpPr>
          <p:cNvPr id="119" name="!!3c">
            <a:extLst>
              <a:ext uri="{FF2B5EF4-FFF2-40B4-BE49-F238E27FC236}">
                <a16:creationId xmlns:a16="http://schemas.microsoft.com/office/drawing/2014/main" id="{47834679-DA72-43D6-958F-A53074407007}"/>
              </a:ext>
            </a:extLst>
          </p:cNvPr>
          <p:cNvSpPr txBox="1"/>
          <p:nvPr/>
        </p:nvSpPr>
        <p:spPr>
          <a:xfrm>
            <a:off x="6735963" y="5721030"/>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pic>
        <p:nvPicPr>
          <p:cNvPr id="5130" name="Picture 10" descr="{Dễ Hiểu Nhất} Công Của Lực Điện Là Gì ? Và bài tập minh họa chi tiết"/>
          <p:cNvPicPr>
            <a:picLocks noChangeAspect="1" noChangeArrowheads="1"/>
          </p:cNvPicPr>
          <p:nvPr/>
        </p:nvPicPr>
        <p:blipFill rotWithShape="1">
          <a:blip r:embed="rId19">
            <a:extLst>
              <a:ext uri="{28A0092B-C50C-407E-A947-70E740481C1C}">
                <a14:useLocalDpi xmlns:a14="http://schemas.microsoft.com/office/drawing/2010/main" val="0"/>
              </a:ext>
            </a:extLst>
          </a:blip>
          <a:srcRect l="42053" r="5257"/>
          <a:stretch/>
        </p:blipFill>
        <p:spPr bwMode="auto">
          <a:xfrm>
            <a:off x="7274365" y="1363948"/>
            <a:ext cx="3269385" cy="261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1932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1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17"/>
                                        </p:tgtEl>
                                      </p:cBhvr>
                                    </p:animEffect>
                                    <p:animScale>
                                      <p:cBhvr>
                                        <p:cTn id="12" dur="250" autoRev="1" fill="hold"/>
                                        <p:tgtEl>
                                          <p:spTgt spid="117"/>
                                        </p:tgtEl>
                                      </p:cBhvr>
                                      <p:by x="105000" y="105000"/>
                                    </p:animScale>
                                  </p:childTnLst>
                                </p:cTn>
                              </p:par>
                            </p:childTnLst>
                          </p:cTn>
                        </p:par>
                      </p:childTnLst>
                    </p:cTn>
                  </p:par>
                </p:childTnLst>
              </p:cTn>
              <p:nextCondLst>
                <p:cond evt="onClick" delay="0">
                  <p:tgtEl>
                    <p:spTgt spid="116"/>
                  </p:tgtEl>
                </p:cond>
              </p:nextCondLst>
            </p:seq>
            <p:seq concurrent="1" nextAc="seek">
              <p:cTn id="13" restart="whenNotActive" fill="hold" evtFilter="cancelBubble" nodeType="interactiveSeq">
                <p:stCondLst>
                  <p:cond evt="onClick" delay="0">
                    <p:tgtEl>
                      <p:spTgt spid="11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8"/>
                                        </p:tgtEl>
                                        <p:attrNameLst>
                                          <p:attrName>style.visibility</p:attrName>
                                        </p:attrNameLst>
                                      </p:cBhvr>
                                      <p:to>
                                        <p:strVal val="visible"/>
                                      </p:to>
                                    </p:set>
                                    <p:anim calcmode="lin" valueType="num">
                                      <p:cBhvr>
                                        <p:cTn id="18" dur="500" fill="hold"/>
                                        <p:tgtEl>
                                          <p:spTgt spid="118"/>
                                        </p:tgtEl>
                                        <p:attrNameLst>
                                          <p:attrName>ppt_w</p:attrName>
                                        </p:attrNameLst>
                                      </p:cBhvr>
                                      <p:tavLst>
                                        <p:tav tm="0">
                                          <p:val>
                                            <p:fltVal val="0"/>
                                          </p:val>
                                        </p:tav>
                                        <p:tav tm="100000">
                                          <p:val>
                                            <p:strVal val="#ppt_w"/>
                                          </p:val>
                                        </p:tav>
                                      </p:tavLst>
                                    </p:anim>
                                    <p:anim calcmode="lin" valueType="num">
                                      <p:cBhvr>
                                        <p:cTn id="19" dur="500" fill="hold"/>
                                        <p:tgtEl>
                                          <p:spTgt spid="118"/>
                                        </p:tgtEl>
                                        <p:attrNameLst>
                                          <p:attrName>ppt_h</p:attrName>
                                        </p:attrNameLst>
                                      </p:cBhvr>
                                      <p:tavLst>
                                        <p:tav tm="0">
                                          <p:val>
                                            <p:fltVal val="0"/>
                                          </p:val>
                                        </p:tav>
                                        <p:tav tm="100000">
                                          <p:val>
                                            <p:strVal val="#ppt_h"/>
                                          </p:val>
                                        </p:tav>
                                      </p:tavLst>
                                    </p:anim>
                                    <p:animEffect transition="in" filter="fade">
                                      <p:cBhvr>
                                        <p:cTn id="20" dur="500"/>
                                        <p:tgtEl>
                                          <p:spTgt spid="118"/>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8"/>
                                        </p:tgtEl>
                                      </p:cBhvr>
                                    </p:animEffect>
                                    <p:animScale>
                                      <p:cBhvr>
                                        <p:cTn id="23" dur="250" autoRev="1" fill="hold"/>
                                        <p:tgtEl>
                                          <p:spTgt spid="118"/>
                                        </p:tgtEl>
                                      </p:cBhvr>
                                      <p:by x="105000" y="105000"/>
                                    </p:animScale>
                                  </p:childTnLst>
                                </p:cTn>
                              </p:par>
                            </p:childTnLst>
                          </p:cTn>
                        </p:par>
                      </p:childTnLst>
                    </p:cTn>
                  </p:par>
                </p:childTnLst>
              </p:cTn>
              <p:nextCondLst>
                <p:cond evt="onClick" delay="0">
                  <p:tgtEl>
                    <p:spTgt spid="114"/>
                  </p:tgtEl>
                </p:cond>
              </p:nextCondLst>
            </p:seq>
            <p:seq concurrent="1" nextAc="seek">
              <p:cTn id="24" restart="whenNotActive" fill="hold" evtFilter="cancelBubble" nodeType="interactiveSeq">
                <p:stCondLst>
                  <p:cond evt="onClick" delay="0">
                    <p:tgtEl>
                      <p:spTgt spid="11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anim calcmode="lin" valueType="num">
                                      <p:cBhvr>
                                        <p:cTn id="29" dur="500" fill="hold"/>
                                        <p:tgtEl>
                                          <p:spTgt spid="119"/>
                                        </p:tgtEl>
                                        <p:attrNameLst>
                                          <p:attrName>ppt_w</p:attrName>
                                        </p:attrNameLst>
                                      </p:cBhvr>
                                      <p:tavLst>
                                        <p:tav tm="0">
                                          <p:val>
                                            <p:fltVal val="0"/>
                                          </p:val>
                                        </p:tav>
                                        <p:tav tm="100000">
                                          <p:val>
                                            <p:strVal val="#ppt_w"/>
                                          </p:val>
                                        </p:tav>
                                      </p:tavLst>
                                    </p:anim>
                                    <p:anim calcmode="lin" valueType="num">
                                      <p:cBhvr>
                                        <p:cTn id="30" dur="500" fill="hold"/>
                                        <p:tgtEl>
                                          <p:spTgt spid="119"/>
                                        </p:tgtEl>
                                        <p:attrNameLst>
                                          <p:attrName>ppt_h</p:attrName>
                                        </p:attrNameLst>
                                      </p:cBhvr>
                                      <p:tavLst>
                                        <p:tav tm="0">
                                          <p:val>
                                            <p:fltVal val="0"/>
                                          </p:val>
                                        </p:tav>
                                        <p:tav tm="100000">
                                          <p:val>
                                            <p:strVal val="#ppt_h"/>
                                          </p:val>
                                        </p:tav>
                                      </p:tavLst>
                                    </p:anim>
                                    <p:animEffect transition="in" filter="fade">
                                      <p:cBhvr>
                                        <p:cTn id="31" dur="500"/>
                                        <p:tgtEl>
                                          <p:spTgt spid="119"/>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9"/>
                                        </p:tgtEl>
                                      </p:cBhvr>
                                    </p:animEffect>
                                    <p:animScale>
                                      <p:cBhvr>
                                        <p:cTn id="34" dur="250" autoRev="1" fill="hold"/>
                                        <p:tgtEl>
                                          <p:spTgt spid="119"/>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6"/>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6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7"/>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55"/>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8"/>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9"/>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66"/>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60"/>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62"/>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65"/>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76"/>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7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77"/>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80"/>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81"/>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8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83"/>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85"/>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84"/>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6"/>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7"/>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8"/>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9"/>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90"/>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91"/>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93"/>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92"/>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94"/>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95"/>
                                        </p:tgtEl>
                                        <p:attrNameLst>
                                          <p:attrName>ppt_x</p:attrName>
                                          <p:attrName>ppt_y</p:attrName>
                                        </p:attrNameLst>
                                      </p:cBhvr>
                                    </p:animMotion>
                                  </p:childTnLst>
                                </p:cTn>
                              </p:par>
                            </p:childTnLst>
                          </p:cTn>
                        </p:par>
                      </p:childTnLst>
                    </p:cTn>
                  </p:par>
                </p:childTnLst>
              </p:cTn>
              <p:nextCondLst>
                <p:cond evt="onClick" delay="0">
                  <p:tgtEl>
                    <p:spTgt spid="115"/>
                  </p:tgtEl>
                </p:cond>
              </p:nextCondLst>
            </p:seq>
          </p:childTnLst>
        </p:cTn>
      </p:par>
    </p:tnLst>
    <p:bldLst>
      <p:bldP spid="117" grpId="0"/>
      <p:bldP spid="117" grpId="1"/>
      <p:bldP spid="118" grpId="0"/>
      <p:bldP spid="118" grpId="1"/>
      <p:bldP spid="119" grpId="0"/>
      <p:bldP spid="119"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7</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68793" y="1139071"/>
            <a:ext cx="9969107" cy="2742981"/>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03490" y="4236913"/>
            <a:ext cx="3021110" cy="880471"/>
            <a:chOff x="4037538" y="4547895"/>
            <a:chExt cx="3021110"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1679"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pic>
        <p:nvPicPr>
          <p:cNvPr id="49" name="Picture 48">
            <a:extLst>
              <a:ext uri="{FF2B5EF4-FFF2-40B4-BE49-F238E27FC236}">
                <a16:creationId xmlns:a16="http://schemas.microsoft.com/office/drawing/2014/main" id="{A622DB69-83C4-42B9-BF1A-09C8614ACEE6}"/>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0" name="Picture 49">
            <a:extLst>
              <a:ext uri="{FF2B5EF4-FFF2-40B4-BE49-F238E27FC236}">
                <a16:creationId xmlns:a16="http://schemas.microsoft.com/office/drawing/2014/main" id="{5BF8BEEB-A48C-43E1-9B90-E647CFBF4F9B}"/>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1" name="Picture 50">
            <a:extLst>
              <a:ext uri="{FF2B5EF4-FFF2-40B4-BE49-F238E27FC236}">
                <a16:creationId xmlns:a16="http://schemas.microsoft.com/office/drawing/2014/main" id="{D8306303-3CA0-4A15-A5D2-00B46E91203A}"/>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2" name="Picture 51">
            <a:extLst>
              <a:ext uri="{FF2B5EF4-FFF2-40B4-BE49-F238E27FC236}">
                <a16:creationId xmlns:a16="http://schemas.microsoft.com/office/drawing/2014/main" id="{81E161F3-E538-4677-B51A-922707270534}"/>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3" name="Picture 52">
            <a:extLst>
              <a:ext uri="{FF2B5EF4-FFF2-40B4-BE49-F238E27FC236}">
                <a16:creationId xmlns:a16="http://schemas.microsoft.com/office/drawing/2014/main" id="{6D55CD44-ED35-4210-9941-1F51C694E62B}"/>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54" name="Picture 53">
            <a:extLst>
              <a:ext uri="{FF2B5EF4-FFF2-40B4-BE49-F238E27FC236}">
                <a16:creationId xmlns:a16="http://schemas.microsoft.com/office/drawing/2014/main" id="{803FEA7D-2513-4EEA-811C-84B5F78E6A20}"/>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55" name="Picture 54">
            <a:extLst>
              <a:ext uri="{FF2B5EF4-FFF2-40B4-BE49-F238E27FC236}">
                <a16:creationId xmlns:a16="http://schemas.microsoft.com/office/drawing/2014/main" id="{447AD84C-8CF9-4056-A4E3-B74CB05DF278}"/>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56" name="Picture 55">
            <a:extLst>
              <a:ext uri="{FF2B5EF4-FFF2-40B4-BE49-F238E27FC236}">
                <a16:creationId xmlns:a16="http://schemas.microsoft.com/office/drawing/2014/main" id="{C7CB4E12-983D-46E2-A8A3-DBC4BCD99F70}"/>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57" name="Picture 56">
            <a:extLst>
              <a:ext uri="{FF2B5EF4-FFF2-40B4-BE49-F238E27FC236}">
                <a16:creationId xmlns:a16="http://schemas.microsoft.com/office/drawing/2014/main" id="{074C1201-0AA7-42CC-9513-433A8C9E6614}"/>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58" name="Picture 57">
            <a:extLst>
              <a:ext uri="{FF2B5EF4-FFF2-40B4-BE49-F238E27FC236}">
                <a16:creationId xmlns:a16="http://schemas.microsoft.com/office/drawing/2014/main" id="{6A00323E-38CF-4CCA-A2E6-343E499AEBFB}"/>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59" name="Picture 58">
            <a:extLst>
              <a:ext uri="{FF2B5EF4-FFF2-40B4-BE49-F238E27FC236}">
                <a16:creationId xmlns:a16="http://schemas.microsoft.com/office/drawing/2014/main" id="{0B46CDDD-69A9-4645-94A4-567D04EB420D}"/>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60" name="Picture 59">
            <a:extLst>
              <a:ext uri="{FF2B5EF4-FFF2-40B4-BE49-F238E27FC236}">
                <a16:creationId xmlns:a16="http://schemas.microsoft.com/office/drawing/2014/main" id="{DA36CFA9-0C47-47D7-9FD5-57E438988A26}"/>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62" name="Picture 61">
            <a:extLst>
              <a:ext uri="{FF2B5EF4-FFF2-40B4-BE49-F238E27FC236}">
                <a16:creationId xmlns:a16="http://schemas.microsoft.com/office/drawing/2014/main" id="{96BBE5BE-2B84-4213-AAB1-15810189E3B4}"/>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65" name="Picture 64">
            <a:extLst>
              <a:ext uri="{FF2B5EF4-FFF2-40B4-BE49-F238E27FC236}">
                <a16:creationId xmlns:a16="http://schemas.microsoft.com/office/drawing/2014/main" id="{3B1EBC2A-07B3-4489-BB55-F9E223A786D6}"/>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66" name="Picture 65">
            <a:extLst>
              <a:ext uri="{FF2B5EF4-FFF2-40B4-BE49-F238E27FC236}">
                <a16:creationId xmlns:a16="http://schemas.microsoft.com/office/drawing/2014/main" id="{67B84497-920B-4E47-BED9-F2CB48D342D3}"/>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67" name="Picture 66">
            <a:extLst>
              <a:ext uri="{FF2B5EF4-FFF2-40B4-BE49-F238E27FC236}">
                <a16:creationId xmlns:a16="http://schemas.microsoft.com/office/drawing/2014/main" id="{C52600BB-4B52-467E-825D-99BFF7CBBD89}"/>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76" name="Picture 75">
            <a:extLst>
              <a:ext uri="{FF2B5EF4-FFF2-40B4-BE49-F238E27FC236}">
                <a16:creationId xmlns:a16="http://schemas.microsoft.com/office/drawing/2014/main" id="{18EE2317-3213-4F96-865F-314FF8EDA669}"/>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77" name="Picture 76">
            <a:extLst>
              <a:ext uri="{FF2B5EF4-FFF2-40B4-BE49-F238E27FC236}">
                <a16:creationId xmlns:a16="http://schemas.microsoft.com/office/drawing/2014/main" id="{2D5A3EEA-595D-41A6-882E-2C950A342B76}"/>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79" name="Picture 78">
            <a:extLst>
              <a:ext uri="{FF2B5EF4-FFF2-40B4-BE49-F238E27FC236}">
                <a16:creationId xmlns:a16="http://schemas.microsoft.com/office/drawing/2014/main" id="{43AB6967-D67C-4566-82B1-C051B5D2323C}"/>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0" name="Picture 79">
            <a:extLst>
              <a:ext uri="{FF2B5EF4-FFF2-40B4-BE49-F238E27FC236}">
                <a16:creationId xmlns:a16="http://schemas.microsoft.com/office/drawing/2014/main" id="{E6F59F5D-5110-4FA2-8DF5-EED47CE2946E}"/>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1" name="Picture 80">
            <a:extLst>
              <a:ext uri="{FF2B5EF4-FFF2-40B4-BE49-F238E27FC236}">
                <a16:creationId xmlns:a16="http://schemas.microsoft.com/office/drawing/2014/main" id="{F2DECD46-F2CD-4D72-A1C1-97C80B70E8C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2" name="Picture 81">
            <a:extLst>
              <a:ext uri="{FF2B5EF4-FFF2-40B4-BE49-F238E27FC236}">
                <a16:creationId xmlns:a16="http://schemas.microsoft.com/office/drawing/2014/main" id="{53097E2F-0CEB-4AD1-A885-C217F1BE53EC}"/>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3" name="Picture 82">
            <a:extLst>
              <a:ext uri="{FF2B5EF4-FFF2-40B4-BE49-F238E27FC236}">
                <a16:creationId xmlns:a16="http://schemas.microsoft.com/office/drawing/2014/main" id="{439C4804-B1FC-46A1-AB14-4A65343C55A3}"/>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84" name="Picture 83">
            <a:extLst>
              <a:ext uri="{FF2B5EF4-FFF2-40B4-BE49-F238E27FC236}">
                <a16:creationId xmlns:a16="http://schemas.microsoft.com/office/drawing/2014/main" id="{AA0FCB71-EBCE-4D07-B1CC-FDC97F460F27}"/>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85" name="Picture 84">
            <a:extLst>
              <a:ext uri="{FF2B5EF4-FFF2-40B4-BE49-F238E27FC236}">
                <a16:creationId xmlns:a16="http://schemas.microsoft.com/office/drawing/2014/main" id="{6734A123-4F32-42E9-A337-CBF64C21052C}"/>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86" name="Picture 85">
            <a:extLst>
              <a:ext uri="{FF2B5EF4-FFF2-40B4-BE49-F238E27FC236}">
                <a16:creationId xmlns:a16="http://schemas.microsoft.com/office/drawing/2014/main" id="{4F5F9C32-2E71-4152-A738-7CC4AECC50CE}"/>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87" name="Picture 86">
            <a:extLst>
              <a:ext uri="{FF2B5EF4-FFF2-40B4-BE49-F238E27FC236}">
                <a16:creationId xmlns:a16="http://schemas.microsoft.com/office/drawing/2014/main" id="{C1012CB1-D862-4BAD-A05D-2A2C76D5977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88" name="Picture 87">
            <a:extLst>
              <a:ext uri="{FF2B5EF4-FFF2-40B4-BE49-F238E27FC236}">
                <a16:creationId xmlns:a16="http://schemas.microsoft.com/office/drawing/2014/main" id="{21E93066-09E5-413A-8070-237C2CD7732E}"/>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89" name="Picture 88">
            <a:extLst>
              <a:ext uri="{FF2B5EF4-FFF2-40B4-BE49-F238E27FC236}">
                <a16:creationId xmlns:a16="http://schemas.microsoft.com/office/drawing/2014/main" id="{5196AEB6-7919-4831-BB5B-79C09EDB2CB3}"/>
              </a:ext>
            </a:extLst>
          </p:cNvPr>
          <p:cNvPicPr>
            <a:picLocks noChangeAspect="1"/>
          </p:cNvPicPr>
          <p:nvPr/>
        </p:nvPicPr>
        <p:blipFill>
          <a:blip r:embed="rId11"/>
          <a:stretch>
            <a:fillRect/>
          </a:stretch>
        </p:blipFill>
        <p:spPr>
          <a:xfrm>
            <a:off x="3883013" y="-504088"/>
            <a:ext cx="360000" cy="218075"/>
          </a:xfrm>
          <a:prstGeom prst="rect">
            <a:avLst/>
          </a:prstGeom>
        </p:spPr>
      </p:pic>
      <p:sp>
        <p:nvSpPr>
          <p:cNvPr id="2" name="TextBox 1"/>
          <p:cNvSpPr txBox="1"/>
          <p:nvPr/>
        </p:nvSpPr>
        <p:spPr>
          <a:xfrm>
            <a:off x="4385197" y="1843434"/>
            <a:ext cx="6547342" cy="1938992"/>
          </a:xfrm>
          <a:prstGeom prst="rect">
            <a:avLst/>
          </a:prstGeom>
          <a:noFill/>
        </p:spPr>
        <p:txBody>
          <a:bodyPr wrap="square" rtlCol="0">
            <a:spAutoFit/>
          </a:bodyPr>
          <a:lstStyle/>
          <a:p>
            <a:pPr algn="ctr"/>
            <a:r>
              <a:rPr lang="vi-VN" sz="4000" dirty="0">
                <a:solidFill>
                  <a:srgbClr val="EE4036"/>
                </a:solidFill>
                <a:latin typeface="Averta Std ExtraBold" panose="00000900000000000000" pitchFamily="50" charset="0"/>
              </a:rPr>
              <a:t>____ của điện trường đều ở mọi điểm là như nhau.</a:t>
            </a:r>
            <a:br>
              <a:rPr lang="en-US" sz="4000" dirty="0">
                <a:solidFill>
                  <a:srgbClr val="EE4036"/>
                </a:solidFill>
                <a:latin typeface="Averta Std ExtraBold" panose="00000900000000000000" pitchFamily="50" charset="0"/>
              </a:rPr>
            </a:br>
            <a:endParaRPr lang="en-US" sz="4000" dirty="0">
              <a:solidFill>
                <a:srgbClr val="EE4036"/>
              </a:solidFill>
              <a:latin typeface="Averta Std ExtraBold" panose="00000900000000000000" pitchFamily="50" charset="0"/>
            </a:endParaRPr>
          </a:p>
        </p:txBody>
      </p:sp>
      <p:sp>
        <p:nvSpPr>
          <p:cNvPr id="96" name="!!o3c">
            <a:extLst>
              <a:ext uri="{FF2B5EF4-FFF2-40B4-BE49-F238E27FC236}">
                <a16:creationId xmlns:a16="http://schemas.microsoft.com/office/drawing/2014/main" id="{FF9E2E47-AF30-4140-9174-D1F1B2A7ACE4}"/>
              </a:ext>
            </a:extLst>
          </p:cNvPr>
          <p:cNvSpPr/>
          <p:nvPr/>
        </p:nvSpPr>
        <p:spPr>
          <a:xfrm>
            <a:off x="2935184" y="5472245"/>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3c">
            <a:extLst>
              <a:ext uri="{FF2B5EF4-FFF2-40B4-BE49-F238E27FC236}">
                <a16:creationId xmlns:a16="http://schemas.microsoft.com/office/drawing/2014/main" id="{47834679-DA72-43D6-958F-A53074407007}"/>
              </a:ext>
            </a:extLst>
          </p:cNvPr>
          <p:cNvSpPr txBox="1"/>
          <p:nvPr/>
        </p:nvSpPr>
        <p:spPr>
          <a:xfrm>
            <a:off x="3108012" y="5532189"/>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đ</a:t>
            </a:r>
          </a:p>
        </p:txBody>
      </p:sp>
      <p:sp>
        <p:nvSpPr>
          <p:cNvPr id="90" name="!!o3b">
            <a:extLst>
              <a:ext uri="{FF2B5EF4-FFF2-40B4-BE49-F238E27FC236}">
                <a16:creationId xmlns:a16="http://schemas.microsoft.com/office/drawing/2014/main" id="{727977B5-F189-4A81-8746-8651162923AF}"/>
              </a:ext>
            </a:extLst>
          </p:cNvPr>
          <p:cNvSpPr/>
          <p:nvPr/>
        </p:nvSpPr>
        <p:spPr>
          <a:xfrm>
            <a:off x="5236993" y="5472245"/>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1" name="!!o3c">
            <a:extLst>
              <a:ext uri="{FF2B5EF4-FFF2-40B4-BE49-F238E27FC236}">
                <a16:creationId xmlns:a16="http://schemas.microsoft.com/office/drawing/2014/main" id="{FF9E2E47-AF30-4140-9174-D1F1B2A7ACE4}"/>
              </a:ext>
            </a:extLst>
          </p:cNvPr>
          <p:cNvSpPr/>
          <p:nvPr/>
        </p:nvSpPr>
        <p:spPr>
          <a:xfrm>
            <a:off x="6395032" y="5472245"/>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2" name="!!o3a">
            <a:extLst>
              <a:ext uri="{FF2B5EF4-FFF2-40B4-BE49-F238E27FC236}">
                <a16:creationId xmlns:a16="http://schemas.microsoft.com/office/drawing/2014/main" id="{1966C6BC-5829-4F16-A504-4CE1C7609161}"/>
              </a:ext>
            </a:extLst>
          </p:cNvPr>
          <p:cNvSpPr/>
          <p:nvPr/>
        </p:nvSpPr>
        <p:spPr>
          <a:xfrm>
            <a:off x="4074910" y="5472245"/>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3" name="!!3a">
            <a:extLst>
              <a:ext uri="{FF2B5EF4-FFF2-40B4-BE49-F238E27FC236}">
                <a16:creationId xmlns:a16="http://schemas.microsoft.com/office/drawing/2014/main" id="{3AFE8AE5-A9AA-4637-A979-EE1B11736C0D}"/>
              </a:ext>
            </a:extLst>
          </p:cNvPr>
          <p:cNvSpPr txBox="1"/>
          <p:nvPr/>
        </p:nvSpPr>
        <p:spPr>
          <a:xfrm>
            <a:off x="4235007" y="5528539"/>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ộ</a:t>
            </a:r>
          </a:p>
        </p:txBody>
      </p:sp>
      <p:sp>
        <p:nvSpPr>
          <p:cNvPr id="94" name="!!3b">
            <a:extLst>
              <a:ext uri="{FF2B5EF4-FFF2-40B4-BE49-F238E27FC236}">
                <a16:creationId xmlns:a16="http://schemas.microsoft.com/office/drawing/2014/main" id="{1A273D81-3FC5-40F3-8DBC-43408EECA659}"/>
              </a:ext>
            </a:extLst>
          </p:cNvPr>
          <p:cNvSpPr txBox="1"/>
          <p:nvPr/>
        </p:nvSpPr>
        <p:spPr>
          <a:xfrm>
            <a:off x="5397502" y="5532189"/>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l</a:t>
            </a:r>
          </a:p>
        </p:txBody>
      </p:sp>
      <p:sp>
        <p:nvSpPr>
          <p:cNvPr id="95" name="!!3c">
            <a:extLst>
              <a:ext uri="{FF2B5EF4-FFF2-40B4-BE49-F238E27FC236}">
                <a16:creationId xmlns:a16="http://schemas.microsoft.com/office/drawing/2014/main" id="{47834679-DA72-43D6-958F-A53074407007}"/>
              </a:ext>
            </a:extLst>
          </p:cNvPr>
          <p:cNvSpPr txBox="1"/>
          <p:nvPr/>
        </p:nvSpPr>
        <p:spPr>
          <a:xfrm>
            <a:off x="6555160" y="5519489"/>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ớ</a:t>
            </a:r>
          </a:p>
        </p:txBody>
      </p:sp>
      <p:sp>
        <p:nvSpPr>
          <p:cNvPr id="105" name="!!o3c">
            <a:extLst>
              <a:ext uri="{FF2B5EF4-FFF2-40B4-BE49-F238E27FC236}">
                <a16:creationId xmlns:a16="http://schemas.microsoft.com/office/drawing/2014/main" id="{FF9E2E47-AF30-4140-9174-D1F1B2A7ACE4}"/>
              </a:ext>
            </a:extLst>
          </p:cNvPr>
          <p:cNvSpPr/>
          <p:nvPr/>
        </p:nvSpPr>
        <p:spPr>
          <a:xfrm>
            <a:off x="7534581" y="5472245"/>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6" name="!!3c">
            <a:extLst>
              <a:ext uri="{FF2B5EF4-FFF2-40B4-BE49-F238E27FC236}">
                <a16:creationId xmlns:a16="http://schemas.microsoft.com/office/drawing/2014/main" id="{47834679-DA72-43D6-958F-A53074407007}"/>
              </a:ext>
            </a:extLst>
          </p:cNvPr>
          <p:cNvSpPr txBox="1"/>
          <p:nvPr/>
        </p:nvSpPr>
        <p:spPr>
          <a:xfrm>
            <a:off x="7694709" y="5519489"/>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pic>
        <p:nvPicPr>
          <p:cNvPr id="6146" name="Picture 2" descr="Đường sức điện trường đều - Hình ảnh - Lương Thị Lệ Hằng - Website của  Lương Thị Lệ Hằ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99791" y="1174115"/>
            <a:ext cx="2060165" cy="256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2816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0"/>
                                        </p:tgtEl>
                                      </p:cBhvr>
                                    </p:animEffect>
                                    <p:animScale>
                                      <p:cBhvr>
                                        <p:cTn id="12" dur="250" autoRev="1" fill="hold"/>
                                        <p:tgtEl>
                                          <p:spTgt spid="100"/>
                                        </p:tgtEl>
                                      </p:cBhvr>
                                      <p:by x="105000" y="105000"/>
                                    </p:animScale>
                                  </p:childTnLst>
                                </p:cTn>
                              </p:par>
                            </p:childTnLst>
                          </p:cTn>
                        </p:par>
                      </p:childTnLst>
                    </p:cTn>
                  </p:par>
                </p:childTnLst>
              </p:cTn>
              <p:nextCondLst>
                <p:cond evt="onClick" delay="0">
                  <p:tgtEl>
                    <p:spTgt spid="96"/>
                  </p:tgtEl>
                </p:cond>
              </p:nextCondLst>
            </p:seq>
            <p:seq concurrent="1" nextAc="seek">
              <p:cTn id="13" restart="whenNotActive" fill="hold" evtFilter="cancelBubble" nodeType="interactiveSeq">
                <p:stCondLst>
                  <p:cond evt="onClick" delay="0">
                    <p:tgtEl>
                      <p:spTgt spid="92"/>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 calcmode="lin" valueType="num">
                                      <p:cBhvr>
                                        <p:cTn id="18" dur="500" fill="hold"/>
                                        <p:tgtEl>
                                          <p:spTgt spid="93"/>
                                        </p:tgtEl>
                                        <p:attrNameLst>
                                          <p:attrName>ppt_w</p:attrName>
                                        </p:attrNameLst>
                                      </p:cBhvr>
                                      <p:tavLst>
                                        <p:tav tm="0">
                                          <p:val>
                                            <p:fltVal val="0"/>
                                          </p:val>
                                        </p:tav>
                                        <p:tav tm="100000">
                                          <p:val>
                                            <p:strVal val="#ppt_w"/>
                                          </p:val>
                                        </p:tav>
                                      </p:tavLst>
                                    </p:anim>
                                    <p:anim calcmode="lin" valueType="num">
                                      <p:cBhvr>
                                        <p:cTn id="19" dur="500" fill="hold"/>
                                        <p:tgtEl>
                                          <p:spTgt spid="93"/>
                                        </p:tgtEl>
                                        <p:attrNameLst>
                                          <p:attrName>ppt_h</p:attrName>
                                        </p:attrNameLst>
                                      </p:cBhvr>
                                      <p:tavLst>
                                        <p:tav tm="0">
                                          <p:val>
                                            <p:fltVal val="0"/>
                                          </p:val>
                                        </p:tav>
                                        <p:tav tm="100000">
                                          <p:val>
                                            <p:strVal val="#ppt_h"/>
                                          </p:val>
                                        </p:tav>
                                      </p:tavLst>
                                    </p:anim>
                                    <p:animEffect transition="in" filter="fade">
                                      <p:cBhvr>
                                        <p:cTn id="20" dur="500"/>
                                        <p:tgtEl>
                                          <p:spTgt spid="93"/>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3"/>
                                        </p:tgtEl>
                                      </p:cBhvr>
                                    </p:animEffect>
                                    <p:animScale>
                                      <p:cBhvr>
                                        <p:cTn id="23" dur="250" autoRev="1" fill="hold"/>
                                        <p:tgtEl>
                                          <p:spTgt spid="93"/>
                                        </p:tgtEl>
                                      </p:cBhvr>
                                      <p:by x="105000" y="105000"/>
                                    </p:animScale>
                                  </p:childTnLst>
                                </p:cTn>
                              </p:par>
                            </p:childTnLst>
                          </p:cTn>
                        </p:par>
                      </p:childTnLst>
                    </p:cTn>
                  </p:par>
                </p:childTnLst>
              </p:cTn>
              <p:nextCondLst>
                <p:cond evt="onClick" delay="0">
                  <p:tgtEl>
                    <p:spTgt spid="92"/>
                  </p:tgtEl>
                </p:cond>
              </p:nextCondLst>
            </p:seq>
            <p:seq concurrent="1" nextAc="seek">
              <p:cTn id="24" restart="whenNotActive" fill="hold" evtFilter="cancelBubble" nodeType="interactiveSeq">
                <p:stCondLst>
                  <p:cond evt="onClick" delay="0">
                    <p:tgtEl>
                      <p:spTgt spid="90"/>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p:cTn id="29" dur="500" fill="hold"/>
                                        <p:tgtEl>
                                          <p:spTgt spid="94"/>
                                        </p:tgtEl>
                                        <p:attrNameLst>
                                          <p:attrName>ppt_w</p:attrName>
                                        </p:attrNameLst>
                                      </p:cBhvr>
                                      <p:tavLst>
                                        <p:tav tm="0">
                                          <p:val>
                                            <p:fltVal val="0"/>
                                          </p:val>
                                        </p:tav>
                                        <p:tav tm="100000">
                                          <p:val>
                                            <p:strVal val="#ppt_w"/>
                                          </p:val>
                                        </p:tav>
                                      </p:tavLst>
                                    </p:anim>
                                    <p:anim calcmode="lin" valueType="num">
                                      <p:cBhvr>
                                        <p:cTn id="30" dur="500" fill="hold"/>
                                        <p:tgtEl>
                                          <p:spTgt spid="94"/>
                                        </p:tgtEl>
                                        <p:attrNameLst>
                                          <p:attrName>ppt_h</p:attrName>
                                        </p:attrNameLst>
                                      </p:cBhvr>
                                      <p:tavLst>
                                        <p:tav tm="0">
                                          <p:val>
                                            <p:fltVal val="0"/>
                                          </p:val>
                                        </p:tav>
                                        <p:tav tm="100000">
                                          <p:val>
                                            <p:strVal val="#ppt_h"/>
                                          </p:val>
                                        </p:tav>
                                      </p:tavLst>
                                    </p:anim>
                                    <p:animEffect transition="in" filter="fade">
                                      <p:cBhvr>
                                        <p:cTn id="31" dur="500"/>
                                        <p:tgtEl>
                                          <p:spTgt spid="94"/>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94"/>
                                        </p:tgtEl>
                                      </p:cBhvr>
                                    </p:animEffect>
                                    <p:animScale>
                                      <p:cBhvr>
                                        <p:cTn id="34" dur="250" autoRev="1" fill="hold"/>
                                        <p:tgtEl>
                                          <p:spTgt spid="94"/>
                                        </p:tgtEl>
                                      </p:cBhvr>
                                      <p:by x="105000" y="105000"/>
                                    </p:animScale>
                                  </p:childTnLst>
                                </p:cTn>
                              </p:par>
                            </p:childTnLst>
                          </p:cTn>
                        </p:par>
                      </p:childTnLst>
                    </p:cTn>
                  </p:par>
                </p:childTnLst>
              </p:cTn>
              <p:nextCondLst>
                <p:cond evt="onClick" delay="0">
                  <p:tgtEl>
                    <p:spTgt spid="90"/>
                  </p:tgtEl>
                </p:cond>
              </p:nextCondLst>
            </p:seq>
            <p:seq concurrent="1" nextAc="seek">
              <p:cTn id="35" restart="whenNotActive" fill="hold" evtFilter="cancelBubble" nodeType="interactiveSeq">
                <p:stCondLst>
                  <p:cond evt="onClick" delay="0">
                    <p:tgtEl>
                      <p:spTgt spid="91"/>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p:cTn id="40" dur="500" fill="hold"/>
                                        <p:tgtEl>
                                          <p:spTgt spid="95"/>
                                        </p:tgtEl>
                                        <p:attrNameLst>
                                          <p:attrName>ppt_w</p:attrName>
                                        </p:attrNameLst>
                                      </p:cBhvr>
                                      <p:tavLst>
                                        <p:tav tm="0">
                                          <p:val>
                                            <p:fltVal val="0"/>
                                          </p:val>
                                        </p:tav>
                                        <p:tav tm="100000">
                                          <p:val>
                                            <p:strVal val="#ppt_w"/>
                                          </p:val>
                                        </p:tav>
                                      </p:tavLst>
                                    </p:anim>
                                    <p:anim calcmode="lin" valueType="num">
                                      <p:cBhvr>
                                        <p:cTn id="41" dur="500" fill="hold"/>
                                        <p:tgtEl>
                                          <p:spTgt spid="95"/>
                                        </p:tgtEl>
                                        <p:attrNameLst>
                                          <p:attrName>ppt_h</p:attrName>
                                        </p:attrNameLst>
                                      </p:cBhvr>
                                      <p:tavLst>
                                        <p:tav tm="0">
                                          <p:val>
                                            <p:fltVal val="0"/>
                                          </p:val>
                                        </p:tav>
                                        <p:tav tm="100000">
                                          <p:val>
                                            <p:strVal val="#ppt_h"/>
                                          </p:val>
                                        </p:tav>
                                      </p:tavLst>
                                    </p:anim>
                                    <p:animEffect transition="in" filter="fade">
                                      <p:cBhvr>
                                        <p:cTn id="42" dur="500"/>
                                        <p:tgtEl>
                                          <p:spTgt spid="95"/>
                                        </p:tgtEl>
                                      </p:cBhvr>
                                    </p:animEffect>
                                  </p:childTnLst>
                                  <p:subTnLst>
                                    <p:audio>
                                      <p:cMediaNode>
                                        <p:cTn display="0" masterRel="sameClick">
                                          <p:stCondLst>
                                            <p:cond evt="begin" delay="0">
                                              <p:tn val="38"/>
                                            </p:cond>
                                          </p:stCondLst>
                                          <p:endCondLst>
                                            <p:cond evt="onStopAudio" delay="0">
                                              <p:tgtEl>
                                                <p:sldTgt/>
                                              </p:tgtEl>
                                            </p:cond>
                                          </p:endCondLst>
                                        </p:cTn>
                                        <p:tgtEl>
                                          <p:sndTgt r:embed="rId3"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95"/>
                                        </p:tgtEl>
                                      </p:cBhvr>
                                    </p:animEffect>
                                    <p:animScale>
                                      <p:cBhvr>
                                        <p:cTn id="45" dur="250" autoRev="1" fill="hold"/>
                                        <p:tgtEl>
                                          <p:spTgt spid="95"/>
                                        </p:tgtEl>
                                      </p:cBhvr>
                                      <p:by x="105000" y="105000"/>
                                    </p:animScale>
                                  </p:childTnLst>
                                </p:cTn>
                              </p:par>
                              <p:par>
                                <p:cTn id="4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7" dur="2000" fill="hold"/>
                                        <p:tgtEl>
                                          <p:spTgt spid="50"/>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9" dur="2000" fill="hold"/>
                                        <p:tgtEl>
                                          <p:spTgt spid="58"/>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1" dur="2000" fill="hold"/>
                                        <p:tgtEl>
                                          <p:spTgt spid="51"/>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53" dur="2000" fill="hold"/>
                                        <p:tgtEl>
                                          <p:spTgt spid="49"/>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55" dur="2000" fill="hold"/>
                                        <p:tgtEl>
                                          <p:spTgt spid="5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57" dur="2000" fill="hold"/>
                                        <p:tgtEl>
                                          <p:spTgt spid="53"/>
                                        </p:tgtEl>
                                        <p:attrNameLst>
                                          <p:attrName>ppt_x</p:attrName>
                                          <p:attrName>ppt_y</p:attrName>
                                        </p:attrNameLst>
                                      </p:cBhvr>
                                      <p:rCtr x="-4792" y="65810"/>
                                    </p:animMotion>
                                  </p:childTnLst>
                                </p:cTn>
                              </p:par>
                              <p:par>
                                <p:cTn id="58"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59" dur="2000" fill="hold"/>
                                        <p:tgtEl>
                                          <p:spTgt spid="57"/>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1" dur="2000" fill="hold"/>
                                        <p:tgtEl>
                                          <p:spTgt spid="5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63" dur="2000" fill="hold"/>
                                        <p:tgtEl>
                                          <p:spTgt spid="55"/>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65" dur="2000" fill="hold"/>
                                        <p:tgtEl>
                                          <p:spTgt spid="56"/>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7" dur="2000" fill="hold"/>
                                        <p:tgtEl>
                                          <p:spTgt spid="59"/>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9" dur="2000" fill="hold"/>
                                        <p:tgtEl>
                                          <p:spTgt spid="62"/>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1" dur="2000" fill="hold"/>
                                        <p:tgtEl>
                                          <p:spTgt spid="6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73" dur="2000" fill="hold"/>
                                        <p:tgtEl>
                                          <p:spTgt spid="65"/>
                                        </p:tgtEl>
                                        <p:attrNameLst>
                                          <p:attrName>ppt_x</p:attrName>
                                          <p:attrName>ppt_y</p:attrName>
                                        </p:attrNameLst>
                                      </p:cBhvr>
                                      <p:rCtr x="18750" y="58287"/>
                                    </p:animMotion>
                                  </p:childTnLst>
                                </p:cTn>
                              </p:par>
                              <p:par>
                                <p:cTn id="7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5" dur="2000" fill="hold"/>
                                        <p:tgtEl>
                                          <p:spTgt spid="66"/>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7" dur="2000" fill="hold"/>
                                        <p:tgtEl>
                                          <p:spTgt spid="67"/>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9" dur="2000" fill="hold"/>
                                        <p:tgtEl>
                                          <p:spTgt spid="76"/>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1" dur="2000" fill="hold"/>
                                        <p:tgtEl>
                                          <p:spTgt spid="79"/>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3" dur="2000" fill="hold"/>
                                        <p:tgtEl>
                                          <p:spTgt spid="77"/>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5" dur="2000" fill="hold"/>
                                        <p:tgtEl>
                                          <p:spTgt spid="80"/>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87" dur="2000" fill="hold"/>
                                        <p:tgtEl>
                                          <p:spTgt spid="81"/>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9" dur="2000" fill="hold"/>
                                        <p:tgtEl>
                                          <p:spTgt spid="82"/>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1" dur="2000" fill="hold"/>
                                        <p:tgtEl>
                                          <p:spTgt spid="83"/>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3" dur="2000" fill="hold"/>
                                        <p:tgtEl>
                                          <p:spTgt spid="84"/>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5" dur="2000" fill="hold"/>
                                        <p:tgtEl>
                                          <p:spTgt spid="85"/>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7" dur="2000" fill="hold"/>
                                        <p:tgtEl>
                                          <p:spTgt spid="87"/>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9" dur="2000" fill="hold"/>
                                        <p:tgtEl>
                                          <p:spTgt spid="86"/>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1" dur="2000" fill="hold"/>
                                        <p:tgtEl>
                                          <p:spTgt spid="88"/>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3" dur="2000" fill="hold"/>
                                        <p:tgtEl>
                                          <p:spTgt spid="89"/>
                                        </p:tgtEl>
                                        <p:attrNameLst>
                                          <p:attrName>ppt_x</p:attrName>
                                          <p:attrName>ppt_y</p:attrName>
                                        </p:attrNameLst>
                                      </p:cBhvr>
                                    </p:animMotion>
                                  </p:childTnLst>
                                </p:cTn>
                              </p:par>
                            </p:childTnLst>
                          </p:cTn>
                        </p:par>
                      </p:childTnLst>
                    </p:cTn>
                  </p:par>
                </p:childTnLst>
              </p:cTn>
              <p:nextCondLst>
                <p:cond evt="onClick" delay="0">
                  <p:tgtEl>
                    <p:spTgt spid="91"/>
                  </p:tgtEl>
                </p:cond>
              </p:nextCondLst>
            </p:seq>
            <p:seq concurrent="1" nextAc="seek">
              <p:cTn id="104" restart="whenNotActive" fill="hold" evtFilter="cancelBubble" nodeType="interactiveSeq">
                <p:stCondLst>
                  <p:cond evt="onClick" delay="0">
                    <p:tgtEl>
                      <p:spTgt spid="105"/>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106"/>
                                        </p:tgtEl>
                                        <p:attrNameLst>
                                          <p:attrName>style.visibility</p:attrName>
                                        </p:attrNameLst>
                                      </p:cBhvr>
                                      <p:to>
                                        <p:strVal val="visible"/>
                                      </p:to>
                                    </p:set>
                                    <p:anim calcmode="lin" valueType="num">
                                      <p:cBhvr>
                                        <p:cTn id="109" dur="500" fill="hold"/>
                                        <p:tgtEl>
                                          <p:spTgt spid="106"/>
                                        </p:tgtEl>
                                        <p:attrNameLst>
                                          <p:attrName>ppt_w</p:attrName>
                                        </p:attrNameLst>
                                      </p:cBhvr>
                                      <p:tavLst>
                                        <p:tav tm="0">
                                          <p:val>
                                            <p:fltVal val="0"/>
                                          </p:val>
                                        </p:tav>
                                        <p:tav tm="100000">
                                          <p:val>
                                            <p:strVal val="#ppt_w"/>
                                          </p:val>
                                        </p:tav>
                                      </p:tavLst>
                                    </p:anim>
                                    <p:anim calcmode="lin" valueType="num">
                                      <p:cBhvr>
                                        <p:cTn id="110" dur="500" fill="hold"/>
                                        <p:tgtEl>
                                          <p:spTgt spid="106"/>
                                        </p:tgtEl>
                                        <p:attrNameLst>
                                          <p:attrName>ppt_h</p:attrName>
                                        </p:attrNameLst>
                                      </p:cBhvr>
                                      <p:tavLst>
                                        <p:tav tm="0">
                                          <p:val>
                                            <p:fltVal val="0"/>
                                          </p:val>
                                        </p:tav>
                                        <p:tav tm="100000">
                                          <p:val>
                                            <p:strVal val="#ppt_h"/>
                                          </p:val>
                                        </p:tav>
                                      </p:tavLst>
                                    </p:anim>
                                    <p:animEffect transition="in" filter="fade">
                                      <p:cBhvr>
                                        <p:cTn id="111" dur="500"/>
                                        <p:tgtEl>
                                          <p:spTgt spid="106"/>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106"/>
                                        </p:tgtEl>
                                      </p:cBhvr>
                                    </p:animEffect>
                                    <p:animScale>
                                      <p:cBhvr>
                                        <p:cTn id="114" dur="250" autoRev="1" fill="hold"/>
                                        <p:tgtEl>
                                          <p:spTgt spid="106"/>
                                        </p:tgtEl>
                                      </p:cBhvr>
                                      <p:by x="105000" y="105000"/>
                                    </p:animScale>
                                  </p:childTnLst>
                                </p:cTn>
                              </p:par>
                            </p:childTnLst>
                          </p:cTn>
                        </p:par>
                      </p:childTnLst>
                    </p:cTn>
                  </p:par>
                </p:childTnLst>
              </p:cTn>
              <p:nextCondLst>
                <p:cond evt="onClick" delay="0">
                  <p:tgtEl>
                    <p:spTgt spid="105"/>
                  </p:tgtEl>
                </p:cond>
              </p:nextCondLst>
            </p:seq>
          </p:childTnLst>
        </p:cTn>
      </p:par>
    </p:tnLst>
    <p:bldLst>
      <p:bldP spid="100" grpId="0"/>
      <p:bldP spid="100" grpId="1"/>
      <p:bldP spid="93" grpId="0"/>
      <p:bldP spid="93" grpId="1"/>
      <p:bldP spid="94" grpId="0"/>
      <p:bldP spid="94" grpId="1"/>
      <p:bldP spid="95" grpId="0"/>
      <p:bldP spid="95" grpId="1"/>
      <p:bldP spid="106" grpId="0"/>
      <p:bldP spid="10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8</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89817" y="999959"/>
            <a:ext cx="10036983" cy="3076741"/>
          </a:xfrm>
          <a:prstGeom prst="roundRect">
            <a:avLst>
              <a:gd name="adj" fmla="val 15391"/>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505630" y="4326231"/>
            <a:ext cx="3108936" cy="880471"/>
            <a:chOff x="4037538" y="4547895"/>
            <a:chExt cx="3108936" cy="880471"/>
          </a:xfrm>
        </p:grpSpPr>
        <p:sp>
          <p:nvSpPr>
            <p:cNvPr id="69" name="!!Ques3">
              <a:extLst>
                <a:ext uri="{FF2B5EF4-FFF2-40B4-BE49-F238E27FC236}">
                  <a16:creationId xmlns:a16="http://schemas.microsoft.com/office/drawing/2014/main" id="{314ADFB0-1525-4AD3-A5A1-47427C8A33F9}"/>
                </a:ext>
              </a:extLst>
            </p:cNvPr>
            <p:cNvSpPr/>
            <p:nvPr/>
          </p:nvSpPr>
          <p:spPr>
            <a:xfrm>
              <a:off x="4128476" y="4547895"/>
              <a:ext cx="3017998"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1071"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4871268" y="1655929"/>
            <a:ext cx="6112999" cy="3416320"/>
          </a:xfrm>
          <a:prstGeom prst="rect">
            <a:avLst/>
          </a:prstGeom>
          <a:noFill/>
          <a:ln>
            <a:noFill/>
          </a:ln>
        </p:spPr>
        <p:txBody>
          <a:bodyPr wrap="square">
            <a:spAutoFit/>
          </a:bodyPr>
          <a:lstStyle/>
          <a:p>
            <a:pPr algn="ctr"/>
            <a:r>
              <a:rPr lang="vi-VN" sz="3600" dirty="0">
                <a:solidFill>
                  <a:srgbClr val="EE4036"/>
                </a:solidFill>
                <a:latin typeface="Averta Std ExtraBold" panose="00000900000000000000" pitchFamily="50" charset="0"/>
              </a:rPr>
              <a:t>Qũy đạo chuyển động của các ion âm trong điện trường đều có hình gì?</a:t>
            </a:r>
          </a:p>
          <a:p>
            <a:pPr algn="ctr"/>
            <a:br>
              <a:rPr lang="vi-VN" sz="3600" dirty="0">
                <a:solidFill>
                  <a:srgbClr val="EE4036"/>
                </a:solidFill>
                <a:latin typeface="Averta Std ExtraBold" panose="00000900000000000000" pitchFamily="50" charset="0"/>
              </a:rPr>
            </a:br>
            <a:br>
              <a:rPr lang="en-US" sz="3600" dirty="0">
                <a:solidFill>
                  <a:srgbClr val="EE4036"/>
                </a:solidFill>
                <a:latin typeface="Averta Std ExtraBold" panose="00000900000000000000" pitchFamily="50" charset="0"/>
              </a:rPr>
            </a:br>
            <a:endParaRPr lang="en-US" sz="3600" dirty="0">
              <a:solidFill>
                <a:srgbClr val="EE4036"/>
              </a:solidFill>
              <a:latin typeface="Averta Std ExtraBold" panose="00000900000000000000" pitchFamily="50" charset="0"/>
            </a:endParaRP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9" name="!!o4a">
            <a:extLst>
              <a:ext uri="{FF2B5EF4-FFF2-40B4-BE49-F238E27FC236}">
                <a16:creationId xmlns:a16="http://schemas.microsoft.com/office/drawing/2014/main" id="{03CD02AD-A0B0-4461-82E4-ADE45F3505A9}"/>
              </a:ext>
            </a:extLst>
          </p:cNvPr>
          <p:cNvSpPr/>
          <p:nvPr/>
        </p:nvSpPr>
        <p:spPr>
          <a:xfrm>
            <a:off x="7700912" y="556422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a">
            <a:extLst>
              <a:ext uri="{FF2B5EF4-FFF2-40B4-BE49-F238E27FC236}">
                <a16:creationId xmlns:a16="http://schemas.microsoft.com/office/drawing/2014/main" id="{7D7392F9-B328-40CF-A436-C3974F476E3C}"/>
              </a:ext>
            </a:extLst>
          </p:cNvPr>
          <p:cNvSpPr txBox="1"/>
          <p:nvPr/>
        </p:nvSpPr>
        <p:spPr>
          <a:xfrm>
            <a:off x="7876256" y="561330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104" name="!!o4a">
            <a:extLst>
              <a:ext uri="{FF2B5EF4-FFF2-40B4-BE49-F238E27FC236}">
                <a16:creationId xmlns:a16="http://schemas.microsoft.com/office/drawing/2014/main" id="{03CD02AD-A0B0-4461-82E4-ADE45F3505A9}"/>
              </a:ext>
            </a:extLst>
          </p:cNvPr>
          <p:cNvSpPr/>
          <p:nvPr/>
        </p:nvSpPr>
        <p:spPr>
          <a:xfrm>
            <a:off x="6552980" y="556422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5" name="!!4a">
            <a:extLst>
              <a:ext uri="{FF2B5EF4-FFF2-40B4-BE49-F238E27FC236}">
                <a16:creationId xmlns:a16="http://schemas.microsoft.com/office/drawing/2014/main" id="{7D7392F9-B328-40CF-A436-C3974F476E3C}"/>
              </a:ext>
            </a:extLst>
          </p:cNvPr>
          <p:cNvSpPr txBox="1"/>
          <p:nvPr/>
        </p:nvSpPr>
        <p:spPr>
          <a:xfrm>
            <a:off x="6702198" y="5626730"/>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sp>
        <p:nvSpPr>
          <p:cNvPr id="106" name="!!o4a">
            <a:extLst>
              <a:ext uri="{FF2B5EF4-FFF2-40B4-BE49-F238E27FC236}">
                <a16:creationId xmlns:a16="http://schemas.microsoft.com/office/drawing/2014/main" id="{03CD02AD-A0B0-4461-82E4-ADE45F3505A9}"/>
              </a:ext>
            </a:extLst>
          </p:cNvPr>
          <p:cNvSpPr/>
          <p:nvPr/>
        </p:nvSpPr>
        <p:spPr>
          <a:xfrm>
            <a:off x="5407322" y="555847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5569966" y="5634406"/>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12" name="!!o4a">
            <a:extLst>
              <a:ext uri="{FF2B5EF4-FFF2-40B4-BE49-F238E27FC236}">
                <a16:creationId xmlns:a16="http://schemas.microsoft.com/office/drawing/2014/main" id="{03CD02AD-A0B0-4461-82E4-ADE45F3505A9}"/>
              </a:ext>
            </a:extLst>
          </p:cNvPr>
          <p:cNvSpPr/>
          <p:nvPr/>
        </p:nvSpPr>
        <p:spPr>
          <a:xfrm>
            <a:off x="8845226" y="556422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3" name="!!4a">
            <a:extLst>
              <a:ext uri="{FF2B5EF4-FFF2-40B4-BE49-F238E27FC236}">
                <a16:creationId xmlns:a16="http://schemas.microsoft.com/office/drawing/2014/main" id="{7D7392F9-B328-40CF-A436-C3974F476E3C}"/>
              </a:ext>
            </a:extLst>
          </p:cNvPr>
          <p:cNvSpPr txBox="1"/>
          <p:nvPr/>
        </p:nvSpPr>
        <p:spPr>
          <a:xfrm>
            <a:off x="9020570" y="561330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l</a:t>
            </a:r>
          </a:p>
        </p:txBody>
      </p:sp>
      <p:sp>
        <p:nvSpPr>
          <p:cNvPr id="96" name="!!o4a">
            <a:extLst>
              <a:ext uri="{FF2B5EF4-FFF2-40B4-BE49-F238E27FC236}">
                <a16:creationId xmlns:a16="http://schemas.microsoft.com/office/drawing/2014/main" id="{03CD02AD-A0B0-4461-82E4-ADE45F3505A9}"/>
              </a:ext>
            </a:extLst>
          </p:cNvPr>
          <p:cNvSpPr/>
          <p:nvPr/>
        </p:nvSpPr>
        <p:spPr>
          <a:xfrm>
            <a:off x="4284894" y="555847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7" name="!!4a">
            <a:extLst>
              <a:ext uri="{FF2B5EF4-FFF2-40B4-BE49-F238E27FC236}">
                <a16:creationId xmlns:a16="http://schemas.microsoft.com/office/drawing/2014/main" id="{7D7392F9-B328-40CF-A436-C3974F476E3C}"/>
              </a:ext>
            </a:extLst>
          </p:cNvPr>
          <p:cNvSpPr txBox="1"/>
          <p:nvPr/>
        </p:nvSpPr>
        <p:spPr>
          <a:xfrm>
            <a:off x="4460238" y="560755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sp>
        <p:nvSpPr>
          <p:cNvPr id="98" name="!!o4a">
            <a:extLst>
              <a:ext uri="{FF2B5EF4-FFF2-40B4-BE49-F238E27FC236}">
                <a16:creationId xmlns:a16="http://schemas.microsoft.com/office/drawing/2014/main" id="{03CD02AD-A0B0-4461-82E4-ADE45F3505A9}"/>
              </a:ext>
            </a:extLst>
          </p:cNvPr>
          <p:cNvSpPr/>
          <p:nvPr/>
        </p:nvSpPr>
        <p:spPr>
          <a:xfrm>
            <a:off x="3136962" y="555847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4a">
            <a:extLst>
              <a:ext uri="{FF2B5EF4-FFF2-40B4-BE49-F238E27FC236}">
                <a16:creationId xmlns:a16="http://schemas.microsoft.com/office/drawing/2014/main" id="{7D7392F9-B328-40CF-A436-C3974F476E3C}"/>
              </a:ext>
            </a:extLst>
          </p:cNvPr>
          <p:cNvSpPr txBox="1"/>
          <p:nvPr/>
        </p:nvSpPr>
        <p:spPr>
          <a:xfrm>
            <a:off x="3286180" y="5620980"/>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02" name="!!o4a">
            <a:extLst>
              <a:ext uri="{FF2B5EF4-FFF2-40B4-BE49-F238E27FC236}">
                <a16:creationId xmlns:a16="http://schemas.microsoft.com/office/drawing/2014/main" id="{03CD02AD-A0B0-4461-82E4-ADE45F3505A9}"/>
              </a:ext>
            </a:extLst>
          </p:cNvPr>
          <p:cNvSpPr/>
          <p:nvPr/>
        </p:nvSpPr>
        <p:spPr>
          <a:xfrm>
            <a:off x="1991304" y="555272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3" name="!!4a">
            <a:extLst>
              <a:ext uri="{FF2B5EF4-FFF2-40B4-BE49-F238E27FC236}">
                <a16:creationId xmlns:a16="http://schemas.microsoft.com/office/drawing/2014/main" id="{7D7392F9-B328-40CF-A436-C3974F476E3C}"/>
              </a:ext>
            </a:extLst>
          </p:cNvPr>
          <p:cNvSpPr txBox="1"/>
          <p:nvPr/>
        </p:nvSpPr>
        <p:spPr>
          <a:xfrm>
            <a:off x="2153948" y="5628656"/>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P</a:t>
            </a:r>
          </a:p>
        </p:txBody>
      </p:sp>
      <p:pic>
        <p:nvPicPr>
          <p:cNvPr id="8194" name="Picture 2" descr="Chuyển động của điện tích trong từ trường | Vật Lý Đại Cương"/>
          <p:cNvPicPr>
            <a:picLocks noChangeAspect="1" noChangeArrowheads="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b="19321"/>
          <a:stretch/>
        </p:blipFill>
        <p:spPr bwMode="auto">
          <a:xfrm>
            <a:off x="1679500" y="1073128"/>
            <a:ext cx="3456208" cy="294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48960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1"/>
                                        </p:tgtEl>
                                      </p:cBhvr>
                                    </p:animEffect>
                                    <p:animScale>
                                      <p:cBhvr>
                                        <p:cTn id="12" dur="250" autoRev="1" fill="hold"/>
                                        <p:tgtEl>
                                          <p:spTgt spid="101"/>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56"/>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67"/>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57"/>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55"/>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58"/>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59"/>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66"/>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60"/>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6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65"/>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7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79"/>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7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80"/>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81"/>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82"/>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83"/>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85"/>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84"/>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8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8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88"/>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8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90"/>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91"/>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93"/>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9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94"/>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95"/>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71" restart="whenNotActive" fill="hold" evtFilter="cancelBubble" nodeType="interactiveSeq">
                <p:stCondLst>
                  <p:cond evt="onClick" delay="0">
                    <p:tgtEl>
                      <p:spTgt spid="104"/>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p:cTn id="76" dur="500" fill="hold"/>
                                        <p:tgtEl>
                                          <p:spTgt spid="105"/>
                                        </p:tgtEl>
                                        <p:attrNameLst>
                                          <p:attrName>ppt_w</p:attrName>
                                        </p:attrNameLst>
                                      </p:cBhvr>
                                      <p:tavLst>
                                        <p:tav tm="0">
                                          <p:val>
                                            <p:fltVal val="0"/>
                                          </p:val>
                                        </p:tav>
                                        <p:tav tm="100000">
                                          <p:val>
                                            <p:strVal val="#ppt_w"/>
                                          </p:val>
                                        </p:tav>
                                      </p:tavLst>
                                    </p:anim>
                                    <p:anim calcmode="lin" valueType="num">
                                      <p:cBhvr>
                                        <p:cTn id="77" dur="500" fill="hold"/>
                                        <p:tgtEl>
                                          <p:spTgt spid="105"/>
                                        </p:tgtEl>
                                        <p:attrNameLst>
                                          <p:attrName>ppt_h</p:attrName>
                                        </p:attrNameLst>
                                      </p:cBhvr>
                                      <p:tavLst>
                                        <p:tav tm="0">
                                          <p:val>
                                            <p:fltVal val="0"/>
                                          </p:val>
                                        </p:tav>
                                        <p:tav tm="100000">
                                          <p:val>
                                            <p:strVal val="#ppt_h"/>
                                          </p:val>
                                        </p:tav>
                                      </p:tavLst>
                                    </p:anim>
                                    <p:animEffect transition="in" filter="fade">
                                      <p:cBhvr>
                                        <p:cTn id="78" dur="500"/>
                                        <p:tgtEl>
                                          <p:spTgt spid="105"/>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105"/>
                                        </p:tgtEl>
                                      </p:cBhvr>
                                    </p:animEffect>
                                    <p:animScale>
                                      <p:cBhvr>
                                        <p:cTn id="81" dur="250" autoRev="1" fill="hold"/>
                                        <p:tgtEl>
                                          <p:spTgt spid="105"/>
                                        </p:tgtEl>
                                      </p:cBhvr>
                                      <p:by x="105000" y="105000"/>
                                    </p:animScale>
                                  </p:childTnLst>
                                </p:cTn>
                              </p:par>
                            </p:childTnLst>
                          </p:cTn>
                        </p:par>
                      </p:childTnLst>
                    </p:cTn>
                  </p:par>
                </p:childTnLst>
              </p:cTn>
              <p:nextCondLst>
                <p:cond evt="onClick" delay="0">
                  <p:tgtEl>
                    <p:spTgt spid="104"/>
                  </p:tgtEl>
                </p:cond>
              </p:nextCondLst>
            </p:seq>
            <p:seq concurrent="1" nextAc="seek">
              <p:cTn id="82" restart="whenNotActive" fill="hold" evtFilter="cancelBubble" nodeType="interactiveSeq">
                <p:stCondLst>
                  <p:cond evt="onClick" delay="0">
                    <p:tgtEl>
                      <p:spTgt spid="106"/>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7"/>
                                        </p:tgtEl>
                                        <p:attrNameLst>
                                          <p:attrName>style.visibility</p:attrName>
                                        </p:attrNameLst>
                                      </p:cBhvr>
                                      <p:to>
                                        <p:strVal val="visible"/>
                                      </p:to>
                                    </p:set>
                                    <p:anim calcmode="lin" valueType="num">
                                      <p:cBhvr>
                                        <p:cTn id="87" dur="500" fill="hold"/>
                                        <p:tgtEl>
                                          <p:spTgt spid="107"/>
                                        </p:tgtEl>
                                        <p:attrNameLst>
                                          <p:attrName>ppt_w</p:attrName>
                                        </p:attrNameLst>
                                      </p:cBhvr>
                                      <p:tavLst>
                                        <p:tav tm="0">
                                          <p:val>
                                            <p:fltVal val="0"/>
                                          </p:val>
                                        </p:tav>
                                        <p:tav tm="100000">
                                          <p:val>
                                            <p:strVal val="#ppt_w"/>
                                          </p:val>
                                        </p:tav>
                                      </p:tavLst>
                                    </p:anim>
                                    <p:anim calcmode="lin" valueType="num">
                                      <p:cBhvr>
                                        <p:cTn id="88" dur="500" fill="hold"/>
                                        <p:tgtEl>
                                          <p:spTgt spid="107"/>
                                        </p:tgtEl>
                                        <p:attrNameLst>
                                          <p:attrName>ppt_h</p:attrName>
                                        </p:attrNameLst>
                                      </p:cBhvr>
                                      <p:tavLst>
                                        <p:tav tm="0">
                                          <p:val>
                                            <p:fltVal val="0"/>
                                          </p:val>
                                        </p:tav>
                                        <p:tav tm="100000">
                                          <p:val>
                                            <p:strVal val="#ppt_h"/>
                                          </p:val>
                                        </p:tav>
                                      </p:tavLst>
                                    </p:anim>
                                    <p:animEffect transition="in" filter="fade">
                                      <p:cBhvr>
                                        <p:cTn id="89" dur="500"/>
                                        <p:tgtEl>
                                          <p:spTgt spid="107"/>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7"/>
                                        </p:tgtEl>
                                      </p:cBhvr>
                                    </p:animEffect>
                                    <p:animScale>
                                      <p:cBhvr>
                                        <p:cTn id="92" dur="250" autoRev="1" fill="hold"/>
                                        <p:tgtEl>
                                          <p:spTgt spid="107"/>
                                        </p:tgtEl>
                                      </p:cBhvr>
                                      <p:by x="105000" y="105000"/>
                                    </p:animScale>
                                  </p:childTnLst>
                                </p:cTn>
                              </p:par>
                            </p:childTnLst>
                          </p:cTn>
                        </p:par>
                      </p:childTnLst>
                    </p:cTn>
                  </p:par>
                </p:childTnLst>
              </p:cTn>
              <p:nextCondLst>
                <p:cond evt="onClick" delay="0">
                  <p:tgtEl>
                    <p:spTgt spid="106"/>
                  </p:tgtEl>
                </p:cond>
              </p:nextCondLst>
            </p:seq>
            <p:seq concurrent="1" nextAc="seek">
              <p:cTn id="93" restart="whenNotActive" fill="hold" evtFilter="cancelBubble" nodeType="interactiveSeq">
                <p:stCondLst>
                  <p:cond evt="onClick" delay="0">
                    <p:tgtEl>
                      <p:spTgt spid="112"/>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 calcmode="lin" valueType="num">
                                      <p:cBhvr>
                                        <p:cTn id="98" dur="500" fill="hold"/>
                                        <p:tgtEl>
                                          <p:spTgt spid="113"/>
                                        </p:tgtEl>
                                        <p:attrNameLst>
                                          <p:attrName>ppt_w</p:attrName>
                                        </p:attrNameLst>
                                      </p:cBhvr>
                                      <p:tavLst>
                                        <p:tav tm="0">
                                          <p:val>
                                            <p:fltVal val="0"/>
                                          </p:val>
                                        </p:tav>
                                        <p:tav tm="100000">
                                          <p:val>
                                            <p:strVal val="#ppt_w"/>
                                          </p:val>
                                        </p:tav>
                                      </p:tavLst>
                                    </p:anim>
                                    <p:anim calcmode="lin" valueType="num">
                                      <p:cBhvr>
                                        <p:cTn id="99" dur="500" fill="hold"/>
                                        <p:tgtEl>
                                          <p:spTgt spid="113"/>
                                        </p:tgtEl>
                                        <p:attrNameLst>
                                          <p:attrName>ppt_h</p:attrName>
                                        </p:attrNameLst>
                                      </p:cBhvr>
                                      <p:tavLst>
                                        <p:tav tm="0">
                                          <p:val>
                                            <p:fltVal val="0"/>
                                          </p:val>
                                        </p:tav>
                                        <p:tav tm="100000">
                                          <p:val>
                                            <p:strVal val="#ppt_h"/>
                                          </p:val>
                                        </p:tav>
                                      </p:tavLst>
                                    </p:anim>
                                    <p:animEffect transition="in" filter="fade">
                                      <p:cBhvr>
                                        <p:cTn id="100" dur="500"/>
                                        <p:tgtEl>
                                          <p:spTgt spid="113"/>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13"/>
                                        </p:tgtEl>
                                      </p:cBhvr>
                                    </p:animEffect>
                                    <p:animScale>
                                      <p:cBhvr>
                                        <p:cTn id="103" dur="250" autoRev="1" fill="hold"/>
                                        <p:tgtEl>
                                          <p:spTgt spid="113"/>
                                        </p:tgtEl>
                                      </p:cBhvr>
                                      <p:by x="105000" y="105000"/>
                                    </p:animScale>
                                  </p:childTnLst>
                                </p:cTn>
                              </p:par>
                            </p:childTnLst>
                          </p:cTn>
                        </p:par>
                      </p:childTnLst>
                    </p:cTn>
                  </p:par>
                </p:childTnLst>
              </p:cTn>
              <p:nextCondLst>
                <p:cond evt="onClick" delay="0">
                  <p:tgtEl>
                    <p:spTgt spid="112"/>
                  </p:tgtEl>
                </p:cond>
              </p:nextCondLst>
            </p:seq>
            <p:seq concurrent="1" nextAc="seek">
              <p:cTn id="104" restart="whenNotActive" fill="hold" evtFilter="cancelBubble" nodeType="interactiveSeq">
                <p:stCondLst>
                  <p:cond evt="onClick" delay="0">
                    <p:tgtEl>
                      <p:spTgt spid="96"/>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anim calcmode="lin" valueType="num">
                                      <p:cBhvr>
                                        <p:cTn id="109" dur="500" fill="hold"/>
                                        <p:tgtEl>
                                          <p:spTgt spid="97"/>
                                        </p:tgtEl>
                                        <p:attrNameLst>
                                          <p:attrName>ppt_w</p:attrName>
                                        </p:attrNameLst>
                                      </p:cBhvr>
                                      <p:tavLst>
                                        <p:tav tm="0">
                                          <p:val>
                                            <p:fltVal val="0"/>
                                          </p:val>
                                        </p:tav>
                                        <p:tav tm="100000">
                                          <p:val>
                                            <p:strVal val="#ppt_w"/>
                                          </p:val>
                                        </p:tav>
                                      </p:tavLst>
                                    </p:anim>
                                    <p:anim calcmode="lin" valueType="num">
                                      <p:cBhvr>
                                        <p:cTn id="110" dur="500" fill="hold"/>
                                        <p:tgtEl>
                                          <p:spTgt spid="97"/>
                                        </p:tgtEl>
                                        <p:attrNameLst>
                                          <p:attrName>ppt_h</p:attrName>
                                        </p:attrNameLst>
                                      </p:cBhvr>
                                      <p:tavLst>
                                        <p:tav tm="0">
                                          <p:val>
                                            <p:fltVal val="0"/>
                                          </p:val>
                                        </p:tav>
                                        <p:tav tm="100000">
                                          <p:val>
                                            <p:strVal val="#ppt_h"/>
                                          </p:val>
                                        </p:tav>
                                      </p:tavLst>
                                    </p:anim>
                                    <p:animEffect transition="in" filter="fade">
                                      <p:cBhvr>
                                        <p:cTn id="111" dur="500"/>
                                        <p:tgtEl>
                                          <p:spTgt spid="97"/>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7"/>
                                        </p:tgtEl>
                                      </p:cBhvr>
                                    </p:animEffect>
                                    <p:animScale>
                                      <p:cBhvr>
                                        <p:cTn id="114" dur="250" autoRev="1" fill="hold"/>
                                        <p:tgtEl>
                                          <p:spTgt spid="97"/>
                                        </p:tgtEl>
                                      </p:cBhvr>
                                      <p:by x="105000" y="105000"/>
                                    </p:animScale>
                                  </p:childTnLst>
                                </p:cTn>
                              </p:par>
                            </p:childTnLst>
                          </p:cTn>
                        </p:par>
                      </p:childTnLst>
                    </p:cTn>
                  </p:par>
                </p:childTnLst>
              </p:cTn>
              <p:nextCondLst>
                <p:cond evt="onClick" delay="0">
                  <p:tgtEl>
                    <p:spTgt spid="96"/>
                  </p:tgtEl>
                </p:cond>
              </p:nextCondLst>
            </p:seq>
            <p:seq concurrent="1" nextAc="seek">
              <p:cTn id="115" restart="whenNotActive" fill="hold" evtFilter="cancelBubble" nodeType="interactiveSeq">
                <p:stCondLst>
                  <p:cond evt="onClick" delay="0">
                    <p:tgtEl>
                      <p:spTgt spid="98"/>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0"/>
                                        </p:tgtEl>
                                        <p:attrNameLst>
                                          <p:attrName>style.visibility</p:attrName>
                                        </p:attrNameLst>
                                      </p:cBhvr>
                                      <p:to>
                                        <p:strVal val="visible"/>
                                      </p:to>
                                    </p:set>
                                    <p:anim calcmode="lin" valueType="num">
                                      <p:cBhvr>
                                        <p:cTn id="120" dur="500" fill="hold"/>
                                        <p:tgtEl>
                                          <p:spTgt spid="100"/>
                                        </p:tgtEl>
                                        <p:attrNameLst>
                                          <p:attrName>ppt_w</p:attrName>
                                        </p:attrNameLst>
                                      </p:cBhvr>
                                      <p:tavLst>
                                        <p:tav tm="0">
                                          <p:val>
                                            <p:fltVal val="0"/>
                                          </p:val>
                                        </p:tav>
                                        <p:tav tm="100000">
                                          <p:val>
                                            <p:strVal val="#ppt_w"/>
                                          </p:val>
                                        </p:tav>
                                      </p:tavLst>
                                    </p:anim>
                                    <p:anim calcmode="lin" valueType="num">
                                      <p:cBhvr>
                                        <p:cTn id="121" dur="500" fill="hold"/>
                                        <p:tgtEl>
                                          <p:spTgt spid="100"/>
                                        </p:tgtEl>
                                        <p:attrNameLst>
                                          <p:attrName>ppt_h</p:attrName>
                                        </p:attrNameLst>
                                      </p:cBhvr>
                                      <p:tavLst>
                                        <p:tav tm="0">
                                          <p:val>
                                            <p:fltVal val="0"/>
                                          </p:val>
                                        </p:tav>
                                        <p:tav tm="100000">
                                          <p:val>
                                            <p:strVal val="#ppt_h"/>
                                          </p:val>
                                        </p:tav>
                                      </p:tavLst>
                                    </p:anim>
                                    <p:animEffect transition="in" filter="fade">
                                      <p:cBhvr>
                                        <p:cTn id="122" dur="500"/>
                                        <p:tgtEl>
                                          <p:spTgt spid="100"/>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0"/>
                                        </p:tgtEl>
                                      </p:cBhvr>
                                    </p:animEffect>
                                    <p:animScale>
                                      <p:cBhvr>
                                        <p:cTn id="125" dur="250" autoRev="1" fill="hold"/>
                                        <p:tgtEl>
                                          <p:spTgt spid="100"/>
                                        </p:tgtEl>
                                      </p:cBhvr>
                                      <p:by x="105000" y="105000"/>
                                    </p:animScale>
                                  </p:childTnLst>
                                </p:cTn>
                              </p:par>
                            </p:childTnLst>
                          </p:cTn>
                        </p:par>
                      </p:childTnLst>
                    </p:cTn>
                  </p:par>
                </p:childTnLst>
              </p:cTn>
              <p:nextCondLst>
                <p:cond evt="onClick" delay="0">
                  <p:tgtEl>
                    <p:spTgt spid="98"/>
                  </p:tgtEl>
                </p:cond>
              </p:nextCondLst>
            </p:seq>
            <p:seq concurrent="1" nextAc="seek">
              <p:cTn id="126" restart="whenNotActive" fill="hold" evtFilter="cancelBubble" nodeType="interactiveSeq">
                <p:stCondLst>
                  <p:cond evt="onClick" delay="0">
                    <p:tgtEl>
                      <p:spTgt spid="102"/>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103"/>
                                        </p:tgtEl>
                                        <p:attrNameLst>
                                          <p:attrName>style.visibility</p:attrName>
                                        </p:attrNameLst>
                                      </p:cBhvr>
                                      <p:to>
                                        <p:strVal val="visible"/>
                                      </p:to>
                                    </p:set>
                                    <p:anim calcmode="lin" valueType="num">
                                      <p:cBhvr>
                                        <p:cTn id="131" dur="500" fill="hold"/>
                                        <p:tgtEl>
                                          <p:spTgt spid="103"/>
                                        </p:tgtEl>
                                        <p:attrNameLst>
                                          <p:attrName>ppt_w</p:attrName>
                                        </p:attrNameLst>
                                      </p:cBhvr>
                                      <p:tavLst>
                                        <p:tav tm="0">
                                          <p:val>
                                            <p:fltVal val="0"/>
                                          </p:val>
                                        </p:tav>
                                        <p:tav tm="100000">
                                          <p:val>
                                            <p:strVal val="#ppt_w"/>
                                          </p:val>
                                        </p:tav>
                                      </p:tavLst>
                                    </p:anim>
                                    <p:anim calcmode="lin" valueType="num">
                                      <p:cBhvr>
                                        <p:cTn id="132" dur="500" fill="hold"/>
                                        <p:tgtEl>
                                          <p:spTgt spid="103"/>
                                        </p:tgtEl>
                                        <p:attrNameLst>
                                          <p:attrName>ppt_h</p:attrName>
                                        </p:attrNameLst>
                                      </p:cBhvr>
                                      <p:tavLst>
                                        <p:tav tm="0">
                                          <p:val>
                                            <p:fltVal val="0"/>
                                          </p:val>
                                        </p:tav>
                                        <p:tav tm="100000">
                                          <p:val>
                                            <p:strVal val="#ppt_h"/>
                                          </p:val>
                                        </p:tav>
                                      </p:tavLst>
                                    </p:anim>
                                    <p:animEffect transition="in" filter="fade">
                                      <p:cBhvr>
                                        <p:cTn id="133" dur="500"/>
                                        <p:tgtEl>
                                          <p:spTgt spid="103"/>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103"/>
                                        </p:tgtEl>
                                      </p:cBhvr>
                                    </p:animEffect>
                                    <p:animScale>
                                      <p:cBhvr>
                                        <p:cTn id="136" dur="250" autoRev="1" fill="hold"/>
                                        <p:tgtEl>
                                          <p:spTgt spid="103"/>
                                        </p:tgtEl>
                                      </p:cBhvr>
                                      <p:by x="105000" y="105000"/>
                                    </p:animScale>
                                  </p:childTnLst>
                                </p:cTn>
                              </p:par>
                            </p:childTnLst>
                          </p:cTn>
                        </p:par>
                      </p:childTnLst>
                    </p:cTn>
                  </p:par>
                </p:childTnLst>
              </p:cTn>
              <p:nextCondLst>
                <p:cond evt="onClick" delay="0">
                  <p:tgtEl>
                    <p:spTgt spid="102"/>
                  </p:tgtEl>
                </p:cond>
              </p:nextCondLst>
            </p:seq>
          </p:childTnLst>
        </p:cTn>
      </p:par>
    </p:tnLst>
    <p:bldLst>
      <p:bldP spid="101" grpId="0"/>
      <p:bldP spid="101" grpId="1"/>
      <p:bldP spid="105" grpId="0"/>
      <p:bldP spid="105" grpId="1"/>
      <p:bldP spid="107" grpId="0"/>
      <p:bldP spid="107" grpId="1"/>
      <p:bldP spid="113" grpId="0"/>
      <p:bldP spid="113" grpId="1"/>
      <p:bldP spid="97" grpId="0"/>
      <p:bldP spid="97" grpId="1"/>
      <p:bldP spid="100" grpId="0"/>
      <p:bldP spid="100" grpId="1"/>
      <p:bldP spid="103" grpId="0"/>
      <p:bldP spid="10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2000250" y="5410200"/>
            <a:ext cx="8543108" cy="1335750"/>
          </a:xfrm>
          <a:prstGeom prst="rect">
            <a:avLst/>
          </a:prstGeom>
          <a:noFill/>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rPr>
              <a:t>SƯU TẦM: ĐOÀN VĂN DOANH, NAM TRỰC, NAM ĐỊNH</a:t>
            </a:r>
            <a:endParaRPr kumimoji="0" lang="en-US" sz="9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LINK NHÓM DÀNH CHO GV BỘ MÔN VẬT LÝ TRAO ĐỔI TÀI LIỆU VÀ CHUYÊN MÔN CT 2018</a:t>
            </a:r>
            <a:endParaRPr kumimoji="0" lang="en-US"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mn-cs"/>
                <a:hlinkClick r:id="rId2"/>
              </a:rPr>
              <a:t>https://www.facebook.com/groups/299257004355186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0" y="30996"/>
            <a:ext cx="12192000" cy="5379204"/>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685799" y="1377096"/>
            <a:ext cx="10820400" cy="4360969"/>
            <a:chOff x="0" y="0"/>
            <a:chExt cx="4274726" cy="1983751"/>
          </a:xfrm>
        </p:grpSpPr>
        <p:sp>
          <p:nvSpPr>
            <p:cNvPr id="3" name="Freeform 3"/>
            <p:cNvSpPr/>
            <p:nvPr/>
          </p:nvSpPr>
          <p:spPr>
            <a:xfrm>
              <a:off x="0" y="0"/>
              <a:ext cx="4274726" cy="1983751"/>
            </a:xfrm>
            <a:custGeom>
              <a:avLst/>
              <a:gdLst/>
              <a:ahLst/>
              <a:cxnLst/>
              <a:rect l="l" t="t" r="r" b="b"/>
              <a:pathLst>
                <a:path w="4274726" h="1983751">
                  <a:moveTo>
                    <a:pt x="0" y="0"/>
                  </a:moveTo>
                  <a:lnTo>
                    <a:pt x="4274726" y="0"/>
                  </a:lnTo>
                  <a:lnTo>
                    <a:pt x="4274726" y="1983751"/>
                  </a:lnTo>
                  <a:lnTo>
                    <a:pt x="0" y="1983751"/>
                  </a:lnTo>
                  <a:close/>
                </a:path>
              </a:pathLst>
            </a:custGeom>
            <a:solidFill>
              <a:srgbClr val="DCC3AC"/>
            </a:solidFill>
          </p:spPr>
          <p:txBody>
            <a:bodyPr/>
            <a:lstStyle/>
            <a:p>
              <a:endParaRPr lang="vi-VN"/>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3352498" y="999626"/>
            <a:ext cx="5507503" cy="953502"/>
            <a:chOff x="0" y="0"/>
            <a:chExt cx="2175804" cy="376692"/>
          </a:xfrm>
        </p:grpSpPr>
        <p:sp>
          <p:nvSpPr>
            <p:cNvPr id="6" name="Freeform 6"/>
            <p:cNvSpPr/>
            <p:nvPr/>
          </p:nvSpPr>
          <p:spPr>
            <a:xfrm>
              <a:off x="0" y="0"/>
              <a:ext cx="2175804"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txBody>
            <a:bodyPr/>
            <a:lstStyle/>
            <a:p>
              <a:endParaRPr lang="vi-VN"/>
            </a:p>
          </p:txBody>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sp>
        <p:nvSpPr>
          <p:cNvPr id="8" name="AutoShape 8"/>
          <p:cNvSpPr/>
          <p:nvPr/>
        </p:nvSpPr>
        <p:spPr>
          <a:xfrm rot="-5400000">
            <a:off x="-1391805" y="3655166"/>
            <a:ext cx="4556141" cy="0"/>
          </a:xfrm>
          <a:prstGeom prst="line">
            <a:avLst/>
          </a:prstGeom>
          <a:ln w="19050" cap="flat">
            <a:solidFill>
              <a:srgbClr val="000000"/>
            </a:solidFill>
            <a:prstDash val="lgDash"/>
            <a:headEnd type="none" w="sm" len="sm"/>
            <a:tailEnd type="none" w="sm" len="sm"/>
          </a:ln>
        </p:spPr>
        <p:txBody>
          <a:bodyPr/>
          <a:lstStyle/>
          <a:p>
            <a:endParaRPr lang="vi-VN"/>
          </a:p>
        </p:txBody>
      </p:sp>
      <p:sp>
        <p:nvSpPr>
          <p:cNvPr id="9" name="AutoShape 9"/>
          <p:cNvSpPr/>
          <p:nvPr/>
        </p:nvSpPr>
        <p:spPr>
          <a:xfrm rot="-5400000">
            <a:off x="9013266" y="3655166"/>
            <a:ext cx="4556141" cy="0"/>
          </a:xfrm>
          <a:prstGeom prst="line">
            <a:avLst/>
          </a:prstGeom>
          <a:ln w="19050" cap="flat">
            <a:solidFill>
              <a:srgbClr val="000000"/>
            </a:solidFill>
            <a:prstDash val="lgDash"/>
            <a:headEnd type="none" w="sm" len="sm"/>
            <a:tailEnd type="none" w="sm" len="sm"/>
          </a:ln>
        </p:spPr>
        <p:txBody>
          <a:bodyPr/>
          <a:lstStyle/>
          <a:p>
            <a:endParaRPr lang="vi-VN"/>
          </a:p>
        </p:txBody>
      </p:sp>
      <p:sp>
        <p:nvSpPr>
          <p:cNvPr id="10" name="Freeform 10"/>
          <p:cNvSpPr/>
          <p:nvPr/>
        </p:nvSpPr>
        <p:spPr>
          <a:xfrm>
            <a:off x="10060547" y="754295"/>
            <a:ext cx="1750301" cy="1371600"/>
          </a:xfrm>
          <a:custGeom>
            <a:avLst/>
            <a:gdLst/>
            <a:ahLst/>
            <a:cxnLst/>
            <a:rect l="l" t="t" r="r" b="b"/>
            <a:pathLst>
              <a:path w="2625452" h="2057400">
                <a:moveTo>
                  <a:pt x="0" y="0"/>
                </a:moveTo>
                <a:lnTo>
                  <a:pt x="2625452" y="0"/>
                </a:lnTo>
                <a:lnTo>
                  <a:pt x="2625452"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1" name="Freeform 11"/>
          <p:cNvSpPr/>
          <p:nvPr/>
        </p:nvSpPr>
        <p:spPr>
          <a:xfrm rot="-5400000">
            <a:off x="1304668" y="4126577"/>
            <a:ext cx="779412" cy="3388748"/>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4"/>
            <a:stretch>
              <a:fillRect/>
            </a:stretch>
          </a:blipFill>
        </p:spPr>
        <p:txBody>
          <a:bodyPr/>
          <a:lstStyle/>
          <a:p>
            <a:endParaRPr lang="vi-VN"/>
          </a:p>
        </p:txBody>
      </p:sp>
      <p:sp>
        <p:nvSpPr>
          <p:cNvPr id="12" name="TextBox 12"/>
          <p:cNvSpPr txBox="1"/>
          <p:nvPr/>
        </p:nvSpPr>
        <p:spPr>
          <a:xfrm>
            <a:off x="3815450" y="885326"/>
            <a:ext cx="4567201" cy="1025537"/>
          </a:xfrm>
          <a:prstGeom prst="rect">
            <a:avLst/>
          </a:prstGeom>
        </p:spPr>
        <p:txBody>
          <a:bodyPr lIns="0" tIns="0" rIns="0" bIns="0" rtlCol="0" anchor="t">
            <a:spAutoFit/>
          </a:bodyPr>
          <a:lstStyle/>
          <a:p>
            <a:pPr algn="ctr">
              <a:lnSpc>
                <a:spcPts val="8587"/>
              </a:lnSpc>
            </a:pPr>
            <a:r>
              <a:rPr lang="en-US" sz="6000" b="1" dirty="0" err="1">
                <a:solidFill>
                  <a:schemeClr val="accent4">
                    <a:lumMod val="60000"/>
                    <a:lumOff val="40000"/>
                  </a:schemeClr>
                </a:solidFill>
                <a:latin typeface="Times New Roman" panose="02020603050405020304" pitchFamily="18" charset="0"/>
                <a:cs typeface="Times New Roman" panose="02020603050405020304" pitchFamily="18" charset="0"/>
              </a:rPr>
              <a:t>Cách</a:t>
            </a:r>
            <a:r>
              <a:rPr lang="en-US" sz="6000" b="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6000" b="1" dirty="0" err="1">
                <a:solidFill>
                  <a:schemeClr val="accent4">
                    <a:lumMod val="60000"/>
                    <a:lumOff val="40000"/>
                  </a:schemeClr>
                </a:solidFill>
                <a:latin typeface="Times New Roman" panose="02020603050405020304" pitchFamily="18" charset="0"/>
                <a:cs typeface="Times New Roman" panose="02020603050405020304" pitchFamily="18" charset="0"/>
              </a:rPr>
              <a:t>chơi</a:t>
            </a:r>
            <a:endParaRPr lang="en-US" sz="60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1376154" y="2516208"/>
            <a:ext cx="9425294" cy="2913555"/>
          </a:xfrm>
          <a:prstGeom prst="rect">
            <a:avLst/>
          </a:prstGeom>
        </p:spPr>
        <p:txBody>
          <a:bodyPr wrap="square" lIns="0" tIns="0" rIns="0" bIns="0" rtlCol="0" anchor="t">
            <a:spAutoFit/>
          </a:bodyPr>
          <a:lstStyle/>
          <a:p>
            <a:pPr algn="ctr"/>
            <a:r>
              <a:rPr lang="en-US" sz="3200" b="1" dirty="0" err="1">
                <a:solidFill>
                  <a:srgbClr val="000000"/>
                </a:solidFill>
                <a:latin typeface="Times New Roman" panose="02020603050405020304" pitchFamily="18" charset="0"/>
                <a:cs typeface="Times New Roman" panose="02020603050405020304" pitchFamily="18" charset="0"/>
              </a:rPr>
              <a:t>Chọn</a:t>
            </a:r>
            <a:r>
              <a:rPr lang="en-US" sz="3200" b="1" dirty="0">
                <a:solidFill>
                  <a:srgbClr val="000000"/>
                </a:solidFill>
                <a:latin typeface="Times New Roman" panose="02020603050405020304" pitchFamily="18" charset="0"/>
                <a:cs typeface="Times New Roman" panose="02020603050405020304" pitchFamily="18" charset="0"/>
              </a:rPr>
              <a:t> 1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tham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trả</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lời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câu</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hỏi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điền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vào</a:t>
            </a:r>
            <a:r>
              <a:rPr lang="en-US" sz="3200" b="1" dirty="0">
                <a:solidFill>
                  <a:srgbClr val="000000"/>
                </a:solidFill>
                <a:latin typeface="Times New Roman" panose="02020603050405020304" pitchFamily="18" charset="0"/>
                <a:cs typeface="Times New Roman" panose="02020603050405020304" pitchFamily="18" charset="0"/>
              </a:rPr>
              <a:t>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hoàn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tất</a:t>
            </a:r>
            <a:r>
              <a:rPr lang="en-US" sz="3200" b="1" dirty="0">
                <a:solidFill>
                  <a:srgbClr val="000000"/>
                </a:solidFill>
                <a:latin typeface="Times New Roman" panose="02020603050405020304" pitchFamily="18" charset="0"/>
                <a:cs typeface="Times New Roman" panose="02020603050405020304" pitchFamily="18" charset="0"/>
              </a:rPr>
              <a:t> 8 </a:t>
            </a:r>
            <a:r>
              <a:rPr lang="en-US" sz="3200" b="1" dirty="0" err="1">
                <a:solidFill>
                  <a:srgbClr val="000000"/>
                </a:solidFill>
                <a:latin typeface="Times New Roman" panose="02020603050405020304" pitchFamily="18" charset="0"/>
                <a:cs typeface="Times New Roman" panose="02020603050405020304" pitchFamily="18" charset="0"/>
              </a:rPr>
              <a:t>câu</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hỏi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tìm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ra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từ</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khóa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a:t>
            </a:r>
          </a:p>
          <a:p>
            <a:pPr algn="ctr"/>
            <a:endParaRPr lang="en-US" sz="2933" dirty="0">
              <a:solidFill>
                <a:srgbClr val="000000"/>
              </a:solidFill>
              <a:latin typeface="Quicksand Bold"/>
            </a:endParaRPr>
          </a:p>
          <a:p>
            <a:pPr algn="ctr"/>
            <a:r>
              <a:rPr lang="en-US" sz="3200" dirty="0" err="1">
                <a:solidFill>
                  <a:schemeClr val="accent3">
                    <a:lumMod val="50000"/>
                  </a:schemeClr>
                </a:solidFill>
                <a:latin typeface="Averta Std ExtraBold" panose="00000900000000000000" pitchFamily="50" charset="0"/>
              </a:rPr>
              <a:t>Câu</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trả</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lời</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đúng</a:t>
            </a:r>
            <a:r>
              <a:rPr lang="en-US" sz="3200" dirty="0">
                <a:solidFill>
                  <a:schemeClr val="accent3">
                    <a:lumMod val="50000"/>
                  </a:schemeClr>
                </a:solidFill>
                <a:latin typeface="Averta Std ExtraBold" panose="00000900000000000000" pitchFamily="50" charset="0"/>
              </a:rPr>
              <a:t>   </a:t>
            </a:r>
            <a:r>
              <a:rPr lang="en-US" sz="3200" dirty="0">
                <a:solidFill>
                  <a:srgbClr val="C00000"/>
                </a:solidFill>
                <a:latin typeface="Averta Std ExtraBold" panose="00000900000000000000" pitchFamily="50" charset="0"/>
              </a:rPr>
              <a:t>+1đ</a:t>
            </a:r>
          </a:p>
          <a:p>
            <a:pPr algn="ctr"/>
            <a:r>
              <a:rPr lang="en-US" sz="3200" dirty="0" err="1">
                <a:solidFill>
                  <a:schemeClr val="accent3">
                    <a:lumMod val="50000"/>
                  </a:schemeClr>
                </a:solidFill>
                <a:latin typeface="Averta Std ExtraBold" panose="00000900000000000000" pitchFamily="50" charset="0"/>
              </a:rPr>
              <a:t>Từ</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khóa</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đúng</a:t>
            </a:r>
            <a:r>
              <a:rPr lang="en-US" sz="3200" dirty="0">
                <a:solidFill>
                  <a:schemeClr val="accent3">
                    <a:lumMod val="50000"/>
                  </a:schemeClr>
                </a:solidFill>
                <a:latin typeface="Averta Std ExtraBold" panose="00000900000000000000" pitchFamily="50" charset="0"/>
              </a:rPr>
              <a:t>      </a:t>
            </a:r>
            <a:r>
              <a:rPr lang="en-US" sz="3200" b="1" dirty="0">
                <a:solidFill>
                  <a:srgbClr val="C00000"/>
                </a:solidFill>
                <a:latin typeface="Averta Std ExtraBold" panose="00000900000000000000" pitchFamily="50" charset="0"/>
              </a:rPr>
              <a:t>+3đ</a:t>
            </a:r>
          </a:p>
          <a:p>
            <a:pPr algn="ctr"/>
            <a:endParaRPr lang="en-US" sz="3200" dirty="0">
              <a:solidFill>
                <a:srgbClr val="000000"/>
              </a:solidFill>
              <a:latin typeface="Quicksand Bold"/>
            </a:endParaRPr>
          </a:p>
        </p:txBody>
      </p:sp>
      <p:sp>
        <p:nvSpPr>
          <p:cNvPr id="15" name="Freeform 5"/>
          <p:cNvSpPr/>
          <p:nvPr/>
        </p:nvSpPr>
        <p:spPr>
          <a:xfrm rot="-2924207">
            <a:off x="-913427" y="-517647"/>
            <a:ext cx="2711864" cy="1632049"/>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Tree>
    <p:extLst>
      <p:ext uri="{BB962C8B-B14F-4D97-AF65-F5344CB8AC3E}">
        <p14:creationId xmlns:p14="http://schemas.microsoft.com/office/powerpoint/2010/main" val="350519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275672" y="1990971"/>
            <a:ext cx="12740588" cy="8362459"/>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3855082" y="1827779"/>
            <a:ext cx="4479082" cy="2743200"/>
          </a:xfrm>
          <a:custGeom>
            <a:avLst/>
            <a:gdLst/>
            <a:ahLst/>
            <a:cxnLst/>
            <a:rect l="l" t="t" r="r" b="b"/>
            <a:pathLst>
              <a:path w="6718623" h="4114800">
                <a:moveTo>
                  <a:pt x="0" y="0"/>
                </a:moveTo>
                <a:lnTo>
                  <a:pt x="6718622" y="0"/>
                </a:lnTo>
                <a:lnTo>
                  <a:pt x="67186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2897053" y="1601150"/>
            <a:ext cx="1508807" cy="1827850"/>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7514982" y="3429000"/>
            <a:ext cx="1243053" cy="1726463"/>
          </a:xfrm>
          <a:custGeom>
            <a:avLst/>
            <a:gdLst/>
            <a:ahLst/>
            <a:cxnLst/>
            <a:rect l="l" t="t" r="r" b="b"/>
            <a:pathLst>
              <a:path w="1864579" h="2589694">
                <a:moveTo>
                  <a:pt x="0" y="0"/>
                </a:moveTo>
                <a:lnTo>
                  <a:pt x="1864580" y="0"/>
                </a:lnTo>
                <a:lnTo>
                  <a:pt x="1864580" y="2589694"/>
                </a:lnTo>
                <a:lnTo>
                  <a:pt x="0" y="25896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6" name="Freeform 6"/>
          <p:cNvSpPr/>
          <p:nvPr/>
        </p:nvSpPr>
        <p:spPr>
          <a:xfrm>
            <a:off x="8136509" y="4570979"/>
            <a:ext cx="5326693" cy="48006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7" name="Freeform 7"/>
          <p:cNvSpPr/>
          <p:nvPr/>
        </p:nvSpPr>
        <p:spPr>
          <a:xfrm>
            <a:off x="-1021719" y="-592661"/>
            <a:ext cx="4876800" cy="1646508"/>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8" name="Freeform 8"/>
          <p:cNvSpPr/>
          <p:nvPr/>
        </p:nvSpPr>
        <p:spPr>
          <a:xfrm>
            <a:off x="257352" y="230593"/>
            <a:ext cx="1791591" cy="1557055"/>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vi-VN"/>
          </a:p>
        </p:txBody>
      </p:sp>
      <p:sp>
        <p:nvSpPr>
          <p:cNvPr id="9" name="TextBox 9"/>
          <p:cNvSpPr txBox="1"/>
          <p:nvPr/>
        </p:nvSpPr>
        <p:spPr>
          <a:xfrm>
            <a:off x="4677018" y="2597625"/>
            <a:ext cx="2837965" cy="1282402"/>
          </a:xfrm>
          <a:prstGeom prst="rect">
            <a:avLst/>
          </a:prstGeom>
        </p:spPr>
        <p:txBody>
          <a:bodyPr lIns="0" tIns="0" rIns="0" bIns="0" rtlCol="0" anchor="t">
            <a:spAutoFit/>
          </a:bodyPr>
          <a:lstStyle/>
          <a:p>
            <a:pPr algn="ctr">
              <a:lnSpc>
                <a:spcPts val="4966"/>
              </a:lnSpc>
            </a:pPr>
            <a:r>
              <a:rPr lang="en-US" sz="4869" dirty="0">
                <a:solidFill>
                  <a:srgbClr val="000000"/>
                </a:solidFill>
                <a:latin typeface="Mongolian Baiti" panose="03000500000000000000" pitchFamily="66" charset="0"/>
                <a:cs typeface="Mongolian Baiti" panose="03000500000000000000" pitchFamily="66" charset="0"/>
              </a:rPr>
              <a:t>Question Time</a:t>
            </a:r>
          </a:p>
        </p:txBody>
      </p:sp>
      <p:sp>
        <p:nvSpPr>
          <p:cNvPr id="10" name="Freeform 8"/>
          <p:cNvSpPr/>
          <p:nvPr/>
        </p:nvSpPr>
        <p:spPr>
          <a:xfrm>
            <a:off x="328603" y="3880027"/>
            <a:ext cx="2260600" cy="3029590"/>
          </a:xfrm>
          <a:custGeom>
            <a:avLst/>
            <a:gdLst/>
            <a:ahLst/>
            <a:cxnLst/>
            <a:rect l="l" t="t" r="r" b="b"/>
            <a:pathLst>
              <a:path w="2993799" h="4020245">
                <a:moveTo>
                  <a:pt x="0" y="0"/>
                </a:moveTo>
                <a:lnTo>
                  <a:pt x="2993799" y="0"/>
                </a:lnTo>
                <a:lnTo>
                  <a:pt x="2993799" y="4020245"/>
                </a:lnTo>
                <a:lnTo>
                  <a:pt x="0" y="40202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vi-VN"/>
          </a:p>
        </p:txBody>
      </p:sp>
    </p:spTree>
    <p:extLst>
      <p:ext uri="{BB962C8B-B14F-4D97-AF65-F5344CB8AC3E}">
        <p14:creationId xmlns:p14="http://schemas.microsoft.com/office/powerpoint/2010/main" val="1084756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MatThu1">
            <a:extLst>
              <a:ext uri="{FF2B5EF4-FFF2-40B4-BE49-F238E27FC236}">
                <a16:creationId xmlns:a16="http://schemas.microsoft.com/office/drawing/2014/main" id="{FF7A0D74-D69A-4367-9CC2-1F9CAF74BF4C}"/>
              </a:ext>
            </a:extLst>
          </p:cNvPr>
          <p:cNvSpPr/>
          <p:nvPr/>
        </p:nvSpPr>
        <p:spPr>
          <a:xfrm>
            <a:off x="1001510" y="83047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Graphic 114">
            <a:extLst>
              <a:ext uri="{FF2B5EF4-FFF2-40B4-BE49-F238E27FC236}">
                <a16:creationId xmlns:a16="http://schemas.microsoft.com/office/drawing/2014/main" id="{0CDE3B47-E0D9-4AF5-872D-162784AD522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4443" y="943070"/>
            <a:ext cx="254834" cy="295514"/>
          </a:xfrm>
          <a:prstGeom prst="rect">
            <a:avLst/>
          </a:prstGeom>
        </p:spPr>
      </p:pic>
      <p:sp>
        <p:nvSpPr>
          <p:cNvPr id="116" name="Rectangle: Rounded Corners 115">
            <a:extLst>
              <a:ext uri="{FF2B5EF4-FFF2-40B4-BE49-F238E27FC236}">
                <a16:creationId xmlns:a16="http://schemas.microsoft.com/office/drawing/2014/main" id="{82F53C26-248E-4AEB-9999-D41DB034BA6C}"/>
              </a:ext>
            </a:extLst>
          </p:cNvPr>
          <p:cNvSpPr/>
          <p:nvPr/>
        </p:nvSpPr>
        <p:spPr>
          <a:xfrm>
            <a:off x="3658110" y="110667"/>
            <a:ext cx="4991454" cy="578619"/>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1a">
            <a:extLst>
              <a:ext uri="{FF2B5EF4-FFF2-40B4-BE49-F238E27FC236}">
                <a16:creationId xmlns:a16="http://schemas.microsoft.com/office/drawing/2014/main" id="{65DA152C-4C6C-4037-B246-7F8E64CF95AF}"/>
              </a:ext>
            </a:extLst>
          </p:cNvPr>
          <p:cNvSpPr txBox="1"/>
          <p:nvPr/>
        </p:nvSpPr>
        <p:spPr>
          <a:xfrm>
            <a:off x="4120108" y="101562"/>
            <a:ext cx="4130074" cy="584775"/>
          </a:xfrm>
          <a:prstGeom prst="rect">
            <a:avLst/>
          </a:prstGeom>
          <a:no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Giải</a:t>
            </a: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mã</a:t>
            </a: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 ô </a:t>
            </a: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chữ</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8073235" y="160058"/>
            <a:ext cx="513459" cy="482949"/>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720726" y="160058"/>
            <a:ext cx="484416" cy="482949"/>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92" name="!!MatThu1a">
            <a:hlinkClick r:id="rId8" action="ppaction://hlinksldjump"/>
            <a:extLst>
              <a:ext uri="{FF2B5EF4-FFF2-40B4-BE49-F238E27FC236}">
                <a16:creationId xmlns:a16="http://schemas.microsoft.com/office/drawing/2014/main" id="{759713D9-016F-4D25-B5FE-5E989EF607F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1182" y="989935"/>
            <a:ext cx="310145" cy="201781"/>
          </a:xfrm>
          <a:prstGeom prst="rect">
            <a:avLst/>
          </a:prstGeom>
        </p:spPr>
      </p:pic>
      <p:sp>
        <p:nvSpPr>
          <p:cNvPr id="137" name="!!MatThu1">
            <a:extLst>
              <a:ext uri="{FF2B5EF4-FFF2-40B4-BE49-F238E27FC236}">
                <a16:creationId xmlns:a16="http://schemas.microsoft.com/office/drawing/2014/main" id="{2BB0A805-A474-4484-A71F-E405B1CC8ACF}"/>
              </a:ext>
            </a:extLst>
          </p:cNvPr>
          <p:cNvSpPr/>
          <p:nvPr/>
        </p:nvSpPr>
        <p:spPr>
          <a:xfrm>
            <a:off x="1001510" y="1565790"/>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Graphic 137">
            <a:extLst>
              <a:ext uri="{FF2B5EF4-FFF2-40B4-BE49-F238E27FC236}">
                <a16:creationId xmlns:a16="http://schemas.microsoft.com/office/drawing/2014/main" id="{3F0018E5-4EDC-44E3-952B-51A811C5798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4443" y="1678383"/>
            <a:ext cx="254834" cy="295514"/>
          </a:xfrm>
          <a:prstGeom prst="rect">
            <a:avLst/>
          </a:prstGeom>
        </p:spPr>
      </p:pic>
      <p:pic>
        <p:nvPicPr>
          <p:cNvPr id="139" name="!!MatThu1a">
            <a:hlinkClick r:id="rId11" action="ppaction://hlinksldjump"/>
            <a:extLst>
              <a:ext uri="{FF2B5EF4-FFF2-40B4-BE49-F238E27FC236}">
                <a16:creationId xmlns:a16="http://schemas.microsoft.com/office/drawing/2014/main" id="{8FEB8EA3-E6DE-41C1-934A-80E23C1CCFC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1182" y="1725250"/>
            <a:ext cx="310145" cy="201781"/>
          </a:xfrm>
          <a:prstGeom prst="rect">
            <a:avLst/>
          </a:prstGeom>
        </p:spPr>
      </p:pic>
      <p:sp>
        <p:nvSpPr>
          <p:cNvPr id="140" name="!!MatThu1">
            <a:extLst>
              <a:ext uri="{FF2B5EF4-FFF2-40B4-BE49-F238E27FC236}">
                <a16:creationId xmlns:a16="http://schemas.microsoft.com/office/drawing/2014/main" id="{AADCC31D-3A57-4FC3-8711-A84E111F24C2}"/>
              </a:ext>
            </a:extLst>
          </p:cNvPr>
          <p:cNvSpPr/>
          <p:nvPr/>
        </p:nvSpPr>
        <p:spPr>
          <a:xfrm>
            <a:off x="993672" y="4519159"/>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6605" y="4631752"/>
            <a:ext cx="254834" cy="295514"/>
          </a:xfrm>
          <a:prstGeom prst="rect">
            <a:avLst/>
          </a:prstGeom>
        </p:spPr>
      </p:pic>
      <p:pic>
        <p:nvPicPr>
          <p:cNvPr id="142" name="!!MatThu1a">
            <a:hlinkClick r:id="rId12"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3344" y="4678619"/>
            <a:ext cx="310145" cy="201781"/>
          </a:xfrm>
          <a:prstGeom prst="rect">
            <a:avLst/>
          </a:prstGeom>
        </p:spPr>
      </p:pic>
      <p:sp>
        <p:nvSpPr>
          <p:cNvPr id="143" name="!!MatThu1">
            <a:extLst>
              <a:ext uri="{FF2B5EF4-FFF2-40B4-BE49-F238E27FC236}">
                <a16:creationId xmlns:a16="http://schemas.microsoft.com/office/drawing/2014/main" id="{DE1A8A01-921B-4AEF-9A37-0ED3277EF1E1}"/>
              </a:ext>
            </a:extLst>
          </p:cNvPr>
          <p:cNvSpPr/>
          <p:nvPr/>
        </p:nvSpPr>
        <p:spPr>
          <a:xfrm>
            <a:off x="1003197" y="3775336"/>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Graphic 143">
            <a:extLst>
              <a:ext uri="{FF2B5EF4-FFF2-40B4-BE49-F238E27FC236}">
                <a16:creationId xmlns:a16="http://schemas.microsoft.com/office/drawing/2014/main" id="{B66EF857-DAC1-4693-8ADB-F9D93F4FACF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130" y="3887929"/>
            <a:ext cx="254834" cy="295514"/>
          </a:xfrm>
          <a:prstGeom prst="rect">
            <a:avLst/>
          </a:prstGeom>
        </p:spPr>
      </p:pic>
      <p:pic>
        <p:nvPicPr>
          <p:cNvPr id="145" name="!!MatThu1a">
            <a:hlinkClick r:id="rId13" action="ppaction://hlinksldjump"/>
            <a:extLst>
              <a:ext uri="{FF2B5EF4-FFF2-40B4-BE49-F238E27FC236}">
                <a16:creationId xmlns:a16="http://schemas.microsoft.com/office/drawing/2014/main" id="{D91C1DFE-104B-4C42-B303-F797BEC9828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2869" y="3934796"/>
            <a:ext cx="310145" cy="201781"/>
          </a:xfrm>
          <a:prstGeom prst="rect">
            <a:avLst/>
          </a:prstGeom>
        </p:spPr>
      </p:pic>
      <p:sp>
        <p:nvSpPr>
          <p:cNvPr id="146" name="!!MatThu1">
            <a:extLst>
              <a:ext uri="{FF2B5EF4-FFF2-40B4-BE49-F238E27FC236}">
                <a16:creationId xmlns:a16="http://schemas.microsoft.com/office/drawing/2014/main" id="{A3B1B0E2-736F-4FE2-9DF4-B62E45A9A20E}"/>
              </a:ext>
            </a:extLst>
          </p:cNvPr>
          <p:cNvSpPr/>
          <p:nvPr/>
        </p:nvSpPr>
        <p:spPr>
          <a:xfrm>
            <a:off x="994205" y="301627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Graphic 146">
            <a:extLst>
              <a:ext uri="{FF2B5EF4-FFF2-40B4-BE49-F238E27FC236}">
                <a16:creationId xmlns:a16="http://schemas.microsoft.com/office/drawing/2014/main" id="{54B70B13-66CB-4E0D-9307-4992919E6AD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138" y="3128870"/>
            <a:ext cx="254834" cy="295514"/>
          </a:xfrm>
          <a:prstGeom prst="rect">
            <a:avLst/>
          </a:prstGeom>
        </p:spPr>
      </p:pic>
      <p:pic>
        <p:nvPicPr>
          <p:cNvPr id="148" name="!!MatThu1a">
            <a:hlinkClick r:id="rId14" action="ppaction://hlinksldjump"/>
            <a:extLst>
              <a:ext uri="{FF2B5EF4-FFF2-40B4-BE49-F238E27FC236}">
                <a16:creationId xmlns:a16="http://schemas.microsoft.com/office/drawing/2014/main" id="{8BD5F47D-C2C3-46F3-AC14-E62A4807A5C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3877" y="3175737"/>
            <a:ext cx="310145" cy="201781"/>
          </a:xfrm>
          <a:prstGeom prst="rect">
            <a:avLst/>
          </a:prstGeom>
        </p:spPr>
      </p:pic>
      <p:sp>
        <p:nvSpPr>
          <p:cNvPr id="149" name="!!MatThu1">
            <a:extLst>
              <a:ext uri="{FF2B5EF4-FFF2-40B4-BE49-F238E27FC236}">
                <a16:creationId xmlns:a16="http://schemas.microsoft.com/office/drawing/2014/main" id="{C3960F29-9679-4175-9B34-026347A9CC93}"/>
              </a:ext>
            </a:extLst>
          </p:cNvPr>
          <p:cNvSpPr/>
          <p:nvPr/>
        </p:nvSpPr>
        <p:spPr>
          <a:xfrm>
            <a:off x="994205" y="2282685"/>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a:extLst>
              <a:ext uri="{FF2B5EF4-FFF2-40B4-BE49-F238E27FC236}">
                <a16:creationId xmlns:a16="http://schemas.microsoft.com/office/drawing/2014/main" id="{1030DB5F-DDB4-4CF8-99B7-F7B34C4EAE4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138" y="2395278"/>
            <a:ext cx="254834" cy="295514"/>
          </a:xfrm>
          <a:prstGeom prst="rect">
            <a:avLst/>
          </a:prstGeom>
        </p:spPr>
      </p:pic>
      <p:pic>
        <p:nvPicPr>
          <p:cNvPr id="151" name="!!MatThu1a">
            <a:hlinkClick r:id="rId15" action="ppaction://hlinksldjump"/>
            <a:extLst>
              <a:ext uri="{FF2B5EF4-FFF2-40B4-BE49-F238E27FC236}">
                <a16:creationId xmlns:a16="http://schemas.microsoft.com/office/drawing/2014/main" id="{CFAF447D-BB29-4642-867C-E970760CCA5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3877" y="2442145"/>
            <a:ext cx="310145" cy="201781"/>
          </a:xfrm>
          <a:prstGeom prst="rect">
            <a:avLst/>
          </a:prstGeom>
        </p:spPr>
      </p:pic>
      <p:sp>
        <p:nvSpPr>
          <p:cNvPr id="135" name="!!MatThu1">
            <a:extLst>
              <a:ext uri="{FF2B5EF4-FFF2-40B4-BE49-F238E27FC236}">
                <a16:creationId xmlns:a16="http://schemas.microsoft.com/office/drawing/2014/main" id="{AADCC31D-3A57-4FC3-8711-A84E111F24C2}"/>
              </a:ext>
            </a:extLst>
          </p:cNvPr>
          <p:cNvSpPr/>
          <p:nvPr/>
        </p:nvSpPr>
        <p:spPr>
          <a:xfrm>
            <a:off x="996111" y="527250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9044" y="5385100"/>
            <a:ext cx="254834" cy="295514"/>
          </a:xfrm>
          <a:prstGeom prst="rect">
            <a:avLst/>
          </a:prstGeom>
        </p:spPr>
      </p:pic>
      <p:pic>
        <p:nvPicPr>
          <p:cNvPr id="152" name="!!MatThu1a">
            <a:hlinkClick r:id="rId16"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5783" y="5431967"/>
            <a:ext cx="310145" cy="201781"/>
          </a:xfrm>
          <a:prstGeom prst="rect">
            <a:avLst/>
          </a:prstGeom>
        </p:spPr>
      </p:pic>
      <p:sp>
        <p:nvSpPr>
          <p:cNvPr id="169" name="!!MatThu1">
            <a:extLst>
              <a:ext uri="{FF2B5EF4-FFF2-40B4-BE49-F238E27FC236}">
                <a16:creationId xmlns:a16="http://schemas.microsoft.com/office/drawing/2014/main" id="{AADCC31D-3A57-4FC3-8711-A84E111F24C2}"/>
              </a:ext>
            </a:extLst>
          </p:cNvPr>
          <p:cNvSpPr/>
          <p:nvPr/>
        </p:nvSpPr>
        <p:spPr>
          <a:xfrm>
            <a:off x="983411" y="6020723"/>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0"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6344" y="6133316"/>
            <a:ext cx="254834" cy="295514"/>
          </a:xfrm>
          <a:prstGeom prst="rect">
            <a:avLst/>
          </a:prstGeom>
        </p:spPr>
      </p:pic>
      <p:pic>
        <p:nvPicPr>
          <p:cNvPr id="171" name="!!MatThu1a">
            <a:hlinkClick r:id="rId17"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3083" y="6180183"/>
            <a:ext cx="310145" cy="201781"/>
          </a:xfrm>
          <a:prstGeom prst="rect">
            <a:avLst/>
          </a:prstGeom>
        </p:spPr>
      </p:pic>
      <p:sp>
        <p:nvSpPr>
          <p:cNvPr id="4" name="Rounded Rectangle 3"/>
          <p:cNvSpPr/>
          <p:nvPr/>
        </p:nvSpPr>
        <p:spPr>
          <a:xfrm>
            <a:off x="6835170" y="922647"/>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35661" y="1636523"/>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6835661" y="2355892"/>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6835170" y="3065125"/>
            <a:ext cx="627915" cy="630938"/>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6835661" y="3781582"/>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6835659" y="4482913"/>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6835660" y="5210183"/>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6835662" y="593310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6d">
            <a:extLst>
              <a:ext uri="{FF2B5EF4-FFF2-40B4-BE49-F238E27FC236}">
                <a16:creationId xmlns:a16="http://schemas.microsoft.com/office/drawing/2014/main" id="{E1DD5BC0-8741-4818-896B-6C8355D3C1FC}"/>
              </a:ext>
            </a:extLst>
          </p:cNvPr>
          <p:cNvSpPr txBox="1"/>
          <p:nvPr/>
        </p:nvSpPr>
        <p:spPr>
          <a:xfrm>
            <a:off x="6913425" y="94651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241" name="!!6d">
            <a:extLst>
              <a:ext uri="{FF2B5EF4-FFF2-40B4-BE49-F238E27FC236}">
                <a16:creationId xmlns:a16="http://schemas.microsoft.com/office/drawing/2014/main" id="{E1DD5BC0-8741-4818-896B-6C8355D3C1FC}"/>
              </a:ext>
            </a:extLst>
          </p:cNvPr>
          <p:cNvSpPr txBox="1"/>
          <p:nvPr/>
        </p:nvSpPr>
        <p:spPr>
          <a:xfrm>
            <a:off x="6913425" y="1656055"/>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253" name="!!6d">
            <a:extLst>
              <a:ext uri="{FF2B5EF4-FFF2-40B4-BE49-F238E27FC236}">
                <a16:creationId xmlns:a16="http://schemas.microsoft.com/office/drawing/2014/main" id="{E1DD5BC0-8741-4818-896B-6C8355D3C1FC}"/>
              </a:ext>
            </a:extLst>
          </p:cNvPr>
          <p:cNvSpPr txBox="1"/>
          <p:nvPr/>
        </p:nvSpPr>
        <p:spPr>
          <a:xfrm>
            <a:off x="6913425" y="2365591"/>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254" name="!!6d">
            <a:extLst>
              <a:ext uri="{FF2B5EF4-FFF2-40B4-BE49-F238E27FC236}">
                <a16:creationId xmlns:a16="http://schemas.microsoft.com/office/drawing/2014/main" id="{E1DD5BC0-8741-4818-896B-6C8355D3C1FC}"/>
              </a:ext>
            </a:extLst>
          </p:cNvPr>
          <p:cNvSpPr txBox="1"/>
          <p:nvPr/>
        </p:nvSpPr>
        <p:spPr>
          <a:xfrm>
            <a:off x="6913425" y="3097987"/>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55" name="!!6d">
            <a:extLst>
              <a:ext uri="{FF2B5EF4-FFF2-40B4-BE49-F238E27FC236}">
                <a16:creationId xmlns:a16="http://schemas.microsoft.com/office/drawing/2014/main" id="{E1DD5BC0-8741-4818-896B-6C8355D3C1FC}"/>
              </a:ext>
            </a:extLst>
          </p:cNvPr>
          <p:cNvSpPr txBox="1"/>
          <p:nvPr/>
        </p:nvSpPr>
        <p:spPr>
          <a:xfrm>
            <a:off x="6913425" y="3803440"/>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256" name="!!6d">
            <a:extLst>
              <a:ext uri="{FF2B5EF4-FFF2-40B4-BE49-F238E27FC236}">
                <a16:creationId xmlns:a16="http://schemas.microsoft.com/office/drawing/2014/main" id="{E1DD5BC0-8741-4818-896B-6C8355D3C1FC}"/>
              </a:ext>
            </a:extLst>
          </p:cNvPr>
          <p:cNvSpPr txBox="1"/>
          <p:nvPr/>
        </p:nvSpPr>
        <p:spPr>
          <a:xfrm>
            <a:off x="6905751" y="4513126"/>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257" name="!!6d">
            <a:extLst>
              <a:ext uri="{FF2B5EF4-FFF2-40B4-BE49-F238E27FC236}">
                <a16:creationId xmlns:a16="http://schemas.microsoft.com/office/drawing/2014/main" id="{E1DD5BC0-8741-4818-896B-6C8355D3C1FC}"/>
              </a:ext>
            </a:extLst>
          </p:cNvPr>
          <p:cNvSpPr txBox="1"/>
          <p:nvPr/>
        </p:nvSpPr>
        <p:spPr>
          <a:xfrm>
            <a:off x="6913425" y="5227982"/>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258" name="!!6d">
            <a:extLst>
              <a:ext uri="{FF2B5EF4-FFF2-40B4-BE49-F238E27FC236}">
                <a16:creationId xmlns:a16="http://schemas.microsoft.com/office/drawing/2014/main" id="{E1DD5BC0-8741-4818-896B-6C8355D3C1FC}"/>
              </a:ext>
            </a:extLst>
          </p:cNvPr>
          <p:cNvSpPr txBox="1"/>
          <p:nvPr/>
        </p:nvSpPr>
        <p:spPr>
          <a:xfrm>
            <a:off x="6905751" y="5950968"/>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b</a:t>
            </a:r>
          </a:p>
        </p:txBody>
      </p:sp>
      <p:sp>
        <p:nvSpPr>
          <p:cNvPr id="157" name="Rounded Rectangle 156"/>
          <p:cNvSpPr/>
          <p:nvPr/>
        </p:nvSpPr>
        <p:spPr>
          <a:xfrm>
            <a:off x="6085970" y="92264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6086461" y="163652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6085970" y="3065125"/>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6086461" y="378158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6086460" y="521018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6086462" y="593310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6d">
            <a:extLst>
              <a:ext uri="{FF2B5EF4-FFF2-40B4-BE49-F238E27FC236}">
                <a16:creationId xmlns:a16="http://schemas.microsoft.com/office/drawing/2014/main" id="{E1DD5BC0-8741-4818-896B-6C8355D3C1FC}"/>
              </a:ext>
            </a:extLst>
          </p:cNvPr>
          <p:cNvSpPr txBox="1"/>
          <p:nvPr/>
        </p:nvSpPr>
        <p:spPr>
          <a:xfrm>
            <a:off x="6164225" y="94651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85" name="!!6d">
            <a:extLst>
              <a:ext uri="{FF2B5EF4-FFF2-40B4-BE49-F238E27FC236}">
                <a16:creationId xmlns:a16="http://schemas.microsoft.com/office/drawing/2014/main" id="{E1DD5BC0-8741-4818-896B-6C8355D3C1FC}"/>
              </a:ext>
            </a:extLst>
          </p:cNvPr>
          <p:cNvSpPr txBox="1"/>
          <p:nvPr/>
        </p:nvSpPr>
        <p:spPr>
          <a:xfrm>
            <a:off x="6164225" y="165605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196" name="!!6d">
            <a:extLst>
              <a:ext uri="{FF2B5EF4-FFF2-40B4-BE49-F238E27FC236}">
                <a16:creationId xmlns:a16="http://schemas.microsoft.com/office/drawing/2014/main" id="{E1DD5BC0-8741-4818-896B-6C8355D3C1FC}"/>
              </a:ext>
            </a:extLst>
          </p:cNvPr>
          <p:cNvSpPr txBox="1"/>
          <p:nvPr/>
        </p:nvSpPr>
        <p:spPr>
          <a:xfrm>
            <a:off x="6164225" y="309798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197" name="!!6d">
            <a:extLst>
              <a:ext uri="{FF2B5EF4-FFF2-40B4-BE49-F238E27FC236}">
                <a16:creationId xmlns:a16="http://schemas.microsoft.com/office/drawing/2014/main" id="{E1DD5BC0-8741-4818-896B-6C8355D3C1FC}"/>
              </a:ext>
            </a:extLst>
          </p:cNvPr>
          <p:cNvSpPr txBox="1"/>
          <p:nvPr/>
        </p:nvSpPr>
        <p:spPr>
          <a:xfrm>
            <a:off x="6164225" y="380344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09" name="!!6d">
            <a:extLst>
              <a:ext uri="{FF2B5EF4-FFF2-40B4-BE49-F238E27FC236}">
                <a16:creationId xmlns:a16="http://schemas.microsoft.com/office/drawing/2014/main" id="{E1DD5BC0-8741-4818-896B-6C8355D3C1FC}"/>
              </a:ext>
            </a:extLst>
          </p:cNvPr>
          <p:cNvSpPr txBox="1"/>
          <p:nvPr/>
        </p:nvSpPr>
        <p:spPr>
          <a:xfrm>
            <a:off x="6164225" y="522798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211" name="!!6d">
            <a:extLst>
              <a:ext uri="{FF2B5EF4-FFF2-40B4-BE49-F238E27FC236}">
                <a16:creationId xmlns:a16="http://schemas.microsoft.com/office/drawing/2014/main" id="{E1DD5BC0-8741-4818-896B-6C8355D3C1FC}"/>
              </a:ext>
            </a:extLst>
          </p:cNvPr>
          <p:cNvSpPr txBox="1"/>
          <p:nvPr/>
        </p:nvSpPr>
        <p:spPr>
          <a:xfrm>
            <a:off x="6156551" y="595096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213" name="Rounded Rectangle 212"/>
          <p:cNvSpPr/>
          <p:nvPr/>
        </p:nvSpPr>
        <p:spPr>
          <a:xfrm>
            <a:off x="5336770" y="92264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5336770" y="3065125"/>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8337642" y="448291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5337262" y="593310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6d">
            <a:extLst>
              <a:ext uri="{FF2B5EF4-FFF2-40B4-BE49-F238E27FC236}">
                <a16:creationId xmlns:a16="http://schemas.microsoft.com/office/drawing/2014/main" id="{E1DD5BC0-8741-4818-896B-6C8355D3C1FC}"/>
              </a:ext>
            </a:extLst>
          </p:cNvPr>
          <p:cNvSpPr txBox="1"/>
          <p:nvPr/>
        </p:nvSpPr>
        <p:spPr>
          <a:xfrm>
            <a:off x="5415025" y="94651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239" name="!!6d">
            <a:extLst>
              <a:ext uri="{FF2B5EF4-FFF2-40B4-BE49-F238E27FC236}">
                <a16:creationId xmlns:a16="http://schemas.microsoft.com/office/drawing/2014/main" id="{E1DD5BC0-8741-4818-896B-6C8355D3C1FC}"/>
              </a:ext>
            </a:extLst>
          </p:cNvPr>
          <p:cNvSpPr txBox="1"/>
          <p:nvPr/>
        </p:nvSpPr>
        <p:spPr>
          <a:xfrm>
            <a:off x="5415025" y="309798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260" name="!!6d">
            <a:extLst>
              <a:ext uri="{FF2B5EF4-FFF2-40B4-BE49-F238E27FC236}">
                <a16:creationId xmlns:a16="http://schemas.microsoft.com/office/drawing/2014/main" id="{E1DD5BC0-8741-4818-896B-6C8355D3C1FC}"/>
              </a:ext>
            </a:extLst>
          </p:cNvPr>
          <p:cNvSpPr txBox="1"/>
          <p:nvPr/>
        </p:nvSpPr>
        <p:spPr>
          <a:xfrm>
            <a:off x="8408223" y="450741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271" name="!!6d">
            <a:extLst>
              <a:ext uri="{FF2B5EF4-FFF2-40B4-BE49-F238E27FC236}">
                <a16:creationId xmlns:a16="http://schemas.microsoft.com/office/drawing/2014/main" id="{E1DD5BC0-8741-4818-896B-6C8355D3C1FC}"/>
              </a:ext>
            </a:extLst>
          </p:cNvPr>
          <p:cNvSpPr txBox="1"/>
          <p:nvPr/>
        </p:nvSpPr>
        <p:spPr>
          <a:xfrm>
            <a:off x="5407351" y="595096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sp>
        <p:nvSpPr>
          <p:cNvPr id="277" name="Rounded Rectangle 276"/>
          <p:cNvSpPr/>
          <p:nvPr/>
        </p:nvSpPr>
        <p:spPr>
          <a:xfrm>
            <a:off x="7588442" y="448291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6d">
            <a:extLst>
              <a:ext uri="{FF2B5EF4-FFF2-40B4-BE49-F238E27FC236}">
                <a16:creationId xmlns:a16="http://schemas.microsoft.com/office/drawing/2014/main" id="{E1DD5BC0-8741-4818-896B-6C8355D3C1FC}"/>
              </a:ext>
            </a:extLst>
          </p:cNvPr>
          <p:cNvSpPr txBox="1"/>
          <p:nvPr/>
        </p:nvSpPr>
        <p:spPr>
          <a:xfrm>
            <a:off x="7659023" y="4513126"/>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309" name="Rounded Rectangle 308"/>
          <p:cNvSpPr/>
          <p:nvPr/>
        </p:nvSpPr>
        <p:spPr>
          <a:xfrm>
            <a:off x="9836042" y="92264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315"/>
          <p:cNvSpPr/>
          <p:nvPr/>
        </p:nvSpPr>
        <p:spPr>
          <a:xfrm>
            <a:off x="3826141" y="593310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6d">
            <a:extLst>
              <a:ext uri="{FF2B5EF4-FFF2-40B4-BE49-F238E27FC236}">
                <a16:creationId xmlns:a16="http://schemas.microsoft.com/office/drawing/2014/main" id="{E1DD5BC0-8741-4818-896B-6C8355D3C1FC}"/>
              </a:ext>
            </a:extLst>
          </p:cNvPr>
          <p:cNvSpPr txBox="1"/>
          <p:nvPr/>
        </p:nvSpPr>
        <p:spPr>
          <a:xfrm>
            <a:off x="9914297" y="94651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325" name="!!6d">
            <a:extLst>
              <a:ext uri="{FF2B5EF4-FFF2-40B4-BE49-F238E27FC236}">
                <a16:creationId xmlns:a16="http://schemas.microsoft.com/office/drawing/2014/main" id="{E1DD5BC0-8741-4818-896B-6C8355D3C1FC}"/>
              </a:ext>
            </a:extLst>
          </p:cNvPr>
          <p:cNvSpPr txBox="1"/>
          <p:nvPr/>
        </p:nvSpPr>
        <p:spPr>
          <a:xfrm>
            <a:off x="3896230" y="595096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p</a:t>
            </a:r>
          </a:p>
        </p:txBody>
      </p:sp>
      <p:sp>
        <p:nvSpPr>
          <p:cNvPr id="326" name="Rounded Rectangle 325"/>
          <p:cNvSpPr/>
          <p:nvPr/>
        </p:nvSpPr>
        <p:spPr>
          <a:xfrm>
            <a:off x="9086842" y="92264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327"/>
          <p:cNvSpPr/>
          <p:nvPr/>
        </p:nvSpPr>
        <p:spPr>
          <a:xfrm>
            <a:off x="6087801" y="235601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332"/>
          <p:cNvSpPr/>
          <p:nvPr/>
        </p:nvSpPr>
        <p:spPr>
          <a:xfrm>
            <a:off x="9087332" y="521018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6d">
            <a:extLst>
              <a:ext uri="{FF2B5EF4-FFF2-40B4-BE49-F238E27FC236}">
                <a16:creationId xmlns:a16="http://schemas.microsoft.com/office/drawing/2014/main" id="{E1DD5BC0-8741-4818-896B-6C8355D3C1FC}"/>
              </a:ext>
            </a:extLst>
          </p:cNvPr>
          <p:cNvSpPr txBox="1"/>
          <p:nvPr/>
        </p:nvSpPr>
        <p:spPr>
          <a:xfrm>
            <a:off x="9165097" y="94651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337" name="!!6d">
            <a:extLst>
              <a:ext uri="{FF2B5EF4-FFF2-40B4-BE49-F238E27FC236}">
                <a16:creationId xmlns:a16="http://schemas.microsoft.com/office/drawing/2014/main" id="{E1DD5BC0-8741-4818-896B-6C8355D3C1FC}"/>
              </a:ext>
            </a:extLst>
          </p:cNvPr>
          <p:cNvSpPr txBox="1"/>
          <p:nvPr/>
        </p:nvSpPr>
        <p:spPr>
          <a:xfrm>
            <a:off x="6165565" y="236571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v</a:t>
            </a:r>
          </a:p>
        </p:txBody>
      </p:sp>
      <p:sp>
        <p:nvSpPr>
          <p:cNvPr id="341" name="!!6d">
            <a:extLst>
              <a:ext uri="{FF2B5EF4-FFF2-40B4-BE49-F238E27FC236}">
                <a16:creationId xmlns:a16="http://schemas.microsoft.com/office/drawing/2014/main" id="{E1DD5BC0-8741-4818-896B-6C8355D3C1FC}"/>
              </a:ext>
            </a:extLst>
          </p:cNvPr>
          <p:cNvSpPr txBox="1"/>
          <p:nvPr/>
        </p:nvSpPr>
        <p:spPr>
          <a:xfrm>
            <a:off x="9165097" y="522798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343" name="Rounded Rectangle 342"/>
          <p:cNvSpPr/>
          <p:nvPr/>
        </p:nvSpPr>
        <p:spPr>
          <a:xfrm>
            <a:off x="8337642" y="92264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345"/>
          <p:cNvSpPr/>
          <p:nvPr/>
        </p:nvSpPr>
        <p:spPr>
          <a:xfrm>
            <a:off x="8333570" y="3065125"/>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348"/>
          <p:cNvSpPr/>
          <p:nvPr/>
        </p:nvSpPr>
        <p:spPr>
          <a:xfrm>
            <a:off x="8338132" y="521018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349"/>
          <p:cNvSpPr/>
          <p:nvPr/>
        </p:nvSpPr>
        <p:spPr>
          <a:xfrm>
            <a:off x="8338134" y="593310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6d">
            <a:extLst>
              <a:ext uri="{FF2B5EF4-FFF2-40B4-BE49-F238E27FC236}">
                <a16:creationId xmlns:a16="http://schemas.microsoft.com/office/drawing/2014/main" id="{E1DD5BC0-8741-4818-896B-6C8355D3C1FC}"/>
              </a:ext>
            </a:extLst>
          </p:cNvPr>
          <p:cNvSpPr txBox="1"/>
          <p:nvPr/>
        </p:nvSpPr>
        <p:spPr>
          <a:xfrm>
            <a:off x="8415897" y="94651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354" name="!!6d">
            <a:extLst>
              <a:ext uri="{FF2B5EF4-FFF2-40B4-BE49-F238E27FC236}">
                <a16:creationId xmlns:a16="http://schemas.microsoft.com/office/drawing/2014/main" id="{E1DD5BC0-8741-4818-896B-6C8355D3C1FC}"/>
              </a:ext>
            </a:extLst>
          </p:cNvPr>
          <p:cNvSpPr txBox="1"/>
          <p:nvPr/>
        </p:nvSpPr>
        <p:spPr>
          <a:xfrm>
            <a:off x="8411825" y="309798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k</a:t>
            </a:r>
          </a:p>
        </p:txBody>
      </p:sp>
      <p:sp>
        <p:nvSpPr>
          <p:cNvPr id="357" name="!!6d">
            <a:extLst>
              <a:ext uri="{FF2B5EF4-FFF2-40B4-BE49-F238E27FC236}">
                <a16:creationId xmlns:a16="http://schemas.microsoft.com/office/drawing/2014/main" id="{E1DD5BC0-8741-4818-896B-6C8355D3C1FC}"/>
              </a:ext>
            </a:extLst>
          </p:cNvPr>
          <p:cNvSpPr txBox="1"/>
          <p:nvPr/>
        </p:nvSpPr>
        <p:spPr>
          <a:xfrm>
            <a:off x="8415897" y="522798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358" name="!!6d">
            <a:extLst>
              <a:ext uri="{FF2B5EF4-FFF2-40B4-BE49-F238E27FC236}">
                <a16:creationId xmlns:a16="http://schemas.microsoft.com/office/drawing/2014/main" id="{E1DD5BC0-8741-4818-896B-6C8355D3C1FC}"/>
              </a:ext>
            </a:extLst>
          </p:cNvPr>
          <p:cNvSpPr txBox="1"/>
          <p:nvPr/>
        </p:nvSpPr>
        <p:spPr>
          <a:xfrm>
            <a:off x="8408223" y="595096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l</a:t>
            </a:r>
          </a:p>
        </p:txBody>
      </p:sp>
      <p:sp>
        <p:nvSpPr>
          <p:cNvPr id="359" name="Rounded Rectangle 358"/>
          <p:cNvSpPr/>
          <p:nvPr/>
        </p:nvSpPr>
        <p:spPr>
          <a:xfrm>
            <a:off x="7588442" y="92264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7588933" y="163652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7588933" y="235589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361"/>
          <p:cNvSpPr/>
          <p:nvPr/>
        </p:nvSpPr>
        <p:spPr>
          <a:xfrm>
            <a:off x="7584370" y="3065125"/>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7588932" y="521018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7588934" y="593310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6d">
            <a:extLst>
              <a:ext uri="{FF2B5EF4-FFF2-40B4-BE49-F238E27FC236}">
                <a16:creationId xmlns:a16="http://schemas.microsoft.com/office/drawing/2014/main" id="{E1DD5BC0-8741-4818-896B-6C8355D3C1FC}"/>
              </a:ext>
            </a:extLst>
          </p:cNvPr>
          <p:cNvSpPr txBox="1"/>
          <p:nvPr/>
        </p:nvSpPr>
        <p:spPr>
          <a:xfrm>
            <a:off x="7666697" y="94651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368" name="!!6d">
            <a:extLst>
              <a:ext uri="{FF2B5EF4-FFF2-40B4-BE49-F238E27FC236}">
                <a16:creationId xmlns:a16="http://schemas.microsoft.com/office/drawing/2014/main" id="{E1DD5BC0-8741-4818-896B-6C8355D3C1FC}"/>
              </a:ext>
            </a:extLst>
          </p:cNvPr>
          <p:cNvSpPr txBox="1"/>
          <p:nvPr/>
        </p:nvSpPr>
        <p:spPr>
          <a:xfrm>
            <a:off x="7666697" y="165605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369" name="!!6d">
            <a:extLst>
              <a:ext uri="{FF2B5EF4-FFF2-40B4-BE49-F238E27FC236}">
                <a16:creationId xmlns:a16="http://schemas.microsoft.com/office/drawing/2014/main" id="{E1DD5BC0-8741-4818-896B-6C8355D3C1FC}"/>
              </a:ext>
            </a:extLst>
          </p:cNvPr>
          <p:cNvSpPr txBox="1"/>
          <p:nvPr/>
        </p:nvSpPr>
        <p:spPr>
          <a:xfrm>
            <a:off x="7666697" y="236559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370" name="!!6d">
            <a:extLst>
              <a:ext uri="{FF2B5EF4-FFF2-40B4-BE49-F238E27FC236}">
                <a16:creationId xmlns:a16="http://schemas.microsoft.com/office/drawing/2014/main" id="{E1DD5BC0-8741-4818-896B-6C8355D3C1FC}"/>
              </a:ext>
            </a:extLst>
          </p:cNvPr>
          <p:cNvSpPr txBox="1"/>
          <p:nvPr/>
        </p:nvSpPr>
        <p:spPr>
          <a:xfrm>
            <a:off x="7662625" y="309798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373" name="!!6d">
            <a:extLst>
              <a:ext uri="{FF2B5EF4-FFF2-40B4-BE49-F238E27FC236}">
                <a16:creationId xmlns:a16="http://schemas.microsoft.com/office/drawing/2014/main" id="{E1DD5BC0-8741-4818-896B-6C8355D3C1FC}"/>
              </a:ext>
            </a:extLst>
          </p:cNvPr>
          <p:cNvSpPr txBox="1"/>
          <p:nvPr/>
        </p:nvSpPr>
        <p:spPr>
          <a:xfrm>
            <a:off x="7666697" y="522798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l</a:t>
            </a:r>
          </a:p>
        </p:txBody>
      </p:sp>
      <p:sp>
        <p:nvSpPr>
          <p:cNvPr id="374" name="!!6d">
            <a:extLst>
              <a:ext uri="{FF2B5EF4-FFF2-40B4-BE49-F238E27FC236}">
                <a16:creationId xmlns:a16="http://schemas.microsoft.com/office/drawing/2014/main" id="{E1DD5BC0-8741-4818-896B-6C8355D3C1FC}"/>
              </a:ext>
            </a:extLst>
          </p:cNvPr>
          <p:cNvSpPr txBox="1"/>
          <p:nvPr/>
        </p:nvSpPr>
        <p:spPr>
          <a:xfrm>
            <a:off x="7659023" y="595096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395" name="Rounded Rectangle 394"/>
          <p:cNvSpPr/>
          <p:nvPr/>
        </p:nvSpPr>
        <p:spPr>
          <a:xfrm>
            <a:off x="5329685" y="378158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6d">
            <a:extLst>
              <a:ext uri="{FF2B5EF4-FFF2-40B4-BE49-F238E27FC236}">
                <a16:creationId xmlns:a16="http://schemas.microsoft.com/office/drawing/2014/main" id="{E1DD5BC0-8741-4818-896B-6C8355D3C1FC}"/>
              </a:ext>
            </a:extLst>
          </p:cNvPr>
          <p:cNvSpPr txBox="1"/>
          <p:nvPr/>
        </p:nvSpPr>
        <p:spPr>
          <a:xfrm>
            <a:off x="5407449" y="380344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411" name="Rounded Rectangle 410"/>
          <p:cNvSpPr/>
          <p:nvPr/>
        </p:nvSpPr>
        <p:spPr>
          <a:xfrm>
            <a:off x="4580485" y="378158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6d">
            <a:extLst>
              <a:ext uri="{FF2B5EF4-FFF2-40B4-BE49-F238E27FC236}">
                <a16:creationId xmlns:a16="http://schemas.microsoft.com/office/drawing/2014/main" id="{E1DD5BC0-8741-4818-896B-6C8355D3C1FC}"/>
              </a:ext>
            </a:extLst>
          </p:cNvPr>
          <p:cNvSpPr txBox="1"/>
          <p:nvPr/>
        </p:nvSpPr>
        <p:spPr>
          <a:xfrm>
            <a:off x="4658249" y="380344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sp>
        <p:nvSpPr>
          <p:cNvPr id="430" name="Rounded Rectangle 429"/>
          <p:cNvSpPr/>
          <p:nvPr/>
        </p:nvSpPr>
        <p:spPr>
          <a:xfrm>
            <a:off x="4579413" y="593310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6d">
            <a:extLst>
              <a:ext uri="{FF2B5EF4-FFF2-40B4-BE49-F238E27FC236}">
                <a16:creationId xmlns:a16="http://schemas.microsoft.com/office/drawing/2014/main" id="{E1DD5BC0-8741-4818-896B-6C8355D3C1FC}"/>
              </a:ext>
            </a:extLst>
          </p:cNvPr>
          <p:cNvSpPr txBox="1"/>
          <p:nvPr/>
        </p:nvSpPr>
        <p:spPr>
          <a:xfrm>
            <a:off x="4649502" y="595096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34" name="Rounded Rectangle 133"/>
          <p:cNvSpPr/>
          <p:nvPr/>
        </p:nvSpPr>
        <p:spPr>
          <a:xfrm>
            <a:off x="9082770" y="3065125"/>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6d">
            <a:extLst>
              <a:ext uri="{FF2B5EF4-FFF2-40B4-BE49-F238E27FC236}">
                <a16:creationId xmlns:a16="http://schemas.microsoft.com/office/drawing/2014/main" id="{E1DD5BC0-8741-4818-896B-6C8355D3C1FC}"/>
              </a:ext>
            </a:extLst>
          </p:cNvPr>
          <p:cNvSpPr txBox="1"/>
          <p:nvPr/>
        </p:nvSpPr>
        <p:spPr>
          <a:xfrm>
            <a:off x="9161025" y="3097987"/>
            <a:ext cx="462170" cy="584775"/>
          </a:xfrm>
          <a:prstGeom prst="rect">
            <a:avLst/>
          </a:prstGeom>
          <a:solidFill>
            <a:srgbClr val="262261"/>
          </a:solid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54" name="Rounded Rectangle 153"/>
          <p:cNvSpPr/>
          <p:nvPr/>
        </p:nvSpPr>
        <p:spPr>
          <a:xfrm>
            <a:off x="3820053" y="3065125"/>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6d">
            <a:extLst>
              <a:ext uri="{FF2B5EF4-FFF2-40B4-BE49-F238E27FC236}">
                <a16:creationId xmlns:a16="http://schemas.microsoft.com/office/drawing/2014/main" id="{E1DD5BC0-8741-4818-896B-6C8355D3C1FC}"/>
              </a:ext>
            </a:extLst>
          </p:cNvPr>
          <p:cNvSpPr txBox="1"/>
          <p:nvPr/>
        </p:nvSpPr>
        <p:spPr>
          <a:xfrm>
            <a:off x="3898308" y="309798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59" name="Rounded Rectangle 158"/>
          <p:cNvSpPr/>
          <p:nvPr/>
        </p:nvSpPr>
        <p:spPr>
          <a:xfrm>
            <a:off x="3070853" y="3065125"/>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6d">
            <a:extLst>
              <a:ext uri="{FF2B5EF4-FFF2-40B4-BE49-F238E27FC236}">
                <a16:creationId xmlns:a16="http://schemas.microsoft.com/office/drawing/2014/main" id="{E1DD5BC0-8741-4818-896B-6C8355D3C1FC}"/>
              </a:ext>
            </a:extLst>
          </p:cNvPr>
          <p:cNvSpPr txBox="1"/>
          <p:nvPr/>
        </p:nvSpPr>
        <p:spPr>
          <a:xfrm>
            <a:off x="3149108" y="309798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166" name="Rounded Rectangle 165"/>
          <p:cNvSpPr/>
          <p:nvPr/>
        </p:nvSpPr>
        <p:spPr>
          <a:xfrm>
            <a:off x="4569253" y="3065125"/>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6d">
            <a:extLst>
              <a:ext uri="{FF2B5EF4-FFF2-40B4-BE49-F238E27FC236}">
                <a16:creationId xmlns:a16="http://schemas.microsoft.com/office/drawing/2014/main" id="{E1DD5BC0-8741-4818-896B-6C8355D3C1FC}"/>
              </a:ext>
            </a:extLst>
          </p:cNvPr>
          <p:cNvSpPr txBox="1"/>
          <p:nvPr/>
        </p:nvSpPr>
        <p:spPr>
          <a:xfrm>
            <a:off x="4647508" y="309798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168" name="Rounded Rectangle 167"/>
          <p:cNvSpPr/>
          <p:nvPr/>
        </p:nvSpPr>
        <p:spPr>
          <a:xfrm>
            <a:off x="9082770" y="163652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6d">
            <a:extLst>
              <a:ext uri="{FF2B5EF4-FFF2-40B4-BE49-F238E27FC236}">
                <a16:creationId xmlns:a16="http://schemas.microsoft.com/office/drawing/2014/main" id="{E1DD5BC0-8741-4818-896B-6C8355D3C1FC}"/>
              </a:ext>
            </a:extLst>
          </p:cNvPr>
          <p:cNvSpPr txBox="1"/>
          <p:nvPr/>
        </p:nvSpPr>
        <p:spPr>
          <a:xfrm>
            <a:off x="9161025" y="166039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173" name="Rounded Rectangle 172"/>
          <p:cNvSpPr/>
          <p:nvPr/>
        </p:nvSpPr>
        <p:spPr>
          <a:xfrm>
            <a:off x="8333570" y="163652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6d">
            <a:extLst>
              <a:ext uri="{FF2B5EF4-FFF2-40B4-BE49-F238E27FC236}">
                <a16:creationId xmlns:a16="http://schemas.microsoft.com/office/drawing/2014/main" id="{E1DD5BC0-8741-4818-896B-6C8355D3C1FC}"/>
              </a:ext>
            </a:extLst>
          </p:cNvPr>
          <p:cNvSpPr txBox="1"/>
          <p:nvPr/>
        </p:nvSpPr>
        <p:spPr>
          <a:xfrm>
            <a:off x="8411825" y="166039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pic>
        <p:nvPicPr>
          <p:cNvPr id="5" name="cute_cat_-1300383922537935083">
            <a:hlinkClick r:id="" action="ppaction://media"/>
            <a:extLst>
              <a:ext uri="{FF2B5EF4-FFF2-40B4-BE49-F238E27FC236}">
                <a16:creationId xmlns:a16="http://schemas.microsoft.com/office/drawing/2014/main" id="{5B1CC398-30FE-6B08-EEE3-9F8B1ACA54F7}"/>
              </a:ext>
            </a:extLst>
          </p:cNvPr>
          <p:cNvPicPr>
            <a:picLocks noChangeAspect="1"/>
          </p:cNvPicPr>
          <p:nvPr/>
        </p:nvPicPr>
        <p:blipFill>
          <a:blip r:embed="rId18"/>
          <a:stretch>
            <a:fillRect/>
          </a:stretch>
        </p:blipFill>
        <p:spPr>
          <a:xfrm>
            <a:off x="-1497371" y="2566547"/>
            <a:ext cx="609600" cy="609600"/>
          </a:xfrm>
          <a:prstGeom prst="rect">
            <a:avLst/>
          </a:prstGeom>
        </p:spPr>
      </p:pic>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
                                        </p:tgtEl>
                                        <p:attrNameLst>
                                          <p:attrName>style.visibility</p:attrName>
                                        </p:attrNameLst>
                                      </p:cBhvr>
                                      <p:to>
                                        <p:strVal val="hidden"/>
                                      </p:to>
                                    </p:set>
                                  </p:childTnLst>
                                </p:cTn>
                              </p:par>
                              <p:par>
                                <p:cTn id="7" presetID="1" presetClass="emph" presetSubtype="2" fill="hold" nodeType="withEffect">
                                  <p:stCondLst>
                                    <p:cond delay="0"/>
                                  </p:stCondLst>
                                  <p:childTnLst>
                                    <p:animClr clrSpc="rgb" dir="cw">
                                      <p:cBhvr>
                                        <p:cTn id="8" dur="500" fill="hold"/>
                                        <p:tgtEl>
                                          <p:spTgt spid="90"/>
                                        </p:tgtEl>
                                        <p:attrNameLst>
                                          <p:attrName>fillcolor</p:attrName>
                                        </p:attrNameLst>
                                      </p:cBhvr>
                                      <p:to>
                                        <a:srgbClr val="EE4036"/>
                                      </p:to>
                                    </p:animClr>
                                    <p:set>
                                      <p:cBhvr>
                                        <p:cTn id="9" dur="500" fill="hold"/>
                                        <p:tgtEl>
                                          <p:spTgt spid="90"/>
                                        </p:tgtEl>
                                        <p:attrNameLst>
                                          <p:attrName>fill.type</p:attrName>
                                        </p:attrNameLst>
                                      </p:cBhvr>
                                      <p:to>
                                        <p:strVal val="solid"/>
                                      </p:to>
                                    </p:set>
                                    <p:set>
                                      <p:cBhvr>
                                        <p:cTn id="10" dur="500" fill="hold"/>
                                        <p:tgtEl>
                                          <p:spTgt spid="90"/>
                                        </p:tgtEl>
                                        <p:attrNameLst>
                                          <p:attrName>fill.on</p:attrName>
                                        </p:attrNameLst>
                                      </p:cBhvr>
                                      <p:to>
                                        <p:strVal val="true"/>
                                      </p:to>
                                    </p:set>
                                  </p:childTnLst>
                                </p:cTn>
                              </p:par>
                              <p:par>
                                <p:cTn id="11" presetID="53" presetClass="entr" presetSubtype="16"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 calcmode="lin" valueType="num">
                                      <p:cBhvr>
                                        <p:cTn id="13" dur="500" fill="hold"/>
                                        <p:tgtEl>
                                          <p:spTgt spid="115"/>
                                        </p:tgtEl>
                                        <p:attrNameLst>
                                          <p:attrName>ppt_w</p:attrName>
                                        </p:attrNameLst>
                                      </p:cBhvr>
                                      <p:tavLst>
                                        <p:tav tm="0">
                                          <p:val>
                                            <p:fltVal val="0"/>
                                          </p:val>
                                        </p:tav>
                                        <p:tav tm="100000">
                                          <p:val>
                                            <p:strVal val="#ppt_w"/>
                                          </p:val>
                                        </p:tav>
                                      </p:tavLst>
                                    </p:anim>
                                    <p:anim calcmode="lin" valueType="num">
                                      <p:cBhvr>
                                        <p:cTn id="14" dur="500" fill="hold"/>
                                        <p:tgtEl>
                                          <p:spTgt spid="115"/>
                                        </p:tgtEl>
                                        <p:attrNameLst>
                                          <p:attrName>ppt_h</p:attrName>
                                        </p:attrNameLst>
                                      </p:cBhvr>
                                      <p:tavLst>
                                        <p:tav tm="0">
                                          <p:val>
                                            <p:fltVal val="0"/>
                                          </p:val>
                                        </p:tav>
                                        <p:tav tm="100000">
                                          <p:val>
                                            <p:strVal val="#ppt_h"/>
                                          </p:val>
                                        </p:tav>
                                      </p:tavLst>
                                    </p:anim>
                                    <p:animEffect transition="in" filter="fade">
                                      <p:cBhvr>
                                        <p:cTn id="15" dur="500"/>
                                        <p:tgtEl>
                                          <p:spTgt spid="115"/>
                                        </p:tgtEl>
                                      </p:cBhvr>
                                    </p:animEffect>
                                  </p:childTnLst>
                                </p:cTn>
                              </p:par>
                            </p:childTnLst>
                          </p:cTn>
                        </p:par>
                      </p:childTnLst>
                    </p:cTn>
                  </p:par>
                </p:childTnLst>
              </p:cTn>
              <p:nextCondLst>
                <p:cond evt="onClick" delay="0">
                  <p:tgtEl>
                    <p:spTgt spid="92"/>
                  </p:tgtEl>
                </p:cond>
              </p:nextCondLst>
            </p:seq>
            <p:seq concurrent="1" nextAc="seek">
              <p:cTn id="16" restart="whenNotActive" fill="hold" evtFilter="cancelBubble" nodeType="interactiveSeq">
                <p:stCondLst>
                  <p:cond evt="onClick" delay="0">
                    <p:tgtEl>
                      <p:spTgt spid="139"/>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9"/>
                                        </p:tgtEl>
                                        <p:attrNameLst>
                                          <p:attrName>style.visibility</p:attrName>
                                        </p:attrNameLst>
                                      </p:cBhvr>
                                      <p:to>
                                        <p:strVal val="hidden"/>
                                      </p:to>
                                    </p:set>
                                  </p:childTnLst>
                                </p:cTn>
                              </p:par>
                              <p:par>
                                <p:cTn id="21" presetID="1" presetClass="emph" presetSubtype="2" fill="hold" nodeType="withEffect">
                                  <p:stCondLst>
                                    <p:cond delay="0"/>
                                  </p:stCondLst>
                                  <p:childTnLst>
                                    <p:animClr clrSpc="rgb" dir="cw">
                                      <p:cBhvr>
                                        <p:cTn id="22" dur="500" fill="hold"/>
                                        <p:tgtEl>
                                          <p:spTgt spid="137"/>
                                        </p:tgtEl>
                                        <p:attrNameLst>
                                          <p:attrName>fillcolor</p:attrName>
                                        </p:attrNameLst>
                                      </p:cBhvr>
                                      <p:to>
                                        <a:srgbClr val="EE4036"/>
                                      </p:to>
                                    </p:animClr>
                                    <p:set>
                                      <p:cBhvr>
                                        <p:cTn id="23" dur="500" fill="hold"/>
                                        <p:tgtEl>
                                          <p:spTgt spid="137"/>
                                        </p:tgtEl>
                                        <p:attrNameLst>
                                          <p:attrName>fill.type</p:attrName>
                                        </p:attrNameLst>
                                      </p:cBhvr>
                                      <p:to>
                                        <p:strVal val="solid"/>
                                      </p:to>
                                    </p:set>
                                    <p:set>
                                      <p:cBhvr>
                                        <p:cTn id="24" dur="500" fill="hold"/>
                                        <p:tgtEl>
                                          <p:spTgt spid="137"/>
                                        </p:tgtEl>
                                        <p:attrNameLst>
                                          <p:attrName>fill.on</p:attrName>
                                        </p:attrNameLst>
                                      </p:cBhvr>
                                      <p:to>
                                        <p:strVal val="true"/>
                                      </p:to>
                                    </p:set>
                                  </p:childTnLst>
                                </p:cTn>
                              </p:par>
                              <p:par>
                                <p:cTn id="25" presetID="53" presetClass="entr" presetSubtype="16" fill="hold" nodeType="withEffect">
                                  <p:stCondLst>
                                    <p:cond delay="0"/>
                                  </p:stCondLst>
                                  <p:childTnLst>
                                    <p:set>
                                      <p:cBhvr>
                                        <p:cTn id="26" dur="1" fill="hold">
                                          <p:stCondLst>
                                            <p:cond delay="0"/>
                                          </p:stCondLst>
                                        </p:cTn>
                                        <p:tgtEl>
                                          <p:spTgt spid="138"/>
                                        </p:tgtEl>
                                        <p:attrNameLst>
                                          <p:attrName>style.visibility</p:attrName>
                                        </p:attrNameLst>
                                      </p:cBhvr>
                                      <p:to>
                                        <p:strVal val="visible"/>
                                      </p:to>
                                    </p:set>
                                    <p:anim calcmode="lin" valueType="num">
                                      <p:cBhvr>
                                        <p:cTn id="27" dur="500" fill="hold"/>
                                        <p:tgtEl>
                                          <p:spTgt spid="138"/>
                                        </p:tgtEl>
                                        <p:attrNameLst>
                                          <p:attrName>ppt_w</p:attrName>
                                        </p:attrNameLst>
                                      </p:cBhvr>
                                      <p:tavLst>
                                        <p:tav tm="0">
                                          <p:val>
                                            <p:fltVal val="0"/>
                                          </p:val>
                                        </p:tav>
                                        <p:tav tm="100000">
                                          <p:val>
                                            <p:strVal val="#ppt_w"/>
                                          </p:val>
                                        </p:tav>
                                      </p:tavLst>
                                    </p:anim>
                                    <p:anim calcmode="lin" valueType="num">
                                      <p:cBhvr>
                                        <p:cTn id="28" dur="500" fill="hold"/>
                                        <p:tgtEl>
                                          <p:spTgt spid="138"/>
                                        </p:tgtEl>
                                        <p:attrNameLst>
                                          <p:attrName>ppt_h</p:attrName>
                                        </p:attrNameLst>
                                      </p:cBhvr>
                                      <p:tavLst>
                                        <p:tav tm="0">
                                          <p:val>
                                            <p:fltVal val="0"/>
                                          </p:val>
                                        </p:tav>
                                        <p:tav tm="100000">
                                          <p:val>
                                            <p:strVal val="#ppt_h"/>
                                          </p:val>
                                        </p:tav>
                                      </p:tavLst>
                                    </p:anim>
                                    <p:animEffect transition="in" filter="fade">
                                      <p:cBhvr>
                                        <p:cTn id="29" dur="500"/>
                                        <p:tgtEl>
                                          <p:spTgt spid="138"/>
                                        </p:tgtEl>
                                      </p:cBhvr>
                                    </p:animEffect>
                                  </p:childTnLst>
                                </p:cTn>
                              </p:par>
                            </p:childTnLst>
                          </p:cTn>
                        </p:par>
                      </p:childTnLst>
                    </p:cTn>
                  </p:par>
                </p:childTnLst>
              </p:cTn>
              <p:nextCondLst>
                <p:cond evt="onClick" delay="0">
                  <p:tgtEl>
                    <p:spTgt spid="139"/>
                  </p:tgtEl>
                </p:cond>
              </p:nextCondLst>
            </p:seq>
            <p:seq concurrent="1" nextAc="seek">
              <p:cTn id="30" restart="whenNotActive" fill="hold" evtFilter="cancelBubble" nodeType="interactiveSeq">
                <p:stCondLst>
                  <p:cond evt="onClick" delay="0">
                    <p:tgtEl>
                      <p:spTgt spid="142"/>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2"/>
                                        </p:tgtEl>
                                        <p:attrNameLst>
                                          <p:attrName>style.visibility</p:attrName>
                                        </p:attrNameLst>
                                      </p:cBhvr>
                                      <p:to>
                                        <p:strVal val="hidden"/>
                                      </p:to>
                                    </p:set>
                                  </p:childTnLst>
                                </p:cTn>
                              </p:par>
                              <p:par>
                                <p:cTn id="35" presetID="1" presetClass="emph" presetSubtype="2" fill="hold" nodeType="withEffect">
                                  <p:stCondLst>
                                    <p:cond delay="0"/>
                                  </p:stCondLst>
                                  <p:childTnLst>
                                    <p:animClr clrSpc="rgb" dir="cw">
                                      <p:cBhvr>
                                        <p:cTn id="36" dur="500" fill="hold"/>
                                        <p:tgtEl>
                                          <p:spTgt spid="140"/>
                                        </p:tgtEl>
                                        <p:attrNameLst>
                                          <p:attrName>fillcolor</p:attrName>
                                        </p:attrNameLst>
                                      </p:cBhvr>
                                      <p:to>
                                        <a:srgbClr val="EE4036"/>
                                      </p:to>
                                    </p:animClr>
                                    <p:set>
                                      <p:cBhvr>
                                        <p:cTn id="37" dur="500" fill="hold"/>
                                        <p:tgtEl>
                                          <p:spTgt spid="140"/>
                                        </p:tgtEl>
                                        <p:attrNameLst>
                                          <p:attrName>fill.type</p:attrName>
                                        </p:attrNameLst>
                                      </p:cBhvr>
                                      <p:to>
                                        <p:strVal val="solid"/>
                                      </p:to>
                                    </p:set>
                                    <p:set>
                                      <p:cBhvr>
                                        <p:cTn id="38" dur="500" fill="hold"/>
                                        <p:tgtEl>
                                          <p:spTgt spid="140"/>
                                        </p:tgtEl>
                                        <p:attrNameLst>
                                          <p:attrName>fill.on</p:attrName>
                                        </p:attrNameLst>
                                      </p:cBhvr>
                                      <p:to>
                                        <p:strVal val="true"/>
                                      </p:to>
                                    </p:set>
                                  </p:childTnLst>
                                </p:cTn>
                              </p:par>
                              <p:par>
                                <p:cTn id="39" presetID="53" presetClass="entr" presetSubtype="16" fill="hold" nodeType="withEffect">
                                  <p:stCondLst>
                                    <p:cond delay="0"/>
                                  </p:stCondLst>
                                  <p:childTnLst>
                                    <p:set>
                                      <p:cBhvr>
                                        <p:cTn id="40" dur="1" fill="hold">
                                          <p:stCondLst>
                                            <p:cond delay="0"/>
                                          </p:stCondLst>
                                        </p:cTn>
                                        <p:tgtEl>
                                          <p:spTgt spid="141"/>
                                        </p:tgtEl>
                                        <p:attrNameLst>
                                          <p:attrName>style.visibility</p:attrName>
                                        </p:attrNameLst>
                                      </p:cBhvr>
                                      <p:to>
                                        <p:strVal val="visible"/>
                                      </p:to>
                                    </p:set>
                                    <p:anim calcmode="lin" valueType="num">
                                      <p:cBhvr>
                                        <p:cTn id="41" dur="500" fill="hold"/>
                                        <p:tgtEl>
                                          <p:spTgt spid="141"/>
                                        </p:tgtEl>
                                        <p:attrNameLst>
                                          <p:attrName>ppt_w</p:attrName>
                                        </p:attrNameLst>
                                      </p:cBhvr>
                                      <p:tavLst>
                                        <p:tav tm="0">
                                          <p:val>
                                            <p:fltVal val="0"/>
                                          </p:val>
                                        </p:tav>
                                        <p:tav tm="100000">
                                          <p:val>
                                            <p:strVal val="#ppt_w"/>
                                          </p:val>
                                        </p:tav>
                                      </p:tavLst>
                                    </p:anim>
                                    <p:anim calcmode="lin" valueType="num">
                                      <p:cBhvr>
                                        <p:cTn id="42" dur="500" fill="hold"/>
                                        <p:tgtEl>
                                          <p:spTgt spid="141"/>
                                        </p:tgtEl>
                                        <p:attrNameLst>
                                          <p:attrName>ppt_h</p:attrName>
                                        </p:attrNameLst>
                                      </p:cBhvr>
                                      <p:tavLst>
                                        <p:tav tm="0">
                                          <p:val>
                                            <p:fltVal val="0"/>
                                          </p:val>
                                        </p:tav>
                                        <p:tav tm="100000">
                                          <p:val>
                                            <p:strVal val="#ppt_h"/>
                                          </p:val>
                                        </p:tav>
                                      </p:tavLst>
                                    </p:anim>
                                    <p:animEffect transition="in" filter="fade">
                                      <p:cBhvr>
                                        <p:cTn id="43" dur="500"/>
                                        <p:tgtEl>
                                          <p:spTgt spid="141"/>
                                        </p:tgtEl>
                                      </p:cBhvr>
                                    </p:animEffect>
                                  </p:childTnLst>
                                </p:cTn>
                              </p:par>
                            </p:childTnLst>
                          </p:cTn>
                        </p:par>
                      </p:childTnLst>
                    </p:cTn>
                  </p:par>
                </p:childTnLst>
              </p:cTn>
              <p:nextCondLst>
                <p:cond evt="onClick" delay="0">
                  <p:tgtEl>
                    <p:spTgt spid="142"/>
                  </p:tgtEl>
                </p:cond>
              </p:nextCondLst>
            </p:seq>
            <p:seq concurrent="1" nextAc="seek">
              <p:cTn id="44" restart="whenNotActive" fill="hold" evtFilter="cancelBubble" nodeType="interactiveSeq">
                <p:stCondLst>
                  <p:cond evt="onClick" delay="0">
                    <p:tgtEl>
                      <p:spTgt spid="145"/>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45"/>
                                        </p:tgtEl>
                                        <p:attrNameLst>
                                          <p:attrName>style.visibility</p:attrName>
                                        </p:attrNameLst>
                                      </p:cBhvr>
                                      <p:to>
                                        <p:strVal val="hidden"/>
                                      </p:to>
                                    </p:set>
                                  </p:childTnLst>
                                </p:cTn>
                              </p:par>
                              <p:par>
                                <p:cTn id="49" presetID="1" presetClass="emph" presetSubtype="2" fill="hold" nodeType="withEffect">
                                  <p:stCondLst>
                                    <p:cond delay="0"/>
                                  </p:stCondLst>
                                  <p:childTnLst>
                                    <p:animClr clrSpc="rgb" dir="cw">
                                      <p:cBhvr>
                                        <p:cTn id="50" dur="500" fill="hold"/>
                                        <p:tgtEl>
                                          <p:spTgt spid="143"/>
                                        </p:tgtEl>
                                        <p:attrNameLst>
                                          <p:attrName>fillcolor</p:attrName>
                                        </p:attrNameLst>
                                      </p:cBhvr>
                                      <p:to>
                                        <a:srgbClr val="EE4036"/>
                                      </p:to>
                                    </p:animClr>
                                    <p:set>
                                      <p:cBhvr>
                                        <p:cTn id="51" dur="500" fill="hold"/>
                                        <p:tgtEl>
                                          <p:spTgt spid="143"/>
                                        </p:tgtEl>
                                        <p:attrNameLst>
                                          <p:attrName>fill.type</p:attrName>
                                        </p:attrNameLst>
                                      </p:cBhvr>
                                      <p:to>
                                        <p:strVal val="solid"/>
                                      </p:to>
                                    </p:set>
                                    <p:set>
                                      <p:cBhvr>
                                        <p:cTn id="52" dur="500" fill="hold"/>
                                        <p:tgtEl>
                                          <p:spTgt spid="143"/>
                                        </p:tgtEl>
                                        <p:attrNameLst>
                                          <p:attrName>fill.on</p:attrName>
                                        </p:attrNameLst>
                                      </p:cBhvr>
                                      <p:to>
                                        <p:strVal val="true"/>
                                      </p:to>
                                    </p:set>
                                  </p:childTnLst>
                                </p:cTn>
                              </p:par>
                              <p:par>
                                <p:cTn id="53" presetID="53" presetClass="entr" presetSubtype="16" fill="hold" nodeType="withEffect">
                                  <p:stCondLst>
                                    <p:cond delay="0"/>
                                  </p:stCondLst>
                                  <p:childTnLst>
                                    <p:set>
                                      <p:cBhvr>
                                        <p:cTn id="54" dur="1" fill="hold">
                                          <p:stCondLst>
                                            <p:cond delay="0"/>
                                          </p:stCondLst>
                                        </p:cTn>
                                        <p:tgtEl>
                                          <p:spTgt spid="144"/>
                                        </p:tgtEl>
                                        <p:attrNameLst>
                                          <p:attrName>style.visibility</p:attrName>
                                        </p:attrNameLst>
                                      </p:cBhvr>
                                      <p:to>
                                        <p:strVal val="visible"/>
                                      </p:to>
                                    </p:set>
                                    <p:anim calcmode="lin" valueType="num">
                                      <p:cBhvr>
                                        <p:cTn id="55" dur="500" fill="hold"/>
                                        <p:tgtEl>
                                          <p:spTgt spid="144"/>
                                        </p:tgtEl>
                                        <p:attrNameLst>
                                          <p:attrName>ppt_w</p:attrName>
                                        </p:attrNameLst>
                                      </p:cBhvr>
                                      <p:tavLst>
                                        <p:tav tm="0">
                                          <p:val>
                                            <p:fltVal val="0"/>
                                          </p:val>
                                        </p:tav>
                                        <p:tav tm="100000">
                                          <p:val>
                                            <p:strVal val="#ppt_w"/>
                                          </p:val>
                                        </p:tav>
                                      </p:tavLst>
                                    </p:anim>
                                    <p:anim calcmode="lin" valueType="num">
                                      <p:cBhvr>
                                        <p:cTn id="56" dur="500" fill="hold"/>
                                        <p:tgtEl>
                                          <p:spTgt spid="144"/>
                                        </p:tgtEl>
                                        <p:attrNameLst>
                                          <p:attrName>ppt_h</p:attrName>
                                        </p:attrNameLst>
                                      </p:cBhvr>
                                      <p:tavLst>
                                        <p:tav tm="0">
                                          <p:val>
                                            <p:fltVal val="0"/>
                                          </p:val>
                                        </p:tav>
                                        <p:tav tm="100000">
                                          <p:val>
                                            <p:strVal val="#ppt_h"/>
                                          </p:val>
                                        </p:tav>
                                      </p:tavLst>
                                    </p:anim>
                                    <p:animEffect transition="in" filter="fade">
                                      <p:cBhvr>
                                        <p:cTn id="57" dur="500"/>
                                        <p:tgtEl>
                                          <p:spTgt spid="144"/>
                                        </p:tgtEl>
                                      </p:cBhvr>
                                    </p:animEffect>
                                  </p:childTnLst>
                                </p:cTn>
                              </p:par>
                            </p:childTnLst>
                          </p:cTn>
                        </p:par>
                      </p:childTnLst>
                    </p:cTn>
                  </p:par>
                </p:childTnLst>
              </p:cTn>
              <p:nextCondLst>
                <p:cond evt="onClick" delay="0">
                  <p:tgtEl>
                    <p:spTgt spid="145"/>
                  </p:tgtEl>
                </p:cond>
              </p:nextCondLst>
            </p:seq>
            <p:seq concurrent="1" nextAc="seek">
              <p:cTn id="58" restart="whenNotActive" fill="hold" evtFilter="cancelBubble" nodeType="interactiveSeq">
                <p:stCondLst>
                  <p:cond evt="onClick" delay="0">
                    <p:tgtEl>
                      <p:spTgt spid="148"/>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48"/>
                                        </p:tgtEl>
                                        <p:attrNameLst>
                                          <p:attrName>style.visibility</p:attrName>
                                        </p:attrNameLst>
                                      </p:cBhvr>
                                      <p:to>
                                        <p:strVal val="hidden"/>
                                      </p:to>
                                    </p:set>
                                  </p:childTnLst>
                                </p:cTn>
                              </p:par>
                              <p:par>
                                <p:cTn id="63" presetID="1" presetClass="emph" presetSubtype="2" fill="hold" nodeType="withEffect">
                                  <p:stCondLst>
                                    <p:cond delay="0"/>
                                  </p:stCondLst>
                                  <p:childTnLst>
                                    <p:animClr clrSpc="rgb" dir="cw">
                                      <p:cBhvr>
                                        <p:cTn id="64" dur="500" fill="hold"/>
                                        <p:tgtEl>
                                          <p:spTgt spid="146"/>
                                        </p:tgtEl>
                                        <p:attrNameLst>
                                          <p:attrName>fillcolor</p:attrName>
                                        </p:attrNameLst>
                                      </p:cBhvr>
                                      <p:to>
                                        <a:srgbClr val="EE4036"/>
                                      </p:to>
                                    </p:animClr>
                                    <p:set>
                                      <p:cBhvr>
                                        <p:cTn id="65" dur="500" fill="hold"/>
                                        <p:tgtEl>
                                          <p:spTgt spid="146"/>
                                        </p:tgtEl>
                                        <p:attrNameLst>
                                          <p:attrName>fill.type</p:attrName>
                                        </p:attrNameLst>
                                      </p:cBhvr>
                                      <p:to>
                                        <p:strVal val="solid"/>
                                      </p:to>
                                    </p:set>
                                    <p:set>
                                      <p:cBhvr>
                                        <p:cTn id="66" dur="500" fill="hold"/>
                                        <p:tgtEl>
                                          <p:spTgt spid="146"/>
                                        </p:tgtEl>
                                        <p:attrNameLst>
                                          <p:attrName>fill.on</p:attrName>
                                        </p:attrNameLst>
                                      </p:cBhvr>
                                      <p:to>
                                        <p:strVal val="true"/>
                                      </p:to>
                                    </p:set>
                                  </p:childTnLst>
                                </p:cTn>
                              </p:par>
                              <p:par>
                                <p:cTn id="67" presetID="53" presetClass="entr" presetSubtype="16" fill="hold" nodeType="withEffect">
                                  <p:stCondLst>
                                    <p:cond delay="0"/>
                                  </p:stCondLst>
                                  <p:childTnLst>
                                    <p:set>
                                      <p:cBhvr>
                                        <p:cTn id="68" dur="1" fill="hold">
                                          <p:stCondLst>
                                            <p:cond delay="0"/>
                                          </p:stCondLst>
                                        </p:cTn>
                                        <p:tgtEl>
                                          <p:spTgt spid="147"/>
                                        </p:tgtEl>
                                        <p:attrNameLst>
                                          <p:attrName>style.visibility</p:attrName>
                                        </p:attrNameLst>
                                      </p:cBhvr>
                                      <p:to>
                                        <p:strVal val="visible"/>
                                      </p:to>
                                    </p:set>
                                    <p:anim calcmode="lin" valueType="num">
                                      <p:cBhvr>
                                        <p:cTn id="69" dur="500" fill="hold"/>
                                        <p:tgtEl>
                                          <p:spTgt spid="147"/>
                                        </p:tgtEl>
                                        <p:attrNameLst>
                                          <p:attrName>ppt_w</p:attrName>
                                        </p:attrNameLst>
                                      </p:cBhvr>
                                      <p:tavLst>
                                        <p:tav tm="0">
                                          <p:val>
                                            <p:fltVal val="0"/>
                                          </p:val>
                                        </p:tav>
                                        <p:tav tm="100000">
                                          <p:val>
                                            <p:strVal val="#ppt_w"/>
                                          </p:val>
                                        </p:tav>
                                      </p:tavLst>
                                    </p:anim>
                                    <p:anim calcmode="lin" valueType="num">
                                      <p:cBhvr>
                                        <p:cTn id="70" dur="500" fill="hold"/>
                                        <p:tgtEl>
                                          <p:spTgt spid="147"/>
                                        </p:tgtEl>
                                        <p:attrNameLst>
                                          <p:attrName>ppt_h</p:attrName>
                                        </p:attrNameLst>
                                      </p:cBhvr>
                                      <p:tavLst>
                                        <p:tav tm="0">
                                          <p:val>
                                            <p:fltVal val="0"/>
                                          </p:val>
                                        </p:tav>
                                        <p:tav tm="100000">
                                          <p:val>
                                            <p:strVal val="#ppt_h"/>
                                          </p:val>
                                        </p:tav>
                                      </p:tavLst>
                                    </p:anim>
                                    <p:animEffect transition="in" filter="fade">
                                      <p:cBhvr>
                                        <p:cTn id="71" dur="500"/>
                                        <p:tgtEl>
                                          <p:spTgt spid="147"/>
                                        </p:tgtEl>
                                      </p:cBhvr>
                                    </p:animEffect>
                                  </p:childTnLst>
                                </p:cTn>
                              </p:par>
                            </p:childTnLst>
                          </p:cTn>
                        </p:par>
                      </p:childTnLst>
                    </p:cTn>
                  </p:par>
                </p:childTnLst>
              </p:cTn>
              <p:nextCondLst>
                <p:cond evt="onClick" delay="0">
                  <p:tgtEl>
                    <p:spTgt spid="148"/>
                  </p:tgtEl>
                </p:cond>
              </p:nextCondLst>
            </p:seq>
            <p:seq concurrent="1" nextAc="seek">
              <p:cTn id="72" restart="whenNotActive" fill="hold" evtFilter="cancelBubble" nodeType="interactiveSeq">
                <p:stCondLst>
                  <p:cond evt="onClick" delay="0">
                    <p:tgtEl>
                      <p:spTgt spid="151"/>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51"/>
                                        </p:tgtEl>
                                        <p:attrNameLst>
                                          <p:attrName>style.visibility</p:attrName>
                                        </p:attrNameLst>
                                      </p:cBhvr>
                                      <p:to>
                                        <p:strVal val="hidden"/>
                                      </p:to>
                                    </p:set>
                                  </p:childTnLst>
                                </p:cTn>
                              </p:par>
                              <p:par>
                                <p:cTn id="77" presetID="1" presetClass="emph" presetSubtype="2" fill="hold" nodeType="withEffect">
                                  <p:stCondLst>
                                    <p:cond delay="0"/>
                                  </p:stCondLst>
                                  <p:childTnLst>
                                    <p:animClr clrSpc="rgb" dir="cw">
                                      <p:cBhvr>
                                        <p:cTn id="78" dur="500" fill="hold"/>
                                        <p:tgtEl>
                                          <p:spTgt spid="149"/>
                                        </p:tgtEl>
                                        <p:attrNameLst>
                                          <p:attrName>fillcolor</p:attrName>
                                        </p:attrNameLst>
                                      </p:cBhvr>
                                      <p:to>
                                        <a:srgbClr val="EE4036"/>
                                      </p:to>
                                    </p:animClr>
                                    <p:set>
                                      <p:cBhvr>
                                        <p:cTn id="79" dur="500" fill="hold"/>
                                        <p:tgtEl>
                                          <p:spTgt spid="149"/>
                                        </p:tgtEl>
                                        <p:attrNameLst>
                                          <p:attrName>fill.type</p:attrName>
                                        </p:attrNameLst>
                                      </p:cBhvr>
                                      <p:to>
                                        <p:strVal val="solid"/>
                                      </p:to>
                                    </p:set>
                                    <p:set>
                                      <p:cBhvr>
                                        <p:cTn id="80" dur="500" fill="hold"/>
                                        <p:tgtEl>
                                          <p:spTgt spid="149"/>
                                        </p:tgtEl>
                                        <p:attrNameLst>
                                          <p:attrName>fill.on</p:attrName>
                                        </p:attrNameLst>
                                      </p:cBhvr>
                                      <p:to>
                                        <p:strVal val="true"/>
                                      </p:to>
                                    </p:set>
                                  </p:childTnLst>
                                </p:cTn>
                              </p:par>
                              <p:par>
                                <p:cTn id="81" presetID="53" presetClass="entr" presetSubtype="16" fill="hold" nodeType="withEffect">
                                  <p:stCondLst>
                                    <p:cond delay="0"/>
                                  </p:stCondLst>
                                  <p:childTnLst>
                                    <p:set>
                                      <p:cBhvr>
                                        <p:cTn id="82" dur="1" fill="hold">
                                          <p:stCondLst>
                                            <p:cond delay="0"/>
                                          </p:stCondLst>
                                        </p:cTn>
                                        <p:tgtEl>
                                          <p:spTgt spid="150"/>
                                        </p:tgtEl>
                                        <p:attrNameLst>
                                          <p:attrName>style.visibility</p:attrName>
                                        </p:attrNameLst>
                                      </p:cBhvr>
                                      <p:to>
                                        <p:strVal val="visible"/>
                                      </p:to>
                                    </p:set>
                                    <p:anim calcmode="lin" valueType="num">
                                      <p:cBhvr>
                                        <p:cTn id="83" dur="500" fill="hold"/>
                                        <p:tgtEl>
                                          <p:spTgt spid="150"/>
                                        </p:tgtEl>
                                        <p:attrNameLst>
                                          <p:attrName>ppt_w</p:attrName>
                                        </p:attrNameLst>
                                      </p:cBhvr>
                                      <p:tavLst>
                                        <p:tav tm="0">
                                          <p:val>
                                            <p:fltVal val="0"/>
                                          </p:val>
                                        </p:tav>
                                        <p:tav tm="100000">
                                          <p:val>
                                            <p:strVal val="#ppt_w"/>
                                          </p:val>
                                        </p:tav>
                                      </p:tavLst>
                                    </p:anim>
                                    <p:anim calcmode="lin" valueType="num">
                                      <p:cBhvr>
                                        <p:cTn id="84" dur="500" fill="hold"/>
                                        <p:tgtEl>
                                          <p:spTgt spid="150"/>
                                        </p:tgtEl>
                                        <p:attrNameLst>
                                          <p:attrName>ppt_h</p:attrName>
                                        </p:attrNameLst>
                                      </p:cBhvr>
                                      <p:tavLst>
                                        <p:tav tm="0">
                                          <p:val>
                                            <p:fltVal val="0"/>
                                          </p:val>
                                        </p:tav>
                                        <p:tav tm="100000">
                                          <p:val>
                                            <p:strVal val="#ppt_h"/>
                                          </p:val>
                                        </p:tav>
                                      </p:tavLst>
                                    </p:anim>
                                    <p:animEffect transition="in" filter="fade">
                                      <p:cBhvr>
                                        <p:cTn id="85" dur="500"/>
                                        <p:tgtEl>
                                          <p:spTgt spid="150"/>
                                        </p:tgtEl>
                                      </p:cBhvr>
                                    </p:animEffect>
                                  </p:childTnLst>
                                </p:cTn>
                              </p:par>
                            </p:childTnLst>
                          </p:cTn>
                        </p:par>
                      </p:childTnLst>
                    </p:cTn>
                  </p:par>
                </p:childTnLst>
              </p:cTn>
              <p:nextCondLst>
                <p:cond evt="onClick" delay="0">
                  <p:tgtEl>
                    <p:spTgt spid="151"/>
                  </p:tgtEl>
                </p:cond>
              </p:nextCondLst>
            </p:seq>
            <p:seq concurrent="1" nextAc="seek">
              <p:cTn id="86" restart="whenNotActive" fill="hold" evtFilter="cancelBubble" nodeType="interactiveSeq">
                <p:stCondLst>
                  <p:cond evt="onClick" delay="0">
                    <p:tgtEl>
                      <p:spTgt spid="152"/>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152"/>
                                        </p:tgtEl>
                                        <p:attrNameLst>
                                          <p:attrName>style.visibility</p:attrName>
                                        </p:attrNameLst>
                                      </p:cBhvr>
                                      <p:to>
                                        <p:strVal val="hidden"/>
                                      </p:to>
                                    </p:set>
                                  </p:childTnLst>
                                </p:cTn>
                              </p:par>
                              <p:par>
                                <p:cTn id="91" presetID="1" presetClass="emph" presetSubtype="2" fill="hold" nodeType="withEffect">
                                  <p:stCondLst>
                                    <p:cond delay="0"/>
                                  </p:stCondLst>
                                  <p:childTnLst>
                                    <p:animClr clrSpc="rgb" dir="cw">
                                      <p:cBhvr>
                                        <p:cTn id="92" dur="500" fill="hold"/>
                                        <p:tgtEl>
                                          <p:spTgt spid="135"/>
                                        </p:tgtEl>
                                        <p:attrNameLst>
                                          <p:attrName>fillcolor</p:attrName>
                                        </p:attrNameLst>
                                      </p:cBhvr>
                                      <p:to>
                                        <a:srgbClr val="EE4036"/>
                                      </p:to>
                                    </p:animClr>
                                    <p:set>
                                      <p:cBhvr>
                                        <p:cTn id="93" dur="500" fill="hold"/>
                                        <p:tgtEl>
                                          <p:spTgt spid="135"/>
                                        </p:tgtEl>
                                        <p:attrNameLst>
                                          <p:attrName>fill.type</p:attrName>
                                        </p:attrNameLst>
                                      </p:cBhvr>
                                      <p:to>
                                        <p:strVal val="solid"/>
                                      </p:to>
                                    </p:set>
                                    <p:set>
                                      <p:cBhvr>
                                        <p:cTn id="94" dur="500" fill="hold"/>
                                        <p:tgtEl>
                                          <p:spTgt spid="135"/>
                                        </p:tgtEl>
                                        <p:attrNameLst>
                                          <p:attrName>fill.on</p:attrName>
                                        </p:attrNameLst>
                                      </p:cBhvr>
                                      <p:to>
                                        <p:strVal val="true"/>
                                      </p:to>
                                    </p:set>
                                  </p:childTnLst>
                                </p:cTn>
                              </p:par>
                              <p:par>
                                <p:cTn id="95" presetID="53" presetClass="entr" presetSubtype="16" fill="hold" nodeType="withEffect">
                                  <p:stCondLst>
                                    <p:cond delay="0"/>
                                  </p:st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childTnLst>
                          </p:cTn>
                        </p:par>
                      </p:childTnLst>
                    </p:cTn>
                  </p:par>
                </p:childTnLst>
              </p:cTn>
              <p:nextCondLst>
                <p:cond evt="onClick" delay="0">
                  <p:tgtEl>
                    <p:spTgt spid="152"/>
                  </p:tgtEl>
                </p:cond>
              </p:nextCondLst>
            </p:seq>
            <p:seq concurrent="1" nextAc="seek">
              <p:cTn id="100" restart="whenNotActive" fill="hold" evtFilter="cancelBubble" nodeType="interactiveSeq">
                <p:stCondLst>
                  <p:cond evt="onClick" delay="0">
                    <p:tgtEl>
                      <p:spTgt spid="171"/>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171"/>
                                        </p:tgtEl>
                                        <p:attrNameLst>
                                          <p:attrName>style.visibility</p:attrName>
                                        </p:attrNameLst>
                                      </p:cBhvr>
                                      <p:to>
                                        <p:strVal val="hidden"/>
                                      </p:to>
                                    </p:set>
                                  </p:childTnLst>
                                </p:cTn>
                              </p:par>
                              <p:par>
                                <p:cTn id="105" presetID="1" presetClass="emph" presetSubtype="2" fill="hold" nodeType="withEffect">
                                  <p:stCondLst>
                                    <p:cond delay="0"/>
                                  </p:stCondLst>
                                  <p:childTnLst>
                                    <p:animClr clrSpc="rgb" dir="cw">
                                      <p:cBhvr>
                                        <p:cTn id="106" dur="500" fill="hold"/>
                                        <p:tgtEl>
                                          <p:spTgt spid="169"/>
                                        </p:tgtEl>
                                        <p:attrNameLst>
                                          <p:attrName>fillcolor</p:attrName>
                                        </p:attrNameLst>
                                      </p:cBhvr>
                                      <p:to>
                                        <a:srgbClr val="EE4036"/>
                                      </p:to>
                                    </p:animClr>
                                    <p:set>
                                      <p:cBhvr>
                                        <p:cTn id="107" dur="500" fill="hold"/>
                                        <p:tgtEl>
                                          <p:spTgt spid="169"/>
                                        </p:tgtEl>
                                        <p:attrNameLst>
                                          <p:attrName>fill.type</p:attrName>
                                        </p:attrNameLst>
                                      </p:cBhvr>
                                      <p:to>
                                        <p:strVal val="solid"/>
                                      </p:to>
                                    </p:set>
                                    <p:set>
                                      <p:cBhvr>
                                        <p:cTn id="108" dur="500" fill="hold"/>
                                        <p:tgtEl>
                                          <p:spTgt spid="169"/>
                                        </p:tgtEl>
                                        <p:attrNameLst>
                                          <p:attrName>fill.on</p:attrName>
                                        </p:attrNameLst>
                                      </p:cBhvr>
                                      <p:to>
                                        <p:strVal val="true"/>
                                      </p:to>
                                    </p:set>
                                  </p:childTnLst>
                                </p:cTn>
                              </p:par>
                              <p:par>
                                <p:cTn id="109" presetID="53" presetClass="entr" presetSubtype="16" fill="hold" nodeType="withEffect">
                                  <p:stCondLst>
                                    <p:cond delay="0"/>
                                  </p:stCondLst>
                                  <p:childTnLst>
                                    <p:set>
                                      <p:cBhvr>
                                        <p:cTn id="110" dur="1" fill="hold">
                                          <p:stCondLst>
                                            <p:cond delay="0"/>
                                          </p:stCondLst>
                                        </p:cTn>
                                        <p:tgtEl>
                                          <p:spTgt spid="170"/>
                                        </p:tgtEl>
                                        <p:attrNameLst>
                                          <p:attrName>style.visibility</p:attrName>
                                        </p:attrNameLst>
                                      </p:cBhvr>
                                      <p:to>
                                        <p:strVal val="visible"/>
                                      </p:to>
                                    </p:set>
                                    <p:anim calcmode="lin" valueType="num">
                                      <p:cBhvr>
                                        <p:cTn id="111" dur="500" fill="hold"/>
                                        <p:tgtEl>
                                          <p:spTgt spid="170"/>
                                        </p:tgtEl>
                                        <p:attrNameLst>
                                          <p:attrName>ppt_w</p:attrName>
                                        </p:attrNameLst>
                                      </p:cBhvr>
                                      <p:tavLst>
                                        <p:tav tm="0">
                                          <p:val>
                                            <p:fltVal val="0"/>
                                          </p:val>
                                        </p:tav>
                                        <p:tav tm="100000">
                                          <p:val>
                                            <p:strVal val="#ppt_w"/>
                                          </p:val>
                                        </p:tav>
                                      </p:tavLst>
                                    </p:anim>
                                    <p:anim calcmode="lin" valueType="num">
                                      <p:cBhvr>
                                        <p:cTn id="112" dur="500" fill="hold"/>
                                        <p:tgtEl>
                                          <p:spTgt spid="170"/>
                                        </p:tgtEl>
                                        <p:attrNameLst>
                                          <p:attrName>ppt_h</p:attrName>
                                        </p:attrNameLst>
                                      </p:cBhvr>
                                      <p:tavLst>
                                        <p:tav tm="0">
                                          <p:val>
                                            <p:fltVal val="0"/>
                                          </p:val>
                                        </p:tav>
                                        <p:tav tm="100000">
                                          <p:val>
                                            <p:strVal val="#ppt_h"/>
                                          </p:val>
                                        </p:tav>
                                      </p:tavLst>
                                    </p:anim>
                                    <p:animEffect transition="in" filter="fade">
                                      <p:cBhvr>
                                        <p:cTn id="113" dur="500"/>
                                        <p:tgtEl>
                                          <p:spTgt spid="170"/>
                                        </p:tgtEl>
                                      </p:cBhvr>
                                    </p:animEffect>
                                  </p:childTnLst>
                                </p:cTn>
                              </p:par>
                            </p:childTnLst>
                          </p:cTn>
                        </p:par>
                      </p:childTnLst>
                    </p:cTn>
                  </p:par>
                </p:childTnLst>
              </p:cTn>
              <p:nextCondLst>
                <p:cond evt="onClick" delay="0">
                  <p:tgtEl>
                    <p:spTgt spid="171"/>
                  </p:tgtEl>
                </p:cond>
              </p:nextCondLst>
            </p:seq>
            <p:seq concurrent="1" nextAc="seek">
              <p:cTn id="114" restart="whenNotActive" fill="hold" evtFilter="cancelBubble" nodeType="interactiveSeq">
                <p:stCondLst>
                  <p:cond evt="onClick" delay="0">
                    <p:tgtEl>
                      <p:spTgt spid="155"/>
                    </p:tgtEl>
                  </p:cond>
                </p:stCondLst>
                <p:endSync evt="end" delay="0">
                  <p:rtn val="all"/>
                </p:endSync>
                <p:childTnLst>
                  <p:par>
                    <p:cTn id="115" fill="hold">
                      <p:stCondLst>
                        <p:cond delay="0"/>
                      </p:stCondLst>
                      <p:childTnLst>
                        <p:par>
                          <p:cTn id="116" fill="hold">
                            <p:stCondLst>
                              <p:cond delay="0"/>
                            </p:stCondLst>
                            <p:childTnLst>
                              <p:par>
                                <p:cTn id="117" presetID="53" presetClass="entr" presetSubtype="16" fill="hold" grpId="0" nodeType="withEffect">
                                  <p:stCondLst>
                                    <p:cond delay="0"/>
                                  </p:stCondLst>
                                  <p:childTnLst>
                                    <p:set>
                                      <p:cBhvr>
                                        <p:cTn id="118" dur="1" fill="hold">
                                          <p:stCondLst>
                                            <p:cond delay="0"/>
                                          </p:stCondLst>
                                        </p:cTn>
                                        <p:tgtEl>
                                          <p:spTgt spid="241"/>
                                        </p:tgtEl>
                                        <p:attrNameLst>
                                          <p:attrName>style.visibility</p:attrName>
                                        </p:attrNameLst>
                                      </p:cBhvr>
                                      <p:to>
                                        <p:strVal val="visible"/>
                                      </p:to>
                                    </p:set>
                                    <p:anim calcmode="lin" valueType="num">
                                      <p:cBhvr>
                                        <p:cTn id="119" dur="500" fill="hold"/>
                                        <p:tgtEl>
                                          <p:spTgt spid="241"/>
                                        </p:tgtEl>
                                        <p:attrNameLst>
                                          <p:attrName>ppt_w</p:attrName>
                                        </p:attrNameLst>
                                      </p:cBhvr>
                                      <p:tavLst>
                                        <p:tav tm="0">
                                          <p:val>
                                            <p:fltVal val="0"/>
                                          </p:val>
                                        </p:tav>
                                        <p:tav tm="100000">
                                          <p:val>
                                            <p:strVal val="#ppt_w"/>
                                          </p:val>
                                        </p:tav>
                                      </p:tavLst>
                                    </p:anim>
                                    <p:anim calcmode="lin" valueType="num">
                                      <p:cBhvr>
                                        <p:cTn id="120" dur="500" fill="hold"/>
                                        <p:tgtEl>
                                          <p:spTgt spid="241"/>
                                        </p:tgtEl>
                                        <p:attrNameLst>
                                          <p:attrName>ppt_h</p:attrName>
                                        </p:attrNameLst>
                                      </p:cBhvr>
                                      <p:tavLst>
                                        <p:tav tm="0">
                                          <p:val>
                                            <p:fltVal val="0"/>
                                          </p:val>
                                        </p:tav>
                                        <p:tav tm="100000">
                                          <p:val>
                                            <p:strVal val="#ppt_h"/>
                                          </p:val>
                                        </p:tav>
                                      </p:tavLst>
                                    </p:anim>
                                    <p:animEffect transition="in" filter="fade">
                                      <p:cBhvr>
                                        <p:cTn id="121" dur="500"/>
                                        <p:tgtEl>
                                          <p:spTgt spid="241"/>
                                        </p:tgtEl>
                                      </p:cBhvr>
                                    </p:animEffect>
                                  </p:childTnLst>
                                  <p:subTnLst>
                                    <p:audio>
                                      <p:cMediaNode>
                                        <p:cTn display="0" masterRel="sameClick">
                                          <p:stCondLst>
                                            <p:cond evt="begin" delay="0">
                                              <p:tn val="117"/>
                                            </p:cond>
                                          </p:stCondLst>
                                          <p:endCondLst>
                                            <p:cond evt="onStopAudio" delay="0">
                                              <p:tgtEl>
                                                <p:sldTgt/>
                                              </p:tgtEl>
                                            </p:cond>
                                          </p:endCondLst>
                                        </p:cTn>
                                        <p:tgtEl>
                                          <p:sndTgt r:embed="rId3" name="Bling.wav"/>
                                        </p:tgtEl>
                                      </p:cMediaNode>
                                    </p:audio>
                                  </p:subTnLst>
                                </p:cTn>
                              </p:par>
                              <p:par>
                                <p:cTn id="122" presetID="26" presetClass="emph" presetSubtype="0" fill="hold" grpId="1" nodeType="withEffect">
                                  <p:stCondLst>
                                    <p:cond delay="500"/>
                                  </p:stCondLst>
                                  <p:childTnLst>
                                    <p:animEffect transition="out" filter="fade">
                                      <p:cBhvr>
                                        <p:cTn id="123" dur="500" tmFilter="0, 0; .2, .5; .8, .5; 1, 0"/>
                                        <p:tgtEl>
                                          <p:spTgt spid="241"/>
                                        </p:tgtEl>
                                      </p:cBhvr>
                                    </p:animEffect>
                                    <p:animScale>
                                      <p:cBhvr>
                                        <p:cTn id="124" dur="250" autoRev="1" fill="hold"/>
                                        <p:tgtEl>
                                          <p:spTgt spid="241"/>
                                        </p:tgtEl>
                                      </p:cBhvr>
                                      <p:by x="105000" y="105000"/>
                                    </p:animScale>
                                  </p:childTnLst>
                                </p:cTn>
                              </p:par>
                              <p:par>
                                <p:cTn id="125" presetID="53" presetClass="entr" presetSubtype="16" fill="hold" grpId="0" nodeType="withEffect">
                                  <p:stCondLst>
                                    <p:cond delay="0"/>
                                  </p:stCondLst>
                                  <p:childTnLst>
                                    <p:set>
                                      <p:cBhvr>
                                        <p:cTn id="126" dur="1" fill="hold">
                                          <p:stCondLst>
                                            <p:cond delay="0"/>
                                          </p:stCondLst>
                                        </p:cTn>
                                        <p:tgtEl>
                                          <p:spTgt spid="185"/>
                                        </p:tgtEl>
                                        <p:attrNameLst>
                                          <p:attrName>style.visibility</p:attrName>
                                        </p:attrNameLst>
                                      </p:cBhvr>
                                      <p:to>
                                        <p:strVal val="visible"/>
                                      </p:to>
                                    </p:set>
                                    <p:anim calcmode="lin" valueType="num">
                                      <p:cBhvr>
                                        <p:cTn id="127" dur="500" fill="hold"/>
                                        <p:tgtEl>
                                          <p:spTgt spid="185"/>
                                        </p:tgtEl>
                                        <p:attrNameLst>
                                          <p:attrName>ppt_w</p:attrName>
                                        </p:attrNameLst>
                                      </p:cBhvr>
                                      <p:tavLst>
                                        <p:tav tm="0">
                                          <p:val>
                                            <p:fltVal val="0"/>
                                          </p:val>
                                        </p:tav>
                                        <p:tav tm="100000">
                                          <p:val>
                                            <p:strVal val="#ppt_w"/>
                                          </p:val>
                                        </p:tav>
                                      </p:tavLst>
                                    </p:anim>
                                    <p:anim calcmode="lin" valueType="num">
                                      <p:cBhvr>
                                        <p:cTn id="128" dur="500" fill="hold"/>
                                        <p:tgtEl>
                                          <p:spTgt spid="185"/>
                                        </p:tgtEl>
                                        <p:attrNameLst>
                                          <p:attrName>ppt_h</p:attrName>
                                        </p:attrNameLst>
                                      </p:cBhvr>
                                      <p:tavLst>
                                        <p:tav tm="0">
                                          <p:val>
                                            <p:fltVal val="0"/>
                                          </p:val>
                                        </p:tav>
                                        <p:tav tm="100000">
                                          <p:val>
                                            <p:strVal val="#ppt_h"/>
                                          </p:val>
                                        </p:tav>
                                      </p:tavLst>
                                    </p:anim>
                                    <p:animEffect transition="in" filter="fade">
                                      <p:cBhvr>
                                        <p:cTn id="129" dur="500"/>
                                        <p:tgtEl>
                                          <p:spTgt spid="185"/>
                                        </p:tgtEl>
                                      </p:cBhvr>
                                    </p:animEffect>
                                  </p:childTnLst>
                                  <p:subTnLst>
                                    <p:audio>
                                      <p:cMediaNode>
                                        <p:cTn display="0" masterRel="sameClick">
                                          <p:stCondLst>
                                            <p:cond evt="begin" delay="0">
                                              <p:tn val="125"/>
                                            </p:cond>
                                          </p:stCondLst>
                                          <p:endCondLst>
                                            <p:cond evt="onStopAudio" delay="0">
                                              <p:tgtEl>
                                                <p:sldTgt/>
                                              </p:tgtEl>
                                            </p:cond>
                                          </p:endCondLst>
                                        </p:cTn>
                                        <p:tgtEl>
                                          <p:sndTgt r:embed="rId3" name="Bling.wav"/>
                                        </p:tgtEl>
                                      </p:cMediaNode>
                                    </p:audio>
                                  </p:subTnLst>
                                </p:cTn>
                              </p:par>
                              <p:par>
                                <p:cTn id="130" presetID="26" presetClass="emph" presetSubtype="0" fill="hold" grpId="1" nodeType="withEffect">
                                  <p:stCondLst>
                                    <p:cond delay="500"/>
                                  </p:stCondLst>
                                  <p:childTnLst>
                                    <p:animEffect transition="out" filter="fade">
                                      <p:cBhvr>
                                        <p:cTn id="131" dur="500" tmFilter="0, 0; .2, .5; .8, .5; 1, 0"/>
                                        <p:tgtEl>
                                          <p:spTgt spid="185"/>
                                        </p:tgtEl>
                                      </p:cBhvr>
                                    </p:animEffect>
                                    <p:animScale>
                                      <p:cBhvr>
                                        <p:cTn id="132" dur="250" autoRev="1" fill="hold"/>
                                        <p:tgtEl>
                                          <p:spTgt spid="185"/>
                                        </p:tgtEl>
                                      </p:cBhvr>
                                      <p:by x="105000" y="105000"/>
                                    </p:animScale>
                                  </p:childTnLst>
                                </p:cTn>
                              </p:par>
                              <p:par>
                                <p:cTn id="133" presetID="53" presetClass="entr" presetSubtype="16" fill="hold" grpId="0" nodeType="withEffect">
                                  <p:stCondLst>
                                    <p:cond delay="0"/>
                                  </p:stCondLst>
                                  <p:childTnLst>
                                    <p:set>
                                      <p:cBhvr>
                                        <p:cTn id="134" dur="1" fill="hold">
                                          <p:stCondLst>
                                            <p:cond delay="0"/>
                                          </p:stCondLst>
                                        </p:cTn>
                                        <p:tgtEl>
                                          <p:spTgt spid="368"/>
                                        </p:tgtEl>
                                        <p:attrNameLst>
                                          <p:attrName>style.visibility</p:attrName>
                                        </p:attrNameLst>
                                      </p:cBhvr>
                                      <p:to>
                                        <p:strVal val="visible"/>
                                      </p:to>
                                    </p:set>
                                    <p:anim calcmode="lin" valueType="num">
                                      <p:cBhvr>
                                        <p:cTn id="135" dur="500" fill="hold"/>
                                        <p:tgtEl>
                                          <p:spTgt spid="368"/>
                                        </p:tgtEl>
                                        <p:attrNameLst>
                                          <p:attrName>ppt_w</p:attrName>
                                        </p:attrNameLst>
                                      </p:cBhvr>
                                      <p:tavLst>
                                        <p:tav tm="0">
                                          <p:val>
                                            <p:fltVal val="0"/>
                                          </p:val>
                                        </p:tav>
                                        <p:tav tm="100000">
                                          <p:val>
                                            <p:strVal val="#ppt_w"/>
                                          </p:val>
                                        </p:tav>
                                      </p:tavLst>
                                    </p:anim>
                                    <p:anim calcmode="lin" valueType="num">
                                      <p:cBhvr>
                                        <p:cTn id="136" dur="500" fill="hold"/>
                                        <p:tgtEl>
                                          <p:spTgt spid="368"/>
                                        </p:tgtEl>
                                        <p:attrNameLst>
                                          <p:attrName>ppt_h</p:attrName>
                                        </p:attrNameLst>
                                      </p:cBhvr>
                                      <p:tavLst>
                                        <p:tav tm="0">
                                          <p:val>
                                            <p:fltVal val="0"/>
                                          </p:val>
                                        </p:tav>
                                        <p:tav tm="100000">
                                          <p:val>
                                            <p:strVal val="#ppt_h"/>
                                          </p:val>
                                        </p:tav>
                                      </p:tavLst>
                                    </p:anim>
                                    <p:animEffect transition="in" filter="fade">
                                      <p:cBhvr>
                                        <p:cTn id="137" dur="500"/>
                                        <p:tgtEl>
                                          <p:spTgt spid="368"/>
                                        </p:tgtEl>
                                      </p:cBhvr>
                                    </p:animEffect>
                                  </p:childTnLst>
                                  <p:subTnLst>
                                    <p:audio>
                                      <p:cMediaNode>
                                        <p:cTn display="0" masterRel="sameClick">
                                          <p:stCondLst>
                                            <p:cond evt="begin" delay="0">
                                              <p:tn val="133"/>
                                            </p:cond>
                                          </p:stCondLst>
                                          <p:endCondLst>
                                            <p:cond evt="onStopAudio" delay="0">
                                              <p:tgtEl>
                                                <p:sldTgt/>
                                              </p:tgtEl>
                                            </p:cond>
                                          </p:endCondLst>
                                        </p:cTn>
                                        <p:tgtEl>
                                          <p:sndTgt r:embed="rId3" name="Bling.wav"/>
                                        </p:tgtEl>
                                      </p:cMediaNode>
                                    </p:audio>
                                  </p:subTnLst>
                                </p:cTn>
                              </p:par>
                              <p:par>
                                <p:cTn id="138" presetID="26" presetClass="emph" presetSubtype="0" fill="hold" grpId="1" nodeType="withEffect">
                                  <p:stCondLst>
                                    <p:cond delay="500"/>
                                  </p:stCondLst>
                                  <p:childTnLst>
                                    <p:animEffect transition="out" filter="fade">
                                      <p:cBhvr>
                                        <p:cTn id="139" dur="500" tmFilter="0, 0; .2, .5; .8, .5; 1, 0"/>
                                        <p:tgtEl>
                                          <p:spTgt spid="368"/>
                                        </p:tgtEl>
                                      </p:cBhvr>
                                    </p:animEffect>
                                    <p:animScale>
                                      <p:cBhvr>
                                        <p:cTn id="140" dur="250" autoRev="1" fill="hold"/>
                                        <p:tgtEl>
                                          <p:spTgt spid="368"/>
                                        </p:tgtEl>
                                      </p:cBhvr>
                                      <p:by x="105000" y="105000"/>
                                    </p:animScale>
                                  </p:childTnLst>
                                </p:cTn>
                              </p:par>
                              <p:par>
                                <p:cTn id="141" presetID="53" presetClass="entr" presetSubtype="16" fill="hold" grpId="0" nodeType="withEffect">
                                  <p:stCondLst>
                                    <p:cond delay="0"/>
                                  </p:stCondLst>
                                  <p:childTnLst>
                                    <p:set>
                                      <p:cBhvr>
                                        <p:cTn id="142" dur="1" fill="hold">
                                          <p:stCondLst>
                                            <p:cond delay="0"/>
                                          </p:stCondLst>
                                        </p:cTn>
                                        <p:tgtEl>
                                          <p:spTgt spid="172"/>
                                        </p:tgtEl>
                                        <p:attrNameLst>
                                          <p:attrName>style.visibility</p:attrName>
                                        </p:attrNameLst>
                                      </p:cBhvr>
                                      <p:to>
                                        <p:strVal val="visible"/>
                                      </p:to>
                                    </p:set>
                                    <p:anim calcmode="lin" valueType="num">
                                      <p:cBhvr>
                                        <p:cTn id="143" dur="500" fill="hold"/>
                                        <p:tgtEl>
                                          <p:spTgt spid="172"/>
                                        </p:tgtEl>
                                        <p:attrNameLst>
                                          <p:attrName>ppt_w</p:attrName>
                                        </p:attrNameLst>
                                      </p:cBhvr>
                                      <p:tavLst>
                                        <p:tav tm="0">
                                          <p:val>
                                            <p:fltVal val="0"/>
                                          </p:val>
                                        </p:tav>
                                        <p:tav tm="100000">
                                          <p:val>
                                            <p:strVal val="#ppt_w"/>
                                          </p:val>
                                        </p:tav>
                                      </p:tavLst>
                                    </p:anim>
                                    <p:anim calcmode="lin" valueType="num">
                                      <p:cBhvr>
                                        <p:cTn id="144" dur="500" fill="hold"/>
                                        <p:tgtEl>
                                          <p:spTgt spid="172"/>
                                        </p:tgtEl>
                                        <p:attrNameLst>
                                          <p:attrName>ppt_h</p:attrName>
                                        </p:attrNameLst>
                                      </p:cBhvr>
                                      <p:tavLst>
                                        <p:tav tm="0">
                                          <p:val>
                                            <p:fltVal val="0"/>
                                          </p:val>
                                        </p:tav>
                                        <p:tav tm="100000">
                                          <p:val>
                                            <p:strVal val="#ppt_h"/>
                                          </p:val>
                                        </p:tav>
                                      </p:tavLst>
                                    </p:anim>
                                    <p:animEffect transition="in" filter="fade">
                                      <p:cBhvr>
                                        <p:cTn id="145" dur="500"/>
                                        <p:tgtEl>
                                          <p:spTgt spid="172"/>
                                        </p:tgtEl>
                                      </p:cBhvr>
                                    </p:animEffect>
                                  </p:childTnLst>
                                  <p:subTnLst>
                                    <p:audio>
                                      <p:cMediaNode>
                                        <p:cTn display="0" masterRel="sameClick">
                                          <p:stCondLst>
                                            <p:cond evt="begin" delay="0">
                                              <p:tn val="141"/>
                                            </p:cond>
                                          </p:stCondLst>
                                          <p:endCondLst>
                                            <p:cond evt="onStopAudio" delay="0">
                                              <p:tgtEl>
                                                <p:sldTgt/>
                                              </p:tgtEl>
                                            </p:cond>
                                          </p:endCondLst>
                                        </p:cTn>
                                        <p:tgtEl>
                                          <p:sndTgt r:embed="rId3" name="Bling.wav"/>
                                        </p:tgtEl>
                                      </p:cMediaNode>
                                    </p:audio>
                                  </p:subTnLst>
                                </p:cTn>
                              </p:par>
                              <p:par>
                                <p:cTn id="146" presetID="26" presetClass="emph" presetSubtype="0" fill="hold" grpId="1" nodeType="withEffect">
                                  <p:stCondLst>
                                    <p:cond delay="500"/>
                                  </p:stCondLst>
                                  <p:childTnLst>
                                    <p:animEffect transition="out" filter="fade">
                                      <p:cBhvr>
                                        <p:cTn id="147" dur="500" tmFilter="0, 0; .2, .5; .8, .5; 1, 0"/>
                                        <p:tgtEl>
                                          <p:spTgt spid="172"/>
                                        </p:tgtEl>
                                      </p:cBhvr>
                                    </p:animEffect>
                                    <p:animScale>
                                      <p:cBhvr>
                                        <p:cTn id="148" dur="250" autoRev="1" fill="hold"/>
                                        <p:tgtEl>
                                          <p:spTgt spid="172"/>
                                        </p:tgtEl>
                                      </p:cBhvr>
                                      <p:by x="105000" y="105000"/>
                                    </p:animScale>
                                  </p:childTnLst>
                                </p:cTn>
                              </p:par>
                              <p:par>
                                <p:cTn id="149" presetID="53" presetClass="entr" presetSubtype="16" fill="hold" grpId="0" nodeType="with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p:cTn id="151" dur="500" fill="hold"/>
                                        <p:tgtEl>
                                          <p:spTgt spid="174"/>
                                        </p:tgtEl>
                                        <p:attrNameLst>
                                          <p:attrName>ppt_w</p:attrName>
                                        </p:attrNameLst>
                                      </p:cBhvr>
                                      <p:tavLst>
                                        <p:tav tm="0">
                                          <p:val>
                                            <p:fltVal val="0"/>
                                          </p:val>
                                        </p:tav>
                                        <p:tav tm="100000">
                                          <p:val>
                                            <p:strVal val="#ppt_w"/>
                                          </p:val>
                                        </p:tav>
                                      </p:tavLst>
                                    </p:anim>
                                    <p:anim calcmode="lin" valueType="num">
                                      <p:cBhvr>
                                        <p:cTn id="152" dur="500" fill="hold"/>
                                        <p:tgtEl>
                                          <p:spTgt spid="174"/>
                                        </p:tgtEl>
                                        <p:attrNameLst>
                                          <p:attrName>ppt_h</p:attrName>
                                        </p:attrNameLst>
                                      </p:cBhvr>
                                      <p:tavLst>
                                        <p:tav tm="0">
                                          <p:val>
                                            <p:fltVal val="0"/>
                                          </p:val>
                                        </p:tav>
                                        <p:tav tm="100000">
                                          <p:val>
                                            <p:strVal val="#ppt_h"/>
                                          </p:val>
                                        </p:tav>
                                      </p:tavLst>
                                    </p:anim>
                                    <p:animEffect transition="in" filter="fade">
                                      <p:cBhvr>
                                        <p:cTn id="153" dur="500"/>
                                        <p:tgtEl>
                                          <p:spTgt spid="174"/>
                                        </p:tgtEl>
                                      </p:cBhvr>
                                    </p:animEffect>
                                  </p:childTnLst>
                                  <p:subTnLst>
                                    <p:audio>
                                      <p:cMediaNode>
                                        <p:cTn display="0" masterRel="sameClick">
                                          <p:stCondLst>
                                            <p:cond evt="begin" delay="0">
                                              <p:tn val="149"/>
                                            </p:cond>
                                          </p:stCondLst>
                                          <p:endCondLst>
                                            <p:cond evt="onStopAudio" delay="0">
                                              <p:tgtEl>
                                                <p:sldTgt/>
                                              </p:tgtEl>
                                            </p:cond>
                                          </p:endCondLst>
                                        </p:cTn>
                                        <p:tgtEl>
                                          <p:sndTgt r:embed="rId3" name="Bling.wav"/>
                                        </p:tgtEl>
                                      </p:cMediaNode>
                                    </p:audio>
                                  </p:subTnLst>
                                </p:cTn>
                              </p:par>
                              <p:par>
                                <p:cTn id="154" presetID="26" presetClass="emph" presetSubtype="0" fill="hold" grpId="1" nodeType="withEffect">
                                  <p:stCondLst>
                                    <p:cond delay="500"/>
                                  </p:stCondLst>
                                  <p:childTnLst>
                                    <p:animEffect transition="out" filter="fade">
                                      <p:cBhvr>
                                        <p:cTn id="155" dur="500" tmFilter="0, 0; .2, .5; .8, .5; 1, 0"/>
                                        <p:tgtEl>
                                          <p:spTgt spid="174"/>
                                        </p:tgtEl>
                                      </p:cBhvr>
                                    </p:animEffect>
                                    <p:animScale>
                                      <p:cBhvr>
                                        <p:cTn id="156" dur="250" autoRev="1" fill="hold"/>
                                        <p:tgtEl>
                                          <p:spTgt spid="174"/>
                                        </p:tgtEl>
                                      </p:cBhvr>
                                      <p:by x="105000" y="105000"/>
                                    </p:animScale>
                                  </p:childTnLst>
                                </p:cTn>
                              </p:par>
                            </p:childTnLst>
                          </p:cTn>
                        </p:par>
                      </p:childTnLst>
                    </p:cTn>
                  </p:par>
                </p:childTnLst>
              </p:cTn>
              <p:nextCondLst>
                <p:cond evt="onClick" delay="0">
                  <p:tgtEl>
                    <p:spTgt spid="155"/>
                  </p:tgtEl>
                </p:cond>
              </p:nextCondLst>
            </p:seq>
            <p:seq concurrent="1" nextAc="seek">
              <p:cTn id="157" restart="whenNotActive" fill="hold" evtFilter="cancelBubble" nodeType="interactiveSeq">
                <p:stCondLst>
                  <p:cond evt="onClick" delay="0">
                    <p:tgtEl>
                      <p:spTgt spid="177"/>
                    </p:tgtEl>
                  </p:cond>
                </p:stCondLst>
                <p:endSync evt="end" delay="0">
                  <p:rtn val="all"/>
                </p:endSync>
                <p:childTnLst>
                  <p:par>
                    <p:cTn id="158" fill="hold">
                      <p:stCondLst>
                        <p:cond delay="0"/>
                      </p:stCondLst>
                      <p:childTnLst>
                        <p:par>
                          <p:cTn id="159" fill="hold">
                            <p:stCondLst>
                              <p:cond delay="0"/>
                            </p:stCondLst>
                            <p:childTnLst>
                              <p:par>
                                <p:cTn id="160" presetID="53" presetClass="entr" presetSubtype="16" fill="hold" grpId="0" nodeType="withEffect">
                                  <p:stCondLst>
                                    <p:cond delay="0"/>
                                  </p:stCondLst>
                                  <p:childTnLst>
                                    <p:set>
                                      <p:cBhvr>
                                        <p:cTn id="161" dur="1" fill="hold">
                                          <p:stCondLst>
                                            <p:cond delay="0"/>
                                          </p:stCondLst>
                                        </p:cTn>
                                        <p:tgtEl>
                                          <p:spTgt spid="253"/>
                                        </p:tgtEl>
                                        <p:attrNameLst>
                                          <p:attrName>style.visibility</p:attrName>
                                        </p:attrNameLst>
                                      </p:cBhvr>
                                      <p:to>
                                        <p:strVal val="visible"/>
                                      </p:to>
                                    </p:set>
                                    <p:anim calcmode="lin" valueType="num">
                                      <p:cBhvr>
                                        <p:cTn id="162" dur="500" fill="hold"/>
                                        <p:tgtEl>
                                          <p:spTgt spid="253"/>
                                        </p:tgtEl>
                                        <p:attrNameLst>
                                          <p:attrName>ppt_w</p:attrName>
                                        </p:attrNameLst>
                                      </p:cBhvr>
                                      <p:tavLst>
                                        <p:tav tm="0">
                                          <p:val>
                                            <p:fltVal val="0"/>
                                          </p:val>
                                        </p:tav>
                                        <p:tav tm="100000">
                                          <p:val>
                                            <p:strVal val="#ppt_w"/>
                                          </p:val>
                                        </p:tav>
                                      </p:tavLst>
                                    </p:anim>
                                    <p:anim calcmode="lin" valueType="num">
                                      <p:cBhvr>
                                        <p:cTn id="163" dur="500" fill="hold"/>
                                        <p:tgtEl>
                                          <p:spTgt spid="253"/>
                                        </p:tgtEl>
                                        <p:attrNameLst>
                                          <p:attrName>ppt_h</p:attrName>
                                        </p:attrNameLst>
                                      </p:cBhvr>
                                      <p:tavLst>
                                        <p:tav tm="0">
                                          <p:val>
                                            <p:fltVal val="0"/>
                                          </p:val>
                                        </p:tav>
                                        <p:tav tm="100000">
                                          <p:val>
                                            <p:strVal val="#ppt_h"/>
                                          </p:val>
                                        </p:tav>
                                      </p:tavLst>
                                    </p:anim>
                                    <p:animEffect transition="in" filter="fade">
                                      <p:cBhvr>
                                        <p:cTn id="164" dur="500"/>
                                        <p:tgtEl>
                                          <p:spTgt spid="253"/>
                                        </p:tgtEl>
                                      </p:cBhvr>
                                    </p:animEffect>
                                  </p:childTnLst>
                                  <p:subTnLst>
                                    <p:audio>
                                      <p:cMediaNode>
                                        <p:cTn display="0" masterRel="sameClick">
                                          <p:stCondLst>
                                            <p:cond evt="begin" delay="0">
                                              <p:tn val="160"/>
                                            </p:cond>
                                          </p:stCondLst>
                                          <p:endCondLst>
                                            <p:cond evt="onStopAudio" delay="0">
                                              <p:tgtEl>
                                                <p:sldTgt/>
                                              </p:tgtEl>
                                            </p:cond>
                                          </p:endCondLst>
                                        </p:cTn>
                                        <p:tgtEl>
                                          <p:sndTgt r:embed="rId3" name="Bling.wav"/>
                                        </p:tgtEl>
                                      </p:cMediaNode>
                                    </p:audio>
                                  </p:subTnLst>
                                </p:cTn>
                              </p:par>
                              <p:par>
                                <p:cTn id="165" presetID="26" presetClass="emph" presetSubtype="0" fill="hold" grpId="1" nodeType="withEffect">
                                  <p:stCondLst>
                                    <p:cond delay="500"/>
                                  </p:stCondLst>
                                  <p:childTnLst>
                                    <p:animEffect transition="out" filter="fade">
                                      <p:cBhvr>
                                        <p:cTn id="166" dur="500" tmFilter="0, 0; .2, .5; .8, .5; 1, 0"/>
                                        <p:tgtEl>
                                          <p:spTgt spid="253"/>
                                        </p:tgtEl>
                                      </p:cBhvr>
                                    </p:animEffect>
                                    <p:animScale>
                                      <p:cBhvr>
                                        <p:cTn id="167" dur="250" autoRev="1" fill="hold"/>
                                        <p:tgtEl>
                                          <p:spTgt spid="253"/>
                                        </p:tgtEl>
                                      </p:cBhvr>
                                      <p:by x="105000" y="105000"/>
                                    </p:animScale>
                                  </p:childTnLst>
                                </p:cTn>
                              </p:par>
                              <p:par>
                                <p:cTn id="168" presetID="53" presetClass="entr" presetSubtype="16" fill="hold" grpId="0" nodeType="withEffect">
                                  <p:stCondLst>
                                    <p:cond delay="0"/>
                                  </p:stCondLst>
                                  <p:childTnLst>
                                    <p:set>
                                      <p:cBhvr>
                                        <p:cTn id="169" dur="1" fill="hold">
                                          <p:stCondLst>
                                            <p:cond delay="0"/>
                                          </p:stCondLst>
                                        </p:cTn>
                                        <p:tgtEl>
                                          <p:spTgt spid="337"/>
                                        </p:tgtEl>
                                        <p:attrNameLst>
                                          <p:attrName>style.visibility</p:attrName>
                                        </p:attrNameLst>
                                      </p:cBhvr>
                                      <p:to>
                                        <p:strVal val="visible"/>
                                      </p:to>
                                    </p:set>
                                    <p:anim calcmode="lin" valueType="num">
                                      <p:cBhvr>
                                        <p:cTn id="170" dur="500" fill="hold"/>
                                        <p:tgtEl>
                                          <p:spTgt spid="337"/>
                                        </p:tgtEl>
                                        <p:attrNameLst>
                                          <p:attrName>ppt_w</p:attrName>
                                        </p:attrNameLst>
                                      </p:cBhvr>
                                      <p:tavLst>
                                        <p:tav tm="0">
                                          <p:val>
                                            <p:fltVal val="0"/>
                                          </p:val>
                                        </p:tav>
                                        <p:tav tm="100000">
                                          <p:val>
                                            <p:strVal val="#ppt_w"/>
                                          </p:val>
                                        </p:tav>
                                      </p:tavLst>
                                    </p:anim>
                                    <p:anim calcmode="lin" valueType="num">
                                      <p:cBhvr>
                                        <p:cTn id="171" dur="500" fill="hold"/>
                                        <p:tgtEl>
                                          <p:spTgt spid="337"/>
                                        </p:tgtEl>
                                        <p:attrNameLst>
                                          <p:attrName>ppt_h</p:attrName>
                                        </p:attrNameLst>
                                      </p:cBhvr>
                                      <p:tavLst>
                                        <p:tav tm="0">
                                          <p:val>
                                            <p:fltVal val="0"/>
                                          </p:val>
                                        </p:tav>
                                        <p:tav tm="100000">
                                          <p:val>
                                            <p:strVal val="#ppt_h"/>
                                          </p:val>
                                        </p:tav>
                                      </p:tavLst>
                                    </p:anim>
                                    <p:animEffect transition="in" filter="fade">
                                      <p:cBhvr>
                                        <p:cTn id="172" dur="500"/>
                                        <p:tgtEl>
                                          <p:spTgt spid="337"/>
                                        </p:tgtEl>
                                      </p:cBhvr>
                                    </p:animEffect>
                                  </p:childTnLst>
                                  <p:subTnLst>
                                    <p:audio>
                                      <p:cMediaNode>
                                        <p:cTn display="0" masterRel="sameClick">
                                          <p:stCondLst>
                                            <p:cond evt="begin" delay="0">
                                              <p:tn val="168"/>
                                            </p:cond>
                                          </p:stCondLst>
                                          <p:endCondLst>
                                            <p:cond evt="onStopAudio" delay="0">
                                              <p:tgtEl>
                                                <p:sldTgt/>
                                              </p:tgtEl>
                                            </p:cond>
                                          </p:endCondLst>
                                        </p:cTn>
                                        <p:tgtEl>
                                          <p:sndTgt r:embed="rId3" name="Bling.wav"/>
                                        </p:tgtEl>
                                      </p:cMediaNode>
                                    </p:audio>
                                  </p:subTnLst>
                                </p:cTn>
                              </p:par>
                              <p:par>
                                <p:cTn id="173" presetID="26" presetClass="emph" presetSubtype="0" fill="hold" grpId="1" nodeType="withEffect">
                                  <p:stCondLst>
                                    <p:cond delay="500"/>
                                  </p:stCondLst>
                                  <p:childTnLst>
                                    <p:animEffect transition="out" filter="fade">
                                      <p:cBhvr>
                                        <p:cTn id="174" dur="500" tmFilter="0, 0; .2, .5; .8, .5; 1, 0"/>
                                        <p:tgtEl>
                                          <p:spTgt spid="337"/>
                                        </p:tgtEl>
                                      </p:cBhvr>
                                    </p:animEffect>
                                    <p:animScale>
                                      <p:cBhvr>
                                        <p:cTn id="175" dur="250" autoRev="1" fill="hold"/>
                                        <p:tgtEl>
                                          <p:spTgt spid="337"/>
                                        </p:tgtEl>
                                      </p:cBhvr>
                                      <p:by x="105000" y="105000"/>
                                    </p:animScale>
                                  </p:childTnLst>
                                </p:cTn>
                              </p:par>
                              <p:par>
                                <p:cTn id="176" presetID="53" presetClass="entr" presetSubtype="16" fill="hold" grpId="0" nodeType="withEffect">
                                  <p:stCondLst>
                                    <p:cond delay="0"/>
                                  </p:stCondLst>
                                  <p:childTnLst>
                                    <p:set>
                                      <p:cBhvr>
                                        <p:cTn id="177" dur="1" fill="hold">
                                          <p:stCondLst>
                                            <p:cond delay="0"/>
                                          </p:stCondLst>
                                        </p:cTn>
                                        <p:tgtEl>
                                          <p:spTgt spid="369"/>
                                        </p:tgtEl>
                                        <p:attrNameLst>
                                          <p:attrName>style.visibility</p:attrName>
                                        </p:attrNameLst>
                                      </p:cBhvr>
                                      <p:to>
                                        <p:strVal val="visible"/>
                                      </p:to>
                                    </p:set>
                                    <p:anim calcmode="lin" valueType="num">
                                      <p:cBhvr>
                                        <p:cTn id="178" dur="500" fill="hold"/>
                                        <p:tgtEl>
                                          <p:spTgt spid="369"/>
                                        </p:tgtEl>
                                        <p:attrNameLst>
                                          <p:attrName>ppt_w</p:attrName>
                                        </p:attrNameLst>
                                      </p:cBhvr>
                                      <p:tavLst>
                                        <p:tav tm="0">
                                          <p:val>
                                            <p:fltVal val="0"/>
                                          </p:val>
                                        </p:tav>
                                        <p:tav tm="100000">
                                          <p:val>
                                            <p:strVal val="#ppt_w"/>
                                          </p:val>
                                        </p:tav>
                                      </p:tavLst>
                                    </p:anim>
                                    <p:anim calcmode="lin" valueType="num">
                                      <p:cBhvr>
                                        <p:cTn id="179" dur="500" fill="hold"/>
                                        <p:tgtEl>
                                          <p:spTgt spid="369"/>
                                        </p:tgtEl>
                                        <p:attrNameLst>
                                          <p:attrName>ppt_h</p:attrName>
                                        </p:attrNameLst>
                                      </p:cBhvr>
                                      <p:tavLst>
                                        <p:tav tm="0">
                                          <p:val>
                                            <p:fltVal val="0"/>
                                          </p:val>
                                        </p:tav>
                                        <p:tav tm="100000">
                                          <p:val>
                                            <p:strVal val="#ppt_h"/>
                                          </p:val>
                                        </p:tav>
                                      </p:tavLst>
                                    </p:anim>
                                    <p:animEffect transition="in" filter="fade">
                                      <p:cBhvr>
                                        <p:cTn id="180" dur="500"/>
                                        <p:tgtEl>
                                          <p:spTgt spid="369"/>
                                        </p:tgtEl>
                                      </p:cBhvr>
                                    </p:animEffect>
                                  </p:childTnLst>
                                  <p:subTnLst>
                                    <p:audio>
                                      <p:cMediaNode>
                                        <p:cTn display="0" masterRel="sameClick">
                                          <p:stCondLst>
                                            <p:cond evt="begin" delay="0">
                                              <p:tn val="176"/>
                                            </p:cond>
                                          </p:stCondLst>
                                          <p:endCondLst>
                                            <p:cond evt="onStopAudio" delay="0">
                                              <p:tgtEl>
                                                <p:sldTgt/>
                                              </p:tgtEl>
                                            </p:cond>
                                          </p:endCondLst>
                                        </p:cTn>
                                        <p:tgtEl>
                                          <p:sndTgt r:embed="rId3" name="Bling.wav"/>
                                        </p:tgtEl>
                                      </p:cMediaNode>
                                    </p:audio>
                                  </p:subTnLst>
                                </p:cTn>
                              </p:par>
                              <p:par>
                                <p:cTn id="181" presetID="26" presetClass="emph" presetSubtype="0" fill="hold" grpId="1" nodeType="withEffect">
                                  <p:stCondLst>
                                    <p:cond delay="500"/>
                                  </p:stCondLst>
                                  <p:childTnLst>
                                    <p:animEffect transition="out" filter="fade">
                                      <p:cBhvr>
                                        <p:cTn id="182" dur="500" tmFilter="0, 0; .2, .5; .8, .5; 1, 0"/>
                                        <p:tgtEl>
                                          <p:spTgt spid="369"/>
                                        </p:tgtEl>
                                      </p:cBhvr>
                                    </p:animEffect>
                                    <p:animScale>
                                      <p:cBhvr>
                                        <p:cTn id="183" dur="250" autoRev="1" fill="hold"/>
                                        <p:tgtEl>
                                          <p:spTgt spid="369"/>
                                        </p:tgtEl>
                                      </p:cBhvr>
                                      <p:by x="105000" y="105000"/>
                                    </p:animScale>
                                  </p:childTnLst>
                                </p:cTn>
                              </p:par>
                            </p:childTnLst>
                          </p:cTn>
                        </p:par>
                      </p:childTnLst>
                    </p:cTn>
                  </p:par>
                </p:childTnLst>
              </p:cTn>
              <p:nextCondLst>
                <p:cond evt="onClick" delay="0">
                  <p:tgtEl>
                    <p:spTgt spid="177"/>
                  </p:tgtEl>
                </p:cond>
              </p:nextCondLst>
            </p:seq>
            <p:seq concurrent="1" nextAc="seek">
              <p:cTn id="184" restart="whenNotActive" fill="hold" evtFilter="cancelBubble" nodeType="interactiveSeq">
                <p:stCondLst>
                  <p:cond evt="onClick" delay="0">
                    <p:tgtEl>
                      <p:spTgt spid="180"/>
                    </p:tgtEl>
                  </p:cond>
                </p:stCondLst>
                <p:endSync evt="end" delay="0">
                  <p:rtn val="all"/>
                </p:endSync>
                <p:childTnLst>
                  <p:par>
                    <p:cTn id="185" fill="hold">
                      <p:stCondLst>
                        <p:cond delay="0"/>
                      </p:stCondLst>
                      <p:childTnLst>
                        <p:par>
                          <p:cTn id="186" fill="hold">
                            <p:stCondLst>
                              <p:cond delay="0"/>
                            </p:stCondLst>
                            <p:childTnLst>
                              <p:par>
                                <p:cTn id="187" presetID="53" presetClass="entr" presetSubtype="16" fill="hold" grpId="0" nodeType="withEffect">
                                  <p:stCondLst>
                                    <p:cond delay="0"/>
                                  </p:stCondLst>
                                  <p:childTnLst>
                                    <p:set>
                                      <p:cBhvr>
                                        <p:cTn id="188" dur="1" fill="hold">
                                          <p:stCondLst>
                                            <p:cond delay="0"/>
                                          </p:stCondLst>
                                        </p:cTn>
                                        <p:tgtEl>
                                          <p:spTgt spid="255"/>
                                        </p:tgtEl>
                                        <p:attrNameLst>
                                          <p:attrName>style.visibility</p:attrName>
                                        </p:attrNameLst>
                                      </p:cBhvr>
                                      <p:to>
                                        <p:strVal val="visible"/>
                                      </p:to>
                                    </p:set>
                                    <p:anim calcmode="lin" valueType="num">
                                      <p:cBhvr>
                                        <p:cTn id="189" dur="500" fill="hold"/>
                                        <p:tgtEl>
                                          <p:spTgt spid="255"/>
                                        </p:tgtEl>
                                        <p:attrNameLst>
                                          <p:attrName>ppt_w</p:attrName>
                                        </p:attrNameLst>
                                      </p:cBhvr>
                                      <p:tavLst>
                                        <p:tav tm="0">
                                          <p:val>
                                            <p:fltVal val="0"/>
                                          </p:val>
                                        </p:tav>
                                        <p:tav tm="100000">
                                          <p:val>
                                            <p:strVal val="#ppt_w"/>
                                          </p:val>
                                        </p:tav>
                                      </p:tavLst>
                                    </p:anim>
                                    <p:anim calcmode="lin" valueType="num">
                                      <p:cBhvr>
                                        <p:cTn id="190" dur="500" fill="hold"/>
                                        <p:tgtEl>
                                          <p:spTgt spid="255"/>
                                        </p:tgtEl>
                                        <p:attrNameLst>
                                          <p:attrName>ppt_h</p:attrName>
                                        </p:attrNameLst>
                                      </p:cBhvr>
                                      <p:tavLst>
                                        <p:tav tm="0">
                                          <p:val>
                                            <p:fltVal val="0"/>
                                          </p:val>
                                        </p:tav>
                                        <p:tav tm="100000">
                                          <p:val>
                                            <p:strVal val="#ppt_h"/>
                                          </p:val>
                                        </p:tav>
                                      </p:tavLst>
                                    </p:anim>
                                    <p:animEffect transition="in" filter="fade">
                                      <p:cBhvr>
                                        <p:cTn id="191" dur="500"/>
                                        <p:tgtEl>
                                          <p:spTgt spid="255"/>
                                        </p:tgtEl>
                                      </p:cBhvr>
                                    </p:animEffect>
                                  </p:childTnLst>
                                  <p:subTnLst>
                                    <p:audio>
                                      <p:cMediaNode>
                                        <p:cTn display="0" masterRel="sameClick">
                                          <p:stCondLst>
                                            <p:cond evt="begin" delay="0">
                                              <p:tn val="187"/>
                                            </p:cond>
                                          </p:stCondLst>
                                          <p:endCondLst>
                                            <p:cond evt="onStopAudio" delay="0">
                                              <p:tgtEl>
                                                <p:sldTgt/>
                                              </p:tgtEl>
                                            </p:cond>
                                          </p:endCondLst>
                                        </p:cTn>
                                        <p:tgtEl>
                                          <p:sndTgt r:embed="rId3" name="Bling.wav"/>
                                        </p:tgtEl>
                                      </p:cMediaNode>
                                    </p:audio>
                                  </p:subTnLst>
                                </p:cTn>
                              </p:par>
                              <p:par>
                                <p:cTn id="192" presetID="26" presetClass="emph" presetSubtype="0" fill="hold" grpId="1" nodeType="withEffect">
                                  <p:stCondLst>
                                    <p:cond delay="500"/>
                                  </p:stCondLst>
                                  <p:childTnLst>
                                    <p:animEffect transition="out" filter="fade">
                                      <p:cBhvr>
                                        <p:cTn id="193" dur="500" tmFilter="0, 0; .2, .5; .8, .5; 1, 0"/>
                                        <p:tgtEl>
                                          <p:spTgt spid="255"/>
                                        </p:tgtEl>
                                      </p:cBhvr>
                                    </p:animEffect>
                                    <p:animScale>
                                      <p:cBhvr>
                                        <p:cTn id="194" dur="250" autoRev="1" fill="hold"/>
                                        <p:tgtEl>
                                          <p:spTgt spid="255"/>
                                        </p:tgtEl>
                                      </p:cBhvr>
                                      <p:by x="105000" y="105000"/>
                                    </p:animScale>
                                  </p:childTnLst>
                                </p:cTn>
                              </p:par>
                              <p:par>
                                <p:cTn id="195" presetID="53" presetClass="entr" presetSubtype="16" fill="hold" grpId="0" nodeType="withEffect">
                                  <p:stCondLst>
                                    <p:cond delay="0"/>
                                  </p:stCondLst>
                                  <p:childTnLst>
                                    <p:set>
                                      <p:cBhvr>
                                        <p:cTn id="196" dur="1" fill="hold">
                                          <p:stCondLst>
                                            <p:cond delay="0"/>
                                          </p:stCondLst>
                                        </p:cTn>
                                        <p:tgtEl>
                                          <p:spTgt spid="197"/>
                                        </p:tgtEl>
                                        <p:attrNameLst>
                                          <p:attrName>style.visibility</p:attrName>
                                        </p:attrNameLst>
                                      </p:cBhvr>
                                      <p:to>
                                        <p:strVal val="visible"/>
                                      </p:to>
                                    </p:set>
                                    <p:anim calcmode="lin" valueType="num">
                                      <p:cBhvr>
                                        <p:cTn id="197" dur="500" fill="hold"/>
                                        <p:tgtEl>
                                          <p:spTgt spid="197"/>
                                        </p:tgtEl>
                                        <p:attrNameLst>
                                          <p:attrName>ppt_w</p:attrName>
                                        </p:attrNameLst>
                                      </p:cBhvr>
                                      <p:tavLst>
                                        <p:tav tm="0">
                                          <p:val>
                                            <p:fltVal val="0"/>
                                          </p:val>
                                        </p:tav>
                                        <p:tav tm="100000">
                                          <p:val>
                                            <p:strVal val="#ppt_w"/>
                                          </p:val>
                                        </p:tav>
                                      </p:tavLst>
                                    </p:anim>
                                    <p:anim calcmode="lin" valueType="num">
                                      <p:cBhvr>
                                        <p:cTn id="198" dur="500" fill="hold"/>
                                        <p:tgtEl>
                                          <p:spTgt spid="197"/>
                                        </p:tgtEl>
                                        <p:attrNameLst>
                                          <p:attrName>ppt_h</p:attrName>
                                        </p:attrNameLst>
                                      </p:cBhvr>
                                      <p:tavLst>
                                        <p:tav tm="0">
                                          <p:val>
                                            <p:fltVal val="0"/>
                                          </p:val>
                                        </p:tav>
                                        <p:tav tm="100000">
                                          <p:val>
                                            <p:strVal val="#ppt_h"/>
                                          </p:val>
                                        </p:tav>
                                      </p:tavLst>
                                    </p:anim>
                                    <p:animEffect transition="in" filter="fade">
                                      <p:cBhvr>
                                        <p:cTn id="199" dur="500"/>
                                        <p:tgtEl>
                                          <p:spTgt spid="197"/>
                                        </p:tgtEl>
                                      </p:cBhvr>
                                    </p:animEffect>
                                  </p:childTnLst>
                                  <p:subTnLst>
                                    <p:audio>
                                      <p:cMediaNode>
                                        <p:cTn display="0" masterRel="sameClick">
                                          <p:stCondLst>
                                            <p:cond evt="begin" delay="0">
                                              <p:tn val="195"/>
                                            </p:cond>
                                          </p:stCondLst>
                                          <p:endCondLst>
                                            <p:cond evt="onStopAudio" delay="0">
                                              <p:tgtEl>
                                                <p:sldTgt/>
                                              </p:tgtEl>
                                            </p:cond>
                                          </p:endCondLst>
                                        </p:cTn>
                                        <p:tgtEl>
                                          <p:sndTgt r:embed="rId3" name="Bling.wav"/>
                                        </p:tgtEl>
                                      </p:cMediaNode>
                                    </p:audio>
                                  </p:subTnLst>
                                </p:cTn>
                              </p:par>
                              <p:par>
                                <p:cTn id="200" presetID="26" presetClass="emph" presetSubtype="0" fill="hold" grpId="1" nodeType="withEffect">
                                  <p:stCondLst>
                                    <p:cond delay="500"/>
                                  </p:stCondLst>
                                  <p:childTnLst>
                                    <p:animEffect transition="out" filter="fade">
                                      <p:cBhvr>
                                        <p:cTn id="201" dur="500" tmFilter="0, 0; .2, .5; .8, .5; 1, 0"/>
                                        <p:tgtEl>
                                          <p:spTgt spid="197"/>
                                        </p:tgtEl>
                                      </p:cBhvr>
                                    </p:animEffect>
                                    <p:animScale>
                                      <p:cBhvr>
                                        <p:cTn id="202" dur="250" autoRev="1" fill="hold"/>
                                        <p:tgtEl>
                                          <p:spTgt spid="197"/>
                                        </p:tgtEl>
                                      </p:cBhvr>
                                      <p:by x="105000" y="105000"/>
                                    </p:animScale>
                                  </p:childTnLst>
                                </p:cTn>
                              </p:par>
                              <p:par>
                                <p:cTn id="203" presetID="53" presetClass="entr" presetSubtype="16" fill="hold" grpId="0" nodeType="withEffect">
                                  <p:stCondLst>
                                    <p:cond delay="0"/>
                                  </p:stCondLst>
                                  <p:childTnLst>
                                    <p:set>
                                      <p:cBhvr>
                                        <p:cTn id="204" dur="1" fill="hold">
                                          <p:stCondLst>
                                            <p:cond delay="0"/>
                                          </p:stCondLst>
                                        </p:cTn>
                                        <p:tgtEl>
                                          <p:spTgt spid="403"/>
                                        </p:tgtEl>
                                        <p:attrNameLst>
                                          <p:attrName>style.visibility</p:attrName>
                                        </p:attrNameLst>
                                      </p:cBhvr>
                                      <p:to>
                                        <p:strVal val="visible"/>
                                      </p:to>
                                    </p:set>
                                    <p:anim calcmode="lin" valueType="num">
                                      <p:cBhvr>
                                        <p:cTn id="205" dur="500" fill="hold"/>
                                        <p:tgtEl>
                                          <p:spTgt spid="403"/>
                                        </p:tgtEl>
                                        <p:attrNameLst>
                                          <p:attrName>ppt_w</p:attrName>
                                        </p:attrNameLst>
                                      </p:cBhvr>
                                      <p:tavLst>
                                        <p:tav tm="0">
                                          <p:val>
                                            <p:fltVal val="0"/>
                                          </p:val>
                                        </p:tav>
                                        <p:tav tm="100000">
                                          <p:val>
                                            <p:strVal val="#ppt_w"/>
                                          </p:val>
                                        </p:tav>
                                      </p:tavLst>
                                    </p:anim>
                                    <p:anim calcmode="lin" valueType="num">
                                      <p:cBhvr>
                                        <p:cTn id="206" dur="500" fill="hold"/>
                                        <p:tgtEl>
                                          <p:spTgt spid="403"/>
                                        </p:tgtEl>
                                        <p:attrNameLst>
                                          <p:attrName>ppt_h</p:attrName>
                                        </p:attrNameLst>
                                      </p:cBhvr>
                                      <p:tavLst>
                                        <p:tav tm="0">
                                          <p:val>
                                            <p:fltVal val="0"/>
                                          </p:val>
                                        </p:tav>
                                        <p:tav tm="100000">
                                          <p:val>
                                            <p:strVal val="#ppt_h"/>
                                          </p:val>
                                        </p:tav>
                                      </p:tavLst>
                                    </p:anim>
                                    <p:animEffect transition="in" filter="fade">
                                      <p:cBhvr>
                                        <p:cTn id="207" dur="500"/>
                                        <p:tgtEl>
                                          <p:spTgt spid="403"/>
                                        </p:tgtEl>
                                      </p:cBhvr>
                                    </p:animEffect>
                                  </p:childTnLst>
                                  <p:subTnLst>
                                    <p:audio>
                                      <p:cMediaNode>
                                        <p:cTn display="0" masterRel="sameClick">
                                          <p:stCondLst>
                                            <p:cond evt="begin" delay="0">
                                              <p:tn val="203"/>
                                            </p:cond>
                                          </p:stCondLst>
                                          <p:endCondLst>
                                            <p:cond evt="onStopAudio" delay="0">
                                              <p:tgtEl>
                                                <p:sldTgt/>
                                              </p:tgtEl>
                                            </p:cond>
                                          </p:endCondLst>
                                        </p:cTn>
                                        <p:tgtEl>
                                          <p:sndTgt r:embed="rId3" name="Bling.wav"/>
                                        </p:tgtEl>
                                      </p:cMediaNode>
                                    </p:audio>
                                  </p:subTnLst>
                                </p:cTn>
                              </p:par>
                              <p:par>
                                <p:cTn id="208" presetID="26" presetClass="emph" presetSubtype="0" fill="hold" grpId="1" nodeType="withEffect">
                                  <p:stCondLst>
                                    <p:cond delay="500"/>
                                  </p:stCondLst>
                                  <p:childTnLst>
                                    <p:animEffect transition="out" filter="fade">
                                      <p:cBhvr>
                                        <p:cTn id="209" dur="500" tmFilter="0, 0; .2, .5; .8, .5; 1, 0"/>
                                        <p:tgtEl>
                                          <p:spTgt spid="403"/>
                                        </p:tgtEl>
                                      </p:cBhvr>
                                    </p:animEffect>
                                    <p:animScale>
                                      <p:cBhvr>
                                        <p:cTn id="210" dur="250" autoRev="1" fill="hold"/>
                                        <p:tgtEl>
                                          <p:spTgt spid="403"/>
                                        </p:tgtEl>
                                      </p:cBhvr>
                                      <p:by x="105000" y="105000"/>
                                    </p:animScale>
                                  </p:childTnLst>
                                </p:cTn>
                              </p:par>
                              <p:par>
                                <p:cTn id="211" presetID="53" presetClass="entr" presetSubtype="16" fill="hold" grpId="0" nodeType="withEffect">
                                  <p:stCondLst>
                                    <p:cond delay="0"/>
                                  </p:stCondLst>
                                  <p:childTnLst>
                                    <p:set>
                                      <p:cBhvr>
                                        <p:cTn id="212" dur="1" fill="hold">
                                          <p:stCondLst>
                                            <p:cond delay="0"/>
                                          </p:stCondLst>
                                        </p:cTn>
                                        <p:tgtEl>
                                          <p:spTgt spid="419"/>
                                        </p:tgtEl>
                                        <p:attrNameLst>
                                          <p:attrName>style.visibility</p:attrName>
                                        </p:attrNameLst>
                                      </p:cBhvr>
                                      <p:to>
                                        <p:strVal val="visible"/>
                                      </p:to>
                                    </p:set>
                                    <p:anim calcmode="lin" valueType="num">
                                      <p:cBhvr>
                                        <p:cTn id="213" dur="500" fill="hold"/>
                                        <p:tgtEl>
                                          <p:spTgt spid="419"/>
                                        </p:tgtEl>
                                        <p:attrNameLst>
                                          <p:attrName>ppt_w</p:attrName>
                                        </p:attrNameLst>
                                      </p:cBhvr>
                                      <p:tavLst>
                                        <p:tav tm="0">
                                          <p:val>
                                            <p:fltVal val="0"/>
                                          </p:val>
                                        </p:tav>
                                        <p:tav tm="100000">
                                          <p:val>
                                            <p:strVal val="#ppt_w"/>
                                          </p:val>
                                        </p:tav>
                                      </p:tavLst>
                                    </p:anim>
                                    <p:anim calcmode="lin" valueType="num">
                                      <p:cBhvr>
                                        <p:cTn id="214" dur="500" fill="hold"/>
                                        <p:tgtEl>
                                          <p:spTgt spid="419"/>
                                        </p:tgtEl>
                                        <p:attrNameLst>
                                          <p:attrName>ppt_h</p:attrName>
                                        </p:attrNameLst>
                                      </p:cBhvr>
                                      <p:tavLst>
                                        <p:tav tm="0">
                                          <p:val>
                                            <p:fltVal val="0"/>
                                          </p:val>
                                        </p:tav>
                                        <p:tav tm="100000">
                                          <p:val>
                                            <p:strVal val="#ppt_h"/>
                                          </p:val>
                                        </p:tav>
                                      </p:tavLst>
                                    </p:anim>
                                    <p:animEffect transition="in" filter="fade">
                                      <p:cBhvr>
                                        <p:cTn id="215" dur="500"/>
                                        <p:tgtEl>
                                          <p:spTgt spid="419"/>
                                        </p:tgtEl>
                                      </p:cBhvr>
                                    </p:animEffect>
                                  </p:childTnLst>
                                  <p:subTnLst>
                                    <p:audio>
                                      <p:cMediaNode>
                                        <p:cTn display="0" masterRel="sameClick">
                                          <p:stCondLst>
                                            <p:cond evt="begin" delay="0">
                                              <p:tn val="211"/>
                                            </p:cond>
                                          </p:stCondLst>
                                          <p:endCondLst>
                                            <p:cond evt="onStopAudio" delay="0">
                                              <p:tgtEl>
                                                <p:sldTgt/>
                                              </p:tgtEl>
                                            </p:cond>
                                          </p:endCondLst>
                                        </p:cTn>
                                        <p:tgtEl>
                                          <p:sndTgt r:embed="rId3" name="Bling.wav"/>
                                        </p:tgtEl>
                                      </p:cMediaNode>
                                    </p:audio>
                                  </p:subTnLst>
                                </p:cTn>
                              </p:par>
                              <p:par>
                                <p:cTn id="216" presetID="26" presetClass="emph" presetSubtype="0" fill="hold" grpId="1" nodeType="withEffect">
                                  <p:stCondLst>
                                    <p:cond delay="500"/>
                                  </p:stCondLst>
                                  <p:childTnLst>
                                    <p:animEffect transition="out" filter="fade">
                                      <p:cBhvr>
                                        <p:cTn id="217" dur="500" tmFilter="0, 0; .2, .5; .8, .5; 1, 0"/>
                                        <p:tgtEl>
                                          <p:spTgt spid="419"/>
                                        </p:tgtEl>
                                      </p:cBhvr>
                                    </p:animEffect>
                                    <p:animScale>
                                      <p:cBhvr>
                                        <p:cTn id="218" dur="250" autoRev="1" fill="hold"/>
                                        <p:tgtEl>
                                          <p:spTgt spid="419"/>
                                        </p:tgtEl>
                                      </p:cBhvr>
                                      <p:by x="105000" y="105000"/>
                                    </p:animScale>
                                  </p:childTnLst>
                                </p:cTn>
                              </p:par>
                            </p:childTnLst>
                          </p:cTn>
                        </p:par>
                      </p:childTnLst>
                    </p:cTn>
                  </p:par>
                </p:childTnLst>
              </p:cTn>
              <p:nextCondLst>
                <p:cond evt="onClick" delay="0">
                  <p:tgtEl>
                    <p:spTgt spid="180"/>
                  </p:tgtEl>
                </p:cond>
              </p:nextCondLst>
            </p:seq>
            <p:seq concurrent="1" nextAc="seek">
              <p:cTn id="219" restart="whenNotActive" fill="hold" evtFilter="cancelBubble" nodeType="interactiveSeq">
                <p:stCondLst>
                  <p:cond evt="onClick" delay="0">
                    <p:tgtEl>
                      <p:spTgt spid="181"/>
                    </p:tgtEl>
                  </p:cond>
                </p:stCondLst>
                <p:endSync evt="end" delay="0">
                  <p:rtn val="all"/>
                </p:endSync>
                <p:childTnLst>
                  <p:par>
                    <p:cTn id="220" fill="hold">
                      <p:stCondLst>
                        <p:cond delay="0"/>
                      </p:stCondLst>
                      <p:childTnLst>
                        <p:par>
                          <p:cTn id="221" fill="hold">
                            <p:stCondLst>
                              <p:cond delay="0"/>
                            </p:stCondLst>
                            <p:childTnLst>
                              <p:par>
                                <p:cTn id="222" presetID="53" presetClass="entr" presetSubtype="16" fill="hold" grpId="0" nodeType="withEffect">
                                  <p:stCondLst>
                                    <p:cond delay="0"/>
                                  </p:stCondLst>
                                  <p:childTnLst>
                                    <p:set>
                                      <p:cBhvr>
                                        <p:cTn id="223" dur="1" fill="hold">
                                          <p:stCondLst>
                                            <p:cond delay="0"/>
                                          </p:stCondLst>
                                        </p:cTn>
                                        <p:tgtEl>
                                          <p:spTgt spid="256"/>
                                        </p:tgtEl>
                                        <p:attrNameLst>
                                          <p:attrName>style.visibility</p:attrName>
                                        </p:attrNameLst>
                                      </p:cBhvr>
                                      <p:to>
                                        <p:strVal val="visible"/>
                                      </p:to>
                                    </p:set>
                                    <p:anim calcmode="lin" valueType="num">
                                      <p:cBhvr>
                                        <p:cTn id="224" dur="500" fill="hold"/>
                                        <p:tgtEl>
                                          <p:spTgt spid="256"/>
                                        </p:tgtEl>
                                        <p:attrNameLst>
                                          <p:attrName>ppt_w</p:attrName>
                                        </p:attrNameLst>
                                      </p:cBhvr>
                                      <p:tavLst>
                                        <p:tav tm="0">
                                          <p:val>
                                            <p:fltVal val="0"/>
                                          </p:val>
                                        </p:tav>
                                        <p:tav tm="100000">
                                          <p:val>
                                            <p:strVal val="#ppt_w"/>
                                          </p:val>
                                        </p:tav>
                                      </p:tavLst>
                                    </p:anim>
                                    <p:anim calcmode="lin" valueType="num">
                                      <p:cBhvr>
                                        <p:cTn id="225" dur="500" fill="hold"/>
                                        <p:tgtEl>
                                          <p:spTgt spid="256"/>
                                        </p:tgtEl>
                                        <p:attrNameLst>
                                          <p:attrName>ppt_h</p:attrName>
                                        </p:attrNameLst>
                                      </p:cBhvr>
                                      <p:tavLst>
                                        <p:tav tm="0">
                                          <p:val>
                                            <p:fltVal val="0"/>
                                          </p:val>
                                        </p:tav>
                                        <p:tav tm="100000">
                                          <p:val>
                                            <p:strVal val="#ppt_h"/>
                                          </p:val>
                                        </p:tav>
                                      </p:tavLst>
                                    </p:anim>
                                    <p:animEffect transition="in" filter="fade">
                                      <p:cBhvr>
                                        <p:cTn id="226" dur="500"/>
                                        <p:tgtEl>
                                          <p:spTgt spid="256"/>
                                        </p:tgtEl>
                                      </p:cBhvr>
                                    </p:animEffect>
                                  </p:childTnLst>
                                  <p:subTnLst>
                                    <p:audio>
                                      <p:cMediaNode>
                                        <p:cTn display="0" masterRel="sameClick">
                                          <p:stCondLst>
                                            <p:cond evt="begin" delay="0">
                                              <p:tn val="222"/>
                                            </p:cond>
                                          </p:stCondLst>
                                          <p:endCondLst>
                                            <p:cond evt="onStopAudio" delay="0">
                                              <p:tgtEl>
                                                <p:sldTgt/>
                                              </p:tgtEl>
                                            </p:cond>
                                          </p:endCondLst>
                                        </p:cTn>
                                        <p:tgtEl>
                                          <p:sndTgt r:embed="rId3" name="Bling.wav"/>
                                        </p:tgtEl>
                                      </p:cMediaNode>
                                    </p:audio>
                                  </p:subTnLst>
                                </p:cTn>
                              </p:par>
                              <p:par>
                                <p:cTn id="227" presetID="26" presetClass="emph" presetSubtype="0" fill="hold" grpId="1" nodeType="withEffect">
                                  <p:stCondLst>
                                    <p:cond delay="500"/>
                                  </p:stCondLst>
                                  <p:childTnLst>
                                    <p:animEffect transition="out" filter="fade">
                                      <p:cBhvr>
                                        <p:cTn id="228" dur="500" tmFilter="0, 0; .2, .5; .8, .5; 1, 0"/>
                                        <p:tgtEl>
                                          <p:spTgt spid="256"/>
                                        </p:tgtEl>
                                      </p:cBhvr>
                                    </p:animEffect>
                                    <p:animScale>
                                      <p:cBhvr>
                                        <p:cTn id="229" dur="250" autoRev="1" fill="hold"/>
                                        <p:tgtEl>
                                          <p:spTgt spid="256"/>
                                        </p:tgtEl>
                                      </p:cBhvr>
                                      <p:by x="105000" y="105000"/>
                                    </p:animScale>
                                  </p:childTnLst>
                                </p:cTn>
                              </p:par>
                              <p:par>
                                <p:cTn id="230" presetID="53" presetClass="entr" presetSubtype="16" fill="hold" grpId="0" nodeType="withEffect">
                                  <p:stCondLst>
                                    <p:cond delay="0"/>
                                  </p:stCondLst>
                                  <p:childTnLst>
                                    <p:set>
                                      <p:cBhvr>
                                        <p:cTn id="231" dur="1" fill="hold">
                                          <p:stCondLst>
                                            <p:cond delay="0"/>
                                          </p:stCondLst>
                                        </p:cTn>
                                        <p:tgtEl>
                                          <p:spTgt spid="260"/>
                                        </p:tgtEl>
                                        <p:attrNameLst>
                                          <p:attrName>style.visibility</p:attrName>
                                        </p:attrNameLst>
                                      </p:cBhvr>
                                      <p:to>
                                        <p:strVal val="visible"/>
                                      </p:to>
                                    </p:set>
                                    <p:anim calcmode="lin" valueType="num">
                                      <p:cBhvr>
                                        <p:cTn id="232" dur="500" fill="hold"/>
                                        <p:tgtEl>
                                          <p:spTgt spid="260"/>
                                        </p:tgtEl>
                                        <p:attrNameLst>
                                          <p:attrName>ppt_w</p:attrName>
                                        </p:attrNameLst>
                                      </p:cBhvr>
                                      <p:tavLst>
                                        <p:tav tm="0">
                                          <p:val>
                                            <p:fltVal val="0"/>
                                          </p:val>
                                        </p:tav>
                                        <p:tav tm="100000">
                                          <p:val>
                                            <p:strVal val="#ppt_w"/>
                                          </p:val>
                                        </p:tav>
                                      </p:tavLst>
                                    </p:anim>
                                    <p:anim calcmode="lin" valueType="num">
                                      <p:cBhvr>
                                        <p:cTn id="233" dur="500" fill="hold"/>
                                        <p:tgtEl>
                                          <p:spTgt spid="260"/>
                                        </p:tgtEl>
                                        <p:attrNameLst>
                                          <p:attrName>ppt_h</p:attrName>
                                        </p:attrNameLst>
                                      </p:cBhvr>
                                      <p:tavLst>
                                        <p:tav tm="0">
                                          <p:val>
                                            <p:fltVal val="0"/>
                                          </p:val>
                                        </p:tav>
                                        <p:tav tm="100000">
                                          <p:val>
                                            <p:strVal val="#ppt_h"/>
                                          </p:val>
                                        </p:tav>
                                      </p:tavLst>
                                    </p:anim>
                                    <p:animEffect transition="in" filter="fade">
                                      <p:cBhvr>
                                        <p:cTn id="234" dur="500"/>
                                        <p:tgtEl>
                                          <p:spTgt spid="260"/>
                                        </p:tgtEl>
                                      </p:cBhvr>
                                    </p:animEffect>
                                  </p:childTnLst>
                                  <p:subTnLst>
                                    <p:audio>
                                      <p:cMediaNode>
                                        <p:cTn display="0" masterRel="sameClick">
                                          <p:stCondLst>
                                            <p:cond evt="begin" delay="0">
                                              <p:tn val="230"/>
                                            </p:cond>
                                          </p:stCondLst>
                                          <p:endCondLst>
                                            <p:cond evt="onStopAudio" delay="0">
                                              <p:tgtEl>
                                                <p:sldTgt/>
                                              </p:tgtEl>
                                            </p:cond>
                                          </p:endCondLst>
                                        </p:cTn>
                                        <p:tgtEl>
                                          <p:sndTgt r:embed="rId3" name="Bling.wav"/>
                                        </p:tgtEl>
                                      </p:cMediaNode>
                                    </p:audio>
                                  </p:subTnLst>
                                </p:cTn>
                              </p:par>
                              <p:par>
                                <p:cTn id="235" presetID="26" presetClass="emph" presetSubtype="0" fill="hold" grpId="1" nodeType="withEffect">
                                  <p:stCondLst>
                                    <p:cond delay="500"/>
                                  </p:stCondLst>
                                  <p:childTnLst>
                                    <p:animEffect transition="out" filter="fade">
                                      <p:cBhvr>
                                        <p:cTn id="236" dur="500" tmFilter="0, 0; .2, .5; .8, .5; 1, 0"/>
                                        <p:tgtEl>
                                          <p:spTgt spid="260"/>
                                        </p:tgtEl>
                                      </p:cBhvr>
                                    </p:animEffect>
                                    <p:animScale>
                                      <p:cBhvr>
                                        <p:cTn id="237" dur="250" autoRev="1" fill="hold"/>
                                        <p:tgtEl>
                                          <p:spTgt spid="260"/>
                                        </p:tgtEl>
                                      </p:cBhvr>
                                      <p:by x="105000" y="105000"/>
                                    </p:animScale>
                                  </p:childTnLst>
                                </p:cTn>
                              </p:par>
                              <p:par>
                                <p:cTn id="238" presetID="53" presetClass="entr" presetSubtype="16" fill="hold" grpId="0" nodeType="withEffect">
                                  <p:stCondLst>
                                    <p:cond delay="0"/>
                                  </p:stCondLst>
                                  <p:childTnLst>
                                    <p:set>
                                      <p:cBhvr>
                                        <p:cTn id="239" dur="1" fill="hold">
                                          <p:stCondLst>
                                            <p:cond delay="0"/>
                                          </p:stCondLst>
                                        </p:cTn>
                                        <p:tgtEl>
                                          <p:spTgt spid="289"/>
                                        </p:tgtEl>
                                        <p:attrNameLst>
                                          <p:attrName>style.visibility</p:attrName>
                                        </p:attrNameLst>
                                      </p:cBhvr>
                                      <p:to>
                                        <p:strVal val="visible"/>
                                      </p:to>
                                    </p:set>
                                    <p:anim calcmode="lin" valueType="num">
                                      <p:cBhvr>
                                        <p:cTn id="240" dur="500" fill="hold"/>
                                        <p:tgtEl>
                                          <p:spTgt spid="289"/>
                                        </p:tgtEl>
                                        <p:attrNameLst>
                                          <p:attrName>ppt_w</p:attrName>
                                        </p:attrNameLst>
                                      </p:cBhvr>
                                      <p:tavLst>
                                        <p:tav tm="0">
                                          <p:val>
                                            <p:fltVal val="0"/>
                                          </p:val>
                                        </p:tav>
                                        <p:tav tm="100000">
                                          <p:val>
                                            <p:strVal val="#ppt_w"/>
                                          </p:val>
                                        </p:tav>
                                      </p:tavLst>
                                    </p:anim>
                                    <p:anim calcmode="lin" valueType="num">
                                      <p:cBhvr>
                                        <p:cTn id="241" dur="500" fill="hold"/>
                                        <p:tgtEl>
                                          <p:spTgt spid="289"/>
                                        </p:tgtEl>
                                        <p:attrNameLst>
                                          <p:attrName>ppt_h</p:attrName>
                                        </p:attrNameLst>
                                      </p:cBhvr>
                                      <p:tavLst>
                                        <p:tav tm="0">
                                          <p:val>
                                            <p:fltVal val="0"/>
                                          </p:val>
                                        </p:tav>
                                        <p:tav tm="100000">
                                          <p:val>
                                            <p:strVal val="#ppt_h"/>
                                          </p:val>
                                        </p:tav>
                                      </p:tavLst>
                                    </p:anim>
                                    <p:animEffect transition="in" filter="fade">
                                      <p:cBhvr>
                                        <p:cTn id="242" dur="500"/>
                                        <p:tgtEl>
                                          <p:spTgt spid="289"/>
                                        </p:tgtEl>
                                      </p:cBhvr>
                                    </p:animEffect>
                                  </p:childTnLst>
                                  <p:subTnLst>
                                    <p:audio>
                                      <p:cMediaNode>
                                        <p:cTn display="0" masterRel="sameClick">
                                          <p:stCondLst>
                                            <p:cond evt="begin" delay="0">
                                              <p:tn val="238"/>
                                            </p:cond>
                                          </p:stCondLst>
                                          <p:endCondLst>
                                            <p:cond evt="onStopAudio" delay="0">
                                              <p:tgtEl>
                                                <p:sldTgt/>
                                              </p:tgtEl>
                                            </p:cond>
                                          </p:endCondLst>
                                        </p:cTn>
                                        <p:tgtEl>
                                          <p:sndTgt r:embed="rId3" name="Bling.wav"/>
                                        </p:tgtEl>
                                      </p:cMediaNode>
                                    </p:audio>
                                  </p:subTnLst>
                                </p:cTn>
                              </p:par>
                              <p:par>
                                <p:cTn id="243" presetID="26" presetClass="emph" presetSubtype="0" fill="hold" grpId="1" nodeType="withEffect">
                                  <p:stCondLst>
                                    <p:cond delay="500"/>
                                  </p:stCondLst>
                                  <p:childTnLst>
                                    <p:animEffect transition="out" filter="fade">
                                      <p:cBhvr>
                                        <p:cTn id="244" dur="500" tmFilter="0, 0; .2, .5; .8, .5; 1, 0"/>
                                        <p:tgtEl>
                                          <p:spTgt spid="289"/>
                                        </p:tgtEl>
                                      </p:cBhvr>
                                    </p:animEffect>
                                    <p:animScale>
                                      <p:cBhvr>
                                        <p:cTn id="245" dur="250" autoRev="1" fill="hold"/>
                                        <p:tgtEl>
                                          <p:spTgt spid="289"/>
                                        </p:tgtEl>
                                      </p:cBhvr>
                                      <p:by x="105000" y="105000"/>
                                    </p:animScale>
                                  </p:childTnLst>
                                </p:cTn>
                              </p:par>
                            </p:childTnLst>
                          </p:cTn>
                        </p:par>
                      </p:childTnLst>
                    </p:cTn>
                  </p:par>
                </p:childTnLst>
              </p:cTn>
              <p:nextCondLst>
                <p:cond evt="onClick" delay="0">
                  <p:tgtEl>
                    <p:spTgt spid="181"/>
                  </p:tgtEl>
                </p:cond>
              </p:nextCondLst>
            </p:seq>
            <p:seq concurrent="1" nextAc="seek">
              <p:cTn id="246" restart="whenNotActive" fill="hold" evtFilter="cancelBubble" nodeType="interactiveSeq">
                <p:stCondLst>
                  <p:cond evt="onClick" delay="0">
                    <p:tgtEl>
                      <p:spTgt spid="182"/>
                    </p:tgtEl>
                  </p:cond>
                </p:stCondLst>
                <p:endSync evt="end" delay="0">
                  <p:rtn val="all"/>
                </p:endSync>
                <p:childTnLst>
                  <p:par>
                    <p:cTn id="247" fill="hold">
                      <p:stCondLst>
                        <p:cond delay="0"/>
                      </p:stCondLst>
                      <p:childTnLst>
                        <p:par>
                          <p:cTn id="248" fill="hold">
                            <p:stCondLst>
                              <p:cond delay="0"/>
                            </p:stCondLst>
                            <p:childTnLst>
                              <p:par>
                                <p:cTn id="249" presetID="53" presetClass="entr" presetSubtype="16" fill="hold" grpId="0" nodeType="withEffect">
                                  <p:stCondLst>
                                    <p:cond delay="0"/>
                                  </p:stCondLst>
                                  <p:childTnLst>
                                    <p:set>
                                      <p:cBhvr>
                                        <p:cTn id="250" dur="1" fill="hold">
                                          <p:stCondLst>
                                            <p:cond delay="0"/>
                                          </p:stCondLst>
                                        </p:cTn>
                                        <p:tgtEl>
                                          <p:spTgt spid="257"/>
                                        </p:tgtEl>
                                        <p:attrNameLst>
                                          <p:attrName>style.visibility</p:attrName>
                                        </p:attrNameLst>
                                      </p:cBhvr>
                                      <p:to>
                                        <p:strVal val="visible"/>
                                      </p:to>
                                    </p:set>
                                    <p:anim calcmode="lin" valueType="num">
                                      <p:cBhvr>
                                        <p:cTn id="251" dur="500" fill="hold"/>
                                        <p:tgtEl>
                                          <p:spTgt spid="257"/>
                                        </p:tgtEl>
                                        <p:attrNameLst>
                                          <p:attrName>ppt_w</p:attrName>
                                        </p:attrNameLst>
                                      </p:cBhvr>
                                      <p:tavLst>
                                        <p:tav tm="0">
                                          <p:val>
                                            <p:fltVal val="0"/>
                                          </p:val>
                                        </p:tav>
                                        <p:tav tm="100000">
                                          <p:val>
                                            <p:strVal val="#ppt_w"/>
                                          </p:val>
                                        </p:tav>
                                      </p:tavLst>
                                    </p:anim>
                                    <p:anim calcmode="lin" valueType="num">
                                      <p:cBhvr>
                                        <p:cTn id="252" dur="500" fill="hold"/>
                                        <p:tgtEl>
                                          <p:spTgt spid="257"/>
                                        </p:tgtEl>
                                        <p:attrNameLst>
                                          <p:attrName>ppt_h</p:attrName>
                                        </p:attrNameLst>
                                      </p:cBhvr>
                                      <p:tavLst>
                                        <p:tav tm="0">
                                          <p:val>
                                            <p:fltVal val="0"/>
                                          </p:val>
                                        </p:tav>
                                        <p:tav tm="100000">
                                          <p:val>
                                            <p:strVal val="#ppt_h"/>
                                          </p:val>
                                        </p:tav>
                                      </p:tavLst>
                                    </p:anim>
                                    <p:animEffect transition="in" filter="fade">
                                      <p:cBhvr>
                                        <p:cTn id="253" dur="500"/>
                                        <p:tgtEl>
                                          <p:spTgt spid="257"/>
                                        </p:tgtEl>
                                      </p:cBhvr>
                                    </p:animEffect>
                                  </p:childTnLst>
                                  <p:subTnLst>
                                    <p:audio>
                                      <p:cMediaNode>
                                        <p:cTn display="0" masterRel="sameClick">
                                          <p:stCondLst>
                                            <p:cond evt="begin" delay="0">
                                              <p:tn val="249"/>
                                            </p:cond>
                                          </p:stCondLst>
                                          <p:endCondLst>
                                            <p:cond evt="onStopAudio" delay="0">
                                              <p:tgtEl>
                                                <p:sldTgt/>
                                              </p:tgtEl>
                                            </p:cond>
                                          </p:endCondLst>
                                        </p:cTn>
                                        <p:tgtEl>
                                          <p:sndTgt r:embed="rId3" name="Bling.wav"/>
                                        </p:tgtEl>
                                      </p:cMediaNode>
                                    </p:audio>
                                  </p:subTnLst>
                                </p:cTn>
                              </p:par>
                              <p:par>
                                <p:cTn id="254" presetID="26" presetClass="emph" presetSubtype="0" fill="hold" grpId="1" nodeType="withEffect">
                                  <p:stCondLst>
                                    <p:cond delay="500"/>
                                  </p:stCondLst>
                                  <p:childTnLst>
                                    <p:animEffect transition="out" filter="fade">
                                      <p:cBhvr>
                                        <p:cTn id="255" dur="500" tmFilter="0, 0; .2, .5; .8, .5; 1, 0"/>
                                        <p:tgtEl>
                                          <p:spTgt spid="257"/>
                                        </p:tgtEl>
                                      </p:cBhvr>
                                    </p:animEffect>
                                    <p:animScale>
                                      <p:cBhvr>
                                        <p:cTn id="256" dur="250" autoRev="1" fill="hold"/>
                                        <p:tgtEl>
                                          <p:spTgt spid="257"/>
                                        </p:tgtEl>
                                      </p:cBhvr>
                                      <p:by x="105000" y="105000"/>
                                    </p:animScale>
                                  </p:childTnLst>
                                </p:cTn>
                              </p:par>
                              <p:par>
                                <p:cTn id="257" presetID="53" presetClass="entr" presetSubtype="16" fill="hold" grpId="0" nodeType="withEffect">
                                  <p:stCondLst>
                                    <p:cond delay="0"/>
                                  </p:stCondLst>
                                  <p:childTnLst>
                                    <p:set>
                                      <p:cBhvr>
                                        <p:cTn id="258" dur="1" fill="hold">
                                          <p:stCondLst>
                                            <p:cond delay="0"/>
                                          </p:stCondLst>
                                        </p:cTn>
                                        <p:tgtEl>
                                          <p:spTgt spid="209"/>
                                        </p:tgtEl>
                                        <p:attrNameLst>
                                          <p:attrName>style.visibility</p:attrName>
                                        </p:attrNameLst>
                                      </p:cBhvr>
                                      <p:to>
                                        <p:strVal val="visible"/>
                                      </p:to>
                                    </p:set>
                                    <p:anim calcmode="lin" valueType="num">
                                      <p:cBhvr>
                                        <p:cTn id="259" dur="500" fill="hold"/>
                                        <p:tgtEl>
                                          <p:spTgt spid="209"/>
                                        </p:tgtEl>
                                        <p:attrNameLst>
                                          <p:attrName>ppt_w</p:attrName>
                                        </p:attrNameLst>
                                      </p:cBhvr>
                                      <p:tavLst>
                                        <p:tav tm="0">
                                          <p:val>
                                            <p:fltVal val="0"/>
                                          </p:val>
                                        </p:tav>
                                        <p:tav tm="100000">
                                          <p:val>
                                            <p:strVal val="#ppt_w"/>
                                          </p:val>
                                        </p:tav>
                                      </p:tavLst>
                                    </p:anim>
                                    <p:anim calcmode="lin" valueType="num">
                                      <p:cBhvr>
                                        <p:cTn id="260" dur="500" fill="hold"/>
                                        <p:tgtEl>
                                          <p:spTgt spid="209"/>
                                        </p:tgtEl>
                                        <p:attrNameLst>
                                          <p:attrName>ppt_h</p:attrName>
                                        </p:attrNameLst>
                                      </p:cBhvr>
                                      <p:tavLst>
                                        <p:tav tm="0">
                                          <p:val>
                                            <p:fltVal val="0"/>
                                          </p:val>
                                        </p:tav>
                                        <p:tav tm="100000">
                                          <p:val>
                                            <p:strVal val="#ppt_h"/>
                                          </p:val>
                                        </p:tav>
                                      </p:tavLst>
                                    </p:anim>
                                    <p:animEffect transition="in" filter="fade">
                                      <p:cBhvr>
                                        <p:cTn id="261" dur="500"/>
                                        <p:tgtEl>
                                          <p:spTgt spid="209"/>
                                        </p:tgtEl>
                                      </p:cBhvr>
                                    </p:animEffect>
                                  </p:childTnLst>
                                  <p:subTnLst>
                                    <p:audio>
                                      <p:cMediaNode>
                                        <p:cTn display="0" masterRel="sameClick">
                                          <p:stCondLst>
                                            <p:cond evt="begin" delay="0">
                                              <p:tn val="257"/>
                                            </p:cond>
                                          </p:stCondLst>
                                          <p:endCondLst>
                                            <p:cond evt="onStopAudio" delay="0">
                                              <p:tgtEl>
                                                <p:sldTgt/>
                                              </p:tgtEl>
                                            </p:cond>
                                          </p:endCondLst>
                                        </p:cTn>
                                        <p:tgtEl>
                                          <p:sndTgt r:embed="rId3" name="Bling.wav"/>
                                        </p:tgtEl>
                                      </p:cMediaNode>
                                    </p:audio>
                                  </p:subTnLst>
                                </p:cTn>
                              </p:par>
                              <p:par>
                                <p:cTn id="262" presetID="26" presetClass="emph" presetSubtype="0" fill="hold" grpId="1" nodeType="withEffect">
                                  <p:stCondLst>
                                    <p:cond delay="500"/>
                                  </p:stCondLst>
                                  <p:childTnLst>
                                    <p:animEffect transition="out" filter="fade">
                                      <p:cBhvr>
                                        <p:cTn id="263" dur="500" tmFilter="0, 0; .2, .5; .8, .5; 1, 0"/>
                                        <p:tgtEl>
                                          <p:spTgt spid="209"/>
                                        </p:tgtEl>
                                      </p:cBhvr>
                                    </p:animEffect>
                                    <p:animScale>
                                      <p:cBhvr>
                                        <p:cTn id="264" dur="250" autoRev="1" fill="hold"/>
                                        <p:tgtEl>
                                          <p:spTgt spid="209"/>
                                        </p:tgtEl>
                                      </p:cBhvr>
                                      <p:by x="105000" y="105000"/>
                                    </p:animScale>
                                  </p:childTnLst>
                                </p:cTn>
                              </p:par>
                              <p:par>
                                <p:cTn id="265" presetID="53" presetClass="entr" presetSubtype="16" fill="hold" grpId="0" nodeType="withEffect">
                                  <p:stCondLst>
                                    <p:cond delay="0"/>
                                  </p:stCondLst>
                                  <p:childTnLst>
                                    <p:set>
                                      <p:cBhvr>
                                        <p:cTn id="266" dur="1" fill="hold">
                                          <p:stCondLst>
                                            <p:cond delay="0"/>
                                          </p:stCondLst>
                                        </p:cTn>
                                        <p:tgtEl>
                                          <p:spTgt spid="341"/>
                                        </p:tgtEl>
                                        <p:attrNameLst>
                                          <p:attrName>style.visibility</p:attrName>
                                        </p:attrNameLst>
                                      </p:cBhvr>
                                      <p:to>
                                        <p:strVal val="visible"/>
                                      </p:to>
                                    </p:set>
                                    <p:anim calcmode="lin" valueType="num">
                                      <p:cBhvr>
                                        <p:cTn id="267" dur="500" fill="hold"/>
                                        <p:tgtEl>
                                          <p:spTgt spid="341"/>
                                        </p:tgtEl>
                                        <p:attrNameLst>
                                          <p:attrName>ppt_w</p:attrName>
                                        </p:attrNameLst>
                                      </p:cBhvr>
                                      <p:tavLst>
                                        <p:tav tm="0">
                                          <p:val>
                                            <p:fltVal val="0"/>
                                          </p:val>
                                        </p:tav>
                                        <p:tav tm="100000">
                                          <p:val>
                                            <p:strVal val="#ppt_w"/>
                                          </p:val>
                                        </p:tav>
                                      </p:tavLst>
                                    </p:anim>
                                    <p:anim calcmode="lin" valueType="num">
                                      <p:cBhvr>
                                        <p:cTn id="268" dur="500" fill="hold"/>
                                        <p:tgtEl>
                                          <p:spTgt spid="341"/>
                                        </p:tgtEl>
                                        <p:attrNameLst>
                                          <p:attrName>ppt_h</p:attrName>
                                        </p:attrNameLst>
                                      </p:cBhvr>
                                      <p:tavLst>
                                        <p:tav tm="0">
                                          <p:val>
                                            <p:fltVal val="0"/>
                                          </p:val>
                                        </p:tav>
                                        <p:tav tm="100000">
                                          <p:val>
                                            <p:strVal val="#ppt_h"/>
                                          </p:val>
                                        </p:tav>
                                      </p:tavLst>
                                    </p:anim>
                                    <p:animEffect transition="in" filter="fade">
                                      <p:cBhvr>
                                        <p:cTn id="269" dur="500"/>
                                        <p:tgtEl>
                                          <p:spTgt spid="341"/>
                                        </p:tgtEl>
                                      </p:cBhvr>
                                    </p:animEffect>
                                  </p:childTnLst>
                                  <p:subTnLst>
                                    <p:audio>
                                      <p:cMediaNode>
                                        <p:cTn display="0" masterRel="sameClick">
                                          <p:stCondLst>
                                            <p:cond evt="begin" delay="0">
                                              <p:tn val="265"/>
                                            </p:cond>
                                          </p:stCondLst>
                                          <p:endCondLst>
                                            <p:cond evt="onStopAudio" delay="0">
                                              <p:tgtEl>
                                                <p:sldTgt/>
                                              </p:tgtEl>
                                            </p:cond>
                                          </p:endCondLst>
                                        </p:cTn>
                                        <p:tgtEl>
                                          <p:sndTgt r:embed="rId3" name="Bling.wav"/>
                                        </p:tgtEl>
                                      </p:cMediaNode>
                                    </p:audio>
                                  </p:subTnLst>
                                </p:cTn>
                              </p:par>
                              <p:par>
                                <p:cTn id="270" presetID="26" presetClass="emph" presetSubtype="0" fill="hold" grpId="1" nodeType="withEffect">
                                  <p:stCondLst>
                                    <p:cond delay="500"/>
                                  </p:stCondLst>
                                  <p:childTnLst>
                                    <p:animEffect transition="out" filter="fade">
                                      <p:cBhvr>
                                        <p:cTn id="271" dur="500" tmFilter="0, 0; .2, .5; .8, .5; 1, 0"/>
                                        <p:tgtEl>
                                          <p:spTgt spid="341"/>
                                        </p:tgtEl>
                                      </p:cBhvr>
                                    </p:animEffect>
                                    <p:animScale>
                                      <p:cBhvr>
                                        <p:cTn id="272" dur="250" autoRev="1" fill="hold"/>
                                        <p:tgtEl>
                                          <p:spTgt spid="341"/>
                                        </p:tgtEl>
                                      </p:cBhvr>
                                      <p:by x="105000" y="105000"/>
                                    </p:animScale>
                                  </p:childTnLst>
                                </p:cTn>
                              </p:par>
                              <p:par>
                                <p:cTn id="273" presetID="53" presetClass="entr" presetSubtype="16" fill="hold" grpId="0" nodeType="withEffect">
                                  <p:stCondLst>
                                    <p:cond delay="0"/>
                                  </p:stCondLst>
                                  <p:childTnLst>
                                    <p:set>
                                      <p:cBhvr>
                                        <p:cTn id="274" dur="1" fill="hold">
                                          <p:stCondLst>
                                            <p:cond delay="0"/>
                                          </p:stCondLst>
                                        </p:cTn>
                                        <p:tgtEl>
                                          <p:spTgt spid="357"/>
                                        </p:tgtEl>
                                        <p:attrNameLst>
                                          <p:attrName>style.visibility</p:attrName>
                                        </p:attrNameLst>
                                      </p:cBhvr>
                                      <p:to>
                                        <p:strVal val="visible"/>
                                      </p:to>
                                    </p:set>
                                    <p:anim calcmode="lin" valueType="num">
                                      <p:cBhvr>
                                        <p:cTn id="275" dur="500" fill="hold"/>
                                        <p:tgtEl>
                                          <p:spTgt spid="357"/>
                                        </p:tgtEl>
                                        <p:attrNameLst>
                                          <p:attrName>ppt_w</p:attrName>
                                        </p:attrNameLst>
                                      </p:cBhvr>
                                      <p:tavLst>
                                        <p:tav tm="0">
                                          <p:val>
                                            <p:fltVal val="0"/>
                                          </p:val>
                                        </p:tav>
                                        <p:tav tm="100000">
                                          <p:val>
                                            <p:strVal val="#ppt_w"/>
                                          </p:val>
                                        </p:tav>
                                      </p:tavLst>
                                    </p:anim>
                                    <p:anim calcmode="lin" valueType="num">
                                      <p:cBhvr>
                                        <p:cTn id="276" dur="500" fill="hold"/>
                                        <p:tgtEl>
                                          <p:spTgt spid="357"/>
                                        </p:tgtEl>
                                        <p:attrNameLst>
                                          <p:attrName>ppt_h</p:attrName>
                                        </p:attrNameLst>
                                      </p:cBhvr>
                                      <p:tavLst>
                                        <p:tav tm="0">
                                          <p:val>
                                            <p:fltVal val="0"/>
                                          </p:val>
                                        </p:tav>
                                        <p:tav tm="100000">
                                          <p:val>
                                            <p:strVal val="#ppt_h"/>
                                          </p:val>
                                        </p:tav>
                                      </p:tavLst>
                                    </p:anim>
                                    <p:animEffect transition="in" filter="fade">
                                      <p:cBhvr>
                                        <p:cTn id="277" dur="500"/>
                                        <p:tgtEl>
                                          <p:spTgt spid="357"/>
                                        </p:tgtEl>
                                      </p:cBhvr>
                                    </p:animEffect>
                                  </p:childTnLst>
                                  <p:subTnLst>
                                    <p:audio>
                                      <p:cMediaNode>
                                        <p:cTn display="0" masterRel="sameClick">
                                          <p:stCondLst>
                                            <p:cond evt="begin" delay="0">
                                              <p:tn val="273"/>
                                            </p:cond>
                                          </p:stCondLst>
                                          <p:endCondLst>
                                            <p:cond evt="onStopAudio" delay="0">
                                              <p:tgtEl>
                                                <p:sldTgt/>
                                              </p:tgtEl>
                                            </p:cond>
                                          </p:endCondLst>
                                        </p:cTn>
                                        <p:tgtEl>
                                          <p:sndTgt r:embed="rId3" name="Bling.wav"/>
                                        </p:tgtEl>
                                      </p:cMediaNode>
                                    </p:audio>
                                  </p:subTnLst>
                                </p:cTn>
                              </p:par>
                              <p:par>
                                <p:cTn id="278" presetID="26" presetClass="emph" presetSubtype="0" fill="hold" grpId="1" nodeType="withEffect">
                                  <p:stCondLst>
                                    <p:cond delay="500"/>
                                  </p:stCondLst>
                                  <p:childTnLst>
                                    <p:animEffect transition="out" filter="fade">
                                      <p:cBhvr>
                                        <p:cTn id="279" dur="500" tmFilter="0, 0; .2, .5; .8, .5; 1, 0"/>
                                        <p:tgtEl>
                                          <p:spTgt spid="357"/>
                                        </p:tgtEl>
                                      </p:cBhvr>
                                    </p:animEffect>
                                    <p:animScale>
                                      <p:cBhvr>
                                        <p:cTn id="280" dur="250" autoRev="1" fill="hold"/>
                                        <p:tgtEl>
                                          <p:spTgt spid="357"/>
                                        </p:tgtEl>
                                      </p:cBhvr>
                                      <p:by x="105000" y="105000"/>
                                    </p:animScale>
                                  </p:childTnLst>
                                </p:cTn>
                              </p:par>
                              <p:par>
                                <p:cTn id="281" presetID="53" presetClass="entr" presetSubtype="16" fill="hold" grpId="0" nodeType="withEffect">
                                  <p:stCondLst>
                                    <p:cond delay="0"/>
                                  </p:stCondLst>
                                  <p:childTnLst>
                                    <p:set>
                                      <p:cBhvr>
                                        <p:cTn id="282" dur="1" fill="hold">
                                          <p:stCondLst>
                                            <p:cond delay="0"/>
                                          </p:stCondLst>
                                        </p:cTn>
                                        <p:tgtEl>
                                          <p:spTgt spid="373"/>
                                        </p:tgtEl>
                                        <p:attrNameLst>
                                          <p:attrName>style.visibility</p:attrName>
                                        </p:attrNameLst>
                                      </p:cBhvr>
                                      <p:to>
                                        <p:strVal val="visible"/>
                                      </p:to>
                                    </p:set>
                                    <p:anim calcmode="lin" valueType="num">
                                      <p:cBhvr>
                                        <p:cTn id="283" dur="500" fill="hold"/>
                                        <p:tgtEl>
                                          <p:spTgt spid="373"/>
                                        </p:tgtEl>
                                        <p:attrNameLst>
                                          <p:attrName>ppt_w</p:attrName>
                                        </p:attrNameLst>
                                      </p:cBhvr>
                                      <p:tavLst>
                                        <p:tav tm="0">
                                          <p:val>
                                            <p:fltVal val="0"/>
                                          </p:val>
                                        </p:tav>
                                        <p:tav tm="100000">
                                          <p:val>
                                            <p:strVal val="#ppt_w"/>
                                          </p:val>
                                        </p:tav>
                                      </p:tavLst>
                                    </p:anim>
                                    <p:anim calcmode="lin" valueType="num">
                                      <p:cBhvr>
                                        <p:cTn id="284" dur="500" fill="hold"/>
                                        <p:tgtEl>
                                          <p:spTgt spid="373"/>
                                        </p:tgtEl>
                                        <p:attrNameLst>
                                          <p:attrName>ppt_h</p:attrName>
                                        </p:attrNameLst>
                                      </p:cBhvr>
                                      <p:tavLst>
                                        <p:tav tm="0">
                                          <p:val>
                                            <p:fltVal val="0"/>
                                          </p:val>
                                        </p:tav>
                                        <p:tav tm="100000">
                                          <p:val>
                                            <p:strVal val="#ppt_h"/>
                                          </p:val>
                                        </p:tav>
                                      </p:tavLst>
                                    </p:anim>
                                    <p:animEffect transition="in" filter="fade">
                                      <p:cBhvr>
                                        <p:cTn id="285" dur="500"/>
                                        <p:tgtEl>
                                          <p:spTgt spid="373"/>
                                        </p:tgtEl>
                                      </p:cBhvr>
                                    </p:animEffect>
                                  </p:childTnLst>
                                  <p:subTnLst>
                                    <p:audio>
                                      <p:cMediaNode>
                                        <p:cTn display="0" masterRel="sameClick">
                                          <p:stCondLst>
                                            <p:cond evt="begin" delay="0">
                                              <p:tn val="281"/>
                                            </p:cond>
                                          </p:stCondLst>
                                          <p:endCondLst>
                                            <p:cond evt="onStopAudio" delay="0">
                                              <p:tgtEl>
                                                <p:sldTgt/>
                                              </p:tgtEl>
                                            </p:cond>
                                          </p:endCondLst>
                                        </p:cTn>
                                        <p:tgtEl>
                                          <p:sndTgt r:embed="rId3" name="Bling.wav"/>
                                        </p:tgtEl>
                                      </p:cMediaNode>
                                    </p:audio>
                                  </p:subTnLst>
                                </p:cTn>
                              </p:par>
                              <p:par>
                                <p:cTn id="286" presetID="26" presetClass="emph" presetSubtype="0" fill="hold" grpId="1" nodeType="withEffect">
                                  <p:stCondLst>
                                    <p:cond delay="500"/>
                                  </p:stCondLst>
                                  <p:childTnLst>
                                    <p:animEffect transition="out" filter="fade">
                                      <p:cBhvr>
                                        <p:cTn id="287" dur="500" tmFilter="0, 0; .2, .5; .8, .5; 1, 0"/>
                                        <p:tgtEl>
                                          <p:spTgt spid="373"/>
                                        </p:tgtEl>
                                      </p:cBhvr>
                                    </p:animEffect>
                                    <p:animScale>
                                      <p:cBhvr>
                                        <p:cTn id="288" dur="250" autoRev="1" fill="hold"/>
                                        <p:tgtEl>
                                          <p:spTgt spid="373"/>
                                        </p:tgtEl>
                                      </p:cBhvr>
                                      <p:by x="105000" y="105000"/>
                                    </p:animScale>
                                  </p:childTnLst>
                                </p:cTn>
                              </p:par>
                            </p:childTnLst>
                          </p:cTn>
                        </p:par>
                      </p:childTnLst>
                    </p:cTn>
                  </p:par>
                </p:childTnLst>
              </p:cTn>
              <p:nextCondLst>
                <p:cond evt="onClick" delay="0">
                  <p:tgtEl>
                    <p:spTgt spid="182"/>
                  </p:tgtEl>
                </p:cond>
              </p:nextCondLst>
            </p:seq>
            <p:seq concurrent="1" nextAc="seek">
              <p:cTn id="289" restart="whenNotActive" fill="hold" evtFilter="cancelBubble" nodeType="interactiveSeq">
                <p:stCondLst>
                  <p:cond evt="onClick" delay="0">
                    <p:tgtEl>
                      <p:spTgt spid="183"/>
                    </p:tgtEl>
                  </p:cond>
                </p:stCondLst>
                <p:endSync evt="end" delay="0">
                  <p:rtn val="all"/>
                </p:endSync>
                <p:childTnLst>
                  <p:par>
                    <p:cTn id="290" fill="hold">
                      <p:stCondLst>
                        <p:cond delay="0"/>
                      </p:stCondLst>
                      <p:childTnLst>
                        <p:par>
                          <p:cTn id="291" fill="hold">
                            <p:stCondLst>
                              <p:cond delay="0"/>
                            </p:stCondLst>
                            <p:childTnLst>
                              <p:par>
                                <p:cTn id="292" presetID="53" presetClass="entr" presetSubtype="16" fill="hold" grpId="0" nodeType="withEffect">
                                  <p:stCondLst>
                                    <p:cond delay="0"/>
                                  </p:stCondLst>
                                  <p:childTnLst>
                                    <p:set>
                                      <p:cBhvr>
                                        <p:cTn id="293" dur="1" fill="hold">
                                          <p:stCondLst>
                                            <p:cond delay="0"/>
                                          </p:stCondLst>
                                        </p:cTn>
                                        <p:tgtEl>
                                          <p:spTgt spid="258"/>
                                        </p:tgtEl>
                                        <p:attrNameLst>
                                          <p:attrName>style.visibility</p:attrName>
                                        </p:attrNameLst>
                                      </p:cBhvr>
                                      <p:to>
                                        <p:strVal val="visible"/>
                                      </p:to>
                                    </p:set>
                                    <p:anim calcmode="lin" valueType="num">
                                      <p:cBhvr>
                                        <p:cTn id="294" dur="500" fill="hold"/>
                                        <p:tgtEl>
                                          <p:spTgt spid="258"/>
                                        </p:tgtEl>
                                        <p:attrNameLst>
                                          <p:attrName>ppt_w</p:attrName>
                                        </p:attrNameLst>
                                      </p:cBhvr>
                                      <p:tavLst>
                                        <p:tav tm="0">
                                          <p:val>
                                            <p:fltVal val="0"/>
                                          </p:val>
                                        </p:tav>
                                        <p:tav tm="100000">
                                          <p:val>
                                            <p:strVal val="#ppt_w"/>
                                          </p:val>
                                        </p:tav>
                                      </p:tavLst>
                                    </p:anim>
                                    <p:anim calcmode="lin" valueType="num">
                                      <p:cBhvr>
                                        <p:cTn id="295" dur="500" fill="hold"/>
                                        <p:tgtEl>
                                          <p:spTgt spid="258"/>
                                        </p:tgtEl>
                                        <p:attrNameLst>
                                          <p:attrName>ppt_h</p:attrName>
                                        </p:attrNameLst>
                                      </p:cBhvr>
                                      <p:tavLst>
                                        <p:tav tm="0">
                                          <p:val>
                                            <p:fltVal val="0"/>
                                          </p:val>
                                        </p:tav>
                                        <p:tav tm="100000">
                                          <p:val>
                                            <p:strVal val="#ppt_h"/>
                                          </p:val>
                                        </p:tav>
                                      </p:tavLst>
                                    </p:anim>
                                    <p:animEffect transition="in" filter="fade">
                                      <p:cBhvr>
                                        <p:cTn id="296" dur="500"/>
                                        <p:tgtEl>
                                          <p:spTgt spid="258"/>
                                        </p:tgtEl>
                                      </p:cBhvr>
                                    </p:animEffect>
                                  </p:childTnLst>
                                  <p:subTnLst>
                                    <p:audio>
                                      <p:cMediaNode>
                                        <p:cTn display="0" masterRel="sameClick">
                                          <p:stCondLst>
                                            <p:cond evt="begin" delay="0">
                                              <p:tn val="292"/>
                                            </p:cond>
                                          </p:stCondLst>
                                          <p:endCondLst>
                                            <p:cond evt="onStopAudio" delay="0">
                                              <p:tgtEl>
                                                <p:sldTgt/>
                                              </p:tgtEl>
                                            </p:cond>
                                          </p:endCondLst>
                                        </p:cTn>
                                        <p:tgtEl>
                                          <p:sndTgt r:embed="rId3" name="Bling.wav"/>
                                        </p:tgtEl>
                                      </p:cMediaNode>
                                    </p:audio>
                                  </p:subTnLst>
                                </p:cTn>
                              </p:par>
                              <p:par>
                                <p:cTn id="297" presetID="26" presetClass="emph" presetSubtype="0" fill="hold" grpId="1" nodeType="withEffect">
                                  <p:stCondLst>
                                    <p:cond delay="500"/>
                                  </p:stCondLst>
                                  <p:childTnLst>
                                    <p:animEffect transition="out" filter="fade">
                                      <p:cBhvr>
                                        <p:cTn id="298" dur="500" tmFilter="0, 0; .2, .5; .8, .5; 1, 0"/>
                                        <p:tgtEl>
                                          <p:spTgt spid="258"/>
                                        </p:tgtEl>
                                      </p:cBhvr>
                                    </p:animEffect>
                                    <p:animScale>
                                      <p:cBhvr>
                                        <p:cTn id="299" dur="250" autoRev="1" fill="hold"/>
                                        <p:tgtEl>
                                          <p:spTgt spid="258"/>
                                        </p:tgtEl>
                                      </p:cBhvr>
                                      <p:by x="105000" y="105000"/>
                                    </p:animScale>
                                  </p:childTnLst>
                                </p:cTn>
                              </p:par>
                              <p:par>
                                <p:cTn id="300" presetID="53" presetClass="entr" presetSubtype="16" fill="hold" grpId="0" nodeType="withEffect">
                                  <p:stCondLst>
                                    <p:cond delay="0"/>
                                  </p:stCondLst>
                                  <p:childTnLst>
                                    <p:set>
                                      <p:cBhvr>
                                        <p:cTn id="301" dur="1" fill="hold">
                                          <p:stCondLst>
                                            <p:cond delay="0"/>
                                          </p:stCondLst>
                                        </p:cTn>
                                        <p:tgtEl>
                                          <p:spTgt spid="211"/>
                                        </p:tgtEl>
                                        <p:attrNameLst>
                                          <p:attrName>style.visibility</p:attrName>
                                        </p:attrNameLst>
                                      </p:cBhvr>
                                      <p:to>
                                        <p:strVal val="visible"/>
                                      </p:to>
                                    </p:set>
                                    <p:anim calcmode="lin" valueType="num">
                                      <p:cBhvr>
                                        <p:cTn id="302" dur="500" fill="hold"/>
                                        <p:tgtEl>
                                          <p:spTgt spid="211"/>
                                        </p:tgtEl>
                                        <p:attrNameLst>
                                          <p:attrName>ppt_w</p:attrName>
                                        </p:attrNameLst>
                                      </p:cBhvr>
                                      <p:tavLst>
                                        <p:tav tm="0">
                                          <p:val>
                                            <p:fltVal val="0"/>
                                          </p:val>
                                        </p:tav>
                                        <p:tav tm="100000">
                                          <p:val>
                                            <p:strVal val="#ppt_w"/>
                                          </p:val>
                                        </p:tav>
                                      </p:tavLst>
                                    </p:anim>
                                    <p:anim calcmode="lin" valueType="num">
                                      <p:cBhvr>
                                        <p:cTn id="303" dur="500" fill="hold"/>
                                        <p:tgtEl>
                                          <p:spTgt spid="211"/>
                                        </p:tgtEl>
                                        <p:attrNameLst>
                                          <p:attrName>ppt_h</p:attrName>
                                        </p:attrNameLst>
                                      </p:cBhvr>
                                      <p:tavLst>
                                        <p:tav tm="0">
                                          <p:val>
                                            <p:fltVal val="0"/>
                                          </p:val>
                                        </p:tav>
                                        <p:tav tm="100000">
                                          <p:val>
                                            <p:strVal val="#ppt_h"/>
                                          </p:val>
                                        </p:tav>
                                      </p:tavLst>
                                    </p:anim>
                                    <p:animEffect transition="in" filter="fade">
                                      <p:cBhvr>
                                        <p:cTn id="304" dur="500"/>
                                        <p:tgtEl>
                                          <p:spTgt spid="211"/>
                                        </p:tgtEl>
                                      </p:cBhvr>
                                    </p:animEffect>
                                  </p:childTnLst>
                                  <p:subTnLst>
                                    <p:audio>
                                      <p:cMediaNode>
                                        <p:cTn display="0" masterRel="sameClick">
                                          <p:stCondLst>
                                            <p:cond evt="begin" delay="0">
                                              <p:tn val="300"/>
                                            </p:cond>
                                          </p:stCondLst>
                                          <p:endCondLst>
                                            <p:cond evt="onStopAudio" delay="0">
                                              <p:tgtEl>
                                                <p:sldTgt/>
                                              </p:tgtEl>
                                            </p:cond>
                                          </p:endCondLst>
                                        </p:cTn>
                                        <p:tgtEl>
                                          <p:sndTgt r:embed="rId3" name="Bling.wav"/>
                                        </p:tgtEl>
                                      </p:cMediaNode>
                                    </p:audio>
                                  </p:subTnLst>
                                </p:cTn>
                              </p:par>
                              <p:par>
                                <p:cTn id="305" presetID="26" presetClass="emph" presetSubtype="0" fill="hold" grpId="1" nodeType="withEffect">
                                  <p:stCondLst>
                                    <p:cond delay="500"/>
                                  </p:stCondLst>
                                  <p:childTnLst>
                                    <p:animEffect transition="out" filter="fade">
                                      <p:cBhvr>
                                        <p:cTn id="306" dur="500" tmFilter="0, 0; .2, .5; .8, .5; 1, 0"/>
                                        <p:tgtEl>
                                          <p:spTgt spid="211"/>
                                        </p:tgtEl>
                                      </p:cBhvr>
                                    </p:animEffect>
                                    <p:animScale>
                                      <p:cBhvr>
                                        <p:cTn id="307" dur="250" autoRev="1" fill="hold"/>
                                        <p:tgtEl>
                                          <p:spTgt spid="211"/>
                                        </p:tgtEl>
                                      </p:cBhvr>
                                      <p:by x="105000" y="105000"/>
                                    </p:animScale>
                                  </p:childTnLst>
                                </p:cTn>
                              </p:par>
                              <p:par>
                                <p:cTn id="308" presetID="53" presetClass="entr" presetSubtype="16" fill="hold" grpId="0" nodeType="withEffect">
                                  <p:stCondLst>
                                    <p:cond delay="0"/>
                                  </p:stCondLst>
                                  <p:childTnLst>
                                    <p:set>
                                      <p:cBhvr>
                                        <p:cTn id="309" dur="1" fill="hold">
                                          <p:stCondLst>
                                            <p:cond delay="0"/>
                                          </p:stCondLst>
                                        </p:cTn>
                                        <p:tgtEl>
                                          <p:spTgt spid="271"/>
                                        </p:tgtEl>
                                        <p:attrNameLst>
                                          <p:attrName>style.visibility</p:attrName>
                                        </p:attrNameLst>
                                      </p:cBhvr>
                                      <p:to>
                                        <p:strVal val="visible"/>
                                      </p:to>
                                    </p:set>
                                    <p:anim calcmode="lin" valueType="num">
                                      <p:cBhvr>
                                        <p:cTn id="310" dur="500" fill="hold"/>
                                        <p:tgtEl>
                                          <p:spTgt spid="271"/>
                                        </p:tgtEl>
                                        <p:attrNameLst>
                                          <p:attrName>ppt_w</p:attrName>
                                        </p:attrNameLst>
                                      </p:cBhvr>
                                      <p:tavLst>
                                        <p:tav tm="0">
                                          <p:val>
                                            <p:fltVal val="0"/>
                                          </p:val>
                                        </p:tav>
                                        <p:tav tm="100000">
                                          <p:val>
                                            <p:strVal val="#ppt_w"/>
                                          </p:val>
                                        </p:tav>
                                      </p:tavLst>
                                    </p:anim>
                                    <p:anim calcmode="lin" valueType="num">
                                      <p:cBhvr>
                                        <p:cTn id="311" dur="500" fill="hold"/>
                                        <p:tgtEl>
                                          <p:spTgt spid="271"/>
                                        </p:tgtEl>
                                        <p:attrNameLst>
                                          <p:attrName>ppt_h</p:attrName>
                                        </p:attrNameLst>
                                      </p:cBhvr>
                                      <p:tavLst>
                                        <p:tav tm="0">
                                          <p:val>
                                            <p:fltVal val="0"/>
                                          </p:val>
                                        </p:tav>
                                        <p:tav tm="100000">
                                          <p:val>
                                            <p:strVal val="#ppt_h"/>
                                          </p:val>
                                        </p:tav>
                                      </p:tavLst>
                                    </p:anim>
                                    <p:animEffect transition="in" filter="fade">
                                      <p:cBhvr>
                                        <p:cTn id="312" dur="500"/>
                                        <p:tgtEl>
                                          <p:spTgt spid="271"/>
                                        </p:tgtEl>
                                      </p:cBhvr>
                                    </p:animEffect>
                                  </p:childTnLst>
                                  <p:subTnLst>
                                    <p:audio>
                                      <p:cMediaNode>
                                        <p:cTn display="0" masterRel="sameClick">
                                          <p:stCondLst>
                                            <p:cond evt="begin" delay="0">
                                              <p:tn val="308"/>
                                            </p:cond>
                                          </p:stCondLst>
                                          <p:endCondLst>
                                            <p:cond evt="onStopAudio" delay="0">
                                              <p:tgtEl>
                                                <p:sldTgt/>
                                              </p:tgtEl>
                                            </p:cond>
                                          </p:endCondLst>
                                        </p:cTn>
                                        <p:tgtEl>
                                          <p:sndTgt r:embed="rId3" name="Bling.wav"/>
                                        </p:tgtEl>
                                      </p:cMediaNode>
                                    </p:audio>
                                  </p:subTnLst>
                                </p:cTn>
                              </p:par>
                              <p:par>
                                <p:cTn id="313" presetID="26" presetClass="emph" presetSubtype="0" fill="hold" grpId="1" nodeType="withEffect">
                                  <p:stCondLst>
                                    <p:cond delay="500"/>
                                  </p:stCondLst>
                                  <p:childTnLst>
                                    <p:animEffect transition="out" filter="fade">
                                      <p:cBhvr>
                                        <p:cTn id="314" dur="500" tmFilter="0, 0; .2, .5; .8, .5; 1, 0"/>
                                        <p:tgtEl>
                                          <p:spTgt spid="271"/>
                                        </p:tgtEl>
                                      </p:cBhvr>
                                    </p:animEffect>
                                    <p:animScale>
                                      <p:cBhvr>
                                        <p:cTn id="315" dur="250" autoRev="1" fill="hold"/>
                                        <p:tgtEl>
                                          <p:spTgt spid="271"/>
                                        </p:tgtEl>
                                      </p:cBhvr>
                                      <p:by x="105000" y="105000"/>
                                    </p:animScale>
                                  </p:childTnLst>
                                </p:cTn>
                              </p:par>
                              <p:par>
                                <p:cTn id="316" presetID="53" presetClass="entr" presetSubtype="16" fill="hold" grpId="0" nodeType="withEffect">
                                  <p:stCondLst>
                                    <p:cond delay="0"/>
                                  </p:stCondLst>
                                  <p:childTnLst>
                                    <p:set>
                                      <p:cBhvr>
                                        <p:cTn id="317" dur="1" fill="hold">
                                          <p:stCondLst>
                                            <p:cond delay="0"/>
                                          </p:stCondLst>
                                        </p:cTn>
                                        <p:tgtEl>
                                          <p:spTgt spid="325"/>
                                        </p:tgtEl>
                                        <p:attrNameLst>
                                          <p:attrName>style.visibility</p:attrName>
                                        </p:attrNameLst>
                                      </p:cBhvr>
                                      <p:to>
                                        <p:strVal val="visible"/>
                                      </p:to>
                                    </p:set>
                                    <p:anim calcmode="lin" valueType="num">
                                      <p:cBhvr>
                                        <p:cTn id="318" dur="500" fill="hold"/>
                                        <p:tgtEl>
                                          <p:spTgt spid="325"/>
                                        </p:tgtEl>
                                        <p:attrNameLst>
                                          <p:attrName>ppt_w</p:attrName>
                                        </p:attrNameLst>
                                      </p:cBhvr>
                                      <p:tavLst>
                                        <p:tav tm="0">
                                          <p:val>
                                            <p:fltVal val="0"/>
                                          </p:val>
                                        </p:tav>
                                        <p:tav tm="100000">
                                          <p:val>
                                            <p:strVal val="#ppt_w"/>
                                          </p:val>
                                        </p:tav>
                                      </p:tavLst>
                                    </p:anim>
                                    <p:anim calcmode="lin" valueType="num">
                                      <p:cBhvr>
                                        <p:cTn id="319" dur="500" fill="hold"/>
                                        <p:tgtEl>
                                          <p:spTgt spid="325"/>
                                        </p:tgtEl>
                                        <p:attrNameLst>
                                          <p:attrName>ppt_h</p:attrName>
                                        </p:attrNameLst>
                                      </p:cBhvr>
                                      <p:tavLst>
                                        <p:tav tm="0">
                                          <p:val>
                                            <p:fltVal val="0"/>
                                          </p:val>
                                        </p:tav>
                                        <p:tav tm="100000">
                                          <p:val>
                                            <p:strVal val="#ppt_h"/>
                                          </p:val>
                                        </p:tav>
                                      </p:tavLst>
                                    </p:anim>
                                    <p:animEffect transition="in" filter="fade">
                                      <p:cBhvr>
                                        <p:cTn id="320" dur="500"/>
                                        <p:tgtEl>
                                          <p:spTgt spid="325"/>
                                        </p:tgtEl>
                                      </p:cBhvr>
                                    </p:animEffect>
                                  </p:childTnLst>
                                  <p:subTnLst>
                                    <p:audio>
                                      <p:cMediaNode>
                                        <p:cTn display="0" masterRel="sameClick">
                                          <p:stCondLst>
                                            <p:cond evt="begin" delay="0">
                                              <p:tn val="316"/>
                                            </p:cond>
                                          </p:stCondLst>
                                          <p:endCondLst>
                                            <p:cond evt="onStopAudio" delay="0">
                                              <p:tgtEl>
                                                <p:sldTgt/>
                                              </p:tgtEl>
                                            </p:cond>
                                          </p:endCondLst>
                                        </p:cTn>
                                        <p:tgtEl>
                                          <p:sndTgt r:embed="rId3" name="Bling.wav"/>
                                        </p:tgtEl>
                                      </p:cMediaNode>
                                    </p:audio>
                                  </p:subTnLst>
                                </p:cTn>
                              </p:par>
                              <p:par>
                                <p:cTn id="321" presetID="26" presetClass="emph" presetSubtype="0" fill="hold" grpId="1" nodeType="withEffect">
                                  <p:stCondLst>
                                    <p:cond delay="500"/>
                                  </p:stCondLst>
                                  <p:childTnLst>
                                    <p:animEffect transition="out" filter="fade">
                                      <p:cBhvr>
                                        <p:cTn id="322" dur="500" tmFilter="0, 0; .2, .5; .8, .5; 1, 0"/>
                                        <p:tgtEl>
                                          <p:spTgt spid="325"/>
                                        </p:tgtEl>
                                      </p:cBhvr>
                                    </p:animEffect>
                                    <p:animScale>
                                      <p:cBhvr>
                                        <p:cTn id="323" dur="250" autoRev="1" fill="hold"/>
                                        <p:tgtEl>
                                          <p:spTgt spid="325"/>
                                        </p:tgtEl>
                                      </p:cBhvr>
                                      <p:by x="105000" y="105000"/>
                                    </p:animScale>
                                  </p:childTnLst>
                                </p:cTn>
                              </p:par>
                              <p:par>
                                <p:cTn id="324" presetID="53" presetClass="entr" presetSubtype="16" fill="hold" grpId="0" nodeType="withEffect">
                                  <p:stCondLst>
                                    <p:cond delay="0"/>
                                  </p:stCondLst>
                                  <p:childTnLst>
                                    <p:set>
                                      <p:cBhvr>
                                        <p:cTn id="325" dur="1" fill="hold">
                                          <p:stCondLst>
                                            <p:cond delay="0"/>
                                          </p:stCondLst>
                                        </p:cTn>
                                        <p:tgtEl>
                                          <p:spTgt spid="358"/>
                                        </p:tgtEl>
                                        <p:attrNameLst>
                                          <p:attrName>style.visibility</p:attrName>
                                        </p:attrNameLst>
                                      </p:cBhvr>
                                      <p:to>
                                        <p:strVal val="visible"/>
                                      </p:to>
                                    </p:set>
                                    <p:anim calcmode="lin" valueType="num">
                                      <p:cBhvr>
                                        <p:cTn id="326" dur="500" fill="hold"/>
                                        <p:tgtEl>
                                          <p:spTgt spid="358"/>
                                        </p:tgtEl>
                                        <p:attrNameLst>
                                          <p:attrName>ppt_w</p:attrName>
                                        </p:attrNameLst>
                                      </p:cBhvr>
                                      <p:tavLst>
                                        <p:tav tm="0">
                                          <p:val>
                                            <p:fltVal val="0"/>
                                          </p:val>
                                        </p:tav>
                                        <p:tav tm="100000">
                                          <p:val>
                                            <p:strVal val="#ppt_w"/>
                                          </p:val>
                                        </p:tav>
                                      </p:tavLst>
                                    </p:anim>
                                    <p:anim calcmode="lin" valueType="num">
                                      <p:cBhvr>
                                        <p:cTn id="327" dur="500" fill="hold"/>
                                        <p:tgtEl>
                                          <p:spTgt spid="358"/>
                                        </p:tgtEl>
                                        <p:attrNameLst>
                                          <p:attrName>ppt_h</p:attrName>
                                        </p:attrNameLst>
                                      </p:cBhvr>
                                      <p:tavLst>
                                        <p:tav tm="0">
                                          <p:val>
                                            <p:fltVal val="0"/>
                                          </p:val>
                                        </p:tav>
                                        <p:tav tm="100000">
                                          <p:val>
                                            <p:strVal val="#ppt_h"/>
                                          </p:val>
                                        </p:tav>
                                      </p:tavLst>
                                    </p:anim>
                                    <p:animEffect transition="in" filter="fade">
                                      <p:cBhvr>
                                        <p:cTn id="328" dur="500"/>
                                        <p:tgtEl>
                                          <p:spTgt spid="358"/>
                                        </p:tgtEl>
                                      </p:cBhvr>
                                    </p:animEffect>
                                  </p:childTnLst>
                                  <p:subTnLst>
                                    <p:audio>
                                      <p:cMediaNode>
                                        <p:cTn display="0" masterRel="sameClick">
                                          <p:stCondLst>
                                            <p:cond evt="begin" delay="0">
                                              <p:tn val="324"/>
                                            </p:cond>
                                          </p:stCondLst>
                                          <p:endCondLst>
                                            <p:cond evt="onStopAudio" delay="0">
                                              <p:tgtEl>
                                                <p:sldTgt/>
                                              </p:tgtEl>
                                            </p:cond>
                                          </p:endCondLst>
                                        </p:cTn>
                                        <p:tgtEl>
                                          <p:sndTgt r:embed="rId3" name="Bling.wav"/>
                                        </p:tgtEl>
                                      </p:cMediaNode>
                                    </p:audio>
                                  </p:subTnLst>
                                </p:cTn>
                              </p:par>
                              <p:par>
                                <p:cTn id="329" presetID="26" presetClass="emph" presetSubtype="0" fill="hold" grpId="1" nodeType="withEffect">
                                  <p:stCondLst>
                                    <p:cond delay="500"/>
                                  </p:stCondLst>
                                  <p:childTnLst>
                                    <p:animEffect transition="out" filter="fade">
                                      <p:cBhvr>
                                        <p:cTn id="330" dur="500" tmFilter="0, 0; .2, .5; .8, .5; 1, 0"/>
                                        <p:tgtEl>
                                          <p:spTgt spid="358"/>
                                        </p:tgtEl>
                                      </p:cBhvr>
                                    </p:animEffect>
                                    <p:animScale>
                                      <p:cBhvr>
                                        <p:cTn id="331" dur="250" autoRev="1" fill="hold"/>
                                        <p:tgtEl>
                                          <p:spTgt spid="358"/>
                                        </p:tgtEl>
                                      </p:cBhvr>
                                      <p:by x="105000" y="105000"/>
                                    </p:animScale>
                                  </p:childTnLst>
                                </p:cTn>
                              </p:par>
                              <p:par>
                                <p:cTn id="332" presetID="53" presetClass="entr" presetSubtype="16" fill="hold" grpId="0" nodeType="withEffect">
                                  <p:stCondLst>
                                    <p:cond delay="0"/>
                                  </p:stCondLst>
                                  <p:childTnLst>
                                    <p:set>
                                      <p:cBhvr>
                                        <p:cTn id="333" dur="1" fill="hold">
                                          <p:stCondLst>
                                            <p:cond delay="0"/>
                                          </p:stCondLst>
                                        </p:cTn>
                                        <p:tgtEl>
                                          <p:spTgt spid="374"/>
                                        </p:tgtEl>
                                        <p:attrNameLst>
                                          <p:attrName>style.visibility</p:attrName>
                                        </p:attrNameLst>
                                      </p:cBhvr>
                                      <p:to>
                                        <p:strVal val="visible"/>
                                      </p:to>
                                    </p:set>
                                    <p:anim calcmode="lin" valueType="num">
                                      <p:cBhvr>
                                        <p:cTn id="334" dur="500" fill="hold"/>
                                        <p:tgtEl>
                                          <p:spTgt spid="374"/>
                                        </p:tgtEl>
                                        <p:attrNameLst>
                                          <p:attrName>ppt_w</p:attrName>
                                        </p:attrNameLst>
                                      </p:cBhvr>
                                      <p:tavLst>
                                        <p:tav tm="0">
                                          <p:val>
                                            <p:fltVal val="0"/>
                                          </p:val>
                                        </p:tav>
                                        <p:tav tm="100000">
                                          <p:val>
                                            <p:strVal val="#ppt_w"/>
                                          </p:val>
                                        </p:tav>
                                      </p:tavLst>
                                    </p:anim>
                                    <p:anim calcmode="lin" valueType="num">
                                      <p:cBhvr>
                                        <p:cTn id="335" dur="500" fill="hold"/>
                                        <p:tgtEl>
                                          <p:spTgt spid="374"/>
                                        </p:tgtEl>
                                        <p:attrNameLst>
                                          <p:attrName>ppt_h</p:attrName>
                                        </p:attrNameLst>
                                      </p:cBhvr>
                                      <p:tavLst>
                                        <p:tav tm="0">
                                          <p:val>
                                            <p:fltVal val="0"/>
                                          </p:val>
                                        </p:tav>
                                        <p:tav tm="100000">
                                          <p:val>
                                            <p:strVal val="#ppt_h"/>
                                          </p:val>
                                        </p:tav>
                                      </p:tavLst>
                                    </p:anim>
                                    <p:animEffect transition="in" filter="fade">
                                      <p:cBhvr>
                                        <p:cTn id="336" dur="500"/>
                                        <p:tgtEl>
                                          <p:spTgt spid="374"/>
                                        </p:tgtEl>
                                      </p:cBhvr>
                                    </p:animEffect>
                                  </p:childTnLst>
                                  <p:subTnLst>
                                    <p:audio>
                                      <p:cMediaNode>
                                        <p:cTn display="0" masterRel="sameClick">
                                          <p:stCondLst>
                                            <p:cond evt="begin" delay="0">
                                              <p:tn val="332"/>
                                            </p:cond>
                                          </p:stCondLst>
                                          <p:endCondLst>
                                            <p:cond evt="onStopAudio" delay="0">
                                              <p:tgtEl>
                                                <p:sldTgt/>
                                              </p:tgtEl>
                                            </p:cond>
                                          </p:endCondLst>
                                        </p:cTn>
                                        <p:tgtEl>
                                          <p:sndTgt r:embed="rId3" name="Bling.wav"/>
                                        </p:tgtEl>
                                      </p:cMediaNode>
                                    </p:audio>
                                  </p:subTnLst>
                                </p:cTn>
                              </p:par>
                              <p:par>
                                <p:cTn id="337" presetID="26" presetClass="emph" presetSubtype="0" fill="hold" grpId="1" nodeType="withEffect">
                                  <p:stCondLst>
                                    <p:cond delay="500"/>
                                  </p:stCondLst>
                                  <p:childTnLst>
                                    <p:animEffect transition="out" filter="fade">
                                      <p:cBhvr>
                                        <p:cTn id="338" dur="500" tmFilter="0, 0; .2, .5; .8, .5; 1, 0"/>
                                        <p:tgtEl>
                                          <p:spTgt spid="374"/>
                                        </p:tgtEl>
                                      </p:cBhvr>
                                    </p:animEffect>
                                    <p:animScale>
                                      <p:cBhvr>
                                        <p:cTn id="339" dur="250" autoRev="1" fill="hold"/>
                                        <p:tgtEl>
                                          <p:spTgt spid="374"/>
                                        </p:tgtEl>
                                      </p:cBhvr>
                                      <p:by x="105000" y="105000"/>
                                    </p:animScale>
                                  </p:childTnLst>
                                </p:cTn>
                              </p:par>
                              <p:par>
                                <p:cTn id="340" presetID="53" presetClass="entr" presetSubtype="16" fill="hold" grpId="0" nodeType="withEffect">
                                  <p:stCondLst>
                                    <p:cond delay="0"/>
                                  </p:stCondLst>
                                  <p:childTnLst>
                                    <p:set>
                                      <p:cBhvr>
                                        <p:cTn id="341" dur="1" fill="hold">
                                          <p:stCondLst>
                                            <p:cond delay="0"/>
                                          </p:stCondLst>
                                        </p:cTn>
                                        <p:tgtEl>
                                          <p:spTgt spid="438"/>
                                        </p:tgtEl>
                                        <p:attrNameLst>
                                          <p:attrName>style.visibility</p:attrName>
                                        </p:attrNameLst>
                                      </p:cBhvr>
                                      <p:to>
                                        <p:strVal val="visible"/>
                                      </p:to>
                                    </p:set>
                                    <p:anim calcmode="lin" valueType="num">
                                      <p:cBhvr>
                                        <p:cTn id="342" dur="500" fill="hold"/>
                                        <p:tgtEl>
                                          <p:spTgt spid="438"/>
                                        </p:tgtEl>
                                        <p:attrNameLst>
                                          <p:attrName>ppt_w</p:attrName>
                                        </p:attrNameLst>
                                      </p:cBhvr>
                                      <p:tavLst>
                                        <p:tav tm="0">
                                          <p:val>
                                            <p:fltVal val="0"/>
                                          </p:val>
                                        </p:tav>
                                        <p:tav tm="100000">
                                          <p:val>
                                            <p:strVal val="#ppt_w"/>
                                          </p:val>
                                        </p:tav>
                                      </p:tavLst>
                                    </p:anim>
                                    <p:anim calcmode="lin" valueType="num">
                                      <p:cBhvr>
                                        <p:cTn id="343" dur="500" fill="hold"/>
                                        <p:tgtEl>
                                          <p:spTgt spid="438"/>
                                        </p:tgtEl>
                                        <p:attrNameLst>
                                          <p:attrName>ppt_h</p:attrName>
                                        </p:attrNameLst>
                                      </p:cBhvr>
                                      <p:tavLst>
                                        <p:tav tm="0">
                                          <p:val>
                                            <p:fltVal val="0"/>
                                          </p:val>
                                        </p:tav>
                                        <p:tav tm="100000">
                                          <p:val>
                                            <p:strVal val="#ppt_h"/>
                                          </p:val>
                                        </p:tav>
                                      </p:tavLst>
                                    </p:anim>
                                    <p:animEffect transition="in" filter="fade">
                                      <p:cBhvr>
                                        <p:cTn id="344" dur="500"/>
                                        <p:tgtEl>
                                          <p:spTgt spid="438"/>
                                        </p:tgtEl>
                                      </p:cBhvr>
                                    </p:animEffect>
                                  </p:childTnLst>
                                  <p:subTnLst>
                                    <p:audio>
                                      <p:cMediaNode>
                                        <p:cTn display="0" masterRel="sameClick">
                                          <p:stCondLst>
                                            <p:cond evt="begin" delay="0">
                                              <p:tn val="340"/>
                                            </p:cond>
                                          </p:stCondLst>
                                          <p:endCondLst>
                                            <p:cond evt="onStopAudio" delay="0">
                                              <p:tgtEl>
                                                <p:sldTgt/>
                                              </p:tgtEl>
                                            </p:cond>
                                          </p:endCondLst>
                                        </p:cTn>
                                        <p:tgtEl>
                                          <p:sndTgt r:embed="rId3" name="Bling.wav"/>
                                        </p:tgtEl>
                                      </p:cMediaNode>
                                    </p:audio>
                                  </p:subTnLst>
                                </p:cTn>
                              </p:par>
                              <p:par>
                                <p:cTn id="345" presetID="26" presetClass="emph" presetSubtype="0" fill="hold" grpId="1" nodeType="withEffect">
                                  <p:stCondLst>
                                    <p:cond delay="500"/>
                                  </p:stCondLst>
                                  <p:childTnLst>
                                    <p:animEffect transition="out" filter="fade">
                                      <p:cBhvr>
                                        <p:cTn id="346" dur="500" tmFilter="0, 0; .2, .5; .8, .5; 1, 0"/>
                                        <p:tgtEl>
                                          <p:spTgt spid="438"/>
                                        </p:tgtEl>
                                      </p:cBhvr>
                                    </p:animEffect>
                                    <p:animScale>
                                      <p:cBhvr>
                                        <p:cTn id="347" dur="250" autoRev="1" fill="hold"/>
                                        <p:tgtEl>
                                          <p:spTgt spid="438"/>
                                        </p:tgtEl>
                                      </p:cBhvr>
                                      <p:by x="105000" y="105000"/>
                                    </p:animScale>
                                  </p:childTnLst>
                                </p:cTn>
                              </p:par>
                            </p:childTnLst>
                          </p:cTn>
                        </p:par>
                      </p:childTnLst>
                    </p:cTn>
                  </p:par>
                </p:childTnLst>
              </p:cTn>
              <p:nextCondLst>
                <p:cond evt="onClick" delay="0">
                  <p:tgtEl>
                    <p:spTgt spid="183"/>
                  </p:tgtEl>
                </p:cond>
              </p:nextCondLst>
            </p:seq>
            <p:seq concurrent="1" nextAc="seek">
              <p:cTn id="348" restart="whenNotActive" fill="hold" evtFilter="cancelBubble" nodeType="interactiveSeq">
                <p:stCondLst>
                  <p:cond evt="onClick" delay="0">
                    <p:tgtEl>
                      <p:spTgt spid="179"/>
                    </p:tgtEl>
                  </p:cond>
                </p:stCondLst>
                <p:endSync evt="end" delay="0">
                  <p:rtn val="all"/>
                </p:endSync>
                <p:childTnLst>
                  <p:par>
                    <p:cTn id="349" fill="hold">
                      <p:stCondLst>
                        <p:cond delay="0"/>
                      </p:stCondLst>
                      <p:childTnLst>
                        <p:par>
                          <p:cTn id="350" fill="hold">
                            <p:stCondLst>
                              <p:cond delay="0"/>
                            </p:stCondLst>
                            <p:childTnLst>
                              <p:par>
                                <p:cTn id="351" presetID="53" presetClass="entr" presetSubtype="16" fill="hold" grpId="0" nodeType="withEffect">
                                  <p:stCondLst>
                                    <p:cond delay="0"/>
                                  </p:stCondLst>
                                  <p:childTnLst>
                                    <p:set>
                                      <p:cBhvr>
                                        <p:cTn id="352" dur="1" fill="hold">
                                          <p:stCondLst>
                                            <p:cond delay="0"/>
                                          </p:stCondLst>
                                        </p:cTn>
                                        <p:tgtEl>
                                          <p:spTgt spid="254"/>
                                        </p:tgtEl>
                                        <p:attrNameLst>
                                          <p:attrName>style.visibility</p:attrName>
                                        </p:attrNameLst>
                                      </p:cBhvr>
                                      <p:to>
                                        <p:strVal val="visible"/>
                                      </p:to>
                                    </p:set>
                                    <p:anim calcmode="lin" valueType="num">
                                      <p:cBhvr>
                                        <p:cTn id="353" dur="500" fill="hold"/>
                                        <p:tgtEl>
                                          <p:spTgt spid="254"/>
                                        </p:tgtEl>
                                        <p:attrNameLst>
                                          <p:attrName>ppt_w</p:attrName>
                                        </p:attrNameLst>
                                      </p:cBhvr>
                                      <p:tavLst>
                                        <p:tav tm="0">
                                          <p:val>
                                            <p:fltVal val="0"/>
                                          </p:val>
                                        </p:tav>
                                        <p:tav tm="100000">
                                          <p:val>
                                            <p:strVal val="#ppt_w"/>
                                          </p:val>
                                        </p:tav>
                                      </p:tavLst>
                                    </p:anim>
                                    <p:anim calcmode="lin" valueType="num">
                                      <p:cBhvr>
                                        <p:cTn id="354" dur="500" fill="hold"/>
                                        <p:tgtEl>
                                          <p:spTgt spid="254"/>
                                        </p:tgtEl>
                                        <p:attrNameLst>
                                          <p:attrName>ppt_h</p:attrName>
                                        </p:attrNameLst>
                                      </p:cBhvr>
                                      <p:tavLst>
                                        <p:tav tm="0">
                                          <p:val>
                                            <p:fltVal val="0"/>
                                          </p:val>
                                        </p:tav>
                                        <p:tav tm="100000">
                                          <p:val>
                                            <p:strVal val="#ppt_h"/>
                                          </p:val>
                                        </p:tav>
                                      </p:tavLst>
                                    </p:anim>
                                    <p:animEffect transition="in" filter="fade">
                                      <p:cBhvr>
                                        <p:cTn id="355" dur="500"/>
                                        <p:tgtEl>
                                          <p:spTgt spid="254"/>
                                        </p:tgtEl>
                                      </p:cBhvr>
                                    </p:animEffect>
                                  </p:childTnLst>
                                  <p:subTnLst>
                                    <p:audio>
                                      <p:cMediaNode>
                                        <p:cTn display="0" masterRel="sameClick">
                                          <p:stCondLst>
                                            <p:cond evt="begin" delay="0">
                                              <p:tn val="351"/>
                                            </p:cond>
                                          </p:stCondLst>
                                          <p:endCondLst>
                                            <p:cond evt="onStopAudio" delay="0">
                                              <p:tgtEl>
                                                <p:sldTgt/>
                                              </p:tgtEl>
                                            </p:cond>
                                          </p:endCondLst>
                                        </p:cTn>
                                        <p:tgtEl>
                                          <p:sndTgt r:embed="rId3" name="Bling.wav"/>
                                        </p:tgtEl>
                                      </p:cMediaNode>
                                    </p:audio>
                                  </p:subTnLst>
                                </p:cTn>
                              </p:par>
                              <p:par>
                                <p:cTn id="356" presetID="26" presetClass="emph" presetSubtype="0" fill="hold" grpId="1" nodeType="withEffect">
                                  <p:stCondLst>
                                    <p:cond delay="500"/>
                                  </p:stCondLst>
                                  <p:childTnLst>
                                    <p:animEffect transition="out" filter="fade">
                                      <p:cBhvr>
                                        <p:cTn id="357" dur="500" tmFilter="0, 0; .2, .5; .8, .5; 1, 0"/>
                                        <p:tgtEl>
                                          <p:spTgt spid="254"/>
                                        </p:tgtEl>
                                      </p:cBhvr>
                                    </p:animEffect>
                                    <p:animScale>
                                      <p:cBhvr>
                                        <p:cTn id="358" dur="250" autoRev="1" fill="hold"/>
                                        <p:tgtEl>
                                          <p:spTgt spid="254"/>
                                        </p:tgtEl>
                                      </p:cBhvr>
                                      <p:by x="105000" y="105000"/>
                                    </p:animScale>
                                  </p:childTnLst>
                                </p:cTn>
                              </p:par>
                              <p:par>
                                <p:cTn id="359" presetID="53" presetClass="entr" presetSubtype="16" fill="hold" grpId="0" nodeType="withEffect">
                                  <p:stCondLst>
                                    <p:cond delay="0"/>
                                  </p:stCondLst>
                                  <p:childTnLst>
                                    <p:set>
                                      <p:cBhvr>
                                        <p:cTn id="360" dur="1" fill="hold">
                                          <p:stCondLst>
                                            <p:cond delay="0"/>
                                          </p:stCondLst>
                                        </p:cTn>
                                        <p:tgtEl>
                                          <p:spTgt spid="196"/>
                                        </p:tgtEl>
                                        <p:attrNameLst>
                                          <p:attrName>style.visibility</p:attrName>
                                        </p:attrNameLst>
                                      </p:cBhvr>
                                      <p:to>
                                        <p:strVal val="visible"/>
                                      </p:to>
                                    </p:set>
                                    <p:anim calcmode="lin" valueType="num">
                                      <p:cBhvr>
                                        <p:cTn id="361" dur="500" fill="hold"/>
                                        <p:tgtEl>
                                          <p:spTgt spid="196"/>
                                        </p:tgtEl>
                                        <p:attrNameLst>
                                          <p:attrName>ppt_w</p:attrName>
                                        </p:attrNameLst>
                                      </p:cBhvr>
                                      <p:tavLst>
                                        <p:tav tm="0">
                                          <p:val>
                                            <p:fltVal val="0"/>
                                          </p:val>
                                        </p:tav>
                                        <p:tav tm="100000">
                                          <p:val>
                                            <p:strVal val="#ppt_w"/>
                                          </p:val>
                                        </p:tav>
                                      </p:tavLst>
                                    </p:anim>
                                    <p:anim calcmode="lin" valueType="num">
                                      <p:cBhvr>
                                        <p:cTn id="362" dur="500" fill="hold"/>
                                        <p:tgtEl>
                                          <p:spTgt spid="196"/>
                                        </p:tgtEl>
                                        <p:attrNameLst>
                                          <p:attrName>ppt_h</p:attrName>
                                        </p:attrNameLst>
                                      </p:cBhvr>
                                      <p:tavLst>
                                        <p:tav tm="0">
                                          <p:val>
                                            <p:fltVal val="0"/>
                                          </p:val>
                                        </p:tav>
                                        <p:tav tm="100000">
                                          <p:val>
                                            <p:strVal val="#ppt_h"/>
                                          </p:val>
                                        </p:tav>
                                      </p:tavLst>
                                    </p:anim>
                                    <p:animEffect transition="in" filter="fade">
                                      <p:cBhvr>
                                        <p:cTn id="363" dur="500"/>
                                        <p:tgtEl>
                                          <p:spTgt spid="196"/>
                                        </p:tgtEl>
                                      </p:cBhvr>
                                    </p:animEffect>
                                  </p:childTnLst>
                                  <p:subTnLst>
                                    <p:audio>
                                      <p:cMediaNode>
                                        <p:cTn display="0" masterRel="sameClick">
                                          <p:stCondLst>
                                            <p:cond evt="begin" delay="0">
                                              <p:tn val="359"/>
                                            </p:cond>
                                          </p:stCondLst>
                                          <p:endCondLst>
                                            <p:cond evt="onStopAudio" delay="0">
                                              <p:tgtEl>
                                                <p:sldTgt/>
                                              </p:tgtEl>
                                            </p:cond>
                                          </p:endCondLst>
                                        </p:cTn>
                                        <p:tgtEl>
                                          <p:sndTgt r:embed="rId3" name="Bling.wav"/>
                                        </p:tgtEl>
                                      </p:cMediaNode>
                                    </p:audio>
                                  </p:subTnLst>
                                </p:cTn>
                              </p:par>
                              <p:par>
                                <p:cTn id="364" presetID="26" presetClass="emph" presetSubtype="0" fill="hold" grpId="1" nodeType="withEffect">
                                  <p:stCondLst>
                                    <p:cond delay="500"/>
                                  </p:stCondLst>
                                  <p:childTnLst>
                                    <p:animEffect transition="out" filter="fade">
                                      <p:cBhvr>
                                        <p:cTn id="365" dur="500" tmFilter="0, 0; .2, .5; .8, .5; 1, 0"/>
                                        <p:tgtEl>
                                          <p:spTgt spid="196"/>
                                        </p:tgtEl>
                                      </p:cBhvr>
                                    </p:animEffect>
                                    <p:animScale>
                                      <p:cBhvr>
                                        <p:cTn id="366" dur="250" autoRev="1" fill="hold"/>
                                        <p:tgtEl>
                                          <p:spTgt spid="196"/>
                                        </p:tgtEl>
                                      </p:cBhvr>
                                      <p:by x="105000" y="105000"/>
                                    </p:animScale>
                                  </p:childTnLst>
                                </p:cTn>
                              </p:par>
                              <p:par>
                                <p:cTn id="367" presetID="53" presetClass="entr" presetSubtype="16" fill="hold" grpId="0" nodeType="withEffect">
                                  <p:stCondLst>
                                    <p:cond delay="0"/>
                                  </p:stCondLst>
                                  <p:childTnLst>
                                    <p:set>
                                      <p:cBhvr>
                                        <p:cTn id="368" dur="1" fill="hold">
                                          <p:stCondLst>
                                            <p:cond delay="0"/>
                                          </p:stCondLst>
                                        </p:cTn>
                                        <p:tgtEl>
                                          <p:spTgt spid="239"/>
                                        </p:tgtEl>
                                        <p:attrNameLst>
                                          <p:attrName>style.visibility</p:attrName>
                                        </p:attrNameLst>
                                      </p:cBhvr>
                                      <p:to>
                                        <p:strVal val="visible"/>
                                      </p:to>
                                    </p:set>
                                    <p:anim calcmode="lin" valueType="num">
                                      <p:cBhvr>
                                        <p:cTn id="369" dur="500" fill="hold"/>
                                        <p:tgtEl>
                                          <p:spTgt spid="239"/>
                                        </p:tgtEl>
                                        <p:attrNameLst>
                                          <p:attrName>ppt_w</p:attrName>
                                        </p:attrNameLst>
                                      </p:cBhvr>
                                      <p:tavLst>
                                        <p:tav tm="0">
                                          <p:val>
                                            <p:fltVal val="0"/>
                                          </p:val>
                                        </p:tav>
                                        <p:tav tm="100000">
                                          <p:val>
                                            <p:strVal val="#ppt_w"/>
                                          </p:val>
                                        </p:tav>
                                      </p:tavLst>
                                    </p:anim>
                                    <p:anim calcmode="lin" valueType="num">
                                      <p:cBhvr>
                                        <p:cTn id="370" dur="500" fill="hold"/>
                                        <p:tgtEl>
                                          <p:spTgt spid="239"/>
                                        </p:tgtEl>
                                        <p:attrNameLst>
                                          <p:attrName>ppt_h</p:attrName>
                                        </p:attrNameLst>
                                      </p:cBhvr>
                                      <p:tavLst>
                                        <p:tav tm="0">
                                          <p:val>
                                            <p:fltVal val="0"/>
                                          </p:val>
                                        </p:tav>
                                        <p:tav tm="100000">
                                          <p:val>
                                            <p:strVal val="#ppt_h"/>
                                          </p:val>
                                        </p:tav>
                                      </p:tavLst>
                                    </p:anim>
                                    <p:animEffect transition="in" filter="fade">
                                      <p:cBhvr>
                                        <p:cTn id="371" dur="500"/>
                                        <p:tgtEl>
                                          <p:spTgt spid="239"/>
                                        </p:tgtEl>
                                      </p:cBhvr>
                                    </p:animEffect>
                                  </p:childTnLst>
                                  <p:subTnLst>
                                    <p:audio>
                                      <p:cMediaNode>
                                        <p:cTn display="0" masterRel="sameClick">
                                          <p:stCondLst>
                                            <p:cond evt="begin" delay="0">
                                              <p:tn val="367"/>
                                            </p:cond>
                                          </p:stCondLst>
                                          <p:endCondLst>
                                            <p:cond evt="onStopAudio" delay="0">
                                              <p:tgtEl>
                                                <p:sldTgt/>
                                              </p:tgtEl>
                                            </p:cond>
                                          </p:endCondLst>
                                        </p:cTn>
                                        <p:tgtEl>
                                          <p:sndTgt r:embed="rId3" name="Bling.wav"/>
                                        </p:tgtEl>
                                      </p:cMediaNode>
                                    </p:audio>
                                  </p:subTnLst>
                                </p:cTn>
                              </p:par>
                              <p:par>
                                <p:cTn id="372" presetID="26" presetClass="emph" presetSubtype="0" fill="hold" grpId="1" nodeType="withEffect">
                                  <p:stCondLst>
                                    <p:cond delay="500"/>
                                  </p:stCondLst>
                                  <p:childTnLst>
                                    <p:animEffect transition="out" filter="fade">
                                      <p:cBhvr>
                                        <p:cTn id="373" dur="500" tmFilter="0, 0; .2, .5; .8, .5; 1, 0"/>
                                        <p:tgtEl>
                                          <p:spTgt spid="239"/>
                                        </p:tgtEl>
                                      </p:cBhvr>
                                    </p:animEffect>
                                    <p:animScale>
                                      <p:cBhvr>
                                        <p:cTn id="374" dur="250" autoRev="1" fill="hold"/>
                                        <p:tgtEl>
                                          <p:spTgt spid="239"/>
                                        </p:tgtEl>
                                      </p:cBhvr>
                                      <p:by x="105000" y="105000"/>
                                    </p:animScale>
                                  </p:childTnLst>
                                </p:cTn>
                              </p:par>
                              <p:par>
                                <p:cTn id="375" presetID="53" presetClass="entr" presetSubtype="16" fill="hold" grpId="0" nodeType="withEffect">
                                  <p:stCondLst>
                                    <p:cond delay="0"/>
                                  </p:stCondLst>
                                  <p:childTnLst>
                                    <p:set>
                                      <p:cBhvr>
                                        <p:cTn id="376" dur="1" fill="hold">
                                          <p:stCondLst>
                                            <p:cond delay="0"/>
                                          </p:stCondLst>
                                        </p:cTn>
                                        <p:tgtEl>
                                          <p:spTgt spid="354"/>
                                        </p:tgtEl>
                                        <p:attrNameLst>
                                          <p:attrName>style.visibility</p:attrName>
                                        </p:attrNameLst>
                                      </p:cBhvr>
                                      <p:to>
                                        <p:strVal val="visible"/>
                                      </p:to>
                                    </p:set>
                                    <p:anim calcmode="lin" valueType="num">
                                      <p:cBhvr>
                                        <p:cTn id="377" dur="500" fill="hold"/>
                                        <p:tgtEl>
                                          <p:spTgt spid="354"/>
                                        </p:tgtEl>
                                        <p:attrNameLst>
                                          <p:attrName>ppt_w</p:attrName>
                                        </p:attrNameLst>
                                      </p:cBhvr>
                                      <p:tavLst>
                                        <p:tav tm="0">
                                          <p:val>
                                            <p:fltVal val="0"/>
                                          </p:val>
                                        </p:tav>
                                        <p:tav tm="100000">
                                          <p:val>
                                            <p:strVal val="#ppt_w"/>
                                          </p:val>
                                        </p:tav>
                                      </p:tavLst>
                                    </p:anim>
                                    <p:anim calcmode="lin" valueType="num">
                                      <p:cBhvr>
                                        <p:cTn id="378" dur="500" fill="hold"/>
                                        <p:tgtEl>
                                          <p:spTgt spid="354"/>
                                        </p:tgtEl>
                                        <p:attrNameLst>
                                          <p:attrName>ppt_h</p:attrName>
                                        </p:attrNameLst>
                                      </p:cBhvr>
                                      <p:tavLst>
                                        <p:tav tm="0">
                                          <p:val>
                                            <p:fltVal val="0"/>
                                          </p:val>
                                        </p:tav>
                                        <p:tav tm="100000">
                                          <p:val>
                                            <p:strVal val="#ppt_h"/>
                                          </p:val>
                                        </p:tav>
                                      </p:tavLst>
                                    </p:anim>
                                    <p:animEffect transition="in" filter="fade">
                                      <p:cBhvr>
                                        <p:cTn id="379" dur="500"/>
                                        <p:tgtEl>
                                          <p:spTgt spid="354"/>
                                        </p:tgtEl>
                                      </p:cBhvr>
                                    </p:animEffect>
                                  </p:childTnLst>
                                  <p:subTnLst>
                                    <p:audio>
                                      <p:cMediaNode>
                                        <p:cTn display="0" masterRel="sameClick">
                                          <p:stCondLst>
                                            <p:cond evt="begin" delay="0">
                                              <p:tn val="375"/>
                                            </p:cond>
                                          </p:stCondLst>
                                          <p:endCondLst>
                                            <p:cond evt="onStopAudio" delay="0">
                                              <p:tgtEl>
                                                <p:sldTgt/>
                                              </p:tgtEl>
                                            </p:cond>
                                          </p:endCondLst>
                                        </p:cTn>
                                        <p:tgtEl>
                                          <p:sndTgt r:embed="rId3" name="Bling.wav"/>
                                        </p:tgtEl>
                                      </p:cMediaNode>
                                    </p:audio>
                                  </p:subTnLst>
                                </p:cTn>
                              </p:par>
                              <p:par>
                                <p:cTn id="380" presetID="26" presetClass="emph" presetSubtype="0" fill="hold" grpId="1" nodeType="withEffect">
                                  <p:stCondLst>
                                    <p:cond delay="500"/>
                                  </p:stCondLst>
                                  <p:childTnLst>
                                    <p:animEffect transition="out" filter="fade">
                                      <p:cBhvr>
                                        <p:cTn id="381" dur="500" tmFilter="0, 0; .2, .5; .8, .5; 1, 0"/>
                                        <p:tgtEl>
                                          <p:spTgt spid="354"/>
                                        </p:tgtEl>
                                      </p:cBhvr>
                                    </p:animEffect>
                                    <p:animScale>
                                      <p:cBhvr>
                                        <p:cTn id="382" dur="250" autoRev="1" fill="hold"/>
                                        <p:tgtEl>
                                          <p:spTgt spid="354"/>
                                        </p:tgtEl>
                                      </p:cBhvr>
                                      <p:by x="105000" y="105000"/>
                                    </p:animScale>
                                  </p:childTnLst>
                                </p:cTn>
                              </p:par>
                              <p:par>
                                <p:cTn id="383" presetID="53" presetClass="entr" presetSubtype="16" fill="hold" grpId="0" nodeType="withEffect">
                                  <p:stCondLst>
                                    <p:cond delay="0"/>
                                  </p:stCondLst>
                                  <p:childTnLst>
                                    <p:set>
                                      <p:cBhvr>
                                        <p:cTn id="384" dur="1" fill="hold">
                                          <p:stCondLst>
                                            <p:cond delay="0"/>
                                          </p:stCondLst>
                                        </p:cTn>
                                        <p:tgtEl>
                                          <p:spTgt spid="370"/>
                                        </p:tgtEl>
                                        <p:attrNameLst>
                                          <p:attrName>style.visibility</p:attrName>
                                        </p:attrNameLst>
                                      </p:cBhvr>
                                      <p:to>
                                        <p:strVal val="visible"/>
                                      </p:to>
                                    </p:set>
                                    <p:anim calcmode="lin" valueType="num">
                                      <p:cBhvr>
                                        <p:cTn id="385" dur="500" fill="hold"/>
                                        <p:tgtEl>
                                          <p:spTgt spid="370"/>
                                        </p:tgtEl>
                                        <p:attrNameLst>
                                          <p:attrName>ppt_w</p:attrName>
                                        </p:attrNameLst>
                                      </p:cBhvr>
                                      <p:tavLst>
                                        <p:tav tm="0">
                                          <p:val>
                                            <p:fltVal val="0"/>
                                          </p:val>
                                        </p:tav>
                                        <p:tav tm="100000">
                                          <p:val>
                                            <p:strVal val="#ppt_w"/>
                                          </p:val>
                                        </p:tav>
                                      </p:tavLst>
                                    </p:anim>
                                    <p:anim calcmode="lin" valueType="num">
                                      <p:cBhvr>
                                        <p:cTn id="386" dur="500" fill="hold"/>
                                        <p:tgtEl>
                                          <p:spTgt spid="370"/>
                                        </p:tgtEl>
                                        <p:attrNameLst>
                                          <p:attrName>ppt_h</p:attrName>
                                        </p:attrNameLst>
                                      </p:cBhvr>
                                      <p:tavLst>
                                        <p:tav tm="0">
                                          <p:val>
                                            <p:fltVal val="0"/>
                                          </p:val>
                                        </p:tav>
                                        <p:tav tm="100000">
                                          <p:val>
                                            <p:strVal val="#ppt_h"/>
                                          </p:val>
                                        </p:tav>
                                      </p:tavLst>
                                    </p:anim>
                                    <p:animEffect transition="in" filter="fade">
                                      <p:cBhvr>
                                        <p:cTn id="387" dur="500"/>
                                        <p:tgtEl>
                                          <p:spTgt spid="370"/>
                                        </p:tgtEl>
                                      </p:cBhvr>
                                    </p:animEffect>
                                  </p:childTnLst>
                                  <p:subTnLst>
                                    <p:audio>
                                      <p:cMediaNode>
                                        <p:cTn display="0" masterRel="sameClick">
                                          <p:stCondLst>
                                            <p:cond evt="begin" delay="0">
                                              <p:tn val="383"/>
                                            </p:cond>
                                          </p:stCondLst>
                                          <p:endCondLst>
                                            <p:cond evt="onStopAudio" delay="0">
                                              <p:tgtEl>
                                                <p:sldTgt/>
                                              </p:tgtEl>
                                            </p:cond>
                                          </p:endCondLst>
                                        </p:cTn>
                                        <p:tgtEl>
                                          <p:sndTgt r:embed="rId3" name="Bling.wav"/>
                                        </p:tgtEl>
                                      </p:cMediaNode>
                                    </p:audio>
                                  </p:subTnLst>
                                </p:cTn>
                              </p:par>
                              <p:par>
                                <p:cTn id="388" presetID="26" presetClass="emph" presetSubtype="0" fill="hold" grpId="1" nodeType="withEffect">
                                  <p:stCondLst>
                                    <p:cond delay="500"/>
                                  </p:stCondLst>
                                  <p:childTnLst>
                                    <p:animEffect transition="out" filter="fade">
                                      <p:cBhvr>
                                        <p:cTn id="389" dur="500" tmFilter="0, 0; .2, .5; .8, .5; 1, 0"/>
                                        <p:tgtEl>
                                          <p:spTgt spid="370"/>
                                        </p:tgtEl>
                                      </p:cBhvr>
                                    </p:animEffect>
                                    <p:animScale>
                                      <p:cBhvr>
                                        <p:cTn id="390" dur="250" autoRev="1" fill="hold"/>
                                        <p:tgtEl>
                                          <p:spTgt spid="370"/>
                                        </p:tgtEl>
                                      </p:cBhvr>
                                      <p:by x="105000" y="105000"/>
                                    </p:animScale>
                                  </p:childTnLst>
                                </p:cTn>
                              </p:par>
                              <p:par>
                                <p:cTn id="391" presetID="53" presetClass="entr" presetSubtype="16" fill="hold" grpId="0" nodeType="withEffect">
                                  <p:stCondLst>
                                    <p:cond delay="0"/>
                                  </p:stCondLst>
                                  <p:childTnLst>
                                    <p:set>
                                      <p:cBhvr>
                                        <p:cTn id="392" dur="1" fill="hold">
                                          <p:stCondLst>
                                            <p:cond delay="0"/>
                                          </p:stCondLst>
                                        </p:cTn>
                                        <p:tgtEl>
                                          <p:spTgt spid="153"/>
                                        </p:tgtEl>
                                        <p:attrNameLst>
                                          <p:attrName>style.visibility</p:attrName>
                                        </p:attrNameLst>
                                      </p:cBhvr>
                                      <p:to>
                                        <p:strVal val="visible"/>
                                      </p:to>
                                    </p:set>
                                    <p:anim calcmode="lin" valueType="num">
                                      <p:cBhvr>
                                        <p:cTn id="393" dur="500" fill="hold"/>
                                        <p:tgtEl>
                                          <p:spTgt spid="153"/>
                                        </p:tgtEl>
                                        <p:attrNameLst>
                                          <p:attrName>ppt_w</p:attrName>
                                        </p:attrNameLst>
                                      </p:cBhvr>
                                      <p:tavLst>
                                        <p:tav tm="0">
                                          <p:val>
                                            <p:fltVal val="0"/>
                                          </p:val>
                                        </p:tav>
                                        <p:tav tm="100000">
                                          <p:val>
                                            <p:strVal val="#ppt_w"/>
                                          </p:val>
                                        </p:tav>
                                      </p:tavLst>
                                    </p:anim>
                                    <p:anim calcmode="lin" valueType="num">
                                      <p:cBhvr>
                                        <p:cTn id="394" dur="500" fill="hold"/>
                                        <p:tgtEl>
                                          <p:spTgt spid="153"/>
                                        </p:tgtEl>
                                        <p:attrNameLst>
                                          <p:attrName>ppt_h</p:attrName>
                                        </p:attrNameLst>
                                      </p:cBhvr>
                                      <p:tavLst>
                                        <p:tav tm="0">
                                          <p:val>
                                            <p:fltVal val="0"/>
                                          </p:val>
                                        </p:tav>
                                        <p:tav tm="100000">
                                          <p:val>
                                            <p:strVal val="#ppt_h"/>
                                          </p:val>
                                        </p:tav>
                                      </p:tavLst>
                                    </p:anim>
                                    <p:animEffect transition="in" filter="fade">
                                      <p:cBhvr>
                                        <p:cTn id="395" dur="500"/>
                                        <p:tgtEl>
                                          <p:spTgt spid="153"/>
                                        </p:tgtEl>
                                      </p:cBhvr>
                                    </p:animEffect>
                                  </p:childTnLst>
                                  <p:subTnLst>
                                    <p:audio>
                                      <p:cMediaNode>
                                        <p:cTn display="0" masterRel="sameClick">
                                          <p:stCondLst>
                                            <p:cond evt="begin" delay="0">
                                              <p:tn val="391"/>
                                            </p:cond>
                                          </p:stCondLst>
                                          <p:endCondLst>
                                            <p:cond evt="onStopAudio" delay="0">
                                              <p:tgtEl>
                                                <p:sldTgt/>
                                              </p:tgtEl>
                                            </p:cond>
                                          </p:endCondLst>
                                        </p:cTn>
                                        <p:tgtEl>
                                          <p:sndTgt r:embed="rId3" name="Bling.wav"/>
                                        </p:tgtEl>
                                      </p:cMediaNode>
                                    </p:audio>
                                  </p:subTnLst>
                                </p:cTn>
                              </p:par>
                              <p:par>
                                <p:cTn id="396" presetID="26" presetClass="emph" presetSubtype="0" fill="hold" grpId="1" nodeType="withEffect">
                                  <p:stCondLst>
                                    <p:cond delay="500"/>
                                  </p:stCondLst>
                                  <p:childTnLst>
                                    <p:animEffect transition="out" filter="fade">
                                      <p:cBhvr>
                                        <p:cTn id="397" dur="500" tmFilter="0, 0; .2, .5; .8, .5; 1, 0"/>
                                        <p:tgtEl>
                                          <p:spTgt spid="153"/>
                                        </p:tgtEl>
                                      </p:cBhvr>
                                    </p:animEffect>
                                    <p:animScale>
                                      <p:cBhvr>
                                        <p:cTn id="398" dur="250" autoRev="1" fill="hold"/>
                                        <p:tgtEl>
                                          <p:spTgt spid="153"/>
                                        </p:tgtEl>
                                      </p:cBhvr>
                                      <p:by x="105000" y="105000"/>
                                    </p:animScale>
                                  </p:childTnLst>
                                </p:cTn>
                              </p:par>
                              <p:par>
                                <p:cTn id="399" presetID="53" presetClass="entr" presetSubtype="16" fill="hold" grpId="0" nodeType="withEffect">
                                  <p:stCondLst>
                                    <p:cond delay="0"/>
                                  </p:stCondLst>
                                  <p:childTnLst>
                                    <p:set>
                                      <p:cBhvr>
                                        <p:cTn id="400" dur="1" fill="hold">
                                          <p:stCondLst>
                                            <p:cond delay="0"/>
                                          </p:stCondLst>
                                        </p:cTn>
                                        <p:tgtEl>
                                          <p:spTgt spid="167"/>
                                        </p:tgtEl>
                                        <p:attrNameLst>
                                          <p:attrName>style.visibility</p:attrName>
                                        </p:attrNameLst>
                                      </p:cBhvr>
                                      <p:to>
                                        <p:strVal val="visible"/>
                                      </p:to>
                                    </p:set>
                                    <p:anim calcmode="lin" valueType="num">
                                      <p:cBhvr>
                                        <p:cTn id="401" dur="500" fill="hold"/>
                                        <p:tgtEl>
                                          <p:spTgt spid="167"/>
                                        </p:tgtEl>
                                        <p:attrNameLst>
                                          <p:attrName>ppt_w</p:attrName>
                                        </p:attrNameLst>
                                      </p:cBhvr>
                                      <p:tavLst>
                                        <p:tav tm="0">
                                          <p:val>
                                            <p:fltVal val="0"/>
                                          </p:val>
                                        </p:tav>
                                        <p:tav tm="100000">
                                          <p:val>
                                            <p:strVal val="#ppt_w"/>
                                          </p:val>
                                        </p:tav>
                                      </p:tavLst>
                                    </p:anim>
                                    <p:anim calcmode="lin" valueType="num">
                                      <p:cBhvr>
                                        <p:cTn id="402" dur="500" fill="hold"/>
                                        <p:tgtEl>
                                          <p:spTgt spid="167"/>
                                        </p:tgtEl>
                                        <p:attrNameLst>
                                          <p:attrName>ppt_h</p:attrName>
                                        </p:attrNameLst>
                                      </p:cBhvr>
                                      <p:tavLst>
                                        <p:tav tm="0">
                                          <p:val>
                                            <p:fltVal val="0"/>
                                          </p:val>
                                        </p:tav>
                                        <p:tav tm="100000">
                                          <p:val>
                                            <p:strVal val="#ppt_h"/>
                                          </p:val>
                                        </p:tav>
                                      </p:tavLst>
                                    </p:anim>
                                    <p:animEffect transition="in" filter="fade">
                                      <p:cBhvr>
                                        <p:cTn id="403" dur="500"/>
                                        <p:tgtEl>
                                          <p:spTgt spid="167"/>
                                        </p:tgtEl>
                                      </p:cBhvr>
                                    </p:animEffect>
                                  </p:childTnLst>
                                  <p:subTnLst>
                                    <p:audio>
                                      <p:cMediaNode>
                                        <p:cTn display="0" masterRel="sameClick">
                                          <p:stCondLst>
                                            <p:cond evt="begin" delay="0">
                                              <p:tn val="399"/>
                                            </p:cond>
                                          </p:stCondLst>
                                          <p:endCondLst>
                                            <p:cond evt="onStopAudio" delay="0">
                                              <p:tgtEl>
                                                <p:sldTgt/>
                                              </p:tgtEl>
                                            </p:cond>
                                          </p:endCondLst>
                                        </p:cTn>
                                        <p:tgtEl>
                                          <p:sndTgt r:embed="rId3" name="Bling.wav"/>
                                        </p:tgtEl>
                                      </p:cMediaNode>
                                    </p:audio>
                                  </p:subTnLst>
                                </p:cTn>
                              </p:par>
                              <p:par>
                                <p:cTn id="404" presetID="26" presetClass="emph" presetSubtype="0" fill="hold" grpId="1" nodeType="withEffect">
                                  <p:stCondLst>
                                    <p:cond delay="500"/>
                                  </p:stCondLst>
                                  <p:childTnLst>
                                    <p:animEffect transition="out" filter="fade">
                                      <p:cBhvr>
                                        <p:cTn id="405" dur="500" tmFilter="0, 0; .2, .5; .8, .5; 1, 0"/>
                                        <p:tgtEl>
                                          <p:spTgt spid="167"/>
                                        </p:tgtEl>
                                      </p:cBhvr>
                                    </p:animEffect>
                                    <p:animScale>
                                      <p:cBhvr>
                                        <p:cTn id="406" dur="250" autoRev="1" fill="hold"/>
                                        <p:tgtEl>
                                          <p:spTgt spid="167"/>
                                        </p:tgtEl>
                                      </p:cBhvr>
                                      <p:by x="105000" y="105000"/>
                                    </p:animScale>
                                  </p:childTnLst>
                                </p:cTn>
                              </p:par>
                              <p:par>
                                <p:cTn id="407" presetID="53" presetClass="entr" presetSubtype="16" fill="hold" grpId="0" nodeType="withEffect">
                                  <p:stCondLst>
                                    <p:cond delay="0"/>
                                  </p:stCondLst>
                                  <p:childTnLst>
                                    <p:set>
                                      <p:cBhvr>
                                        <p:cTn id="408" dur="1" fill="hold">
                                          <p:stCondLst>
                                            <p:cond delay="0"/>
                                          </p:stCondLst>
                                        </p:cTn>
                                        <p:tgtEl>
                                          <p:spTgt spid="156"/>
                                        </p:tgtEl>
                                        <p:attrNameLst>
                                          <p:attrName>style.visibility</p:attrName>
                                        </p:attrNameLst>
                                      </p:cBhvr>
                                      <p:to>
                                        <p:strVal val="visible"/>
                                      </p:to>
                                    </p:set>
                                    <p:anim calcmode="lin" valueType="num">
                                      <p:cBhvr>
                                        <p:cTn id="409" dur="500" fill="hold"/>
                                        <p:tgtEl>
                                          <p:spTgt spid="156"/>
                                        </p:tgtEl>
                                        <p:attrNameLst>
                                          <p:attrName>ppt_w</p:attrName>
                                        </p:attrNameLst>
                                      </p:cBhvr>
                                      <p:tavLst>
                                        <p:tav tm="0">
                                          <p:val>
                                            <p:fltVal val="0"/>
                                          </p:val>
                                        </p:tav>
                                        <p:tav tm="100000">
                                          <p:val>
                                            <p:strVal val="#ppt_w"/>
                                          </p:val>
                                        </p:tav>
                                      </p:tavLst>
                                    </p:anim>
                                    <p:anim calcmode="lin" valueType="num">
                                      <p:cBhvr>
                                        <p:cTn id="410" dur="500" fill="hold"/>
                                        <p:tgtEl>
                                          <p:spTgt spid="156"/>
                                        </p:tgtEl>
                                        <p:attrNameLst>
                                          <p:attrName>ppt_h</p:attrName>
                                        </p:attrNameLst>
                                      </p:cBhvr>
                                      <p:tavLst>
                                        <p:tav tm="0">
                                          <p:val>
                                            <p:fltVal val="0"/>
                                          </p:val>
                                        </p:tav>
                                        <p:tav tm="100000">
                                          <p:val>
                                            <p:strVal val="#ppt_h"/>
                                          </p:val>
                                        </p:tav>
                                      </p:tavLst>
                                    </p:anim>
                                    <p:animEffect transition="in" filter="fade">
                                      <p:cBhvr>
                                        <p:cTn id="411" dur="500"/>
                                        <p:tgtEl>
                                          <p:spTgt spid="156"/>
                                        </p:tgtEl>
                                      </p:cBhvr>
                                    </p:animEffect>
                                  </p:childTnLst>
                                  <p:subTnLst>
                                    <p:audio>
                                      <p:cMediaNode>
                                        <p:cTn display="0" masterRel="sameClick">
                                          <p:stCondLst>
                                            <p:cond evt="begin" delay="0">
                                              <p:tn val="407"/>
                                            </p:cond>
                                          </p:stCondLst>
                                          <p:endCondLst>
                                            <p:cond evt="onStopAudio" delay="0">
                                              <p:tgtEl>
                                                <p:sldTgt/>
                                              </p:tgtEl>
                                            </p:cond>
                                          </p:endCondLst>
                                        </p:cTn>
                                        <p:tgtEl>
                                          <p:sndTgt r:embed="rId3" name="Bling.wav"/>
                                        </p:tgtEl>
                                      </p:cMediaNode>
                                    </p:audio>
                                  </p:subTnLst>
                                </p:cTn>
                              </p:par>
                              <p:par>
                                <p:cTn id="412" presetID="26" presetClass="emph" presetSubtype="0" fill="hold" grpId="1" nodeType="withEffect">
                                  <p:stCondLst>
                                    <p:cond delay="500"/>
                                  </p:stCondLst>
                                  <p:childTnLst>
                                    <p:animEffect transition="out" filter="fade">
                                      <p:cBhvr>
                                        <p:cTn id="413" dur="500" tmFilter="0, 0; .2, .5; .8, .5; 1, 0"/>
                                        <p:tgtEl>
                                          <p:spTgt spid="156"/>
                                        </p:tgtEl>
                                      </p:cBhvr>
                                    </p:animEffect>
                                    <p:animScale>
                                      <p:cBhvr>
                                        <p:cTn id="414" dur="250" autoRev="1" fill="hold"/>
                                        <p:tgtEl>
                                          <p:spTgt spid="156"/>
                                        </p:tgtEl>
                                      </p:cBhvr>
                                      <p:by x="105000" y="105000"/>
                                    </p:animScale>
                                  </p:childTnLst>
                                </p:cTn>
                              </p:par>
                              <p:par>
                                <p:cTn id="415" presetID="53" presetClass="entr" presetSubtype="16" fill="hold" grpId="0" nodeType="withEffect">
                                  <p:stCondLst>
                                    <p:cond delay="0"/>
                                  </p:stCondLst>
                                  <p:childTnLst>
                                    <p:set>
                                      <p:cBhvr>
                                        <p:cTn id="416" dur="1" fill="hold">
                                          <p:stCondLst>
                                            <p:cond delay="0"/>
                                          </p:stCondLst>
                                        </p:cTn>
                                        <p:tgtEl>
                                          <p:spTgt spid="163"/>
                                        </p:tgtEl>
                                        <p:attrNameLst>
                                          <p:attrName>style.visibility</p:attrName>
                                        </p:attrNameLst>
                                      </p:cBhvr>
                                      <p:to>
                                        <p:strVal val="visible"/>
                                      </p:to>
                                    </p:set>
                                    <p:anim calcmode="lin" valueType="num">
                                      <p:cBhvr>
                                        <p:cTn id="417" dur="500" fill="hold"/>
                                        <p:tgtEl>
                                          <p:spTgt spid="163"/>
                                        </p:tgtEl>
                                        <p:attrNameLst>
                                          <p:attrName>ppt_w</p:attrName>
                                        </p:attrNameLst>
                                      </p:cBhvr>
                                      <p:tavLst>
                                        <p:tav tm="0">
                                          <p:val>
                                            <p:fltVal val="0"/>
                                          </p:val>
                                        </p:tav>
                                        <p:tav tm="100000">
                                          <p:val>
                                            <p:strVal val="#ppt_w"/>
                                          </p:val>
                                        </p:tav>
                                      </p:tavLst>
                                    </p:anim>
                                    <p:anim calcmode="lin" valueType="num">
                                      <p:cBhvr>
                                        <p:cTn id="418" dur="500" fill="hold"/>
                                        <p:tgtEl>
                                          <p:spTgt spid="163"/>
                                        </p:tgtEl>
                                        <p:attrNameLst>
                                          <p:attrName>ppt_h</p:attrName>
                                        </p:attrNameLst>
                                      </p:cBhvr>
                                      <p:tavLst>
                                        <p:tav tm="0">
                                          <p:val>
                                            <p:fltVal val="0"/>
                                          </p:val>
                                        </p:tav>
                                        <p:tav tm="100000">
                                          <p:val>
                                            <p:strVal val="#ppt_h"/>
                                          </p:val>
                                        </p:tav>
                                      </p:tavLst>
                                    </p:anim>
                                    <p:animEffect transition="in" filter="fade">
                                      <p:cBhvr>
                                        <p:cTn id="419" dur="500"/>
                                        <p:tgtEl>
                                          <p:spTgt spid="163"/>
                                        </p:tgtEl>
                                      </p:cBhvr>
                                    </p:animEffect>
                                  </p:childTnLst>
                                  <p:subTnLst>
                                    <p:audio>
                                      <p:cMediaNode>
                                        <p:cTn display="0" masterRel="sameClick">
                                          <p:stCondLst>
                                            <p:cond evt="begin" delay="0">
                                              <p:tn val="415"/>
                                            </p:cond>
                                          </p:stCondLst>
                                          <p:endCondLst>
                                            <p:cond evt="onStopAudio" delay="0">
                                              <p:tgtEl>
                                                <p:sldTgt/>
                                              </p:tgtEl>
                                            </p:cond>
                                          </p:endCondLst>
                                        </p:cTn>
                                        <p:tgtEl>
                                          <p:sndTgt r:embed="rId3" name="Bling.wav"/>
                                        </p:tgtEl>
                                      </p:cMediaNode>
                                    </p:audio>
                                  </p:subTnLst>
                                </p:cTn>
                              </p:par>
                              <p:par>
                                <p:cTn id="420" presetID="26" presetClass="emph" presetSubtype="0" fill="hold" grpId="1" nodeType="withEffect">
                                  <p:stCondLst>
                                    <p:cond delay="500"/>
                                  </p:stCondLst>
                                  <p:childTnLst>
                                    <p:animEffect transition="out" filter="fade">
                                      <p:cBhvr>
                                        <p:cTn id="421" dur="500" tmFilter="0, 0; .2, .5; .8, .5; 1, 0"/>
                                        <p:tgtEl>
                                          <p:spTgt spid="163"/>
                                        </p:tgtEl>
                                      </p:cBhvr>
                                    </p:animEffect>
                                    <p:animScale>
                                      <p:cBhvr>
                                        <p:cTn id="422" dur="250" autoRev="1" fill="hold"/>
                                        <p:tgtEl>
                                          <p:spTgt spid="163"/>
                                        </p:tgtEl>
                                      </p:cBhvr>
                                      <p:by x="105000" y="105000"/>
                                    </p:animScale>
                                  </p:childTnLst>
                                </p:cTn>
                              </p:par>
                            </p:childTnLst>
                          </p:cTn>
                        </p:par>
                      </p:childTnLst>
                    </p:cTn>
                  </p:par>
                </p:childTnLst>
              </p:cTn>
              <p:nextCondLst>
                <p:cond evt="onClick" delay="0">
                  <p:tgtEl>
                    <p:spTgt spid="179"/>
                  </p:tgtEl>
                </p:cond>
              </p:nextCondLst>
            </p:seq>
            <p:seq concurrent="1" nextAc="seek">
              <p:cTn id="423" restart="whenNotActive" fill="hold" evtFilter="cancelBubble" nodeType="interactiveSeq">
                <p:stCondLst>
                  <p:cond evt="onClick" delay="0">
                    <p:tgtEl>
                      <p:spTgt spid="4"/>
                    </p:tgtEl>
                  </p:cond>
                </p:stCondLst>
                <p:endSync evt="end" delay="0">
                  <p:rtn val="all"/>
                </p:endSync>
                <p:childTnLst>
                  <p:par>
                    <p:cTn id="424" fill="hold">
                      <p:stCondLst>
                        <p:cond delay="0"/>
                      </p:stCondLst>
                      <p:childTnLst>
                        <p:par>
                          <p:cTn id="425" fill="hold">
                            <p:stCondLst>
                              <p:cond delay="0"/>
                            </p:stCondLst>
                            <p:childTnLst>
                              <p:par>
                                <p:cTn id="426" presetID="53" presetClass="entr" presetSubtype="16" fill="hold" grpId="0" nodeType="withEffect">
                                  <p:stCondLst>
                                    <p:cond delay="0"/>
                                  </p:stCondLst>
                                  <p:childTnLst>
                                    <p:set>
                                      <p:cBhvr>
                                        <p:cTn id="427" dur="1" fill="hold">
                                          <p:stCondLst>
                                            <p:cond delay="0"/>
                                          </p:stCondLst>
                                        </p:cTn>
                                        <p:tgtEl>
                                          <p:spTgt spid="232"/>
                                        </p:tgtEl>
                                        <p:attrNameLst>
                                          <p:attrName>style.visibility</p:attrName>
                                        </p:attrNameLst>
                                      </p:cBhvr>
                                      <p:to>
                                        <p:strVal val="visible"/>
                                      </p:to>
                                    </p:set>
                                    <p:anim calcmode="lin" valueType="num">
                                      <p:cBhvr>
                                        <p:cTn id="428" dur="500" fill="hold"/>
                                        <p:tgtEl>
                                          <p:spTgt spid="232"/>
                                        </p:tgtEl>
                                        <p:attrNameLst>
                                          <p:attrName>ppt_w</p:attrName>
                                        </p:attrNameLst>
                                      </p:cBhvr>
                                      <p:tavLst>
                                        <p:tav tm="0">
                                          <p:val>
                                            <p:fltVal val="0"/>
                                          </p:val>
                                        </p:tav>
                                        <p:tav tm="100000">
                                          <p:val>
                                            <p:strVal val="#ppt_w"/>
                                          </p:val>
                                        </p:tav>
                                      </p:tavLst>
                                    </p:anim>
                                    <p:anim calcmode="lin" valueType="num">
                                      <p:cBhvr>
                                        <p:cTn id="429" dur="500" fill="hold"/>
                                        <p:tgtEl>
                                          <p:spTgt spid="232"/>
                                        </p:tgtEl>
                                        <p:attrNameLst>
                                          <p:attrName>ppt_h</p:attrName>
                                        </p:attrNameLst>
                                      </p:cBhvr>
                                      <p:tavLst>
                                        <p:tav tm="0">
                                          <p:val>
                                            <p:fltVal val="0"/>
                                          </p:val>
                                        </p:tav>
                                        <p:tav tm="100000">
                                          <p:val>
                                            <p:strVal val="#ppt_h"/>
                                          </p:val>
                                        </p:tav>
                                      </p:tavLst>
                                    </p:anim>
                                    <p:animEffect transition="in" filter="fade">
                                      <p:cBhvr>
                                        <p:cTn id="430" dur="500"/>
                                        <p:tgtEl>
                                          <p:spTgt spid="232"/>
                                        </p:tgtEl>
                                      </p:cBhvr>
                                    </p:animEffect>
                                  </p:childTnLst>
                                  <p:subTnLst>
                                    <p:audio>
                                      <p:cMediaNode>
                                        <p:cTn display="0" masterRel="sameClick">
                                          <p:stCondLst>
                                            <p:cond evt="begin" delay="0">
                                              <p:tn val="426"/>
                                            </p:cond>
                                          </p:stCondLst>
                                          <p:endCondLst>
                                            <p:cond evt="onStopAudio" delay="0">
                                              <p:tgtEl>
                                                <p:sldTgt/>
                                              </p:tgtEl>
                                            </p:cond>
                                          </p:endCondLst>
                                        </p:cTn>
                                        <p:tgtEl>
                                          <p:sndTgt r:embed="rId3" name="Bling.wav"/>
                                        </p:tgtEl>
                                      </p:cMediaNode>
                                    </p:audio>
                                  </p:subTnLst>
                                </p:cTn>
                              </p:par>
                              <p:par>
                                <p:cTn id="431" presetID="26" presetClass="emph" presetSubtype="0" fill="hold" grpId="1" nodeType="withEffect">
                                  <p:stCondLst>
                                    <p:cond delay="500"/>
                                  </p:stCondLst>
                                  <p:childTnLst>
                                    <p:animEffect transition="out" filter="fade">
                                      <p:cBhvr>
                                        <p:cTn id="432" dur="500" tmFilter="0, 0; .2, .5; .8, .5; 1, 0"/>
                                        <p:tgtEl>
                                          <p:spTgt spid="232"/>
                                        </p:tgtEl>
                                      </p:cBhvr>
                                    </p:animEffect>
                                    <p:animScale>
                                      <p:cBhvr>
                                        <p:cTn id="433" dur="250" autoRev="1" fill="hold"/>
                                        <p:tgtEl>
                                          <p:spTgt spid="232"/>
                                        </p:tgtEl>
                                      </p:cBhvr>
                                      <p:by x="105000" y="105000"/>
                                    </p:animScale>
                                  </p:childTnLst>
                                </p:cTn>
                              </p:par>
                              <p:par>
                                <p:cTn id="434" presetID="53" presetClass="entr" presetSubtype="16" fill="hold" grpId="0" nodeType="withEffect">
                                  <p:stCondLst>
                                    <p:cond delay="0"/>
                                  </p:stCondLst>
                                  <p:childTnLst>
                                    <p:set>
                                      <p:cBhvr>
                                        <p:cTn id="435" dur="1" fill="hold">
                                          <p:stCondLst>
                                            <p:cond delay="0"/>
                                          </p:stCondLst>
                                        </p:cTn>
                                        <p:tgtEl>
                                          <p:spTgt spid="184"/>
                                        </p:tgtEl>
                                        <p:attrNameLst>
                                          <p:attrName>style.visibility</p:attrName>
                                        </p:attrNameLst>
                                      </p:cBhvr>
                                      <p:to>
                                        <p:strVal val="visible"/>
                                      </p:to>
                                    </p:set>
                                    <p:anim calcmode="lin" valueType="num">
                                      <p:cBhvr>
                                        <p:cTn id="436" dur="500" fill="hold"/>
                                        <p:tgtEl>
                                          <p:spTgt spid="184"/>
                                        </p:tgtEl>
                                        <p:attrNameLst>
                                          <p:attrName>ppt_w</p:attrName>
                                        </p:attrNameLst>
                                      </p:cBhvr>
                                      <p:tavLst>
                                        <p:tav tm="0">
                                          <p:val>
                                            <p:fltVal val="0"/>
                                          </p:val>
                                        </p:tav>
                                        <p:tav tm="100000">
                                          <p:val>
                                            <p:strVal val="#ppt_w"/>
                                          </p:val>
                                        </p:tav>
                                      </p:tavLst>
                                    </p:anim>
                                    <p:anim calcmode="lin" valueType="num">
                                      <p:cBhvr>
                                        <p:cTn id="437" dur="500" fill="hold"/>
                                        <p:tgtEl>
                                          <p:spTgt spid="184"/>
                                        </p:tgtEl>
                                        <p:attrNameLst>
                                          <p:attrName>ppt_h</p:attrName>
                                        </p:attrNameLst>
                                      </p:cBhvr>
                                      <p:tavLst>
                                        <p:tav tm="0">
                                          <p:val>
                                            <p:fltVal val="0"/>
                                          </p:val>
                                        </p:tav>
                                        <p:tav tm="100000">
                                          <p:val>
                                            <p:strVal val="#ppt_h"/>
                                          </p:val>
                                        </p:tav>
                                      </p:tavLst>
                                    </p:anim>
                                    <p:animEffect transition="in" filter="fade">
                                      <p:cBhvr>
                                        <p:cTn id="438" dur="500"/>
                                        <p:tgtEl>
                                          <p:spTgt spid="184"/>
                                        </p:tgtEl>
                                      </p:cBhvr>
                                    </p:animEffect>
                                  </p:childTnLst>
                                  <p:subTnLst>
                                    <p:audio>
                                      <p:cMediaNode>
                                        <p:cTn display="0" masterRel="sameClick">
                                          <p:stCondLst>
                                            <p:cond evt="begin" delay="0">
                                              <p:tn val="434"/>
                                            </p:cond>
                                          </p:stCondLst>
                                          <p:endCondLst>
                                            <p:cond evt="onStopAudio" delay="0">
                                              <p:tgtEl>
                                                <p:sldTgt/>
                                              </p:tgtEl>
                                            </p:cond>
                                          </p:endCondLst>
                                        </p:cTn>
                                        <p:tgtEl>
                                          <p:sndTgt r:embed="rId3" name="Bling.wav"/>
                                        </p:tgtEl>
                                      </p:cMediaNode>
                                    </p:audio>
                                  </p:subTnLst>
                                </p:cTn>
                              </p:par>
                              <p:par>
                                <p:cTn id="439" presetID="26" presetClass="emph" presetSubtype="0" fill="hold" grpId="1" nodeType="withEffect">
                                  <p:stCondLst>
                                    <p:cond delay="500"/>
                                  </p:stCondLst>
                                  <p:childTnLst>
                                    <p:animEffect transition="out" filter="fade">
                                      <p:cBhvr>
                                        <p:cTn id="440" dur="500" tmFilter="0, 0; .2, .5; .8, .5; 1, 0"/>
                                        <p:tgtEl>
                                          <p:spTgt spid="184"/>
                                        </p:tgtEl>
                                      </p:cBhvr>
                                    </p:animEffect>
                                    <p:animScale>
                                      <p:cBhvr>
                                        <p:cTn id="441" dur="250" autoRev="1" fill="hold"/>
                                        <p:tgtEl>
                                          <p:spTgt spid="184"/>
                                        </p:tgtEl>
                                      </p:cBhvr>
                                      <p:by x="105000" y="105000"/>
                                    </p:animScale>
                                  </p:childTnLst>
                                </p:cTn>
                              </p:par>
                              <p:par>
                                <p:cTn id="442" presetID="53" presetClass="entr" presetSubtype="16" fill="hold" grpId="0" nodeType="withEffect">
                                  <p:stCondLst>
                                    <p:cond delay="0"/>
                                  </p:stCondLst>
                                  <p:childTnLst>
                                    <p:set>
                                      <p:cBhvr>
                                        <p:cTn id="443" dur="1" fill="hold">
                                          <p:stCondLst>
                                            <p:cond delay="0"/>
                                          </p:stCondLst>
                                        </p:cTn>
                                        <p:tgtEl>
                                          <p:spTgt spid="234"/>
                                        </p:tgtEl>
                                        <p:attrNameLst>
                                          <p:attrName>style.visibility</p:attrName>
                                        </p:attrNameLst>
                                      </p:cBhvr>
                                      <p:to>
                                        <p:strVal val="visible"/>
                                      </p:to>
                                    </p:set>
                                    <p:anim calcmode="lin" valueType="num">
                                      <p:cBhvr>
                                        <p:cTn id="444" dur="500" fill="hold"/>
                                        <p:tgtEl>
                                          <p:spTgt spid="234"/>
                                        </p:tgtEl>
                                        <p:attrNameLst>
                                          <p:attrName>ppt_w</p:attrName>
                                        </p:attrNameLst>
                                      </p:cBhvr>
                                      <p:tavLst>
                                        <p:tav tm="0">
                                          <p:val>
                                            <p:fltVal val="0"/>
                                          </p:val>
                                        </p:tav>
                                        <p:tav tm="100000">
                                          <p:val>
                                            <p:strVal val="#ppt_w"/>
                                          </p:val>
                                        </p:tav>
                                      </p:tavLst>
                                    </p:anim>
                                    <p:anim calcmode="lin" valueType="num">
                                      <p:cBhvr>
                                        <p:cTn id="445" dur="500" fill="hold"/>
                                        <p:tgtEl>
                                          <p:spTgt spid="234"/>
                                        </p:tgtEl>
                                        <p:attrNameLst>
                                          <p:attrName>ppt_h</p:attrName>
                                        </p:attrNameLst>
                                      </p:cBhvr>
                                      <p:tavLst>
                                        <p:tav tm="0">
                                          <p:val>
                                            <p:fltVal val="0"/>
                                          </p:val>
                                        </p:tav>
                                        <p:tav tm="100000">
                                          <p:val>
                                            <p:strVal val="#ppt_h"/>
                                          </p:val>
                                        </p:tav>
                                      </p:tavLst>
                                    </p:anim>
                                    <p:animEffect transition="in" filter="fade">
                                      <p:cBhvr>
                                        <p:cTn id="446" dur="500"/>
                                        <p:tgtEl>
                                          <p:spTgt spid="234"/>
                                        </p:tgtEl>
                                      </p:cBhvr>
                                    </p:animEffect>
                                  </p:childTnLst>
                                  <p:subTnLst>
                                    <p:audio>
                                      <p:cMediaNode>
                                        <p:cTn display="0" masterRel="sameClick">
                                          <p:stCondLst>
                                            <p:cond evt="begin" delay="0">
                                              <p:tn val="442"/>
                                            </p:cond>
                                          </p:stCondLst>
                                          <p:endCondLst>
                                            <p:cond evt="onStopAudio" delay="0">
                                              <p:tgtEl>
                                                <p:sldTgt/>
                                              </p:tgtEl>
                                            </p:cond>
                                          </p:endCondLst>
                                        </p:cTn>
                                        <p:tgtEl>
                                          <p:sndTgt r:embed="rId3" name="Bling.wav"/>
                                        </p:tgtEl>
                                      </p:cMediaNode>
                                    </p:audio>
                                  </p:subTnLst>
                                </p:cTn>
                              </p:par>
                              <p:par>
                                <p:cTn id="447" presetID="26" presetClass="emph" presetSubtype="0" fill="hold" grpId="1" nodeType="withEffect">
                                  <p:stCondLst>
                                    <p:cond delay="500"/>
                                  </p:stCondLst>
                                  <p:childTnLst>
                                    <p:animEffect transition="out" filter="fade">
                                      <p:cBhvr>
                                        <p:cTn id="448" dur="500" tmFilter="0, 0; .2, .5; .8, .5; 1, 0"/>
                                        <p:tgtEl>
                                          <p:spTgt spid="234"/>
                                        </p:tgtEl>
                                      </p:cBhvr>
                                    </p:animEffect>
                                    <p:animScale>
                                      <p:cBhvr>
                                        <p:cTn id="449" dur="250" autoRev="1" fill="hold"/>
                                        <p:tgtEl>
                                          <p:spTgt spid="234"/>
                                        </p:tgtEl>
                                      </p:cBhvr>
                                      <p:by x="105000" y="105000"/>
                                    </p:animScale>
                                  </p:childTnLst>
                                </p:cTn>
                              </p:par>
                              <p:par>
                                <p:cTn id="450" presetID="53" presetClass="entr" presetSubtype="16" fill="hold" grpId="0" nodeType="withEffect">
                                  <p:stCondLst>
                                    <p:cond delay="0"/>
                                  </p:stCondLst>
                                  <p:childTnLst>
                                    <p:set>
                                      <p:cBhvr>
                                        <p:cTn id="451" dur="1" fill="hold">
                                          <p:stCondLst>
                                            <p:cond delay="0"/>
                                          </p:stCondLst>
                                        </p:cTn>
                                        <p:tgtEl>
                                          <p:spTgt spid="317"/>
                                        </p:tgtEl>
                                        <p:attrNameLst>
                                          <p:attrName>style.visibility</p:attrName>
                                        </p:attrNameLst>
                                      </p:cBhvr>
                                      <p:to>
                                        <p:strVal val="visible"/>
                                      </p:to>
                                    </p:set>
                                    <p:anim calcmode="lin" valueType="num">
                                      <p:cBhvr>
                                        <p:cTn id="452" dur="500" fill="hold"/>
                                        <p:tgtEl>
                                          <p:spTgt spid="317"/>
                                        </p:tgtEl>
                                        <p:attrNameLst>
                                          <p:attrName>ppt_w</p:attrName>
                                        </p:attrNameLst>
                                      </p:cBhvr>
                                      <p:tavLst>
                                        <p:tav tm="0">
                                          <p:val>
                                            <p:fltVal val="0"/>
                                          </p:val>
                                        </p:tav>
                                        <p:tav tm="100000">
                                          <p:val>
                                            <p:strVal val="#ppt_w"/>
                                          </p:val>
                                        </p:tav>
                                      </p:tavLst>
                                    </p:anim>
                                    <p:anim calcmode="lin" valueType="num">
                                      <p:cBhvr>
                                        <p:cTn id="453" dur="500" fill="hold"/>
                                        <p:tgtEl>
                                          <p:spTgt spid="317"/>
                                        </p:tgtEl>
                                        <p:attrNameLst>
                                          <p:attrName>ppt_h</p:attrName>
                                        </p:attrNameLst>
                                      </p:cBhvr>
                                      <p:tavLst>
                                        <p:tav tm="0">
                                          <p:val>
                                            <p:fltVal val="0"/>
                                          </p:val>
                                        </p:tav>
                                        <p:tav tm="100000">
                                          <p:val>
                                            <p:strVal val="#ppt_h"/>
                                          </p:val>
                                        </p:tav>
                                      </p:tavLst>
                                    </p:anim>
                                    <p:animEffect transition="in" filter="fade">
                                      <p:cBhvr>
                                        <p:cTn id="454" dur="500"/>
                                        <p:tgtEl>
                                          <p:spTgt spid="317"/>
                                        </p:tgtEl>
                                      </p:cBhvr>
                                    </p:animEffect>
                                  </p:childTnLst>
                                  <p:subTnLst>
                                    <p:audio>
                                      <p:cMediaNode>
                                        <p:cTn display="0" masterRel="sameClick">
                                          <p:stCondLst>
                                            <p:cond evt="begin" delay="0">
                                              <p:tn val="450"/>
                                            </p:cond>
                                          </p:stCondLst>
                                          <p:endCondLst>
                                            <p:cond evt="onStopAudio" delay="0">
                                              <p:tgtEl>
                                                <p:sldTgt/>
                                              </p:tgtEl>
                                            </p:cond>
                                          </p:endCondLst>
                                        </p:cTn>
                                        <p:tgtEl>
                                          <p:sndTgt r:embed="rId3" name="Bling.wav"/>
                                        </p:tgtEl>
                                      </p:cMediaNode>
                                    </p:audio>
                                  </p:subTnLst>
                                </p:cTn>
                              </p:par>
                              <p:par>
                                <p:cTn id="455" presetID="26" presetClass="emph" presetSubtype="0" fill="hold" grpId="1" nodeType="withEffect">
                                  <p:stCondLst>
                                    <p:cond delay="500"/>
                                  </p:stCondLst>
                                  <p:childTnLst>
                                    <p:animEffect transition="out" filter="fade">
                                      <p:cBhvr>
                                        <p:cTn id="456" dur="500" tmFilter="0, 0; .2, .5; .8, .5; 1, 0"/>
                                        <p:tgtEl>
                                          <p:spTgt spid="317"/>
                                        </p:tgtEl>
                                      </p:cBhvr>
                                    </p:animEffect>
                                    <p:animScale>
                                      <p:cBhvr>
                                        <p:cTn id="457" dur="250" autoRev="1" fill="hold"/>
                                        <p:tgtEl>
                                          <p:spTgt spid="317"/>
                                        </p:tgtEl>
                                      </p:cBhvr>
                                      <p:by x="105000" y="105000"/>
                                    </p:animScale>
                                  </p:childTnLst>
                                </p:cTn>
                              </p:par>
                              <p:par>
                                <p:cTn id="458" presetID="53" presetClass="entr" presetSubtype="16" fill="hold" grpId="0" nodeType="withEffect">
                                  <p:stCondLst>
                                    <p:cond delay="0"/>
                                  </p:stCondLst>
                                  <p:childTnLst>
                                    <p:set>
                                      <p:cBhvr>
                                        <p:cTn id="459" dur="1" fill="hold">
                                          <p:stCondLst>
                                            <p:cond delay="0"/>
                                          </p:stCondLst>
                                        </p:cTn>
                                        <p:tgtEl>
                                          <p:spTgt spid="335"/>
                                        </p:tgtEl>
                                        <p:attrNameLst>
                                          <p:attrName>style.visibility</p:attrName>
                                        </p:attrNameLst>
                                      </p:cBhvr>
                                      <p:to>
                                        <p:strVal val="visible"/>
                                      </p:to>
                                    </p:set>
                                    <p:anim calcmode="lin" valueType="num">
                                      <p:cBhvr>
                                        <p:cTn id="460" dur="500" fill="hold"/>
                                        <p:tgtEl>
                                          <p:spTgt spid="335"/>
                                        </p:tgtEl>
                                        <p:attrNameLst>
                                          <p:attrName>ppt_w</p:attrName>
                                        </p:attrNameLst>
                                      </p:cBhvr>
                                      <p:tavLst>
                                        <p:tav tm="0">
                                          <p:val>
                                            <p:fltVal val="0"/>
                                          </p:val>
                                        </p:tav>
                                        <p:tav tm="100000">
                                          <p:val>
                                            <p:strVal val="#ppt_w"/>
                                          </p:val>
                                        </p:tav>
                                      </p:tavLst>
                                    </p:anim>
                                    <p:anim calcmode="lin" valueType="num">
                                      <p:cBhvr>
                                        <p:cTn id="461" dur="500" fill="hold"/>
                                        <p:tgtEl>
                                          <p:spTgt spid="335"/>
                                        </p:tgtEl>
                                        <p:attrNameLst>
                                          <p:attrName>ppt_h</p:attrName>
                                        </p:attrNameLst>
                                      </p:cBhvr>
                                      <p:tavLst>
                                        <p:tav tm="0">
                                          <p:val>
                                            <p:fltVal val="0"/>
                                          </p:val>
                                        </p:tav>
                                        <p:tav tm="100000">
                                          <p:val>
                                            <p:strVal val="#ppt_h"/>
                                          </p:val>
                                        </p:tav>
                                      </p:tavLst>
                                    </p:anim>
                                    <p:animEffect transition="in" filter="fade">
                                      <p:cBhvr>
                                        <p:cTn id="462" dur="500"/>
                                        <p:tgtEl>
                                          <p:spTgt spid="335"/>
                                        </p:tgtEl>
                                      </p:cBhvr>
                                    </p:animEffect>
                                  </p:childTnLst>
                                  <p:subTnLst>
                                    <p:audio>
                                      <p:cMediaNode>
                                        <p:cTn display="0" masterRel="sameClick">
                                          <p:stCondLst>
                                            <p:cond evt="begin" delay="0">
                                              <p:tn val="458"/>
                                            </p:cond>
                                          </p:stCondLst>
                                          <p:endCondLst>
                                            <p:cond evt="onStopAudio" delay="0">
                                              <p:tgtEl>
                                                <p:sldTgt/>
                                              </p:tgtEl>
                                            </p:cond>
                                          </p:endCondLst>
                                        </p:cTn>
                                        <p:tgtEl>
                                          <p:sndTgt r:embed="rId3" name="Bling.wav"/>
                                        </p:tgtEl>
                                      </p:cMediaNode>
                                    </p:audio>
                                  </p:subTnLst>
                                </p:cTn>
                              </p:par>
                              <p:par>
                                <p:cTn id="463" presetID="26" presetClass="emph" presetSubtype="0" fill="hold" grpId="1" nodeType="withEffect">
                                  <p:stCondLst>
                                    <p:cond delay="500"/>
                                  </p:stCondLst>
                                  <p:childTnLst>
                                    <p:animEffect transition="out" filter="fade">
                                      <p:cBhvr>
                                        <p:cTn id="464" dur="500" tmFilter="0, 0; .2, .5; .8, .5; 1, 0"/>
                                        <p:tgtEl>
                                          <p:spTgt spid="335"/>
                                        </p:tgtEl>
                                      </p:cBhvr>
                                    </p:animEffect>
                                    <p:animScale>
                                      <p:cBhvr>
                                        <p:cTn id="465" dur="250" autoRev="1" fill="hold"/>
                                        <p:tgtEl>
                                          <p:spTgt spid="335"/>
                                        </p:tgtEl>
                                      </p:cBhvr>
                                      <p:by x="105000" y="105000"/>
                                    </p:animScale>
                                  </p:childTnLst>
                                </p:cTn>
                              </p:par>
                              <p:par>
                                <p:cTn id="466" presetID="53" presetClass="entr" presetSubtype="16" fill="hold" grpId="0" nodeType="withEffect">
                                  <p:stCondLst>
                                    <p:cond delay="0"/>
                                  </p:stCondLst>
                                  <p:childTnLst>
                                    <p:set>
                                      <p:cBhvr>
                                        <p:cTn id="467" dur="1" fill="hold">
                                          <p:stCondLst>
                                            <p:cond delay="0"/>
                                          </p:stCondLst>
                                        </p:cTn>
                                        <p:tgtEl>
                                          <p:spTgt spid="351"/>
                                        </p:tgtEl>
                                        <p:attrNameLst>
                                          <p:attrName>style.visibility</p:attrName>
                                        </p:attrNameLst>
                                      </p:cBhvr>
                                      <p:to>
                                        <p:strVal val="visible"/>
                                      </p:to>
                                    </p:set>
                                    <p:anim calcmode="lin" valueType="num">
                                      <p:cBhvr>
                                        <p:cTn id="468" dur="500" fill="hold"/>
                                        <p:tgtEl>
                                          <p:spTgt spid="351"/>
                                        </p:tgtEl>
                                        <p:attrNameLst>
                                          <p:attrName>ppt_w</p:attrName>
                                        </p:attrNameLst>
                                      </p:cBhvr>
                                      <p:tavLst>
                                        <p:tav tm="0">
                                          <p:val>
                                            <p:fltVal val="0"/>
                                          </p:val>
                                        </p:tav>
                                        <p:tav tm="100000">
                                          <p:val>
                                            <p:strVal val="#ppt_w"/>
                                          </p:val>
                                        </p:tav>
                                      </p:tavLst>
                                    </p:anim>
                                    <p:anim calcmode="lin" valueType="num">
                                      <p:cBhvr>
                                        <p:cTn id="469" dur="500" fill="hold"/>
                                        <p:tgtEl>
                                          <p:spTgt spid="351"/>
                                        </p:tgtEl>
                                        <p:attrNameLst>
                                          <p:attrName>ppt_h</p:attrName>
                                        </p:attrNameLst>
                                      </p:cBhvr>
                                      <p:tavLst>
                                        <p:tav tm="0">
                                          <p:val>
                                            <p:fltVal val="0"/>
                                          </p:val>
                                        </p:tav>
                                        <p:tav tm="100000">
                                          <p:val>
                                            <p:strVal val="#ppt_h"/>
                                          </p:val>
                                        </p:tav>
                                      </p:tavLst>
                                    </p:anim>
                                    <p:animEffect transition="in" filter="fade">
                                      <p:cBhvr>
                                        <p:cTn id="470" dur="500"/>
                                        <p:tgtEl>
                                          <p:spTgt spid="351"/>
                                        </p:tgtEl>
                                      </p:cBhvr>
                                    </p:animEffect>
                                  </p:childTnLst>
                                  <p:subTnLst>
                                    <p:audio>
                                      <p:cMediaNode>
                                        <p:cTn display="0" masterRel="sameClick">
                                          <p:stCondLst>
                                            <p:cond evt="begin" delay="0">
                                              <p:tn val="466"/>
                                            </p:cond>
                                          </p:stCondLst>
                                          <p:endCondLst>
                                            <p:cond evt="onStopAudio" delay="0">
                                              <p:tgtEl>
                                                <p:sldTgt/>
                                              </p:tgtEl>
                                            </p:cond>
                                          </p:endCondLst>
                                        </p:cTn>
                                        <p:tgtEl>
                                          <p:sndTgt r:embed="rId3" name="Bling.wav"/>
                                        </p:tgtEl>
                                      </p:cMediaNode>
                                    </p:audio>
                                  </p:subTnLst>
                                </p:cTn>
                              </p:par>
                              <p:par>
                                <p:cTn id="471" presetID="26" presetClass="emph" presetSubtype="0" fill="hold" grpId="1" nodeType="withEffect">
                                  <p:stCondLst>
                                    <p:cond delay="500"/>
                                  </p:stCondLst>
                                  <p:childTnLst>
                                    <p:animEffect transition="out" filter="fade">
                                      <p:cBhvr>
                                        <p:cTn id="472" dur="500" tmFilter="0, 0; .2, .5; .8, .5; 1, 0"/>
                                        <p:tgtEl>
                                          <p:spTgt spid="351"/>
                                        </p:tgtEl>
                                      </p:cBhvr>
                                    </p:animEffect>
                                    <p:animScale>
                                      <p:cBhvr>
                                        <p:cTn id="473" dur="250" autoRev="1" fill="hold"/>
                                        <p:tgtEl>
                                          <p:spTgt spid="351"/>
                                        </p:tgtEl>
                                      </p:cBhvr>
                                      <p:by x="105000" y="105000"/>
                                    </p:animScale>
                                  </p:childTnLst>
                                </p:cTn>
                              </p:par>
                              <p:par>
                                <p:cTn id="474" presetID="53" presetClass="entr" presetSubtype="16" fill="hold" grpId="0" nodeType="withEffect">
                                  <p:stCondLst>
                                    <p:cond delay="0"/>
                                  </p:stCondLst>
                                  <p:childTnLst>
                                    <p:set>
                                      <p:cBhvr>
                                        <p:cTn id="475" dur="1" fill="hold">
                                          <p:stCondLst>
                                            <p:cond delay="0"/>
                                          </p:stCondLst>
                                        </p:cTn>
                                        <p:tgtEl>
                                          <p:spTgt spid="367"/>
                                        </p:tgtEl>
                                        <p:attrNameLst>
                                          <p:attrName>style.visibility</p:attrName>
                                        </p:attrNameLst>
                                      </p:cBhvr>
                                      <p:to>
                                        <p:strVal val="visible"/>
                                      </p:to>
                                    </p:set>
                                    <p:anim calcmode="lin" valueType="num">
                                      <p:cBhvr>
                                        <p:cTn id="476" dur="500" fill="hold"/>
                                        <p:tgtEl>
                                          <p:spTgt spid="367"/>
                                        </p:tgtEl>
                                        <p:attrNameLst>
                                          <p:attrName>ppt_w</p:attrName>
                                        </p:attrNameLst>
                                      </p:cBhvr>
                                      <p:tavLst>
                                        <p:tav tm="0">
                                          <p:val>
                                            <p:fltVal val="0"/>
                                          </p:val>
                                        </p:tav>
                                        <p:tav tm="100000">
                                          <p:val>
                                            <p:strVal val="#ppt_w"/>
                                          </p:val>
                                        </p:tav>
                                      </p:tavLst>
                                    </p:anim>
                                    <p:anim calcmode="lin" valueType="num">
                                      <p:cBhvr>
                                        <p:cTn id="477" dur="500" fill="hold"/>
                                        <p:tgtEl>
                                          <p:spTgt spid="367"/>
                                        </p:tgtEl>
                                        <p:attrNameLst>
                                          <p:attrName>ppt_h</p:attrName>
                                        </p:attrNameLst>
                                      </p:cBhvr>
                                      <p:tavLst>
                                        <p:tav tm="0">
                                          <p:val>
                                            <p:fltVal val="0"/>
                                          </p:val>
                                        </p:tav>
                                        <p:tav tm="100000">
                                          <p:val>
                                            <p:strVal val="#ppt_h"/>
                                          </p:val>
                                        </p:tav>
                                      </p:tavLst>
                                    </p:anim>
                                    <p:animEffect transition="in" filter="fade">
                                      <p:cBhvr>
                                        <p:cTn id="478" dur="500"/>
                                        <p:tgtEl>
                                          <p:spTgt spid="367"/>
                                        </p:tgtEl>
                                      </p:cBhvr>
                                    </p:animEffect>
                                  </p:childTnLst>
                                  <p:subTnLst>
                                    <p:audio>
                                      <p:cMediaNode>
                                        <p:cTn display="0" masterRel="sameClick">
                                          <p:stCondLst>
                                            <p:cond evt="begin" delay="0">
                                              <p:tn val="474"/>
                                            </p:cond>
                                          </p:stCondLst>
                                          <p:endCondLst>
                                            <p:cond evt="onStopAudio" delay="0">
                                              <p:tgtEl>
                                                <p:sldTgt/>
                                              </p:tgtEl>
                                            </p:cond>
                                          </p:endCondLst>
                                        </p:cTn>
                                        <p:tgtEl>
                                          <p:sndTgt r:embed="rId3" name="Bling.wav"/>
                                        </p:tgtEl>
                                      </p:cMediaNode>
                                    </p:audio>
                                  </p:subTnLst>
                                </p:cTn>
                              </p:par>
                              <p:par>
                                <p:cTn id="479" presetID="26" presetClass="emph" presetSubtype="0" fill="hold" grpId="1" nodeType="withEffect">
                                  <p:stCondLst>
                                    <p:cond delay="500"/>
                                  </p:stCondLst>
                                  <p:childTnLst>
                                    <p:animEffect transition="out" filter="fade">
                                      <p:cBhvr>
                                        <p:cTn id="480" dur="500" tmFilter="0, 0; .2, .5; .8, .5; 1, 0"/>
                                        <p:tgtEl>
                                          <p:spTgt spid="367"/>
                                        </p:tgtEl>
                                      </p:cBhvr>
                                    </p:animEffect>
                                    <p:animScale>
                                      <p:cBhvr>
                                        <p:cTn id="481" dur="250" autoRev="1" fill="hold"/>
                                        <p:tgtEl>
                                          <p:spTgt spid="367"/>
                                        </p:tgtEl>
                                      </p:cBhvr>
                                      <p:by x="105000" y="105000"/>
                                    </p:animScale>
                                  </p:childTnLst>
                                </p:cTn>
                              </p:par>
                            </p:childTnLst>
                          </p:cTn>
                        </p:par>
                      </p:childTnLst>
                    </p:cTn>
                  </p:par>
                </p:childTnLst>
              </p:cTn>
              <p:nextCondLst>
                <p:cond evt="onClick" delay="0">
                  <p:tgtEl>
                    <p:spTgt spid="4"/>
                  </p:tgtEl>
                </p:cond>
              </p:nextCondLst>
            </p:seq>
          </p:childTnLst>
        </p:cTn>
      </p:par>
    </p:tnLst>
    <p:bldLst>
      <p:bldP spid="232" grpId="0"/>
      <p:bldP spid="232" grpId="1"/>
      <p:bldP spid="241" grpId="0"/>
      <p:bldP spid="241" grpId="1"/>
      <p:bldP spid="253" grpId="0"/>
      <p:bldP spid="253" grpId="1"/>
      <p:bldP spid="254" grpId="0"/>
      <p:bldP spid="254" grpId="1"/>
      <p:bldP spid="255" grpId="0"/>
      <p:bldP spid="255" grpId="1"/>
      <p:bldP spid="256" grpId="0"/>
      <p:bldP spid="256" grpId="1"/>
      <p:bldP spid="257" grpId="0"/>
      <p:bldP spid="257" grpId="1"/>
      <p:bldP spid="258" grpId="0"/>
      <p:bldP spid="258" grpId="1"/>
      <p:bldP spid="184" grpId="0" animBg="1"/>
      <p:bldP spid="184" grpId="1" animBg="1"/>
      <p:bldP spid="185" grpId="0" animBg="1"/>
      <p:bldP spid="185" grpId="1" animBg="1"/>
      <p:bldP spid="196" grpId="0" animBg="1"/>
      <p:bldP spid="196" grpId="1" animBg="1"/>
      <p:bldP spid="197" grpId="0" animBg="1"/>
      <p:bldP spid="197" grpId="1" animBg="1"/>
      <p:bldP spid="209" grpId="0" animBg="1"/>
      <p:bldP spid="209" grpId="1" animBg="1"/>
      <p:bldP spid="211" grpId="0" animBg="1"/>
      <p:bldP spid="211" grpId="1" animBg="1"/>
      <p:bldP spid="234" grpId="0" animBg="1"/>
      <p:bldP spid="234" grpId="1" animBg="1"/>
      <p:bldP spid="239" grpId="0" animBg="1"/>
      <p:bldP spid="239" grpId="1" animBg="1"/>
      <p:bldP spid="260" grpId="0" animBg="1"/>
      <p:bldP spid="260" grpId="1" animBg="1"/>
      <p:bldP spid="271" grpId="0" animBg="1"/>
      <p:bldP spid="271" grpId="1" animBg="1"/>
      <p:bldP spid="289" grpId="0" animBg="1"/>
      <p:bldP spid="289" grpId="1" animBg="1"/>
      <p:bldP spid="317" grpId="0" animBg="1"/>
      <p:bldP spid="317" grpId="1" animBg="1"/>
      <p:bldP spid="325" grpId="0" animBg="1"/>
      <p:bldP spid="325" grpId="1" animBg="1"/>
      <p:bldP spid="335" grpId="0" animBg="1"/>
      <p:bldP spid="335" grpId="1" animBg="1"/>
      <p:bldP spid="337" grpId="0" animBg="1"/>
      <p:bldP spid="337" grpId="1" animBg="1"/>
      <p:bldP spid="341" grpId="0" animBg="1"/>
      <p:bldP spid="341" grpId="1" animBg="1"/>
      <p:bldP spid="351" grpId="0" animBg="1"/>
      <p:bldP spid="351" grpId="1" animBg="1"/>
      <p:bldP spid="354" grpId="0" animBg="1"/>
      <p:bldP spid="354" grpId="1" animBg="1"/>
      <p:bldP spid="357" grpId="0" animBg="1"/>
      <p:bldP spid="357" grpId="1" animBg="1"/>
      <p:bldP spid="358" grpId="0" animBg="1"/>
      <p:bldP spid="358" grpId="1" animBg="1"/>
      <p:bldP spid="367" grpId="0" animBg="1"/>
      <p:bldP spid="367" grpId="1" animBg="1"/>
      <p:bldP spid="368" grpId="0" animBg="1"/>
      <p:bldP spid="368" grpId="1" animBg="1"/>
      <p:bldP spid="369" grpId="0" animBg="1"/>
      <p:bldP spid="369" grpId="1" animBg="1"/>
      <p:bldP spid="370" grpId="0" animBg="1"/>
      <p:bldP spid="370" grpId="1" animBg="1"/>
      <p:bldP spid="373" grpId="0" animBg="1"/>
      <p:bldP spid="373" grpId="1" animBg="1"/>
      <p:bldP spid="374" grpId="0" animBg="1"/>
      <p:bldP spid="374" grpId="1" animBg="1"/>
      <p:bldP spid="403" grpId="0" animBg="1"/>
      <p:bldP spid="403" grpId="1" animBg="1"/>
      <p:bldP spid="419" grpId="0" animBg="1"/>
      <p:bldP spid="419" grpId="1" animBg="1"/>
      <p:bldP spid="438" grpId="0" animBg="1"/>
      <p:bldP spid="438" grpId="1" animBg="1"/>
      <p:bldP spid="153" grpId="0" animBg="1"/>
      <p:bldP spid="153" grpId="1" animBg="1"/>
      <p:bldP spid="156" grpId="0" animBg="1"/>
      <p:bldP spid="156" grpId="1" animBg="1"/>
      <p:bldP spid="163" grpId="0" animBg="1"/>
      <p:bldP spid="163" grpId="1" animBg="1"/>
      <p:bldP spid="167" grpId="0" animBg="1"/>
      <p:bldP spid="167" grpId="1" animBg="1"/>
      <p:bldP spid="172" grpId="0" animBg="1"/>
      <p:bldP spid="172" grpId="1" animBg="1"/>
      <p:bldP spid="174" grpId="0" animBg="1"/>
      <p:bldP spid="17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4213" y="0"/>
            <a:ext cx="7068107" cy="7068107"/>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3">
              <a:alphaModFix amt="18999"/>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5" name="Freeform 5"/>
          <p:cNvSpPr/>
          <p:nvPr/>
        </p:nvSpPr>
        <p:spPr>
          <a:xfrm>
            <a:off x="164397" y="0"/>
            <a:ext cx="521403" cy="2266969"/>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 name="Freeform 3"/>
          <p:cNvSpPr/>
          <p:nvPr/>
        </p:nvSpPr>
        <p:spPr>
          <a:xfrm flipH="1">
            <a:off x="-1730" y="3598919"/>
            <a:ext cx="1846966" cy="3316515"/>
          </a:xfrm>
          <a:custGeom>
            <a:avLst/>
            <a:gdLst/>
            <a:ahLst/>
            <a:cxnLst/>
            <a:rect l="l" t="t" r="r" b="b"/>
            <a:pathLst>
              <a:path w="4958917" h="8523138">
                <a:moveTo>
                  <a:pt x="4958917" y="0"/>
                </a:moveTo>
                <a:lnTo>
                  <a:pt x="0" y="0"/>
                </a:lnTo>
                <a:lnTo>
                  <a:pt x="0" y="8523138"/>
                </a:lnTo>
                <a:lnTo>
                  <a:pt x="4958917" y="8523138"/>
                </a:lnTo>
                <a:lnTo>
                  <a:pt x="495891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1" name="Freeform 2"/>
          <p:cNvSpPr/>
          <p:nvPr/>
        </p:nvSpPr>
        <p:spPr>
          <a:xfrm flipH="1">
            <a:off x="9326034" y="5543834"/>
            <a:ext cx="3725333" cy="27432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6" name="Rectangle 5"/>
          <p:cNvSpPr/>
          <p:nvPr/>
        </p:nvSpPr>
        <p:spPr>
          <a:xfrm>
            <a:off x="1845236" y="3012763"/>
            <a:ext cx="1034676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3F3F3F"/>
                </a:solidFill>
                <a:effectLst>
                  <a:outerShdw blurRad="38100" dist="38100" dir="2700000" algn="tl">
                    <a:srgbClr val="000000">
                      <a:alpha val="43137"/>
                    </a:srgbClr>
                  </a:outerShdw>
                </a:effectLst>
                <a:uLnTx/>
                <a:uFillTx/>
                <a:latin typeface="#9Slide07 Altus" pitchFamily="2" charset="0"/>
                <a:ea typeface="+mn-ea"/>
                <a:cs typeface="+mn-cs"/>
              </a:rPr>
              <a:t>Cường</a:t>
            </a:r>
            <a:r>
              <a:rPr kumimoji="0" lang="vi-VN" sz="3600" b="1" i="0" u="none" strike="noStrike" kern="1200" cap="none" spc="0" normalizeH="0" noProof="0">
                <a:ln>
                  <a:noFill/>
                </a:ln>
                <a:solidFill>
                  <a:srgbClr val="3F3F3F"/>
                </a:solidFill>
                <a:effectLst>
                  <a:outerShdw blurRad="38100" dist="38100" dir="2700000" algn="tl">
                    <a:srgbClr val="000000">
                      <a:alpha val="43137"/>
                    </a:srgbClr>
                  </a:outerShdw>
                </a:effectLst>
                <a:uLnTx/>
                <a:uFillTx/>
                <a:latin typeface="#9Slide07 Altus" pitchFamily="2" charset="0"/>
                <a:ea typeface="+mn-ea"/>
                <a:cs typeface="+mn-cs"/>
              </a:rPr>
              <a:t> độ</a:t>
            </a:r>
            <a:r>
              <a:rPr kumimoji="0" lang="vi-VN" sz="3600" b="1" i="0" u="none" strike="noStrike" kern="1200" cap="none" spc="0" normalizeH="0" baseline="0" noProof="0">
                <a:ln>
                  <a:noFill/>
                </a:ln>
                <a:solidFill>
                  <a:srgbClr val="3F3F3F"/>
                </a:solidFill>
                <a:effectLst/>
                <a:uLnTx/>
                <a:uFillTx/>
                <a:latin typeface="#9Slide07 Altus" pitchFamily="2" charset="0"/>
                <a:ea typeface="+mn-ea"/>
                <a:cs typeface="+mn-cs"/>
              </a:rPr>
              <a:t>. </a:t>
            </a:r>
            <a:endParaRPr kumimoji="0" lang="en-US" sz="3600" b="1" i="0" u="none" strike="noStrike" kern="1200" cap="none" spc="0" normalizeH="0" baseline="0" noProof="0" dirty="0">
              <a:ln>
                <a:noFill/>
              </a:ln>
              <a:solidFill>
                <a:srgbClr val="3F3F3F"/>
              </a:solidFill>
              <a:effectLst/>
              <a:uLnTx/>
              <a:uFillTx/>
              <a:latin typeface="#9Slide07 Altus" pitchFamily="2" charset="0"/>
              <a:ea typeface="+mn-ea"/>
              <a:cs typeface="+mn-cs"/>
            </a:endParaRPr>
          </a:p>
        </p:txBody>
      </p:sp>
      <p:sp>
        <p:nvSpPr>
          <p:cNvPr id="13" name="Freeform 6"/>
          <p:cNvSpPr/>
          <p:nvPr/>
        </p:nvSpPr>
        <p:spPr>
          <a:xfrm>
            <a:off x="5123893" y="0"/>
            <a:ext cx="7068107" cy="7068107"/>
          </a:xfrm>
          <a:custGeom>
            <a:avLst/>
            <a:gdLst/>
            <a:ahLst/>
            <a:cxnLst/>
            <a:rect l="l" t="t" r="r" b="b"/>
            <a:pathLst>
              <a:path w="10602160" h="10602160">
                <a:moveTo>
                  <a:pt x="0" y="0"/>
                </a:moveTo>
                <a:lnTo>
                  <a:pt x="10602160" y="0"/>
                </a:lnTo>
                <a:lnTo>
                  <a:pt x="10602160" y="10602160"/>
                </a:lnTo>
                <a:lnTo>
                  <a:pt x="0" y="10602160"/>
                </a:lnTo>
                <a:lnTo>
                  <a:pt x="0" y="0"/>
                </a:lnTo>
                <a:close/>
              </a:path>
            </a:pathLst>
          </a:custGeom>
          <a:blipFill>
            <a:blip r:embed="rId3">
              <a:alphaModFix amt="18999"/>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8" name="Freeform 8"/>
          <p:cNvSpPr/>
          <p:nvPr/>
        </p:nvSpPr>
        <p:spPr>
          <a:xfrm flipH="1">
            <a:off x="10277975" y="-476408"/>
            <a:ext cx="2456451" cy="2324417"/>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pic>
        <p:nvPicPr>
          <p:cNvPr id="9218" name="Picture 2" descr="Công của dòng điện là gì | Công thức tính công dòng điện"/>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47281" t="21126" r="757" b="40918"/>
          <a:stretch/>
        </p:blipFill>
        <p:spPr bwMode="auto">
          <a:xfrm>
            <a:off x="3082105" y="685800"/>
            <a:ext cx="5791932" cy="232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91922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1000"/>
                                        <p:tgtEl>
                                          <p:spTgt spid="9218"/>
                                        </p:tgtEl>
                                      </p:cBhvr>
                                    </p:animEffect>
                                    <p:anim calcmode="lin" valueType="num">
                                      <p:cBhvr>
                                        <p:cTn id="12" dur="1000" fill="hold"/>
                                        <p:tgtEl>
                                          <p:spTgt spid="9218"/>
                                        </p:tgtEl>
                                        <p:attrNameLst>
                                          <p:attrName>ppt_x</p:attrName>
                                        </p:attrNameLst>
                                      </p:cBhvr>
                                      <p:tavLst>
                                        <p:tav tm="0">
                                          <p:val>
                                            <p:strVal val="#ppt_x"/>
                                          </p:val>
                                        </p:tav>
                                        <p:tav tm="100000">
                                          <p:val>
                                            <p:strVal val="#ppt_x"/>
                                          </p:val>
                                        </p:tav>
                                      </p:tavLst>
                                    </p:anim>
                                    <p:anim calcmode="lin" valueType="num">
                                      <p:cBhvr>
                                        <p:cTn id="13"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4213" y="0"/>
            <a:ext cx="7068107" cy="7068107"/>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3149600" y="2118722"/>
            <a:ext cx="5892800" cy="2123079"/>
          </a:xfrm>
          <a:custGeom>
            <a:avLst/>
            <a:gdLst/>
            <a:ahLst/>
            <a:cxnLst/>
            <a:rect l="l" t="t" r="r" b="b"/>
            <a:pathLst>
              <a:path w="7315200" h="2739875">
                <a:moveTo>
                  <a:pt x="0" y="0"/>
                </a:moveTo>
                <a:lnTo>
                  <a:pt x="7315200" y="0"/>
                </a:lnTo>
                <a:lnTo>
                  <a:pt x="7315200" y="2739875"/>
                </a:lnTo>
                <a:lnTo>
                  <a:pt x="0" y="27398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1475691">
            <a:off x="8237009" y="3547066"/>
            <a:ext cx="1288155" cy="1292857"/>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164397" y="0"/>
            <a:ext cx="521403" cy="2266969"/>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8"/>
            <a:stretch>
              <a:fillRect/>
            </a:stretch>
          </a:blipFill>
        </p:spPr>
        <p:txBody>
          <a:bodyPr/>
          <a:lstStyle/>
          <a:p>
            <a:endParaRPr lang="vi-VN"/>
          </a:p>
        </p:txBody>
      </p:sp>
      <p:sp>
        <p:nvSpPr>
          <p:cNvPr id="9" name="Freeform 6"/>
          <p:cNvSpPr/>
          <p:nvPr/>
        </p:nvSpPr>
        <p:spPr>
          <a:xfrm>
            <a:off x="5123893" y="0"/>
            <a:ext cx="7068107" cy="7068107"/>
          </a:xfrm>
          <a:custGeom>
            <a:avLst/>
            <a:gdLst/>
            <a:ahLst/>
            <a:cxnLst/>
            <a:rect l="l" t="t" r="r" b="b"/>
            <a:pathLst>
              <a:path w="10602160" h="10602160">
                <a:moveTo>
                  <a:pt x="0" y="0"/>
                </a:moveTo>
                <a:lnTo>
                  <a:pt x="10602160" y="0"/>
                </a:lnTo>
                <a:lnTo>
                  <a:pt x="10602160"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8" name="Freeform 8"/>
          <p:cNvSpPr/>
          <p:nvPr/>
        </p:nvSpPr>
        <p:spPr>
          <a:xfrm flipH="1">
            <a:off x="10277975" y="-476408"/>
            <a:ext cx="2456451" cy="2324417"/>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vi-VN"/>
          </a:p>
        </p:txBody>
      </p:sp>
      <p:sp>
        <p:nvSpPr>
          <p:cNvPr id="11" name="Freeform 2"/>
          <p:cNvSpPr/>
          <p:nvPr/>
        </p:nvSpPr>
        <p:spPr>
          <a:xfrm flipH="1">
            <a:off x="9326034" y="5543834"/>
            <a:ext cx="3725333" cy="27432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Tree>
    <p:extLst>
      <p:ext uri="{BB962C8B-B14F-4D97-AF65-F5344CB8AC3E}">
        <p14:creationId xmlns:p14="http://schemas.microsoft.com/office/powerpoint/2010/main" val="4219549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1</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815754" y="1125992"/>
            <a:ext cx="10502728" cy="2903227"/>
          </a:xfrm>
          <a:prstGeom prst="roundRect">
            <a:avLst>
              <a:gd name="adj" fmla="val 1692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solidFill>
                <a:srgbClr val="EE4036"/>
              </a:solidFill>
              <a:latin typeface="Averta Std ExtraBold" panose="00000900000000000000" pitchFamily="50" charset="0"/>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98890" y="4412326"/>
            <a:ext cx="3320522" cy="880471"/>
            <a:chOff x="4037538" y="4547895"/>
            <a:chExt cx="332052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3188430"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622739" y="4738816"/>
              <a:ext cx="2735321"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pic>
        <p:nvPicPr>
          <p:cNvPr id="136" name="Picture 135">
            <a:extLst>
              <a:ext uri="{FF2B5EF4-FFF2-40B4-BE49-F238E27FC236}">
                <a16:creationId xmlns:a16="http://schemas.microsoft.com/office/drawing/2014/main" id="{E2A24C98-35A3-45FF-9431-2BE835010581}"/>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137" name="Picture 136">
            <a:extLst>
              <a:ext uri="{FF2B5EF4-FFF2-40B4-BE49-F238E27FC236}">
                <a16:creationId xmlns:a16="http://schemas.microsoft.com/office/drawing/2014/main" id="{6F0C86CA-0091-4117-BFEC-2073208776D8}"/>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138" name="Picture 137">
            <a:extLst>
              <a:ext uri="{FF2B5EF4-FFF2-40B4-BE49-F238E27FC236}">
                <a16:creationId xmlns:a16="http://schemas.microsoft.com/office/drawing/2014/main" id="{68C8D11E-0AFE-4F7B-B87C-5545F5E6C086}"/>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139" name="Picture 138">
            <a:extLst>
              <a:ext uri="{FF2B5EF4-FFF2-40B4-BE49-F238E27FC236}">
                <a16:creationId xmlns:a16="http://schemas.microsoft.com/office/drawing/2014/main" id="{0D814C9E-BF3B-4291-BE98-A970F732C6DC}"/>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140" name="Picture 139">
            <a:extLst>
              <a:ext uri="{FF2B5EF4-FFF2-40B4-BE49-F238E27FC236}">
                <a16:creationId xmlns:a16="http://schemas.microsoft.com/office/drawing/2014/main" id="{1045EAEC-7CAA-4B81-B22A-BBDE414E6E99}"/>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141" name="Picture 140">
            <a:extLst>
              <a:ext uri="{FF2B5EF4-FFF2-40B4-BE49-F238E27FC236}">
                <a16:creationId xmlns:a16="http://schemas.microsoft.com/office/drawing/2014/main" id="{E1EAAEDC-5B63-4ABF-950D-A3661A34B2A3}"/>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142" name="Picture 141">
            <a:extLst>
              <a:ext uri="{FF2B5EF4-FFF2-40B4-BE49-F238E27FC236}">
                <a16:creationId xmlns:a16="http://schemas.microsoft.com/office/drawing/2014/main" id="{396E1D2C-F1DE-4F25-81DA-6E6028E048F9}"/>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143" name="Picture 142">
            <a:extLst>
              <a:ext uri="{FF2B5EF4-FFF2-40B4-BE49-F238E27FC236}">
                <a16:creationId xmlns:a16="http://schemas.microsoft.com/office/drawing/2014/main" id="{C67324EB-D3F2-4F0B-B911-CDA7A8304F3D}"/>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144" name="Picture 143">
            <a:extLst>
              <a:ext uri="{FF2B5EF4-FFF2-40B4-BE49-F238E27FC236}">
                <a16:creationId xmlns:a16="http://schemas.microsoft.com/office/drawing/2014/main" id="{BDB067EA-AB66-4605-8786-F0BD17037F44}"/>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145" name="Picture 144">
            <a:extLst>
              <a:ext uri="{FF2B5EF4-FFF2-40B4-BE49-F238E27FC236}">
                <a16:creationId xmlns:a16="http://schemas.microsoft.com/office/drawing/2014/main" id="{D59F442C-9BB5-43D0-B284-8EFE7D9150AA}"/>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146" name="Picture 145">
            <a:extLst>
              <a:ext uri="{FF2B5EF4-FFF2-40B4-BE49-F238E27FC236}">
                <a16:creationId xmlns:a16="http://schemas.microsoft.com/office/drawing/2014/main" id="{7DB10253-8425-4F19-B995-DCA5C90F411A}"/>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147" name="Picture 146">
            <a:extLst>
              <a:ext uri="{FF2B5EF4-FFF2-40B4-BE49-F238E27FC236}">
                <a16:creationId xmlns:a16="http://schemas.microsoft.com/office/drawing/2014/main" id="{A9DFF7EA-3F47-420E-BAB4-B4D4EAC8CE20}"/>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148" name="Picture 147">
            <a:extLst>
              <a:ext uri="{FF2B5EF4-FFF2-40B4-BE49-F238E27FC236}">
                <a16:creationId xmlns:a16="http://schemas.microsoft.com/office/drawing/2014/main" id="{CB19D85A-DBE2-4D1C-81E5-7D5F799CB541}"/>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149" name="Picture 148">
            <a:extLst>
              <a:ext uri="{FF2B5EF4-FFF2-40B4-BE49-F238E27FC236}">
                <a16:creationId xmlns:a16="http://schemas.microsoft.com/office/drawing/2014/main" id="{1571BFB6-F40C-4995-A85E-E041985AA4EE}"/>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150" name="Picture 149">
            <a:extLst>
              <a:ext uri="{FF2B5EF4-FFF2-40B4-BE49-F238E27FC236}">
                <a16:creationId xmlns:a16="http://schemas.microsoft.com/office/drawing/2014/main" id="{4CE6C58B-82FB-4AC7-AD34-D55656BEEFAF}"/>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151" name="Picture 150">
            <a:extLst>
              <a:ext uri="{FF2B5EF4-FFF2-40B4-BE49-F238E27FC236}">
                <a16:creationId xmlns:a16="http://schemas.microsoft.com/office/drawing/2014/main" id="{669FFAF8-4030-42C1-8181-04368FB8726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152" name="Picture 151">
            <a:extLst>
              <a:ext uri="{FF2B5EF4-FFF2-40B4-BE49-F238E27FC236}">
                <a16:creationId xmlns:a16="http://schemas.microsoft.com/office/drawing/2014/main" id="{91E80C74-3176-4BBC-BD54-D2910A4B7BAC}"/>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153" name="Picture 152">
            <a:extLst>
              <a:ext uri="{FF2B5EF4-FFF2-40B4-BE49-F238E27FC236}">
                <a16:creationId xmlns:a16="http://schemas.microsoft.com/office/drawing/2014/main" id="{BF80EC7E-5859-465E-8871-B259D7CF0038}"/>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154" name="Picture 153">
            <a:extLst>
              <a:ext uri="{FF2B5EF4-FFF2-40B4-BE49-F238E27FC236}">
                <a16:creationId xmlns:a16="http://schemas.microsoft.com/office/drawing/2014/main" id="{CFCC4645-75D6-4985-BB16-8B625A7F7030}"/>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155" name="Picture 154">
            <a:extLst>
              <a:ext uri="{FF2B5EF4-FFF2-40B4-BE49-F238E27FC236}">
                <a16:creationId xmlns:a16="http://schemas.microsoft.com/office/drawing/2014/main" id="{2A628FAA-7798-4AE3-9E71-65587129DF17}"/>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156" name="Picture 155">
            <a:extLst>
              <a:ext uri="{FF2B5EF4-FFF2-40B4-BE49-F238E27FC236}">
                <a16:creationId xmlns:a16="http://schemas.microsoft.com/office/drawing/2014/main" id="{9A00F9A9-3E3F-4628-9532-16A3E13760BC}"/>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157" name="Picture 156">
            <a:extLst>
              <a:ext uri="{FF2B5EF4-FFF2-40B4-BE49-F238E27FC236}">
                <a16:creationId xmlns:a16="http://schemas.microsoft.com/office/drawing/2014/main" id="{177AA96B-48C8-4C60-B922-9ABA2EE54110}"/>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158" name="Picture 157">
            <a:extLst>
              <a:ext uri="{FF2B5EF4-FFF2-40B4-BE49-F238E27FC236}">
                <a16:creationId xmlns:a16="http://schemas.microsoft.com/office/drawing/2014/main" id="{7D34D429-619F-4567-AE95-0002F7F728BE}"/>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159" name="Picture 158">
            <a:extLst>
              <a:ext uri="{FF2B5EF4-FFF2-40B4-BE49-F238E27FC236}">
                <a16:creationId xmlns:a16="http://schemas.microsoft.com/office/drawing/2014/main" id="{77044C68-7973-4EA4-AFFF-3066205CECAF}"/>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160" name="Picture 159">
            <a:extLst>
              <a:ext uri="{FF2B5EF4-FFF2-40B4-BE49-F238E27FC236}">
                <a16:creationId xmlns:a16="http://schemas.microsoft.com/office/drawing/2014/main" id="{B54F87DA-BE54-437B-85B3-5691899ADA41}"/>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161" name="Picture 160">
            <a:extLst>
              <a:ext uri="{FF2B5EF4-FFF2-40B4-BE49-F238E27FC236}">
                <a16:creationId xmlns:a16="http://schemas.microsoft.com/office/drawing/2014/main" id="{750F0249-3D57-4EA8-B6F3-CA5D1360BF14}"/>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162" name="Picture 161">
            <a:extLst>
              <a:ext uri="{FF2B5EF4-FFF2-40B4-BE49-F238E27FC236}">
                <a16:creationId xmlns:a16="http://schemas.microsoft.com/office/drawing/2014/main" id="{8845B16D-EB99-4335-B391-498FC4C4C7E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163" name="Picture 162">
            <a:extLst>
              <a:ext uri="{FF2B5EF4-FFF2-40B4-BE49-F238E27FC236}">
                <a16:creationId xmlns:a16="http://schemas.microsoft.com/office/drawing/2014/main" id="{1C125569-1989-4359-9AB3-9A5179BE08F7}"/>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164" name="Picture 163">
            <a:extLst>
              <a:ext uri="{FF2B5EF4-FFF2-40B4-BE49-F238E27FC236}">
                <a16:creationId xmlns:a16="http://schemas.microsoft.com/office/drawing/2014/main" id="{292483AD-5130-449D-A62E-D13857C9C572}"/>
              </a:ext>
            </a:extLst>
          </p:cNvPr>
          <p:cNvPicPr>
            <a:picLocks noChangeAspect="1"/>
          </p:cNvPicPr>
          <p:nvPr/>
        </p:nvPicPr>
        <p:blipFill>
          <a:blip r:embed="rId11"/>
          <a:stretch>
            <a:fillRect/>
          </a:stretch>
        </p:blipFill>
        <p:spPr>
          <a:xfrm>
            <a:off x="3883013" y="-504088"/>
            <a:ext cx="360000" cy="218075"/>
          </a:xfrm>
          <a:prstGeom prst="rect">
            <a:avLst/>
          </a:prstGeom>
        </p:spPr>
      </p:pic>
      <p:sp>
        <p:nvSpPr>
          <p:cNvPr id="67" name="!!o1c">
            <a:extLst>
              <a:ext uri="{FF2B5EF4-FFF2-40B4-BE49-F238E27FC236}">
                <a16:creationId xmlns:a16="http://schemas.microsoft.com/office/drawing/2014/main" id="{0221DB76-7F2C-42A3-A927-475C39E693E0}"/>
              </a:ext>
            </a:extLst>
          </p:cNvPr>
          <p:cNvSpPr/>
          <p:nvPr/>
        </p:nvSpPr>
        <p:spPr>
          <a:xfrm>
            <a:off x="8495193" y="5597308"/>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6" name="!!1c">
            <a:extLst>
              <a:ext uri="{FF2B5EF4-FFF2-40B4-BE49-F238E27FC236}">
                <a16:creationId xmlns:a16="http://schemas.microsoft.com/office/drawing/2014/main" id="{B63E422B-70F3-44E6-9626-6465118873E0}"/>
              </a:ext>
            </a:extLst>
          </p:cNvPr>
          <p:cNvSpPr txBox="1"/>
          <p:nvPr/>
        </p:nvSpPr>
        <p:spPr>
          <a:xfrm>
            <a:off x="8712353" y="5630055"/>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u</a:t>
            </a:r>
          </a:p>
        </p:txBody>
      </p:sp>
      <p:sp>
        <p:nvSpPr>
          <p:cNvPr id="2" name="TextBox 1"/>
          <p:cNvSpPr txBox="1"/>
          <p:nvPr/>
        </p:nvSpPr>
        <p:spPr>
          <a:xfrm>
            <a:off x="1045210" y="1676509"/>
            <a:ext cx="5677478" cy="1754326"/>
          </a:xfrm>
          <a:prstGeom prst="rect">
            <a:avLst/>
          </a:prstGeom>
          <a:noFill/>
        </p:spPr>
        <p:txBody>
          <a:bodyPr wrap="square" rtlCol="0">
            <a:spAutoFit/>
          </a:bodyPr>
          <a:lstStyle/>
          <a:p>
            <a:pPr algn="ctr"/>
            <a:r>
              <a:rPr lang="vi-VN" sz="3600" dirty="0">
                <a:solidFill>
                  <a:srgbClr val="EE4036"/>
                </a:solidFill>
                <a:latin typeface="Averta Std ExtraBold" panose="00000900000000000000" pitchFamily="50" charset="0"/>
              </a:rPr>
              <a:t>Điện trường đều có đặc điểm là những đường sức điện song song và ____</a:t>
            </a:r>
            <a:endParaRPr lang="en-US" sz="3600" dirty="0">
              <a:solidFill>
                <a:srgbClr val="EE4036"/>
              </a:solidFill>
              <a:latin typeface="Averta Std ExtraBold" panose="00000900000000000000" pitchFamily="50" charset="0"/>
            </a:endParaRPr>
          </a:p>
        </p:txBody>
      </p:sp>
      <p:sp>
        <p:nvSpPr>
          <p:cNvPr id="81" name="!!o1c">
            <a:extLst>
              <a:ext uri="{FF2B5EF4-FFF2-40B4-BE49-F238E27FC236}">
                <a16:creationId xmlns:a16="http://schemas.microsoft.com/office/drawing/2014/main" id="{0221DB76-7F2C-42A3-A927-475C39E693E0}"/>
              </a:ext>
            </a:extLst>
          </p:cNvPr>
          <p:cNvSpPr/>
          <p:nvPr/>
        </p:nvSpPr>
        <p:spPr>
          <a:xfrm>
            <a:off x="7466647" y="5597308"/>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1c">
            <a:extLst>
              <a:ext uri="{FF2B5EF4-FFF2-40B4-BE49-F238E27FC236}">
                <a16:creationId xmlns:a16="http://schemas.microsoft.com/office/drawing/2014/main" id="{B63E422B-70F3-44E6-9626-6465118873E0}"/>
              </a:ext>
            </a:extLst>
          </p:cNvPr>
          <p:cNvSpPr txBox="1"/>
          <p:nvPr/>
        </p:nvSpPr>
        <p:spPr>
          <a:xfrm>
            <a:off x="7683807" y="5630055"/>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ề</a:t>
            </a:r>
          </a:p>
        </p:txBody>
      </p:sp>
      <p:sp>
        <p:nvSpPr>
          <p:cNvPr id="83" name="!!o1c">
            <a:extLst>
              <a:ext uri="{FF2B5EF4-FFF2-40B4-BE49-F238E27FC236}">
                <a16:creationId xmlns:a16="http://schemas.microsoft.com/office/drawing/2014/main" id="{0221DB76-7F2C-42A3-A927-475C39E693E0}"/>
              </a:ext>
            </a:extLst>
          </p:cNvPr>
          <p:cNvSpPr/>
          <p:nvPr/>
        </p:nvSpPr>
        <p:spPr>
          <a:xfrm>
            <a:off x="5409126" y="5610008"/>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4" name="!!1c">
            <a:extLst>
              <a:ext uri="{FF2B5EF4-FFF2-40B4-BE49-F238E27FC236}">
                <a16:creationId xmlns:a16="http://schemas.microsoft.com/office/drawing/2014/main" id="{B63E422B-70F3-44E6-9626-6465118873E0}"/>
              </a:ext>
            </a:extLst>
          </p:cNvPr>
          <p:cNvSpPr txBox="1"/>
          <p:nvPr/>
        </p:nvSpPr>
        <p:spPr>
          <a:xfrm>
            <a:off x="5626286" y="5642755"/>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85" name="!!o1c">
            <a:extLst>
              <a:ext uri="{FF2B5EF4-FFF2-40B4-BE49-F238E27FC236}">
                <a16:creationId xmlns:a16="http://schemas.microsoft.com/office/drawing/2014/main" id="{0221DB76-7F2C-42A3-A927-475C39E693E0}"/>
              </a:ext>
            </a:extLst>
          </p:cNvPr>
          <p:cNvSpPr/>
          <p:nvPr/>
        </p:nvSpPr>
        <p:spPr>
          <a:xfrm>
            <a:off x="6430883" y="5610008"/>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6" name="!!1c">
            <a:extLst>
              <a:ext uri="{FF2B5EF4-FFF2-40B4-BE49-F238E27FC236}">
                <a16:creationId xmlns:a16="http://schemas.microsoft.com/office/drawing/2014/main" id="{B63E422B-70F3-44E6-9626-6465118873E0}"/>
              </a:ext>
            </a:extLst>
          </p:cNvPr>
          <p:cNvSpPr txBox="1"/>
          <p:nvPr/>
        </p:nvSpPr>
        <p:spPr>
          <a:xfrm>
            <a:off x="6641607" y="5642754"/>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đ</a:t>
            </a:r>
          </a:p>
        </p:txBody>
      </p:sp>
      <p:sp>
        <p:nvSpPr>
          <p:cNvPr id="62" name="!!o1c">
            <a:extLst>
              <a:ext uri="{FF2B5EF4-FFF2-40B4-BE49-F238E27FC236}">
                <a16:creationId xmlns:a16="http://schemas.microsoft.com/office/drawing/2014/main" id="{0221DB76-7F2C-42A3-A927-475C39E693E0}"/>
              </a:ext>
            </a:extLst>
          </p:cNvPr>
          <p:cNvSpPr/>
          <p:nvPr/>
        </p:nvSpPr>
        <p:spPr>
          <a:xfrm>
            <a:off x="4382358" y="5610008"/>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5" name="!!1c">
            <a:extLst>
              <a:ext uri="{FF2B5EF4-FFF2-40B4-BE49-F238E27FC236}">
                <a16:creationId xmlns:a16="http://schemas.microsoft.com/office/drawing/2014/main" id="{B63E422B-70F3-44E6-9626-6465118873E0}"/>
              </a:ext>
            </a:extLst>
          </p:cNvPr>
          <p:cNvSpPr txBox="1"/>
          <p:nvPr/>
        </p:nvSpPr>
        <p:spPr>
          <a:xfrm>
            <a:off x="4586818" y="5630055"/>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66" name="!!o1c">
            <a:extLst>
              <a:ext uri="{FF2B5EF4-FFF2-40B4-BE49-F238E27FC236}">
                <a16:creationId xmlns:a16="http://schemas.microsoft.com/office/drawing/2014/main" id="{0221DB76-7F2C-42A3-A927-475C39E693E0}"/>
              </a:ext>
            </a:extLst>
          </p:cNvPr>
          <p:cNvSpPr/>
          <p:nvPr/>
        </p:nvSpPr>
        <p:spPr>
          <a:xfrm>
            <a:off x="3351466" y="5610008"/>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7" name="!!1c">
            <a:extLst>
              <a:ext uri="{FF2B5EF4-FFF2-40B4-BE49-F238E27FC236}">
                <a16:creationId xmlns:a16="http://schemas.microsoft.com/office/drawing/2014/main" id="{B63E422B-70F3-44E6-9626-6465118873E0}"/>
              </a:ext>
            </a:extLst>
          </p:cNvPr>
          <p:cNvSpPr txBox="1"/>
          <p:nvPr/>
        </p:nvSpPr>
        <p:spPr>
          <a:xfrm>
            <a:off x="3568626" y="5642755"/>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á</a:t>
            </a:r>
          </a:p>
        </p:txBody>
      </p:sp>
      <p:sp>
        <p:nvSpPr>
          <p:cNvPr id="78" name="!!o1c">
            <a:extLst>
              <a:ext uri="{FF2B5EF4-FFF2-40B4-BE49-F238E27FC236}">
                <a16:creationId xmlns:a16="http://schemas.microsoft.com/office/drawing/2014/main" id="{0221DB76-7F2C-42A3-A927-475C39E693E0}"/>
              </a:ext>
            </a:extLst>
          </p:cNvPr>
          <p:cNvSpPr/>
          <p:nvPr/>
        </p:nvSpPr>
        <p:spPr>
          <a:xfrm>
            <a:off x="2322920" y="5610008"/>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9" name="!!1c">
            <a:extLst>
              <a:ext uri="{FF2B5EF4-FFF2-40B4-BE49-F238E27FC236}">
                <a16:creationId xmlns:a16="http://schemas.microsoft.com/office/drawing/2014/main" id="{B63E422B-70F3-44E6-9626-6465118873E0}"/>
              </a:ext>
            </a:extLst>
          </p:cNvPr>
          <p:cNvSpPr txBox="1"/>
          <p:nvPr/>
        </p:nvSpPr>
        <p:spPr>
          <a:xfrm>
            <a:off x="2540080" y="5630055"/>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pic>
        <p:nvPicPr>
          <p:cNvPr id="1026" name="Picture 2" descr="Điện trường và cường độ điện trường. Đường sức điện - Olm"/>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38590" y="1248748"/>
            <a:ext cx="3816685" cy="267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12119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76"/>
                                        </p:tgtEl>
                                      </p:cBhvr>
                                    </p:animEffect>
                                    <p:animScale>
                                      <p:cBhvr>
                                        <p:cTn id="12" dur="250" autoRev="1" fill="hold"/>
                                        <p:tgtEl>
                                          <p:spTgt spid="76"/>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137"/>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145"/>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138"/>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136"/>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139"/>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140"/>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144"/>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141"/>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14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143"/>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14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148"/>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14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149"/>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150"/>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151"/>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152"/>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154"/>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153"/>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155"/>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156"/>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157"/>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158"/>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159"/>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160"/>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162"/>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161"/>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163"/>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164"/>
                                        </p:tgtEl>
                                        <p:attrNameLst>
                                          <p:attrName>ppt_x</p:attrName>
                                          <p:attrName>ppt_y</p:attrName>
                                        </p:attrNameLst>
                                      </p:cBhvr>
                                    </p:animMotion>
                                  </p:childTnLst>
                                </p:cTn>
                              </p:par>
                            </p:childTnLst>
                          </p:cTn>
                        </p:par>
                      </p:childTnLst>
                    </p:cTn>
                  </p:par>
                </p:childTnLst>
              </p:cTn>
              <p:nextCondLst>
                <p:cond evt="onClick" delay="0">
                  <p:tgtEl>
                    <p:spTgt spid="67"/>
                  </p:tgtEl>
                </p:cond>
              </p:nextCondLst>
            </p:seq>
            <p:seq concurrent="1" nextAc="seek">
              <p:cTn id="71" restart="whenNotActive" fill="hold" evtFilter="cancelBubble" nodeType="interactiveSeq">
                <p:stCondLst>
                  <p:cond evt="onClick" delay="0">
                    <p:tgtEl>
                      <p:spTgt spid="81"/>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500" fill="hold"/>
                                        <p:tgtEl>
                                          <p:spTgt spid="82"/>
                                        </p:tgtEl>
                                        <p:attrNameLst>
                                          <p:attrName>ppt_w</p:attrName>
                                        </p:attrNameLst>
                                      </p:cBhvr>
                                      <p:tavLst>
                                        <p:tav tm="0">
                                          <p:val>
                                            <p:fltVal val="0"/>
                                          </p:val>
                                        </p:tav>
                                        <p:tav tm="100000">
                                          <p:val>
                                            <p:strVal val="#ppt_w"/>
                                          </p:val>
                                        </p:tav>
                                      </p:tavLst>
                                    </p:anim>
                                    <p:anim calcmode="lin" valueType="num">
                                      <p:cBhvr>
                                        <p:cTn id="77" dur="500" fill="hold"/>
                                        <p:tgtEl>
                                          <p:spTgt spid="82"/>
                                        </p:tgtEl>
                                        <p:attrNameLst>
                                          <p:attrName>ppt_h</p:attrName>
                                        </p:attrNameLst>
                                      </p:cBhvr>
                                      <p:tavLst>
                                        <p:tav tm="0">
                                          <p:val>
                                            <p:fltVal val="0"/>
                                          </p:val>
                                        </p:tav>
                                        <p:tav tm="100000">
                                          <p:val>
                                            <p:strVal val="#ppt_h"/>
                                          </p:val>
                                        </p:tav>
                                      </p:tavLst>
                                    </p:anim>
                                    <p:animEffect transition="in" filter="fade">
                                      <p:cBhvr>
                                        <p:cTn id="78" dur="500"/>
                                        <p:tgtEl>
                                          <p:spTgt spid="82"/>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82"/>
                                        </p:tgtEl>
                                      </p:cBhvr>
                                    </p:animEffect>
                                    <p:animScale>
                                      <p:cBhvr>
                                        <p:cTn id="81" dur="250" autoRev="1" fill="hold"/>
                                        <p:tgtEl>
                                          <p:spTgt spid="82"/>
                                        </p:tgtEl>
                                      </p:cBhvr>
                                      <p:by x="105000" y="105000"/>
                                    </p:animScale>
                                  </p:childTnLst>
                                </p:cTn>
                              </p:par>
                            </p:childTnLst>
                          </p:cTn>
                        </p:par>
                      </p:childTnLst>
                    </p:cTn>
                  </p:par>
                </p:childTnLst>
              </p:cTn>
              <p:nextCondLst>
                <p:cond evt="onClick" delay="0">
                  <p:tgtEl>
                    <p:spTgt spid="81"/>
                  </p:tgtEl>
                </p:cond>
              </p:nextCondLst>
            </p:seq>
            <p:seq concurrent="1" nextAc="seek">
              <p:cTn id="82" restart="whenNotActive" fill="hold" evtFilter="cancelBubble" nodeType="interactiveSeq">
                <p:stCondLst>
                  <p:cond evt="onClick" delay="0">
                    <p:tgtEl>
                      <p:spTgt spid="83"/>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84"/>
                                        </p:tgtEl>
                                      </p:cBhvr>
                                    </p:animEffect>
                                    <p:animScale>
                                      <p:cBhvr>
                                        <p:cTn id="92" dur="250" autoRev="1" fill="hold"/>
                                        <p:tgtEl>
                                          <p:spTgt spid="84"/>
                                        </p:tgtEl>
                                      </p:cBhvr>
                                      <p:by x="105000" y="105000"/>
                                    </p:animScale>
                                  </p:childTnLst>
                                </p:cTn>
                              </p:par>
                            </p:childTnLst>
                          </p:cTn>
                        </p:par>
                      </p:childTnLst>
                    </p:cTn>
                  </p:par>
                </p:childTnLst>
              </p:cTn>
              <p:nextCondLst>
                <p:cond evt="onClick" delay="0">
                  <p:tgtEl>
                    <p:spTgt spid="83"/>
                  </p:tgtEl>
                </p:cond>
              </p:nextCondLst>
            </p:seq>
            <p:seq concurrent="1" nextAc="seek">
              <p:cTn id="93" restart="whenNotActive" fill="hold" evtFilter="cancelBubble" nodeType="interactiveSeq">
                <p:stCondLst>
                  <p:cond evt="onClick" delay="0">
                    <p:tgtEl>
                      <p:spTgt spid="85"/>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86"/>
                                        </p:tgtEl>
                                        <p:attrNameLst>
                                          <p:attrName>style.visibility</p:attrName>
                                        </p:attrNameLst>
                                      </p:cBhvr>
                                      <p:to>
                                        <p:strVal val="visible"/>
                                      </p:to>
                                    </p:set>
                                    <p:anim calcmode="lin" valueType="num">
                                      <p:cBhvr>
                                        <p:cTn id="98" dur="500" fill="hold"/>
                                        <p:tgtEl>
                                          <p:spTgt spid="86"/>
                                        </p:tgtEl>
                                        <p:attrNameLst>
                                          <p:attrName>ppt_w</p:attrName>
                                        </p:attrNameLst>
                                      </p:cBhvr>
                                      <p:tavLst>
                                        <p:tav tm="0">
                                          <p:val>
                                            <p:fltVal val="0"/>
                                          </p:val>
                                        </p:tav>
                                        <p:tav tm="100000">
                                          <p:val>
                                            <p:strVal val="#ppt_w"/>
                                          </p:val>
                                        </p:tav>
                                      </p:tavLst>
                                    </p:anim>
                                    <p:anim calcmode="lin" valueType="num">
                                      <p:cBhvr>
                                        <p:cTn id="99" dur="500" fill="hold"/>
                                        <p:tgtEl>
                                          <p:spTgt spid="86"/>
                                        </p:tgtEl>
                                        <p:attrNameLst>
                                          <p:attrName>ppt_h</p:attrName>
                                        </p:attrNameLst>
                                      </p:cBhvr>
                                      <p:tavLst>
                                        <p:tav tm="0">
                                          <p:val>
                                            <p:fltVal val="0"/>
                                          </p:val>
                                        </p:tav>
                                        <p:tav tm="100000">
                                          <p:val>
                                            <p:strVal val="#ppt_h"/>
                                          </p:val>
                                        </p:tav>
                                      </p:tavLst>
                                    </p:anim>
                                    <p:animEffect transition="in" filter="fade">
                                      <p:cBhvr>
                                        <p:cTn id="100" dur="500"/>
                                        <p:tgtEl>
                                          <p:spTgt spid="86"/>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86"/>
                                        </p:tgtEl>
                                      </p:cBhvr>
                                    </p:animEffect>
                                    <p:animScale>
                                      <p:cBhvr>
                                        <p:cTn id="103" dur="250" autoRev="1" fill="hold"/>
                                        <p:tgtEl>
                                          <p:spTgt spid="86"/>
                                        </p:tgtEl>
                                      </p:cBhvr>
                                      <p:by x="105000" y="105000"/>
                                    </p:animScale>
                                  </p:childTnLst>
                                </p:cTn>
                              </p:par>
                            </p:childTnLst>
                          </p:cTn>
                        </p:par>
                      </p:childTnLst>
                    </p:cTn>
                  </p:par>
                </p:childTnLst>
              </p:cTn>
              <p:nextCondLst>
                <p:cond evt="onClick" delay="0">
                  <p:tgtEl>
                    <p:spTgt spid="85"/>
                  </p:tgtEl>
                </p:cond>
              </p:nextCondLst>
            </p:seq>
            <p:seq concurrent="1" nextAc="seek">
              <p:cTn id="104" restart="whenNotActive" fill="hold" evtFilter="cancelBubble" nodeType="interactiveSeq">
                <p:stCondLst>
                  <p:cond evt="onClick" delay="0">
                    <p:tgtEl>
                      <p:spTgt spid="62"/>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p:cTn id="109" dur="500" fill="hold"/>
                                        <p:tgtEl>
                                          <p:spTgt spid="65"/>
                                        </p:tgtEl>
                                        <p:attrNameLst>
                                          <p:attrName>ppt_w</p:attrName>
                                        </p:attrNameLst>
                                      </p:cBhvr>
                                      <p:tavLst>
                                        <p:tav tm="0">
                                          <p:val>
                                            <p:fltVal val="0"/>
                                          </p:val>
                                        </p:tav>
                                        <p:tav tm="100000">
                                          <p:val>
                                            <p:strVal val="#ppt_w"/>
                                          </p:val>
                                        </p:tav>
                                      </p:tavLst>
                                    </p:anim>
                                    <p:anim calcmode="lin" valueType="num">
                                      <p:cBhvr>
                                        <p:cTn id="110" dur="500" fill="hold"/>
                                        <p:tgtEl>
                                          <p:spTgt spid="65"/>
                                        </p:tgtEl>
                                        <p:attrNameLst>
                                          <p:attrName>ppt_h</p:attrName>
                                        </p:attrNameLst>
                                      </p:cBhvr>
                                      <p:tavLst>
                                        <p:tav tm="0">
                                          <p:val>
                                            <p:fltVal val="0"/>
                                          </p:val>
                                        </p:tav>
                                        <p:tav tm="100000">
                                          <p:val>
                                            <p:strVal val="#ppt_h"/>
                                          </p:val>
                                        </p:tav>
                                      </p:tavLst>
                                    </p:anim>
                                    <p:animEffect transition="in" filter="fade">
                                      <p:cBhvr>
                                        <p:cTn id="111" dur="500"/>
                                        <p:tgtEl>
                                          <p:spTgt spid="65"/>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65"/>
                                        </p:tgtEl>
                                      </p:cBhvr>
                                    </p:animEffect>
                                    <p:animScale>
                                      <p:cBhvr>
                                        <p:cTn id="114" dur="250" autoRev="1" fill="hold"/>
                                        <p:tgtEl>
                                          <p:spTgt spid="65"/>
                                        </p:tgtEl>
                                      </p:cBhvr>
                                      <p:by x="105000" y="105000"/>
                                    </p:animScale>
                                  </p:childTnLst>
                                </p:cTn>
                              </p:par>
                            </p:childTnLst>
                          </p:cTn>
                        </p:par>
                      </p:childTnLst>
                    </p:cTn>
                  </p:par>
                </p:childTnLst>
              </p:cTn>
              <p:nextCondLst>
                <p:cond evt="onClick" delay="0">
                  <p:tgtEl>
                    <p:spTgt spid="62"/>
                  </p:tgtEl>
                </p:cond>
              </p:nextCondLst>
            </p:seq>
            <p:seq concurrent="1" nextAc="seek">
              <p:cTn id="115" restart="whenNotActive" fill="hold" evtFilter="cancelBubble" nodeType="interactiveSeq">
                <p:stCondLst>
                  <p:cond evt="onClick" delay="0">
                    <p:tgtEl>
                      <p:spTgt spid="66"/>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77"/>
                                        </p:tgtEl>
                                        <p:attrNameLst>
                                          <p:attrName>style.visibility</p:attrName>
                                        </p:attrNameLst>
                                      </p:cBhvr>
                                      <p:to>
                                        <p:strVal val="visible"/>
                                      </p:to>
                                    </p:set>
                                    <p:anim calcmode="lin" valueType="num">
                                      <p:cBhvr>
                                        <p:cTn id="120" dur="500" fill="hold"/>
                                        <p:tgtEl>
                                          <p:spTgt spid="77"/>
                                        </p:tgtEl>
                                        <p:attrNameLst>
                                          <p:attrName>ppt_w</p:attrName>
                                        </p:attrNameLst>
                                      </p:cBhvr>
                                      <p:tavLst>
                                        <p:tav tm="0">
                                          <p:val>
                                            <p:fltVal val="0"/>
                                          </p:val>
                                        </p:tav>
                                        <p:tav tm="100000">
                                          <p:val>
                                            <p:strVal val="#ppt_w"/>
                                          </p:val>
                                        </p:tav>
                                      </p:tavLst>
                                    </p:anim>
                                    <p:anim calcmode="lin" valueType="num">
                                      <p:cBhvr>
                                        <p:cTn id="121" dur="500" fill="hold"/>
                                        <p:tgtEl>
                                          <p:spTgt spid="77"/>
                                        </p:tgtEl>
                                        <p:attrNameLst>
                                          <p:attrName>ppt_h</p:attrName>
                                        </p:attrNameLst>
                                      </p:cBhvr>
                                      <p:tavLst>
                                        <p:tav tm="0">
                                          <p:val>
                                            <p:fltVal val="0"/>
                                          </p:val>
                                        </p:tav>
                                        <p:tav tm="100000">
                                          <p:val>
                                            <p:strVal val="#ppt_h"/>
                                          </p:val>
                                        </p:tav>
                                      </p:tavLst>
                                    </p:anim>
                                    <p:animEffect transition="in" filter="fade">
                                      <p:cBhvr>
                                        <p:cTn id="122" dur="500"/>
                                        <p:tgtEl>
                                          <p:spTgt spid="77"/>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77"/>
                                        </p:tgtEl>
                                      </p:cBhvr>
                                    </p:animEffect>
                                    <p:animScale>
                                      <p:cBhvr>
                                        <p:cTn id="125" dur="250" autoRev="1" fill="hold"/>
                                        <p:tgtEl>
                                          <p:spTgt spid="77"/>
                                        </p:tgtEl>
                                      </p:cBhvr>
                                      <p:by x="105000" y="105000"/>
                                    </p:animScale>
                                  </p:childTnLst>
                                </p:cTn>
                              </p:par>
                            </p:childTnLst>
                          </p:cTn>
                        </p:par>
                      </p:childTnLst>
                    </p:cTn>
                  </p:par>
                </p:childTnLst>
              </p:cTn>
              <p:nextCondLst>
                <p:cond evt="onClick" delay="0">
                  <p:tgtEl>
                    <p:spTgt spid="66"/>
                  </p:tgtEl>
                </p:cond>
              </p:nextCondLst>
            </p:seq>
            <p:seq concurrent="1" nextAc="seek">
              <p:cTn id="126" restart="whenNotActive" fill="hold" evtFilter="cancelBubble" nodeType="interactiveSeq">
                <p:stCondLst>
                  <p:cond evt="onClick" delay="0">
                    <p:tgtEl>
                      <p:spTgt spid="78"/>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79"/>
                                        </p:tgtEl>
                                        <p:attrNameLst>
                                          <p:attrName>style.visibility</p:attrName>
                                        </p:attrNameLst>
                                      </p:cBhvr>
                                      <p:to>
                                        <p:strVal val="visible"/>
                                      </p:to>
                                    </p:set>
                                    <p:anim calcmode="lin" valueType="num">
                                      <p:cBhvr>
                                        <p:cTn id="131" dur="500" fill="hold"/>
                                        <p:tgtEl>
                                          <p:spTgt spid="79"/>
                                        </p:tgtEl>
                                        <p:attrNameLst>
                                          <p:attrName>ppt_w</p:attrName>
                                        </p:attrNameLst>
                                      </p:cBhvr>
                                      <p:tavLst>
                                        <p:tav tm="0">
                                          <p:val>
                                            <p:fltVal val="0"/>
                                          </p:val>
                                        </p:tav>
                                        <p:tav tm="100000">
                                          <p:val>
                                            <p:strVal val="#ppt_w"/>
                                          </p:val>
                                        </p:tav>
                                      </p:tavLst>
                                    </p:anim>
                                    <p:anim calcmode="lin" valueType="num">
                                      <p:cBhvr>
                                        <p:cTn id="132" dur="500" fill="hold"/>
                                        <p:tgtEl>
                                          <p:spTgt spid="79"/>
                                        </p:tgtEl>
                                        <p:attrNameLst>
                                          <p:attrName>ppt_h</p:attrName>
                                        </p:attrNameLst>
                                      </p:cBhvr>
                                      <p:tavLst>
                                        <p:tav tm="0">
                                          <p:val>
                                            <p:fltVal val="0"/>
                                          </p:val>
                                        </p:tav>
                                        <p:tav tm="100000">
                                          <p:val>
                                            <p:strVal val="#ppt_h"/>
                                          </p:val>
                                        </p:tav>
                                      </p:tavLst>
                                    </p:anim>
                                    <p:animEffect transition="in" filter="fade">
                                      <p:cBhvr>
                                        <p:cTn id="133" dur="500"/>
                                        <p:tgtEl>
                                          <p:spTgt spid="79"/>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79"/>
                                        </p:tgtEl>
                                      </p:cBhvr>
                                    </p:animEffect>
                                    <p:animScale>
                                      <p:cBhvr>
                                        <p:cTn id="136" dur="250" autoRev="1" fill="hold"/>
                                        <p:tgtEl>
                                          <p:spTgt spid="79"/>
                                        </p:tgtEl>
                                      </p:cBhvr>
                                      <p:by x="105000" y="105000"/>
                                    </p:animScale>
                                  </p:childTnLst>
                                </p:cTn>
                              </p:par>
                            </p:childTnLst>
                          </p:cTn>
                        </p:par>
                      </p:childTnLst>
                    </p:cTn>
                  </p:par>
                </p:childTnLst>
              </p:cTn>
              <p:nextCondLst>
                <p:cond evt="onClick" delay="0">
                  <p:tgtEl>
                    <p:spTgt spid="78"/>
                  </p:tgtEl>
                </p:cond>
              </p:nextCondLst>
            </p:seq>
          </p:childTnLst>
        </p:cTn>
      </p:par>
    </p:tnLst>
    <p:bldLst>
      <p:bldP spid="76" grpId="0"/>
      <p:bldP spid="76" grpId="1"/>
      <p:bldP spid="82" grpId="0"/>
      <p:bldP spid="82" grpId="1"/>
      <p:bldP spid="84" grpId="0"/>
      <p:bldP spid="84" grpId="1"/>
      <p:bldP spid="86" grpId="0"/>
      <p:bldP spid="86" grpId="1"/>
      <p:bldP spid="65" grpId="0"/>
      <p:bldP spid="65" grpId="1"/>
      <p:bldP spid="77" grpId="0"/>
      <p:bldP spid="77" grpId="1"/>
      <p:bldP spid="79" grpId="0"/>
      <p:bldP spid="79"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2</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87865" y="1082576"/>
            <a:ext cx="9784935" cy="2725189"/>
          </a:xfrm>
          <a:prstGeom prst="roundRect">
            <a:avLst>
              <a:gd name="adj" fmla="val 1558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17503" y="4184962"/>
            <a:ext cx="3108399" cy="880471"/>
            <a:chOff x="4037538" y="4547895"/>
            <a:chExt cx="3108399"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07665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5971" y="4748459"/>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2863472" y="2097851"/>
            <a:ext cx="9362084" cy="830997"/>
          </a:xfrm>
          <a:prstGeom prst="rect">
            <a:avLst/>
          </a:prstGeom>
          <a:noFill/>
          <a:ln>
            <a:noFill/>
          </a:ln>
        </p:spPr>
        <p:txBody>
          <a:bodyPr wrap="square">
            <a:spAutoFit/>
          </a:bodyPr>
          <a:lstStyle/>
          <a:p>
            <a:pPr algn="ctr"/>
            <a:r>
              <a:rPr lang="vi-VN" sz="2400" dirty="0">
                <a:solidFill>
                  <a:srgbClr val="EE4036"/>
                </a:solidFill>
                <a:latin typeface="Averta Std ExtraBold" panose="00000900000000000000" pitchFamily="50" charset="0"/>
              </a:rPr>
              <a:t>Đường sức xuất phát ở phần điện tích nào?</a:t>
            </a:r>
            <a:br>
              <a:rPr lang="en-US" sz="2400" dirty="0">
                <a:solidFill>
                  <a:srgbClr val="EE4036"/>
                </a:solidFill>
                <a:latin typeface="Averta Std ExtraBold" panose="00000900000000000000" pitchFamily="50" charset="0"/>
              </a:rPr>
            </a:br>
            <a:endParaRPr lang="en-US" sz="2400" dirty="0">
              <a:solidFill>
                <a:srgbClr val="EE4036"/>
              </a:solidFill>
              <a:latin typeface="Averta Std ExtraBold" panose="00000900000000000000" pitchFamily="50" charset="0"/>
            </a:endParaRPr>
          </a:p>
        </p:txBody>
      </p:sp>
      <p:pic>
        <p:nvPicPr>
          <p:cNvPr id="50" name="Picture 49">
            <a:extLst>
              <a:ext uri="{FF2B5EF4-FFF2-40B4-BE49-F238E27FC236}">
                <a16:creationId xmlns:a16="http://schemas.microsoft.com/office/drawing/2014/main" id="{83136700-02CF-4442-BDBD-D1E14B1CE35B}"/>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51" name="Picture 50">
            <a:extLst>
              <a:ext uri="{FF2B5EF4-FFF2-40B4-BE49-F238E27FC236}">
                <a16:creationId xmlns:a16="http://schemas.microsoft.com/office/drawing/2014/main" id="{EC6B3A13-B1A5-4E10-97C1-2708BDFA808E}"/>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52" name="Picture 51">
            <a:extLst>
              <a:ext uri="{FF2B5EF4-FFF2-40B4-BE49-F238E27FC236}">
                <a16:creationId xmlns:a16="http://schemas.microsoft.com/office/drawing/2014/main" id="{7437B6B6-F3C4-4CCC-916A-917CDE9900CC}"/>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53" name="Picture 52">
            <a:extLst>
              <a:ext uri="{FF2B5EF4-FFF2-40B4-BE49-F238E27FC236}">
                <a16:creationId xmlns:a16="http://schemas.microsoft.com/office/drawing/2014/main" id="{45F64F2D-6DA2-4348-98CC-253FFE21C893}"/>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54" name="Picture 53">
            <a:extLst>
              <a:ext uri="{FF2B5EF4-FFF2-40B4-BE49-F238E27FC236}">
                <a16:creationId xmlns:a16="http://schemas.microsoft.com/office/drawing/2014/main" id="{DFDAC995-C52B-4A95-A28A-8172E0E5DC65}"/>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55" name="Picture 54">
            <a:extLst>
              <a:ext uri="{FF2B5EF4-FFF2-40B4-BE49-F238E27FC236}">
                <a16:creationId xmlns:a16="http://schemas.microsoft.com/office/drawing/2014/main" id="{136B6640-E6E1-4D80-ADAA-FD3DD9E65DF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56" name="Picture 55">
            <a:extLst>
              <a:ext uri="{FF2B5EF4-FFF2-40B4-BE49-F238E27FC236}">
                <a16:creationId xmlns:a16="http://schemas.microsoft.com/office/drawing/2014/main" id="{0B4131E8-A673-4BB0-95D3-29242445E245}"/>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57" name="Picture 56">
            <a:extLst>
              <a:ext uri="{FF2B5EF4-FFF2-40B4-BE49-F238E27FC236}">
                <a16:creationId xmlns:a16="http://schemas.microsoft.com/office/drawing/2014/main" id="{36BDA17A-DB23-45D8-8D11-B78B53ADB185}"/>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58" name="Picture 57">
            <a:extLst>
              <a:ext uri="{FF2B5EF4-FFF2-40B4-BE49-F238E27FC236}">
                <a16:creationId xmlns:a16="http://schemas.microsoft.com/office/drawing/2014/main" id="{D96310F7-E1E1-4AA9-811A-6C70C6DF5BEA}"/>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59" name="Picture 58">
            <a:extLst>
              <a:ext uri="{FF2B5EF4-FFF2-40B4-BE49-F238E27FC236}">
                <a16:creationId xmlns:a16="http://schemas.microsoft.com/office/drawing/2014/main" id="{5E017C85-5DAD-457C-B5DD-F3BAB9483453}"/>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60" name="Picture 59">
            <a:extLst>
              <a:ext uri="{FF2B5EF4-FFF2-40B4-BE49-F238E27FC236}">
                <a16:creationId xmlns:a16="http://schemas.microsoft.com/office/drawing/2014/main" id="{1EA53A7B-919E-456E-9512-861396F1A7A6}"/>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62" name="Picture 61">
            <a:extLst>
              <a:ext uri="{FF2B5EF4-FFF2-40B4-BE49-F238E27FC236}">
                <a16:creationId xmlns:a16="http://schemas.microsoft.com/office/drawing/2014/main" id="{9BAF055C-5BE1-4E37-8EB0-E098FAF9F86A}"/>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65" name="Picture 64">
            <a:extLst>
              <a:ext uri="{FF2B5EF4-FFF2-40B4-BE49-F238E27FC236}">
                <a16:creationId xmlns:a16="http://schemas.microsoft.com/office/drawing/2014/main" id="{E152F6FA-703D-426C-800B-EA4A512F68C8}"/>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66" name="Picture 65">
            <a:extLst>
              <a:ext uri="{FF2B5EF4-FFF2-40B4-BE49-F238E27FC236}">
                <a16:creationId xmlns:a16="http://schemas.microsoft.com/office/drawing/2014/main" id="{9956F601-6BEA-4D35-A9CE-DC483264DDE9}"/>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67" name="Picture 66">
            <a:extLst>
              <a:ext uri="{FF2B5EF4-FFF2-40B4-BE49-F238E27FC236}">
                <a16:creationId xmlns:a16="http://schemas.microsoft.com/office/drawing/2014/main" id="{1A1D4B74-F08C-4E37-AE94-EA6626121D74}"/>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76" name="Picture 75">
            <a:extLst>
              <a:ext uri="{FF2B5EF4-FFF2-40B4-BE49-F238E27FC236}">
                <a16:creationId xmlns:a16="http://schemas.microsoft.com/office/drawing/2014/main" id="{9781EDFB-5E40-417F-8975-5B44D33ED0DF}"/>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77" name="Picture 76">
            <a:extLst>
              <a:ext uri="{FF2B5EF4-FFF2-40B4-BE49-F238E27FC236}">
                <a16:creationId xmlns:a16="http://schemas.microsoft.com/office/drawing/2014/main" id="{5FCB52DE-9491-487B-A218-CCFF7ABC7187}"/>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79" name="Picture 78">
            <a:extLst>
              <a:ext uri="{FF2B5EF4-FFF2-40B4-BE49-F238E27FC236}">
                <a16:creationId xmlns:a16="http://schemas.microsoft.com/office/drawing/2014/main" id="{98DED43E-F0B8-4CD0-8C69-DC3F71D150FB}"/>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80" name="Picture 79">
            <a:extLst>
              <a:ext uri="{FF2B5EF4-FFF2-40B4-BE49-F238E27FC236}">
                <a16:creationId xmlns:a16="http://schemas.microsoft.com/office/drawing/2014/main" id="{DF883775-6A67-4A4A-84BB-35D8C63B9692}"/>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81" name="Picture 80">
            <a:extLst>
              <a:ext uri="{FF2B5EF4-FFF2-40B4-BE49-F238E27FC236}">
                <a16:creationId xmlns:a16="http://schemas.microsoft.com/office/drawing/2014/main" id="{74F28298-20FD-4F0D-9737-28FF2855C241}"/>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82" name="Picture 81">
            <a:extLst>
              <a:ext uri="{FF2B5EF4-FFF2-40B4-BE49-F238E27FC236}">
                <a16:creationId xmlns:a16="http://schemas.microsoft.com/office/drawing/2014/main" id="{A347B3AB-2664-48A2-850C-EFFA8E52BFA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83" name="Picture 82">
            <a:extLst>
              <a:ext uri="{FF2B5EF4-FFF2-40B4-BE49-F238E27FC236}">
                <a16:creationId xmlns:a16="http://schemas.microsoft.com/office/drawing/2014/main" id="{F98185BC-E162-4531-BFCA-BE96906925F1}"/>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84" name="Picture 83">
            <a:extLst>
              <a:ext uri="{FF2B5EF4-FFF2-40B4-BE49-F238E27FC236}">
                <a16:creationId xmlns:a16="http://schemas.microsoft.com/office/drawing/2014/main" id="{58467660-8104-4705-8F38-1DF0D0855E2A}"/>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85" name="Picture 84">
            <a:extLst>
              <a:ext uri="{FF2B5EF4-FFF2-40B4-BE49-F238E27FC236}">
                <a16:creationId xmlns:a16="http://schemas.microsoft.com/office/drawing/2014/main" id="{E53B8DDF-30A9-45B4-91C4-CAFE61A2680E}"/>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86" name="Picture 85">
            <a:extLst>
              <a:ext uri="{FF2B5EF4-FFF2-40B4-BE49-F238E27FC236}">
                <a16:creationId xmlns:a16="http://schemas.microsoft.com/office/drawing/2014/main" id="{F215461D-643C-46F0-B9BF-CED2FF22E7D4}"/>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87" name="Picture 86">
            <a:extLst>
              <a:ext uri="{FF2B5EF4-FFF2-40B4-BE49-F238E27FC236}">
                <a16:creationId xmlns:a16="http://schemas.microsoft.com/office/drawing/2014/main" id="{D10A4024-EBE1-42C0-9304-C13FE3470339}"/>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88" name="Picture 87">
            <a:extLst>
              <a:ext uri="{FF2B5EF4-FFF2-40B4-BE49-F238E27FC236}">
                <a16:creationId xmlns:a16="http://schemas.microsoft.com/office/drawing/2014/main" id="{9099DF57-12AF-4630-83BF-DC32899B7987}"/>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89" name="Picture 88">
            <a:extLst>
              <a:ext uri="{FF2B5EF4-FFF2-40B4-BE49-F238E27FC236}">
                <a16:creationId xmlns:a16="http://schemas.microsoft.com/office/drawing/2014/main" id="{00B2893E-8591-48D3-8031-4FEDB4016EFE}"/>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90" name="Picture 89">
            <a:extLst>
              <a:ext uri="{FF2B5EF4-FFF2-40B4-BE49-F238E27FC236}">
                <a16:creationId xmlns:a16="http://schemas.microsoft.com/office/drawing/2014/main" id="{013F2579-04EB-4461-A5E3-7B0DC899F94B}"/>
              </a:ext>
            </a:extLst>
          </p:cNvPr>
          <p:cNvPicPr>
            <a:picLocks noChangeAspect="1"/>
          </p:cNvPicPr>
          <p:nvPr/>
        </p:nvPicPr>
        <p:blipFill>
          <a:blip r:embed="rId10"/>
          <a:stretch>
            <a:fillRect/>
          </a:stretch>
        </p:blipFill>
        <p:spPr>
          <a:xfrm>
            <a:off x="3883013" y="-504088"/>
            <a:ext cx="360000" cy="218075"/>
          </a:xfrm>
          <a:prstGeom prst="rect">
            <a:avLst/>
          </a:prstGeom>
        </p:spPr>
      </p:pic>
      <p:sp>
        <p:nvSpPr>
          <p:cNvPr id="97" name="!!o6a">
            <a:extLst>
              <a:ext uri="{FF2B5EF4-FFF2-40B4-BE49-F238E27FC236}">
                <a16:creationId xmlns:a16="http://schemas.microsoft.com/office/drawing/2014/main" id="{A69446C8-8AE1-4684-80C5-705063A5E993}"/>
              </a:ext>
            </a:extLst>
          </p:cNvPr>
          <p:cNvSpPr/>
          <p:nvPr/>
        </p:nvSpPr>
        <p:spPr>
          <a:xfrm>
            <a:off x="5393312" y="5531867"/>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8" name="!!6a">
            <a:extLst>
              <a:ext uri="{FF2B5EF4-FFF2-40B4-BE49-F238E27FC236}">
                <a16:creationId xmlns:a16="http://schemas.microsoft.com/office/drawing/2014/main" id="{1A2132AA-48E4-495E-A5D0-6D2BBB8C76E1}"/>
              </a:ext>
            </a:extLst>
          </p:cNvPr>
          <p:cNvSpPr txBox="1"/>
          <p:nvPr/>
        </p:nvSpPr>
        <p:spPr>
          <a:xfrm>
            <a:off x="5566260" y="5553072"/>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ơ</a:t>
            </a:r>
          </a:p>
        </p:txBody>
      </p:sp>
      <p:sp>
        <p:nvSpPr>
          <p:cNvPr id="101" name="!!o6a">
            <a:extLst>
              <a:ext uri="{FF2B5EF4-FFF2-40B4-BE49-F238E27FC236}">
                <a16:creationId xmlns:a16="http://schemas.microsoft.com/office/drawing/2014/main" id="{A69446C8-8AE1-4684-80C5-705063A5E993}"/>
              </a:ext>
            </a:extLst>
          </p:cNvPr>
          <p:cNvSpPr/>
          <p:nvPr/>
        </p:nvSpPr>
        <p:spPr>
          <a:xfrm>
            <a:off x="6533176" y="5529204"/>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2" name="!!6a">
            <a:extLst>
              <a:ext uri="{FF2B5EF4-FFF2-40B4-BE49-F238E27FC236}">
                <a16:creationId xmlns:a16="http://schemas.microsoft.com/office/drawing/2014/main" id="{1A2132AA-48E4-495E-A5D0-6D2BBB8C76E1}"/>
              </a:ext>
            </a:extLst>
          </p:cNvPr>
          <p:cNvSpPr txBox="1"/>
          <p:nvPr/>
        </p:nvSpPr>
        <p:spPr>
          <a:xfrm>
            <a:off x="6696526" y="5557318"/>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99" name="!!o6a">
            <a:extLst>
              <a:ext uri="{FF2B5EF4-FFF2-40B4-BE49-F238E27FC236}">
                <a16:creationId xmlns:a16="http://schemas.microsoft.com/office/drawing/2014/main" id="{A69446C8-8AE1-4684-80C5-705063A5E993}"/>
              </a:ext>
            </a:extLst>
          </p:cNvPr>
          <p:cNvSpPr/>
          <p:nvPr/>
        </p:nvSpPr>
        <p:spPr>
          <a:xfrm>
            <a:off x="7673040" y="5529204"/>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6a">
            <a:extLst>
              <a:ext uri="{FF2B5EF4-FFF2-40B4-BE49-F238E27FC236}">
                <a16:creationId xmlns:a16="http://schemas.microsoft.com/office/drawing/2014/main" id="{1A2132AA-48E4-495E-A5D0-6D2BBB8C76E1}"/>
              </a:ext>
            </a:extLst>
          </p:cNvPr>
          <p:cNvSpPr txBox="1"/>
          <p:nvPr/>
        </p:nvSpPr>
        <p:spPr>
          <a:xfrm>
            <a:off x="7822204" y="5575318"/>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pic>
        <p:nvPicPr>
          <p:cNvPr id="2050" name="Picture 2" descr="Lý thuyết Vật lý 11: Bài 3. Điện trường và cường độ điện trường. Đường sức  điện | Myphamthucuc.vn - Giáo dục trung học Đồng Nai"/>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618" y="1238660"/>
            <a:ext cx="3071344" cy="2373593"/>
          </a:xfrm>
          <a:prstGeom prst="rect">
            <a:avLst/>
          </a:prstGeom>
          <a:noFill/>
          <a:extLst>
            <a:ext uri="{909E8E84-426E-40DD-AFC4-6F175D3DCCD1}">
              <a14:hiddenFill xmlns:a14="http://schemas.microsoft.com/office/drawing/2010/main">
                <a:solidFill>
                  <a:srgbClr val="FFFFFF"/>
                </a:solidFill>
              </a14:hiddenFill>
            </a:ext>
          </a:extLst>
        </p:spPr>
      </p:pic>
      <p:sp>
        <p:nvSpPr>
          <p:cNvPr id="91" name="!!o6a">
            <a:extLst>
              <a:ext uri="{FF2B5EF4-FFF2-40B4-BE49-F238E27FC236}">
                <a16:creationId xmlns:a16="http://schemas.microsoft.com/office/drawing/2014/main" id="{A69446C8-8AE1-4684-80C5-705063A5E993}"/>
              </a:ext>
            </a:extLst>
          </p:cNvPr>
          <p:cNvSpPr/>
          <p:nvPr/>
        </p:nvSpPr>
        <p:spPr>
          <a:xfrm>
            <a:off x="3109874" y="5531867"/>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2" name="!!6a">
            <a:extLst>
              <a:ext uri="{FF2B5EF4-FFF2-40B4-BE49-F238E27FC236}">
                <a16:creationId xmlns:a16="http://schemas.microsoft.com/office/drawing/2014/main" id="{1A2132AA-48E4-495E-A5D0-6D2BBB8C76E1}"/>
              </a:ext>
            </a:extLst>
          </p:cNvPr>
          <p:cNvSpPr txBox="1"/>
          <p:nvPr/>
        </p:nvSpPr>
        <p:spPr>
          <a:xfrm>
            <a:off x="3282822" y="5553072"/>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93" name="!!o6a">
            <a:extLst>
              <a:ext uri="{FF2B5EF4-FFF2-40B4-BE49-F238E27FC236}">
                <a16:creationId xmlns:a16="http://schemas.microsoft.com/office/drawing/2014/main" id="{A69446C8-8AE1-4684-80C5-705063A5E993}"/>
              </a:ext>
            </a:extLst>
          </p:cNvPr>
          <p:cNvSpPr/>
          <p:nvPr/>
        </p:nvSpPr>
        <p:spPr>
          <a:xfrm>
            <a:off x="4249738" y="5529204"/>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4" name="!!6a">
            <a:extLst>
              <a:ext uri="{FF2B5EF4-FFF2-40B4-BE49-F238E27FC236}">
                <a16:creationId xmlns:a16="http://schemas.microsoft.com/office/drawing/2014/main" id="{1A2132AA-48E4-495E-A5D0-6D2BBB8C76E1}"/>
              </a:ext>
            </a:extLst>
          </p:cNvPr>
          <p:cNvSpPr txBox="1"/>
          <p:nvPr/>
        </p:nvSpPr>
        <p:spPr>
          <a:xfrm>
            <a:off x="4413088" y="5557318"/>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ư</a:t>
            </a:r>
          </a:p>
        </p:txBody>
      </p:sp>
    </p:spTree>
    <p:extLst>
      <p:ext uri="{BB962C8B-B14F-4D97-AF65-F5344CB8AC3E}">
        <p14:creationId xmlns:p14="http://schemas.microsoft.com/office/powerpoint/2010/main" val="78594067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98"/>
                                        </p:tgtEl>
                                      </p:cBhvr>
                                    </p:animEffect>
                                    <p:animScale>
                                      <p:cBhvr>
                                        <p:cTn id="12" dur="250" autoRev="1" fill="hold"/>
                                        <p:tgtEl>
                                          <p:spTgt spid="98"/>
                                        </p:tgtEl>
                                      </p:cBhvr>
                                      <p:by x="105000" y="105000"/>
                                    </p:animScale>
                                  </p:childTnLst>
                                </p:cTn>
                              </p:par>
                            </p:childTnLst>
                          </p:cTn>
                        </p:par>
                      </p:childTnLst>
                    </p:cTn>
                  </p:par>
                </p:childTnLst>
              </p:cTn>
              <p:nextCondLst>
                <p:cond evt="onClick" delay="0">
                  <p:tgtEl>
                    <p:spTgt spid="97"/>
                  </p:tgtEl>
                </p:cond>
              </p:nextCondLst>
            </p:seq>
            <p:seq concurrent="1" nextAc="seek">
              <p:cTn id="13" restart="whenNotActive" fill="hold" evtFilter="cancelBubble" nodeType="interactiveSeq">
                <p:stCondLst>
                  <p:cond evt="onClick" delay="0">
                    <p:tgtEl>
                      <p:spTgt spid="101"/>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2"/>
                                        </p:tgtEl>
                                        <p:attrNameLst>
                                          <p:attrName>style.visibility</p:attrName>
                                        </p:attrNameLst>
                                      </p:cBhvr>
                                      <p:to>
                                        <p:strVal val="visible"/>
                                      </p:to>
                                    </p:set>
                                    <p:anim calcmode="lin" valueType="num">
                                      <p:cBhvr>
                                        <p:cTn id="18" dur="500" fill="hold"/>
                                        <p:tgtEl>
                                          <p:spTgt spid="102"/>
                                        </p:tgtEl>
                                        <p:attrNameLst>
                                          <p:attrName>ppt_w</p:attrName>
                                        </p:attrNameLst>
                                      </p:cBhvr>
                                      <p:tavLst>
                                        <p:tav tm="0">
                                          <p:val>
                                            <p:fltVal val="0"/>
                                          </p:val>
                                        </p:tav>
                                        <p:tav tm="100000">
                                          <p:val>
                                            <p:strVal val="#ppt_w"/>
                                          </p:val>
                                        </p:tav>
                                      </p:tavLst>
                                    </p:anim>
                                    <p:anim calcmode="lin" valueType="num">
                                      <p:cBhvr>
                                        <p:cTn id="19" dur="500" fill="hold"/>
                                        <p:tgtEl>
                                          <p:spTgt spid="102"/>
                                        </p:tgtEl>
                                        <p:attrNameLst>
                                          <p:attrName>ppt_h</p:attrName>
                                        </p:attrNameLst>
                                      </p:cBhvr>
                                      <p:tavLst>
                                        <p:tav tm="0">
                                          <p:val>
                                            <p:fltVal val="0"/>
                                          </p:val>
                                        </p:tav>
                                        <p:tav tm="100000">
                                          <p:val>
                                            <p:strVal val="#ppt_h"/>
                                          </p:val>
                                        </p:tav>
                                      </p:tavLst>
                                    </p:anim>
                                    <p:animEffect transition="in" filter="fade">
                                      <p:cBhvr>
                                        <p:cTn id="20" dur="500"/>
                                        <p:tgtEl>
                                          <p:spTgt spid="102"/>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2"/>
                                        </p:tgtEl>
                                      </p:cBhvr>
                                    </p:animEffect>
                                    <p:animScale>
                                      <p:cBhvr>
                                        <p:cTn id="23" dur="250" autoRev="1" fill="hold"/>
                                        <p:tgtEl>
                                          <p:spTgt spid="102"/>
                                        </p:tgtEl>
                                      </p:cBhvr>
                                      <p:by x="105000" y="105000"/>
                                    </p:animScale>
                                  </p:childTnLst>
                                </p:cTn>
                              </p:par>
                            </p:childTnLst>
                          </p:cTn>
                        </p:par>
                      </p:childTnLst>
                    </p:cTn>
                  </p:par>
                </p:childTnLst>
              </p:cTn>
              <p:nextCondLst>
                <p:cond evt="onClick" delay="0">
                  <p:tgtEl>
                    <p:spTgt spid="101"/>
                  </p:tgtEl>
                </p:cond>
              </p:nextCondLst>
            </p:seq>
            <p:seq concurrent="1" nextAc="seek">
              <p:cTn id="24" restart="whenNotActive" fill="hold" evtFilter="cancelBubble" nodeType="interactiveSeq">
                <p:stCondLst>
                  <p:cond evt="onClick" delay="0">
                    <p:tgtEl>
                      <p:spTgt spid="99"/>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p:cTn id="29" dur="500" fill="hold"/>
                                        <p:tgtEl>
                                          <p:spTgt spid="100"/>
                                        </p:tgtEl>
                                        <p:attrNameLst>
                                          <p:attrName>ppt_w</p:attrName>
                                        </p:attrNameLst>
                                      </p:cBhvr>
                                      <p:tavLst>
                                        <p:tav tm="0">
                                          <p:val>
                                            <p:fltVal val="0"/>
                                          </p:val>
                                        </p:tav>
                                        <p:tav tm="100000">
                                          <p:val>
                                            <p:strVal val="#ppt_w"/>
                                          </p:val>
                                        </p:tav>
                                      </p:tavLst>
                                    </p:anim>
                                    <p:anim calcmode="lin" valueType="num">
                                      <p:cBhvr>
                                        <p:cTn id="30" dur="500" fill="hold"/>
                                        <p:tgtEl>
                                          <p:spTgt spid="100"/>
                                        </p:tgtEl>
                                        <p:attrNameLst>
                                          <p:attrName>ppt_h</p:attrName>
                                        </p:attrNameLst>
                                      </p:cBhvr>
                                      <p:tavLst>
                                        <p:tav tm="0">
                                          <p:val>
                                            <p:fltVal val="0"/>
                                          </p:val>
                                        </p:tav>
                                        <p:tav tm="100000">
                                          <p:val>
                                            <p:strVal val="#ppt_h"/>
                                          </p:val>
                                        </p:tav>
                                      </p:tavLst>
                                    </p:anim>
                                    <p:animEffect transition="in" filter="fade">
                                      <p:cBhvr>
                                        <p:cTn id="31" dur="500"/>
                                        <p:tgtEl>
                                          <p:spTgt spid="100"/>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00"/>
                                        </p:tgtEl>
                                      </p:cBhvr>
                                    </p:animEffect>
                                    <p:animScale>
                                      <p:cBhvr>
                                        <p:cTn id="34" dur="250" autoRev="1" fill="hold"/>
                                        <p:tgtEl>
                                          <p:spTgt spid="100"/>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1"/>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59"/>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2"/>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50"/>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3"/>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4"/>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58"/>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55"/>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5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5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60"/>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65"/>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62"/>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66"/>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67"/>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76"/>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77"/>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80"/>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79"/>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1"/>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2"/>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3"/>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4"/>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85"/>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86"/>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88"/>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87"/>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89"/>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90"/>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93" restart="whenNotActive" fill="hold" evtFilter="cancelBubble" nodeType="interactiveSeq">
                <p:stCondLst>
                  <p:cond evt="onClick" delay="0">
                    <p:tgtEl>
                      <p:spTgt spid="91"/>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92"/>
                                        </p:tgtEl>
                                        <p:attrNameLst>
                                          <p:attrName>style.visibility</p:attrName>
                                        </p:attrNameLst>
                                      </p:cBhvr>
                                      <p:to>
                                        <p:strVal val="visible"/>
                                      </p:to>
                                    </p:set>
                                    <p:anim calcmode="lin" valueType="num">
                                      <p:cBhvr>
                                        <p:cTn id="98" dur="500" fill="hold"/>
                                        <p:tgtEl>
                                          <p:spTgt spid="92"/>
                                        </p:tgtEl>
                                        <p:attrNameLst>
                                          <p:attrName>ppt_w</p:attrName>
                                        </p:attrNameLst>
                                      </p:cBhvr>
                                      <p:tavLst>
                                        <p:tav tm="0">
                                          <p:val>
                                            <p:fltVal val="0"/>
                                          </p:val>
                                        </p:tav>
                                        <p:tav tm="100000">
                                          <p:val>
                                            <p:strVal val="#ppt_w"/>
                                          </p:val>
                                        </p:tav>
                                      </p:tavLst>
                                    </p:anim>
                                    <p:anim calcmode="lin" valueType="num">
                                      <p:cBhvr>
                                        <p:cTn id="99" dur="500" fill="hold"/>
                                        <p:tgtEl>
                                          <p:spTgt spid="92"/>
                                        </p:tgtEl>
                                        <p:attrNameLst>
                                          <p:attrName>ppt_h</p:attrName>
                                        </p:attrNameLst>
                                      </p:cBhvr>
                                      <p:tavLst>
                                        <p:tav tm="0">
                                          <p:val>
                                            <p:fltVal val="0"/>
                                          </p:val>
                                        </p:tav>
                                        <p:tav tm="100000">
                                          <p:val>
                                            <p:strVal val="#ppt_h"/>
                                          </p:val>
                                        </p:tav>
                                      </p:tavLst>
                                    </p:anim>
                                    <p:animEffect transition="in" filter="fade">
                                      <p:cBhvr>
                                        <p:cTn id="100" dur="500"/>
                                        <p:tgtEl>
                                          <p:spTgt spid="92"/>
                                        </p:tgtEl>
                                      </p:cBhvr>
                                    </p:animEffect>
                                  </p:childTnLst>
                                  <p:subTnLst>
                                    <p:audio>
                                      <p:cMediaNode>
                                        <p:cTn display="0" masterRel="sameClick">
                                          <p:stCondLst>
                                            <p:cond evt="begin" delay="0">
                                              <p:tn val="96"/>
                                            </p:cond>
                                          </p:stCondLst>
                                          <p:endCondLst>
                                            <p:cond evt="onStopAudio" delay="0">
                                              <p:tgtEl>
                                                <p:sldTgt/>
                                              </p:tgtEl>
                                            </p:cond>
                                          </p:endCondLst>
                                        </p:cTn>
                                        <p:tgtEl>
                                          <p:sndTgt r:embed="rId2"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92"/>
                                        </p:tgtEl>
                                      </p:cBhvr>
                                    </p:animEffect>
                                    <p:animScale>
                                      <p:cBhvr>
                                        <p:cTn id="103" dur="250" autoRev="1" fill="hold"/>
                                        <p:tgtEl>
                                          <p:spTgt spid="92"/>
                                        </p:tgtEl>
                                      </p:cBhvr>
                                      <p:by x="105000" y="105000"/>
                                    </p:animScale>
                                  </p:childTnLst>
                                </p:cTn>
                              </p:par>
                            </p:childTnLst>
                          </p:cTn>
                        </p:par>
                      </p:childTnLst>
                    </p:cTn>
                  </p:par>
                </p:childTnLst>
              </p:cTn>
              <p:nextCondLst>
                <p:cond evt="onClick" delay="0">
                  <p:tgtEl>
                    <p:spTgt spid="91"/>
                  </p:tgtEl>
                </p:cond>
              </p:nextCondLst>
            </p:seq>
            <p:seq concurrent="1" nextAc="seek">
              <p:cTn id="104" restart="whenNotActive" fill="hold" evtFilter="cancelBubble" nodeType="interactiveSeq">
                <p:stCondLst>
                  <p:cond evt="onClick" delay="0">
                    <p:tgtEl>
                      <p:spTgt spid="93"/>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4"/>
                                        </p:tgtEl>
                                        <p:attrNameLst>
                                          <p:attrName>style.visibility</p:attrName>
                                        </p:attrNameLst>
                                      </p:cBhvr>
                                      <p:to>
                                        <p:strVal val="visible"/>
                                      </p:to>
                                    </p:set>
                                    <p:anim calcmode="lin" valueType="num">
                                      <p:cBhvr>
                                        <p:cTn id="109" dur="500" fill="hold"/>
                                        <p:tgtEl>
                                          <p:spTgt spid="94"/>
                                        </p:tgtEl>
                                        <p:attrNameLst>
                                          <p:attrName>ppt_w</p:attrName>
                                        </p:attrNameLst>
                                      </p:cBhvr>
                                      <p:tavLst>
                                        <p:tav tm="0">
                                          <p:val>
                                            <p:fltVal val="0"/>
                                          </p:val>
                                        </p:tav>
                                        <p:tav tm="100000">
                                          <p:val>
                                            <p:strVal val="#ppt_w"/>
                                          </p:val>
                                        </p:tav>
                                      </p:tavLst>
                                    </p:anim>
                                    <p:anim calcmode="lin" valueType="num">
                                      <p:cBhvr>
                                        <p:cTn id="110" dur="500" fill="hold"/>
                                        <p:tgtEl>
                                          <p:spTgt spid="94"/>
                                        </p:tgtEl>
                                        <p:attrNameLst>
                                          <p:attrName>ppt_h</p:attrName>
                                        </p:attrNameLst>
                                      </p:cBhvr>
                                      <p:tavLst>
                                        <p:tav tm="0">
                                          <p:val>
                                            <p:fltVal val="0"/>
                                          </p:val>
                                        </p:tav>
                                        <p:tav tm="100000">
                                          <p:val>
                                            <p:strVal val="#ppt_h"/>
                                          </p:val>
                                        </p:tav>
                                      </p:tavLst>
                                    </p:anim>
                                    <p:animEffect transition="in" filter="fade">
                                      <p:cBhvr>
                                        <p:cTn id="111" dur="500"/>
                                        <p:tgtEl>
                                          <p:spTgt spid="94"/>
                                        </p:tgtEl>
                                      </p:cBhvr>
                                    </p:animEffect>
                                  </p:childTnLst>
                                  <p:subTnLst>
                                    <p:audio>
                                      <p:cMediaNode>
                                        <p:cTn display="0" masterRel="sameClick">
                                          <p:stCondLst>
                                            <p:cond evt="begin" delay="0">
                                              <p:tn val="107"/>
                                            </p:cond>
                                          </p:stCondLst>
                                          <p:endCondLst>
                                            <p:cond evt="onStopAudio" delay="0">
                                              <p:tgtEl>
                                                <p:sldTgt/>
                                              </p:tgtEl>
                                            </p:cond>
                                          </p:endCondLst>
                                        </p:cTn>
                                        <p:tgtEl>
                                          <p:sndTgt r:embed="rId2"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4"/>
                                        </p:tgtEl>
                                      </p:cBhvr>
                                    </p:animEffect>
                                    <p:animScale>
                                      <p:cBhvr>
                                        <p:cTn id="114" dur="250" autoRev="1" fill="hold"/>
                                        <p:tgtEl>
                                          <p:spTgt spid="94"/>
                                        </p:tgtEl>
                                      </p:cBhvr>
                                      <p:by x="105000" y="105000"/>
                                    </p:animScale>
                                  </p:childTnLst>
                                </p:cTn>
                              </p:par>
                            </p:childTnLst>
                          </p:cTn>
                        </p:par>
                      </p:childTnLst>
                    </p:cTn>
                  </p:par>
                </p:childTnLst>
              </p:cTn>
              <p:nextCondLst>
                <p:cond evt="onClick" delay="0">
                  <p:tgtEl>
                    <p:spTgt spid="93"/>
                  </p:tgtEl>
                </p:cond>
              </p:nextCondLst>
            </p:seq>
          </p:childTnLst>
        </p:cTn>
      </p:par>
    </p:tnLst>
    <p:bldLst>
      <p:bldP spid="98" grpId="0"/>
      <p:bldP spid="98" grpId="1"/>
      <p:bldP spid="102" grpId="0"/>
      <p:bldP spid="102" grpId="1"/>
      <p:bldP spid="100" grpId="0"/>
      <p:bldP spid="100" grpId="1"/>
      <p:bldP spid="92" grpId="0"/>
      <p:bldP spid="92" grpId="1"/>
      <p:bldP spid="94" grpId="0"/>
      <p:bldP spid="94"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79081DE3-25B1-4AC5-88E2-CA1A582D540E}"/>
              </a:ext>
            </a:extLst>
          </p:cNvPr>
          <p:cNvSpPr/>
          <p:nvPr/>
        </p:nvSpPr>
        <p:spPr>
          <a:xfrm>
            <a:off x="1025489" y="1038702"/>
            <a:ext cx="10082282" cy="3100448"/>
          </a:xfrm>
          <a:prstGeom prst="roundRect">
            <a:avLst>
              <a:gd name="adj" fmla="val 16100"/>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3</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177993" y="4412530"/>
            <a:ext cx="3151019" cy="880471"/>
            <a:chOff x="4037538" y="4547895"/>
            <a:chExt cx="3151019" cy="880471"/>
          </a:xfrm>
        </p:grpSpPr>
        <p:sp>
          <p:nvSpPr>
            <p:cNvPr id="69" name="!!Ques3">
              <a:extLst>
                <a:ext uri="{FF2B5EF4-FFF2-40B4-BE49-F238E27FC236}">
                  <a16:creationId xmlns:a16="http://schemas.microsoft.com/office/drawing/2014/main" id="{314ADFB0-1525-4AD3-A5A1-47427C8A33F9}"/>
                </a:ext>
              </a:extLst>
            </p:cNvPr>
            <p:cNvSpPr/>
            <p:nvPr/>
          </p:nvSpPr>
          <p:spPr>
            <a:xfrm>
              <a:off x="4106161" y="4547895"/>
              <a:ext cx="3082396"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74437" y="4741615"/>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960132" y="3331952"/>
            <a:ext cx="10401947" cy="584775"/>
          </a:xfrm>
          <a:prstGeom prst="rect">
            <a:avLst/>
          </a:prstGeom>
          <a:noFill/>
          <a:ln>
            <a:noFill/>
          </a:ln>
        </p:spPr>
        <p:txBody>
          <a:bodyPr wrap="square">
            <a:spAutoFit/>
          </a:bodyPr>
          <a:lstStyle/>
          <a:p>
            <a:pPr algn="ctr"/>
            <a:r>
              <a:rPr lang="vi-VN" sz="3200" dirty="0">
                <a:solidFill>
                  <a:srgbClr val="EE4036"/>
                </a:solidFill>
                <a:latin typeface="Averta Std ExtraBold" panose="00000900000000000000" pitchFamily="50" charset="0"/>
              </a:rPr>
              <a:t>Hiệu điện thế giữa hai bản phẳng có đơn vị là gì?</a:t>
            </a:r>
            <a:endParaRPr lang="en-US" sz="3200" dirty="0">
              <a:solidFill>
                <a:srgbClr val="EE4036"/>
              </a:solidFill>
              <a:latin typeface="Averta Std ExtraBold" panose="00000900000000000000" pitchFamily="50" charset="0"/>
            </a:endParaRPr>
          </a:p>
        </p:txBody>
      </p:sp>
      <p:pic>
        <p:nvPicPr>
          <p:cNvPr id="91" name="Picture 90">
            <a:extLst>
              <a:ext uri="{FF2B5EF4-FFF2-40B4-BE49-F238E27FC236}">
                <a16:creationId xmlns:a16="http://schemas.microsoft.com/office/drawing/2014/main" id="{E2A24C98-35A3-45FF-9431-2BE835010581}"/>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92" name="Picture 91">
            <a:extLst>
              <a:ext uri="{FF2B5EF4-FFF2-40B4-BE49-F238E27FC236}">
                <a16:creationId xmlns:a16="http://schemas.microsoft.com/office/drawing/2014/main" id="{6F0C86CA-0091-4117-BFEC-2073208776D8}"/>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93" name="Picture 92">
            <a:extLst>
              <a:ext uri="{FF2B5EF4-FFF2-40B4-BE49-F238E27FC236}">
                <a16:creationId xmlns:a16="http://schemas.microsoft.com/office/drawing/2014/main" id="{68C8D11E-0AFE-4F7B-B87C-5545F5E6C086}"/>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94" name="Picture 93">
            <a:extLst>
              <a:ext uri="{FF2B5EF4-FFF2-40B4-BE49-F238E27FC236}">
                <a16:creationId xmlns:a16="http://schemas.microsoft.com/office/drawing/2014/main" id="{0D814C9E-BF3B-4291-BE98-A970F732C6DC}"/>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95" name="Picture 94">
            <a:extLst>
              <a:ext uri="{FF2B5EF4-FFF2-40B4-BE49-F238E27FC236}">
                <a16:creationId xmlns:a16="http://schemas.microsoft.com/office/drawing/2014/main" id="{1045EAEC-7CAA-4B81-B22A-BBDE414E6E99}"/>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96" name="Picture 95">
            <a:extLst>
              <a:ext uri="{FF2B5EF4-FFF2-40B4-BE49-F238E27FC236}">
                <a16:creationId xmlns:a16="http://schemas.microsoft.com/office/drawing/2014/main" id="{E1EAAEDC-5B63-4ABF-950D-A3661A34B2A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97" name="Picture 96">
            <a:extLst>
              <a:ext uri="{FF2B5EF4-FFF2-40B4-BE49-F238E27FC236}">
                <a16:creationId xmlns:a16="http://schemas.microsoft.com/office/drawing/2014/main" id="{396E1D2C-F1DE-4F25-81DA-6E6028E048F9}"/>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98" name="Picture 97">
            <a:extLst>
              <a:ext uri="{FF2B5EF4-FFF2-40B4-BE49-F238E27FC236}">
                <a16:creationId xmlns:a16="http://schemas.microsoft.com/office/drawing/2014/main" id="{C67324EB-D3F2-4F0B-B911-CDA7A8304F3D}"/>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99" name="Picture 98">
            <a:extLst>
              <a:ext uri="{FF2B5EF4-FFF2-40B4-BE49-F238E27FC236}">
                <a16:creationId xmlns:a16="http://schemas.microsoft.com/office/drawing/2014/main" id="{BDB067EA-AB66-4605-8786-F0BD17037F44}"/>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100" name="Picture 99">
            <a:extLst>
              <a:ext uri="{FF2B5EF4-FFF2-40B4-BE49-F238E27FC236}">
                <a16:creationId xmlns:a16="http://schemas.microsoft.com/office/drawing/2014/main" id="{D59F442C-9BB5-43D0-B284-8EFE7D9150AA}"/>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101" name="Picture 100">
            <a:extLst>
              <a:ext uri="{FF2B5EF4-FFF2-40B4-BE49-F238E27FC236}">
                <a16:creationId xmlns:a16="http://schemas.microsoft.com/office/drawing/2014/main" id="{7DB10253-8425-4F19-B995-DCA5C90F411A}"/>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102" name="Picture 101">
            <a:extLst>
              <a:ext uri="{FF2B5EF4-FFF2-40B4-BE49-F238E27FC236}">
                <a16:creationId xmlns:a16="http://schemas.microsoft.com/office/drawing/2014/main" id="{A9DFF7EA-3F47-420E-BAB4-B4D4EAC8CE20}"/>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103" name="Picture 102">
            <a:extLst>
              <a:ext uri="{FF2B5EF4-FFF2-40B4-BE49-F238E27FC236}">
                <a16:creationId xmlns:a16="http://schemas.microsoft.com/office/drawing/2014/main" id="{CB19D85A-DBE2-4D1C-81E5-7D5F799CB541}"/>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104" name="Picture 103">
            <a:extLst>
              <a:ext uri="{FF2B5EF4-FFF2-40B4-BE49-F238E27FC236}">
                <a16:creationId xmlns:a16="http://schemas.microsoft.com/office/drawing/2014/main" id="{1571BFB6-F40C-4995-A85E-E041985AA4EE}"/>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105" name="Picture 104">
            <a:extLst>
              <a:ext uri="{FF2B5EF4-FFF2-40B4-BE49-F238E27FC236}">
                <a16:creationId xmlns:a16="http://schemas.microsoft.com/office/drawing/2014/main" id="{4CE6C58B-82FB-4AC7-AD34-D55656BEEFAF}"/>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106" name="Picture 105">
            <a:extLst>
              <a:ext uri="{FF2B5EF4-FFF2-40B4-BE49-F238E27FC236}">
                <a16:creationId xmlns:a16="http://schemas.microsoft.com/office/drawing/2014/main" id="{669FFAF8-4030-42C1-8181-04368FB8726A}"/>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107" name="Picture 106">
            <a:extLst>
              <a:ext uri="{FF2B5EF4-FFF2-40B4-BE49-F238E27FC236}">
                <a16:creationId xmlns:a16="http://schemas.microsoft.com/office/drawing/2014/main" id="{91E80C74-3176-4BBC-BD54-D2910A4B7BAC}"/>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108" name="Picture 107">
            <a:extLst>
              <a:ext uri="{FF2B5EF4-FFF2-40B4-BE49-F238E27FC236}">
                <a16:creationId xmlns:a16="http://schemas.microsoft.com/office/drawing/2014/main" id="{BF80EC7E-5859-465E-8871-B259D7CF0038}"/>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109" name="Picture 108">
            <a:extLst>
              <a:ext uri="{FF2B5EF4-FFF2-40B4-BE49-F238E27FC236}">
                <a16:creationId xmlns:a16="http://schemas.microsoft.com/office/drawing/2014/main" id="{CFCC4645-75D6-4985-BB16-8B625A7F7030}"/>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110" name="Picture 109">
            <a:extLst>
              <a:ext uri="{FF2B5EF4-FFF2-40B4-BE49-F238E27FC236}">
                <a16:creationId xmlns:a16="http://schemas.microsoft.com/office/drawing/2014/main" id="{2A628FAA-7798-4AE3-9E71-65587129DF17}"/>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111" name="Picture 110">
            <a:extLst>
              <a:ext uri="{FF2B5EF4-FFF2-40B4-BE49-F238E27FC236}">
                <a16:creationId xmlns:a16="http://schemas.microsoft.com/office/drawing/2014/main" id="{9A00F9A9-3E3F-4628-9532-16A3E13760B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112" name="Picture 111">
            <a:extLst>
              <a:ext uri="{FF2B5EF4-FFF2-40B4-BE49-F238E27FC236}">
                <a16:creationId xmlns:a16="http://schemas.microsoft.com/office/drawing/2014/main" id="{177AA96B-48C8-4C60-B922-9ABA2EE54110}"/>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113" name="Picture 112">
            <a:extLst>
              <a:ext uri="{FF2B5EF4-FFF2-40B4-BE49-F238E27FC236}">
                <a16:creationId xmlns:a16="http://schemas.microsoft.com/office/drawing/2014/main" id="{7D34D429-619F-4567-AE95-0002F7F728BE}"/>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114" name="Picture 113">
            <a:extLst>
              <a:ext uri="{FF2B5EF4-FFF2-40B4-BE49-F238E27FC236}">
                <a16:creationId xmlns:a16="http://schemas.microsoft.com/office/drawing/2014/main" id="{77044C68-7973-4EA4-AFFF-3066205CECAF}"/>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115" name="Picture 114">
            <a:extLst>
              <a:ext uri="{FF2B5EF4-FFF2-40B4-BE49-F238E27FC236}">
                <a16:creationId xmlns:a16="http://schemas.microsoft.com/office/drawing/2014/main" id="{B54F87DA-BE54-437B-85B3-5691899ADA41}"/>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116" name="Picture 115">
            <a:extLst>
              <a:ext uri="{FF2B5EF4-FFF2-40B4-BE49-F238E27FC236}">
                <a16:creationId xmlns:a16="http://schemas.microsoft.com/office/drawing/2014/main" id="{750F0249-3D57-4EA8-B6F3-CA5D1360BF14}"/>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117" name="Picture 116">
            <a:extLst>
              <a:ext uri="{FF2B5EF4-FFF2-40B4-BE49-F238E27FC236}">
                <a16:creationId xmlns:a16="http://schemas.microsoft.com/office/drawing/2014/main" id="{8845B16D-EB99-4335-B391-498FC4C4C7E4}"/>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118" name="Picture 117">
            <a:extLst>
              <a:ext uri="{FF2B5EF4-FFF2-40B4-BE49-F238E27FC236}">
                <a16:creationId xmlns:a16="http://schemas.microsoft.com/office/drawing/2014/main" id="{1C125569-1989-4359-9AB3-9A5179BE08F7}"/>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119" name="Picture 118">
            <a:extLst>
              <a:ext uri="{FF2B5EF4-FFF2-40B4-BE49-F238E27FC236}">
                <a16:creationId xmlns:a16="http://schemas.microsoft.com/office/drawing/2014/main" id="{292483AD-5130-449D-A62E-D13857C9C572}"/>
              </a:ext>
            </a:extLst>
          </p:cNvPr>
          <p:cNvPicPr>
            <a:picLocks noChangeAspect="1"/>
          </p:cNvPicPr>
          <p:nvPr/>
        </p:nvPicPr>
        <p:blipFill>
          <a:blip r:embed="rId10"/>
          <a:stretch>
            <a:fillRect/>
          </a:stretch>
        </p:blipFill>
        <p:spPr>
          <a:xfrm>
            <a:off x="3883013" y="-504088"/>
            <a:ext cx="360000" cy="218075"/>
          </a:xfrm>
          <a:prstGeom prst="rect">
            <a:avLst/>
          </a:prstGeom>
        </p:spPr>
      </p:pic>
      <p:sp>
        <p:nvSpPr>
          <p:cNvPr id="66" name="!!o2c">
            <a:extLst>
              <a:ext uri="{FF2B5EF4-FFF2-40B4-BE49-F238E27FC236}">
                <a16:creationId xmlns:a16="http://schemas.microsoft.com/office/drawing/2014/main" id="{25117B70-0FC6-4C2D-91BD-44B574FE73BA}"/>
              </a:ext>
            </a:extLst>
          </p:cNvPr>
          <p:cNvSpPr/>
          <p:nvPr/>
        </p:nvSpPr>
        <p:spPr>
          <a:xfrm>
            <a:off x="4104323" y="5580385"/>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7" name="!!2c">
            <a:extLst>
              <a:ext uri="{FF2B5EF4-FFF2-40B4-BE49-F238E27FC236}">
                <a16:creationId xmlns:a16="http://schemas.microsoft.com/office/drawing/2014/main" id="{F4982626-B297-4298-81A0-46C7C0A1CACB}"/>
              </a:ext>
            </a:extLst>
          </p:cNvPr>
          <p:cNvSpPr txBox="1"/>
          <p:nvPr/>
        </p:nvSpPr>
        <p:spPr>
          <a:xfrm>
            <a:off x="4270395" y="5715433"/>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V</a:t>
            </a:r>
          </a:p>
        </p:txBody>
      </p:sp>
      <p:sp>
        <p:nvSpPr>
          <p:cNvPr id="55" name="!!o2c">
            <a:extLst>
              <a:ext uri="{FF2B5EF4-FFF2-40B4-BE49-F238E27FC236}">
                <a16:creationId xmlns:a16="http://schemas.microsoft.com/office/drawing/2014/main" id="{25117B70-0FC6-4C2D-91BD-44B574FE73BA}"/>
              </a:ext>
            </a:extLst>
          </p:cNvPr>
          <p:cNvSpPr/>
          <p:nvPr/>
        </p:nvSpPr>
        <p:spPr>
          <a:xfrm>
            <a:off x="5260849" y="5580385"/>
            <a:ext cx="1029568" cy="1036302"/>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2c">
            <a:extLst>
              <a:ext uri="{FF2B5EF4-FFF2-40B4-BE49-F238E27FC236}">
                <a16:creationId xmlns:a16="http://schemas.microsoft.com/office/drawing/2014/main" id="{F4982626-B297-4298-81A0-46C7C0A1CACB}"/>
              </a:ext>
            </a:extLst>
          </p:cNvPr>
          <p:cNvSpPr txBox="1"/>
          <p:nvPr/>
        </p:nvSpPr>
        <p:spPr>
          <a:xfrm>
            <a:off x="5437080" y="5715433"/>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ô</a:t>
            </a:r>
          </a:p>
        </p:txBody>
      </p:sp>
      <p:sp>
        <p:nvSpPr>
          <p:cNvPr id="57" name="!!o2c">
            <a:extLst>
              <a:ext uri="{FF2B5EF4-FFF2-40B4-BE49-F238E27FC236}">
                <a16:creationId xmlns:a16="http://schemas.microsoft.com/office/drawing/2014/main" id="{25117B70-0FC6-4C2D-91BD-44B574FE73BA}"/>
              </a:ext>
            </a:extLst>
          </p:cNvPr>
          <p:cNvSpPr/>
          <p:nvPr/>
        </p:nvSpPr>
        <p:spPr>
          <a:xfrm>
            <a:off x="6431792" y="5587119"/>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2c">
            <a:extLst>
              <a:ext uri="{FF2B5EF4-FFF2-40B4-BE49-F238E27FC236}">
                <a16:creationId xmlns:a16="http://schemas.microsoft.com/office/drawing/2014/main" id="{F4982626-B297-4298-81A0-46C7C0A1CACB}"/>
              </a:ext>
            </a:extLst>
          </p:cNvPr>
          <p:cNvSpPr txBox="1"/>
          <p:nvPr/>
        </p:nvSpPr>
        <p:spPr>
          <a:xfrm>
            <a:off x="6598743" y="5686404"/>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pic>
        <p:nvPicPr>
          <p:cNvPr id="3074" name="Picture 2" descr="Giữa hai bản kim loại đặt song song, nằm ngang, tích điện bằng nhau, trái  dấu có một điện áp U1=1000V"/>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11267" y="1235468"/>
            <a:ext cx="4040691" cy="194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9770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67"/>
                                        </p:tgtEl>
                                      </p:cBhvr>
                                    </p:animEffect>
                                    <p:animScale>
                                      <p:cBhvr>
                                        <p:cTn id="12" dur="250" autoRev="1" fill="hold"/>
                                        <p:tgtEl>
                                          <p:spTgt spid="67"/>
                                        </p:tgtEl>
                                      </p:cBhvr>
                                      <p:by x="105000" y="105000"/>
                                    </p:animScale>
                                  </p:childTnLst>
                                </p:cTn>
                              </p:par>
                            </p:childTnLst>
                          </p:cTn>
                        </p:par>
                      </p:childTnLst>
                    </p:cTn>
                  </p:par>
                </p:childTnLst>
              </p:cTn>
              <p:nextCondLst>
                <p:cond evt="onClick" delay="0">
                  <p:tgtEl>
                    <p:spTgt spid="66"/>
                  </p:tgtEl>
                </p:cond>
              </p:nextCondLst>
            </p:seq>
            <p:seq concurrent="1" nextAc="seek">
              <p:cTn id="13" restart="whenNotActive" fill="hold" evtFilter="cancelBubble" nodeType="interactiveSeq">
                <p:stCondLst>
                  <p:cond evt="onClick" delay="0">
                    <p:tgtEl>
                      <p:spTgt spid="55"/>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56"/>
                                        </p:tgtEl>
                                      </p:cBhvr>
                                    </p:animEffect>
                                    <p:animScale>
                                      <p:cBhvr>
                                        <p:cTn id="23" dur="250" autoRev="1" fill="hold"/>
                                        <p:tgtEl>
                                          <p:spTgt spid="56"/>
                                        </p:tgtEl>
                                      </p:cBhvr>
                                      <p:by x="105000" y="105000"/>
                                    </p:animScale>
                                  </p:childTnLst>
                                </p:cTn>
                              </p:par>
                            </p:childTnLst>
                          </p:cTn>
                        </p:par>
                      </p:childTnLst>
                    </p:cTn>
                  </p:par>
                </p:childTnLst>
              </p:cTn>
              <p:nextCondLst>
                <p:cond evt="onClick" delay="0">
                  <p:tgtEl>
                    <p:spTgt spid="55"/>
                  </p:tgtEl>
                </p:cond>
              </p:nextCondLst>
            </p:seq>
            <p:seq concurrent="1" nextAc="seek">
              <p:cTn id="24" restart="whenNotActive" fill="hold" evtFilter="cancelBubble" nodeType="interactiveSeq">
                <p:stCondLst>
                  <p:cond evt="onClick" delay="0">
                    <p:tgtEl>
                      <p:spTgt spid="57"/>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58"/>
                                        </p:tgtEl>
                                      </p:cBhvr>
                                    </p:animEffect>
                                    <p:animScale>
                                      <p:cBhvr>
                                        <p:cTn id="34" dur="250" autoRev="1" fill="hold"/>
                                        <p:tgtEl>
                                          <p:spTgt spid="58"/>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92"/>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100"/>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93"/>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91"/>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94"/>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95"/>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99"/>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96"/>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97"/>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98"/>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101"/>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103"/>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102"/>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104"/>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105"/>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106"/>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107"/>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109"/>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108"/>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110"/>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111"/>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112"/>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113"/>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114"/>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115"/>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117"/>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116"/>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118"/>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119"/>
                                        </p:tgtEl>
                                        <p:attrNameLst>
                                          <p:attrName>ppt_x</p:attrName>
                                          <p:attrName>ppt_y</p:attrName>
                                        </p:attrNameLst>
                                      </p:cBhvr>
                                    </p:animMotion>
                                  </p:childTnLst>
                                </p:cTn>
                              </p:par>
                            </p:childTnLst>
                          </p:cTn>
                        </p:par>
                      </p:childTnLst>
                    </p:cTn>
                  </p:par>
                </p:childTnLst>
              </p:cTn>
              <p:nextCondLst>
                <p:cond evt="onClick" delay="0">
                  <p:tgtEl>
                    <p:spTgt spid="57"/>
                  </p:tgtEl>
                </p:cond>
              </p:nextCondLst>
            </p:seq>
          </p:childTnLst>
        </p:cTn>
      </p:par>
    </p:tnLst>
    <p:bldLst>
      <p:bldP spid="67" grpId="0"/>
      <p:bldP spid="67" grpId="1"/>
      <p:bldP spid="56" grpId="0"/>
      <p:bldP spid="56" grpId="1"/>
      <p:bldP spid="58" grpId="0"/>
      <p:bldP spid="58" grpId="1"/>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1">
      <a:majorFont>
        <a:latin typeface="A3.Jovis-BebasNeueBold-San"/>
        <a:ea typeface=""/>
        <a:cs typeface=""/>
      </a:majorFont>
      <a:minorFont>
        <a:latin typeface="A2.Jovis-WorkSansRegular-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7659EF5A-FD9E-425A-8F82-50E2D030EDC7}" vid="{090C157F-BD6E-464A-97B5-93A918A24BB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1033</TotalTime>
  <Words>441</Words>
  <PresentationFormat>Màn hình rộng</PresentationFormat>
  <Paragraphs>137</Paragraphs>
  <Slides>15</Slides>
  <Notes>7</Notes>
  <HiddenSlides>0</HiddenSlides>
  <MMClips>0</MMClips>
  <ScaleCrop>false</ScaleCrop>
  <HeadingPairs>
    <vt:vector size="6" baseType="variant">
      <vt:variant>
        <vt:lpstr>Phông được Dùng</vt:lpstr>
      </vt:variant>
      <vt:variant>
        <vt:i4>11</vt:i4>
      </vt:variant>
      <vt:variant>
        <vt:lpstr>Chủ đề</vt:lpstr>
      </vt:variant>
      <vt:variant>
        <vt:i4>2</vt:i4>
      </vt:variant>
      <vt:variant>
        <vt:lpstr>Tiêu đề Bản chiếu</vt:lpstr>
      </vt:variant>
      <vt:variant>
        <vt:i4>15</vt:i4>
      </vt:variant>
    </vt:vector>
  </HeadingPairs>
  <TitlesOfParts>
    <vt:vector size="28" baseType="lpstr">
      <vt:lpstr>Times New Roman</vt:lpstr>
      <vt:lpstr>#9Slide07 Altus</vt:lpstr>
      <vt:lpstr>A2.Jovis-WorkSansRegular-San</vt:lpstr>
      <vt:lpstr>Calibri</vt:lpstr>
      <vt:lpstr>A3.Jovis-BebasNeueBold-San</vt:lpstr>
      <vt:lpstr>Mongolian Baiti</vt:lpstr>
      <vt:lpstr>Paytone One</vt:lpstr>
      <vt:lpstr>Calibri Light</vt:lpstr>
      <vt:lpstr>Arial</vt:lpstr>
      <vt:lpstr>Quicksand Bold</vt:lpstr>
      <vt:lpstr>Averta Std ExtraBold</vt:lpstr>
      <vt:lpstr>Office Theme</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2022-04-10T22:53:45Z</dcterms:created>
  <dcterms:modified xsi:type="dcterms:W3CDTF">2023-09-16T12:55:13Z</dcterms:modified>
</cp:coreProperties>
</file>