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72" r:id="rId3"/>
    <p:sldId id="284" r:id="rId4"/>
    <p:sldId id="275" r:id="rId5"/>
    <p:sldId id="291" r:id="rId6"/>
    <p:sldId id="276" r:id="rId7"/>
    <p:sldId id="277" r:id="rId8"/>
    <p:sldId id="282" r:id="rId9"/>
    <p:sldId id="292" r:id="rId10"/>
    <p:sldId id="293" r:id="rId11"/>
    <p:sldId id="289" r:id="rId12"/>
    <p:sldId id="294" r:id="rId13"/>
    <p:sldId id="286" r:id="rId14"/>
    <p:sldId id="295" r:id="rId15"/>
    <p:sldId id="296" r:id="rId16"/>
    <p:sldId id="297" r:id="rId17"/>
    <p:sldId id="29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39" autoAdjust="0"/>
  </p:normalViewPr>
  <p:slideViewPr>
    <p:cSldViewPr showGuides="1">
      <p:cViewPr>
        <p:scale>
          <a:sx n="81" d="100"/>
          <a:sy n="81" d="100"/>
        </p:scale>
        <p:origin x="-834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49EDEB-DB90-432F-8FD6-892AE1CD920C}" type="datetimeFigureOut">
              <a:rPr lang="en-US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84E471-0098-4D50-A670-1F610B6A4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02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02403C56-A2E8-4F43-AC6A-18A9FAB5E3B3}" type="slidenum">
              <a:rPr lang="en-US" altLang="en-US" smtClean="0"/>
              <a:pPr eaLnBrk="1" hangingPunct="1"/>
              <a:t>11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1FF05A-EC9D-4B33-9D2F-4755BA856012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326ADF-24D6-4C98-B66E-3E8AE36229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2286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UTM Helve" pitchFamily="18" charset="0"/>
              </a:rPr>
              <a:t>LỚP</a:t>
            </a:r>
            <a:r>
              <a:rPr lang="en-US" sz="6000" b="1" baseline="0" dirty="0" smtClean="0">
                <a:solidFill>
                  <a:schemeClr val="bg1"/>
                </a:solidFill>
                <a:latin typeface="UTM Helve" pitchFamily="18" charset="0"/>
              </a:rPr>
              <a:t> 8</a:t>
            </a:r>
            <a:endParaRPr lang="en-US" sz="6000" b="1" dirty="0">
              <a:solidFill>
                <a:schemeClr val="bg1"/>
              </a:solidFill>
              <a:latin typeface="UTM Helv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F1B7D-8F54-4956-B977-E347D70727BF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043C75-4B31-4DBB-8746-EC977D3C7D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0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6CDC07-6E12-4442-BE55-191BEA9674A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4DD3A-0166-45AF-B029-101AFFFAB6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5AE780-0402-4259-BB87-C381AB35336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C4D8E-DEE1-4C19-B3B2-5774D1EEC3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4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3720C-385F-474E-95E1-466D1FB75BC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DB5E-5EA7-4125-A38B-0EE06EB06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B022F-B987-4DE6-B3D6-1BD2E6A3057A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894FA-2A68-4AA4-AAC0-7167BBE808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4BEDB-DEA6-47DC-A07A-31DAB22ABA40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2C5F8-EB31-408A-B9F2-115E0E8A3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0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E427F-4F3E-435D-8149-EDCCC8F60981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CBA0D-A339-4C81-93B0-1FE039B672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7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F0F60-680E-4235-81FE-6A8F54B60D9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BF6C-0535-4B53-B70A-2934682C64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2390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2B604D-7A1A-4898-8957-C9502B4ED0A9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34A05-6CAD-4CB0-BBB1-843FDEDAD2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4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1E7956-0F9B-40A2-9170-1BFF8E3E923E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13269-B21B-4635-9330-76BE0043E8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0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B3720C-385F-474E-95E1-466D1FB75BC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6DB5E-5EA7-4125-A38B-0EE06EB06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9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16D40-DA4D-4531-8AE3-47B15F59BF45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F11A96-97EE-4FE3-98B7-2177DCA342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4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4000" cy="68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65126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B3720C-385F-474E-95E1-466D1FB75BCC}" type="datetimeFigureOut">
              <a:rPr lang="en-US" smtClean="0"/>
              <a:pPr>
                <a:defRPr/>
              </a:pPr>
              <a:t>20/08/2018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D6DB5E-5EA7-4125-A38B-0EE06EB06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8"/>
            <a:ext cx="9143999" cy="684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3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5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372600" cy="1470025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UTM Times" pitchFamily="18" charset="0"/>
              </a:rPr>
              <a:t>BÀI TẬP THỰC HÀNH 3 </a:t>
            </a:r>
          </a:p>
        </p:txBody>
      </p:sp>
      <p:sp>
        <p:nvSpPr>
          <p:cNvPr id="2051" name="Title 1"/>
          <p:cNvSpPr txBox="1">
            <a:spLocks/>
          </p:cNvSpPr>
          <p:nvPr/>
        </p:nvSpPr>
        <p:spPr bwMode="auto">
          <a:xfrm>
            <a:off x="0" y="2895600"/>
            <a:ext cx="93726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vi-VN" altLang="en-US" sz="4400">
                <a:latin typeface="UTM Times" pitchFamily="18" charset="0"/>
              </a:rPr>
              <a:t>SỬ DỤNG LỆNH LẶP FOR...DO</a:t>
            </a:r>
            <a:endParaRPr lang="en-US" altLang="en-US" sz="4400"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altLang="en-US" sz="4000" smtClean="0"/>
              <a:t>b) Em hãy chạy chương trình và kiểm tra kết quả với những bộ thử sau:</a:t>
            </a:r>
            <a:endParaRPr lang="en-US" altLang="en-US" sz="4000" smtClean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1900238"/>
            <a:ext cx="4664075" cy="379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8763" y="3763963"/>
            <a:ext cx="785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420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068763" y="4419600"/>
            <a:ext cx="985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2256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98925" y="5114925"/>
            <a:ext cx="785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870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pPr algn="l"/>
            <a:r>
              <a:rPr lang="en-US" altLang="en-US" sz="2800" b="1" smtClean="0">
                <a:latin typeface="Times New Roman" pitchFamily="18" charset="0"/>
                <a:cs typeface="Times New Roman" pitchFamily="18" charset="0"/>
              </a:rPr>
              <a:t>CÂU 6 </a:t>
            </a:r>
            <a:r>
              <a:rPr lang="en-US" altLang="en-US" sz="2800" b="1" smtClean="0">
                <a:latin typeface="UTM Times" pitchFamily="18" charset="0"/>
              </a:rPr>
              <a:t/>
            </a:r>
            <a:br>
              <a:rPr lang="en-US" altLang="en-US" sz="2800" b="1" smtClean="0">
                <a:latin typeface="UTM Times" pitchFamily="18" charset="0"/>
              </a:rPr>
            </a:br>
            <a:r>
              <a:rPr lang="vi-VN" altLang="en-US" sz="2800" smtClean="0"/>
              <a:t>a) Em hãy dùng các gợi ý để hoàn thành chương trình</a:t>
            </a:r>
            <a:endParaRPr lang="en-US" altLang="en-US" sz="2800" smtClean="0">
              <a:latin typeface="UTM Times" pitchFamily="18" charset="0"/>
            </a:endParaRPr>
          </a:p>
        </p:txBody>
      </p:sp>
      <p:pic>
        <p:nvPicPr>
          <p:cNvPr id="1229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33450"/>
            <a:ext cx="6172200" cy="586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28800" y="3576638"/>
            <a:ext cx="115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70C0"/>
                </a:solidFill>
                <a:latin typeface="UTM Times" pitchFamily="18" charset="0"/>
              </a:rPr>
              <a:t>dem:= 0</a:t>
            </a:r>
            <a:endParaRPr lang="ru-RU" altLang="en-US" sz="20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43200" y="4800600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70C0"/>
                </a:solidFill>
                <a:latin typeface="UTM Times" pitchFamily="18" charset="0"/>
              </a:rPr>
              <a:t>i mod 5 = 0</a:t>
            </a:r>
            <a:endParaRPr lang="ru-RU" altLang="en-US" sz="20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38800" y="4800600"/>
            <a:ext cx="1976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70C0"/>
                </a:solidFill>
                <a:latin typeface="UTM Times" pitchFamily="18" charset="0"/>
              </a:rPr>
              <a:t>dem:= dem +1</a:t>
            </a:r>
            <a:endParaRPr lang="ru-RU" altLang="en-US" sz="2000" b="1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63813" y="5562600"/>
            <a:ext cx="7127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70C0"/>
                </a:solidFill>
                <a:latin typeface="UTM Times" pitchFamily="18" charset="0"/>
              </a:rPr>
              <a:t>dem</a:t>
            </a:r>
            <a:endParaRPr lang="ru-RU" altLang="en-US" sz="2000" b="1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9213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altLang="en-US" sz="4000" smtClean="0"/>
              <a:t>b) Em hãy chạy chương trình và kiểm tra kết quả với những bộ thử sau:</a:t>
            </a:r>
            <a:endParaRPr lang="en-US" altLang="en-US" sz="400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95963" y="3763963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4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95963" y="4419600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9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26125" y="5114925"/>
            <a:ext cx="385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4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mtClean="0"/>
              <a:t>Tình huống 4: Kiểm tra số nguyên tố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58288" cy="119856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7: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a) Xác định bài toán</a:t>
            </a:r>
            <a:endParaRPr lang="en-US" altLang="en-US" sz="2800" smtClean="0"/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152400" y="2540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INPUT: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11275" y="249396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N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1524000" y="2951163"/>
            <a:ext cx="7634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thông báo N là SNT hoặc N không phải là SNT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343" name="Content Placeholder 2"/>
          <p:cNvSpPr txBox="1">
            <a:spLocks/>
          </p:cNvSpPr>
          <p:nvPr/>
        </p:nvSpPr>
        <p:spPr bwMode="auto">
          <a:xfrm>
            <a:off x="152400" y="2971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OUTPUT:</a:t>
            </a:r>
          </a:p>
        </p:txBody>
      </p:sp>
      <p:sp>
        <p:nvSpPr>
          <p:cNvPr id="14344" name="Content Placeholder 2"/>
          <p:cNvSpPr txBox="1">
            <a:spLocks/>
          </p:cNvSpPr>
          <p:nvPr/>
        </p:nvSpPr>
        <p:spPr bwMode="auto">
          <a:xfrm>
            <a:off x="0" y="3962400"/>
            <a:ext cx="91582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/>
              <a:t>b)</a:t>
            </a:r>
            <a:r>
              <a:rPr lang="vi-VN" altLang="en-US" sz="2800" b="1">
                <a:latin typeface="Arial" pitchFamily="34" charset="0"/>
              </a:rPr>
              <a:t> Ý tưởng thuật toán:</a:t>
            </a:r>
            <a:endParaRPr lang="en-US" altLang="en-US" sz="2800" b="1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vi-VN" altLang="en-US" sz="2800">
                <a:latin typeface="Arial" pitchFamily="34" charset="0"/>
              </a:rPr>
              <a:t>Để kiểm tra xem N có chia hết cho i hay không, em hãy khoanh tròn vào đáp án đúng?</a:t>
            </a:r>
            <a:endParaRPr lang="en-US" altLang="en-US" sz="2800"/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>
                <a:solidFill>
                  <a:srgbClr val="0070C0"/>
                </a:solidFill>
              </a:rPr>
              <a:t>A. N div i = 0    B. N div i = 1      C. N mod i = 0 D.      N mod i = 1</a:t>
            </a:r>
          </a:p>
        </p:txBody>
      </p:sp>
      <p:sp>
        <p:nvSpPr>
          <p:cNvPr id="3" name="Oval 2"/>
          <p:cNvSpPr/>
          <p:nvPr/>
        </p:nvSpPr>
        <p:spPr>
          <a:xfrm>
            <a:off x="4278313" y="5437188"/>
            <a:ext cx="554037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en-US" smtClean="0"/>
              <a:t>c) Chương trình:</a:t>
            </a:r>
            <a:endParaRPr lang="en-US" alt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086600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6900" y="2482850"/>
            <a:ext cx="44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N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81375" y="4552950"/>
            <a:ext cx="8858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mod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Tình huống 5</a:t>
            </a:r>
            <a:br>
              <a:rPr lang="en-US" altLang="en-US" smtClean="0"/>
            </a:br>
            <a:r>
              <a:rPr lang="en-US" altLang="en-US" smtClean="0"/>
              <a:t>Bài toán vui: thỏ và gà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682750"/>
            <a:ext cx="425767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Tình huống 5</a:t>
            </a:r>
            <a:br>
              <a:rPr lang="en-US" altLang="en-US" smtClean="0"/>
            </a:br>
            <a:r>
              <a:rPr lang="en-US" altLang="en-US" smtClean="0"/>
              <a:t>Bài toán vui: thỏ và gà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1676400"/>
            <a:ext cx="4754562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CÂU 8</a:t>
            </a:r>
          </a:p>
        </p:txBody>
      </p: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152400" y="1241425"/>
            <a:ext cx="822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/>
              <a:t>a) Xác định bài toán</a:t>
            </a:r>
            <a:endParaRPr lang="en-US" altLang="en-US" sz="2800"/>
          </a:p>
        </p:txBody>
      </p:sp>
      <p:sp>
        <p:nvSpPr>
          <p:cNvPr id="18436" name="Content Placeholder 2"/>
          <p:cNvSpPr txBox="1">
            <a:spLocks/>
          </p:cNvSpPr>
          <p:nvPr/>
        </p:nvSpPr>
        <p:spPr bwMode="auto">
          <a:xfrm>
            <a:off x="228600" y="18288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INPUT:</a:t>
            </a:r>
          </a:p>
        </p:txBody>
      </p:sp>
      <p:sp>
        <p:nvSpPr>
          <p:cNvPr id="18437" name="Content Placeholder 2"/>
          <p:cNvSpPr txBox="1">
            <a:spLocks/>
          </p:cNvSpPr>
          <p:nvPr/>
        </p:nvSpPr>
        <p:spPr bwMode="auto">
          <a:xfrm>
            <a:off x="228600" y="2362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OUTPUT: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7475" y="1858963"/>
            <a:ext cx="1435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không có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0200" y="2419350"/>
            <a:ext cx="194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số thỏ, số gà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98425" y="3298825"/>
            <a:ext cx="91979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vi-VN" altLang="en-US" sz="2400" b="1">
                <a:latin typeface="Arial" pitchFamily="34" charset="0"/>
              </a:rPr>
              <a:t>b) Em hãy chạy cả hai chương trình và cho biết đáp án</a:t>
            </a:r>
            <a:endParaRPr lang="en-US" altLang="en-US" sz="240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4083050"/>
            <a:ext cx="8607425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59200" y="4745038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7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657600" y="5375275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36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62800" y="4745038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7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61200" y="5375275"/>
            <a:ext cx="528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36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1: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a) Xác định bài toán</a:t>
            </a:r>
            <a:endParaRPr lang="en-US" altLang="en-US" sz="2800" smtClean="0"/>
          </a:p>
        </p:txBody>
      </p:sp>
      <p:sp>
        <p:nvSpPr>
          <p:cNvPr id="3075" name="Rectangle 23"/>
          <p:cNvSpPr>
            <a:spLocks noChangeArrowheads="1"/>
          </p:cNvSpPr>
          <p:nvPr/>
        </p:nvSpPr>
        <p:spPr bwMode="auto">
          <a:xfrm>
            <a:off x="230188" y="304800"/>
            <a:ext cx="89138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3200" b="1" u="sng"/>
              <a:t>Tình huống 1:</a:t>
            </a:r>
            <a:r>
              <a:rPr lang="en-US" altLang="en-US" sz="3200"/>
              <a:t> S</a:t>
            </a:r>
            <a:r>
              <a:rPr lang="vi-VN" altLang="en-US" sz="3200"/>
              <a:t>ử dụng câu lệnh lặp for để viết chương trình in ra màn hình 50 dấu *</a:t>
            </a:r>
            <a:endParaRPr lang="en-US" altLang="en-US" sz="3200"/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94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Content Placeholder 2"/>
          <p:cNvSpPr txBox="1">
            <a:spLocks/>
          </p:cNvSpPr>
          <p:nvPr/>
        </p:nvSpPr>
        <p:spPr bwMode="auto">
          <a:xfrm>
            <a:off x="381000" y="3124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INPUT:</a:t>
            </a:r>
          </a:p>
        </p:txBody>
      </p:sp>
      <p:sp>
        <p:nvSpPr>
          <p:cNvPr id="3078" name="Content Placeholder 2"/>
          <p:cNvSpPr txBox="1">
            <a:spLocks/>
          </p:cNvSpPr>
          <p:nvPr/>
        </p:nvSpPr>
        <p:spPr bwMode="auto">
          <a:xfrm>
            <a:off x="381000" y="3581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OUTPUT: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39875" y="3078163"/>
            <a:ext cx="170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Không có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52600" y="3535363"/>
            <a:ext cx="3943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In ra màn hình 50 dấu *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3081" name="Content Placeholder 2"/>
          <p:cNvSpPr txBox="1">
            <a:spLocks/>
          </p:cNvSpPr>
          <p:nvPr/>
        </p:nvSpPr>
        <p:spPr bwMode="auto">
          <a:xfrm>
            <a:off x="381000" y="4191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 b="1"/>
              <a:t>b) Viết phần khai báo biến:</a:t>
            </a:r>
            <a:endParaRPr lang="en-US" altLang="en-US" sz="28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42950" y="4572000"/>
            <a:ext cx="2363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var j: integer; 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3083" name="Content Placeholder 2"/>
          <p:cNvSpPr txBox="1">
            <a:spLocks/>
          </p:cNvSpPr>
          <p:nvPr/>
        </p:nvSpPr>
        <p:spPr bwMode="auto">
          <a:xfrm>
            <a:off x="381000" y="5334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400" b="1"/>
              <a:t>c</a:t>
            </a:r>
            <a:r>
              <a:rPr lang="vi-VN" altLang="en-US" sz="2400" b="1">
                <a:latin typeface="Arial" pitchFamily="34" charset="0"/>
              </a:rPr>
              <a:t>) Em hãy chọn các gợi ý để hoàn chỉnh câu lệnh lặp in ra màn hình 50 dấu * như trên nhé.</a:t>
            </a:r>
            <a:endParaRPr lang="en-US" altLang="en-US" sz="24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8013" y="6096000"/>
            <a:ext cx="439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70C0"/>
                </a:solidFill>
                <a:latin typeface="UTM Times" pitchFamily="18" charset="0"/>
              </a:rPr>
              <a:t> for j:= 1 to 50 do write(‘*’);</a:t>
            </a:r>
            <a:endParaRPr lang="ru-RU" altLang="en-US" sz="28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520113" cy="11430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2: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smtClean="0"/>
              <a:t>a) </a:t>
            </a:r>
            <a:r>
              <a:rPr lang="vi-VN" altLang="en-US" sz="2800" smtClean="0"/>
              <a:t>Điền vào chỗ trống để hoàn thiện chương trình.</a:t>
            </a:r>
            <a:endParaRPr lang="en-US" altLang="en-US" sz="2800" b="1" smtClean="0"/>
          </a:p>
        </p:txBody>
      </p:sp>
      <p:pic>
        <p:nvPicPr>
          <p:cNvPr id="4099" name="Picture 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1613"/>
            <a:ext cx="73914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5" name="Content Placeholder 2"/>
          <p:cNvSpPr txBox="1">
            <a:spLocks/>
          </p:cNvSpPr>
          <p:nvPr/>
        </p:nvSpPr>
        <p:spPr bwMode="auto">
          <a:xfrm>
            <a:off x="196850" y="5753100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b) Cho biết dòng lệnh thứ 7 có tác dụng gì?</a:t>
            </a:r>
            <a:endParaRPr lang="en-US" altLang="en-US" sz="2800" b="1"/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2316163" y="2222500"/>
            <a:ext cx="190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</a:rPr>
              <a:t>j: integer;</a:t>
            </a:r>
          </a:p>
        </p:txBody>
      </p: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1828800" y="3459163"/>
            <a:ext cx="632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70C0"/>
                </a:solidFill>
              </a:rPr>
              <a:t>for j:= 1 to 50 do write(‘*’);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b="1" u="sng" smtClean="0"/>
              <a:t>Tình huống 2:</a:t>
            </a:r>
            <a:r>
              <a:rPr lang="en-US" altLang="en-US" sz="3600" b="1" smtClean="0"/>
              <a:t> </a:t>
            </a:r>
            <a:r>
              <a:rPr lang="vi-VN" altLang="en-US" sz="3600" b="1" smtClean="0"/>
              <a:t>Viết chương trình in ra màn hình 10 dòng, mỗi dòng có 50 dấu *</a:t>
            </a:r>
            <a:endParaRPr lang="en-US" altLang="en-US" sz="3600" smtClean="0"/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229600" cy="685800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CÂU 3: </a:t>
            </a:r>
          </a:p>
          <a:p>
            <a:pPr marL="0" indent="0">
              <a:buFont typeface="Arial" pitchFamily="34" charset="0"/>
              <a:buNone/>
            </a:pPr>
            <a:r>
              <a:rPr lang="en-US" altLang="en-US" sz="2800" b="1" smtClean="0"/>
              <a:t>a) Xác định bài toán</a:t>
            </a:r>
            <a:endParaRPr lang="en-US" altLang="en-US" sz="2800" smtClean="0"/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9342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ontent Placeholder 2"/>
          <p:cNvSpPr txBox="1">
            <a:spLocks/>
          </p:cNvSpPr>
          <p:nvPr/>
        </p:nvSpPr>
        <p:spPr bwMode="auto">
          <a:xfrm>
            <a:off x="381000" y="5410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INPUT:</a:t>
            </a:r>
          </a:p>
        </p:txBody>
      </p:sp>
      <p:sp>
        <p:nvSpPr>
          <p:cNvPr id="5126" name="Content Placeholder 2"/>
          <p:cNvSpPr txBox="1">
            <a:spLocks/>
          </p:cNvSpPr>
          <p:nvPr/>
        </p:nvSpPr>
        <p:spPr bwMode="auto">
          <a:xfrm>
            <a:off x="381000" y="59436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2800"/>
              <a:t>OUTPUT: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39875" y="5440363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Không có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52600" y="6000750"/>
            <a:ext cx="6948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Hình chữ nhật có 10 dòng, mỗi dòng 50 ngôi sao.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541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vi-VN" altLang="en-US" smtClean="0"/>
              <a:t>b) Em hãy sử dụng các gợi ý để hoàn thành chương trình sao2</a:t>
            </a:r>
            <a:r>
              <a:rPr lang="en-US" altLang="en-US" smtClean="0"/>
              <a:t> nhé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22425" y="1946275"/>
            <a:ext cx="2287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var i, j: integer; 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905000" y="3576638"/>
            <a:ext cx="2500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 for i:= 1 to 10 do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43200" y="5054600"/>
            <a:ext cx="1160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writeln;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35163" y="5557838"/>
            <a:ext cx="784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end;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altLang="en-US" sz="3600" b="1" smtClean="0"/>
              <a:t>CÂU 4:</a:t>
            </a:r>
            <a:endParaRPr lang="en-US" altLang="en-US" sz="3600" smtClean="0"/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en-US"/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44069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Tình huống 3:</a:t>
            </a:r>
            <a:r>
              <a:rPr lang="en-US" altLang="en-US" b="1" smtClean="0"/>
              <a:t> </a:t>
            </a:r>
            <a:r>
              <a:rPr lang="en-US" altLang="en-US" smtClean="0"/>
              <a:t>Tính số bút cần mua</a:t>
            </a:r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3886200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sz="4000" b="1" smtClean="0"/>
              <a:t>CÂU 5:</a:t>
            </a:r>
            <a:br>
              <a:rPr lang="en-US" altLang="en-US" sz="4000" b="1" smtClean="0"/>
            </a:br>
            <a:r>
              <a:rPr lang="vi-VN" altLang="en-US" sz="3600" smtClean="0"/>
              <a:t>a) Em hãy dựa vào sơ đồ khối để trả lời các câu hỏi và hoàn thiện chương trình: </a:t>
            </a:r>
            <a:endParaRPr lang="en-US" altLang="en-US" sz="4000" smtClean="0"/>
          </a:p>
        </p:txBody>
      </p:sp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11325"/>
            <a:ext cx="39624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5883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3243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  <a:latin typeface="UTM Times" pitchFamily="18" charset="0"/>
              </a:rPr>
              <a:t>1 to N do S:= S + 2 * i;</a:t>
            </a:r>
            <a:endParaRPr lang="ru-RU" altLang="en-US" sz="2400">
              <a:solidFill>
                <a:srgbClr val="0070C0"/>
              </a:solidFill>
              <a:latin typeface="UTM Times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72cee3e6c29c1d11544dcd3f79e7e87e643fc"/>
</p:tagLst>
</file>

<file path=ppt/theme/theme1.xml><?xml version="1.0" encoding="utf-8"?>
<a:theme xmlns:a="http://schemas.openxmlformats.org/drawingml/2006/main" name="Theme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u" id="{C37FC7B5-C768-49BA-A365-33A0FC547497}" vid="{0FEF6E7C-2A1F-4187-88B4-AB05AAAADC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Theme8</Template>
  <TotalTime>234</TotalTime>
  <Words>455</Words>
  <Application>Microsoft Office PowerPoint</Application>
  <PresentationFormat>On-screen Show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Theme8</vt:lpstr>
      <vt:lpstr>BÀI TẬP THỰC HÀNH 3 </vt:lpstr>
      <vt:lpstr>PowerPoint Presentation</vt:lpstr>
      <vt:lpstr>PowerPoint Presentation</vt:lpstr>
      <vt:lpstr>Tình huống 2: Viết chương trình in ra màn hình 10 dòng, mỗi dòng có 50 dấu *</vt:lpstr>
      <vt:lpstr>PowerPoint Presentation</vt:lpstr>
      <vt:lpstr>CÂU 4:</vt:lpstr>
      <vt:lpstr>Tình huống 3: Tính số bút cần mua</vt:lpstr>
      <vt:lpstr>CÂU 5: a) Em hãy dựa vào sơ đồ khối để trả lời các câu hỏi và hoàn thiện chương trình: </vt:lpstr>
      <vt:lpstr>PowerPoint Presentation</vt:lpstr>
      <vt:lpstr>b) Em hãy chạy chương trình và kiểm tra kết quả với những bộ thử sau:</vt:lpstr>
      <vt:lpstr>CÂU 6  a) Em hãy dùng các gợi ý để hoàn thành chương trình</vt:lpstr>
      <vt:lpstr>b) Em hãy chạy chương trình và kiểm tra kết quả với những bộ thử sau:</vt:lpstr>
      <vt:lpstr>Tình huống 4: Kiểm tra số nguyên tố</vt:lpstr>
      <vt:lpstr>c) Chương trình:</vt:lpstr>
      <vt:lpstr>Tình huống 5 Bài toán vui: thỏ và gà</vt:lpstr>
      <vt:lpstr>Tình huống 5 Bài toán vui: thỏ và gà</vt:lpstr>
      <vt:lpstr>CÂU 8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1 MÁY TÍNH VÀ CHƯƠNG TRÌNH MÁY TÍNH</dc:title>
  <dc:creator>Admin</dc:creator>
  <cp:lastModifiedBy>PC</cp:lastModifiedBy>
  <cp:revision>58</cp:revision>
  <dcterms:created xsi:type="dcterms:W3CDTF">2017-07-15T03:40:50Z</dcterms:created>
  <dcterms:modified xsi:type="dcterms:W3CDTF">2018-08-20T04:39:05Z</dcterms:modified>
</cp:coreProperties>
</file>