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58" r:id="rId4"/>
    <p:sldId id="276" r:id="rId5"/>
    <p:sldId id="284" r:id="rId6"/>
    <p:sldId id="283" r:id="rId7"/>
    <p:sldId id="272" r:id="rId8"/>
    <p:sldId id="285" r:id="rId9"/>
    <p:sldId id="273" r:id="rId10"/>
    <p:sldId id="278" r:id="rId11"/>
    <p:sldId id="257" r:id="rId12"/>
    <p:sldId id="286" r:id="rId13"/>
    <p:sldId id="287" r:id="rId14"/>
    <p:sldId id="277" r:id="rId15"/>
    <p:sldId id="271" r:id="rId16"/>
    <p:sldId id="288" r:id="rId17"/>
    <p:sldId id="280" r:id="rId18"/>
    <p:sldId id="279" r:id="rId19"/>
    <p:sldId id="289" r:id="rId20"/>
    <p:sldId id="290" r:id="rId21"/>
    <p:sldId id="291" r:id="rId22"/>
    <p:sldId id="292" r:id="rId23"/>
    <p:sldId id="275" r:id="rId24"/>
    <p:sldId id="274" r:id="rId25"/>
    <p:sldId id="293" r:id="rId26"/>
    <p:sldId id="281" r:id="rId27"/>
    <p:sldId id="262" r:id="rId28"/>
    <p:sldId id="269" r:id="rId29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51" d="100"/>
          <a:sy n="51" d="100"/>
        </p:scale>
        <p:origin x="762" y="5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96E2C-17BE-4A35-911A-28F40C495D11}">
      <dsp:nvSpPr>
        <dsp:cNvPr id="0" name=""/>
        <dsp:cNvSpPr/>
      </dsp:nvSpPr>
      <dsp:spPr>
        <a:xfrm rot="10800000">
          <a:off x="3397855" y="79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795"/>
        <a:ext cx="11860253" cy="1311624"/>
      </dsp:txXfrm>
    </dsp:sp>
    <dsp:sp modelId="{7AC3B6F5-CF8E-4A5A-ACE0-ABAB64A353D4}">
      <dsp:nvSpPr>
        <dsp:cNvPr id="0" name=""/>
        <dsp:cNvSpPr/>
      </dsp:nvSpPr>
      <dsp:spPr>
        <a:xfrm>
          <a:off x="2742043" y="79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C683-B32E-4E57-8C70-DE732073773D}">
      <dsp:nvSpPr>
        <dsp:cNvPr id="0" name=""/>
        <dsp:cNvSpPr/>
      </dsp:nvSpPr>
      <dsp:spPr>
        <a:xfrm rot="10800000">
          <a:off x="3397855" y="164617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1646170"/>
        <a:ext cx="11860253" cy="1311624"/>
      </dsp:txXfrm>
    </dsp:sp>
    <dsp:sp modelId="{9DC7ED84-9FFD-461C-B23F-6818573E5825}">
      <dsp:nvSpPr>
        <dsp:cNvPr id="0" name=""/>
        <dsp:cNvSpPr/>
      </dsp:nvSpPr>
      <dsp:spPr>
        <a:xfrm>
          <a:off x="2742043" y="164617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B87C-B9EC-49AE-918E-AA0420FA9706}">
      <dsp:nvSpPr>
        <dsp:cNvPr id="0" name=""/>
        <dsp:cNvSpPr/>
      </dsp:nvSpPr>
      <dsp:spPr>
        <a:xfrm rot="10800000">
          <a:off x="3397855" y="3291545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3291545"/>
        <a:ext cx="11860253" cy="1311624"/>
      </dsp:txXfrm>
    </dsp:sp>
    <dsp:sp modelId="{17D6A47A-171D-4FA4-BAF8-C245FBDAF92B}">
      <dsp:nvSpPr>
        <dsp:cNvPr id="0" name=""/>
        <dsp:cNvSpPr/>
      </dsp:nvSpPr>
      <dsp:spPr>
        <a:xfrm>
          <a:off x="2742043" y="3291545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BF561-B181-4BA7-BCAB-BFBA9A960E2B}">
      <dsp:nvSpPr>
        <dsp:cNvPr id="0" name=""/>
        <dsp:cNvSpPr/>
      </dsp:nvSpPr>
      <dsp:spPr>
        <a:xfrm rot="10800000">
          <a:off x="3397855" y="4936920"/>
          <a:ext cx="12188159" cy="13116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390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25761" y="4936920"/>
        <a:ext cx="11860253" cy="1311624"/>
      </dsp:txXfrm>
    </dsp:sp>
    <dsp:sp modelId="{5ED82552-135C-4AB8-9A1C-08BAC29C72E1}">
      <dsp:nvSpPr>
        <dsp:cNvPr id="0" name=""/>
        <dsp:cNvSpPr/>
      </dsp:nvSpPr>
      <dsp:spPr>
        <a:xfrm>
          <a:off x="2742043" y="4936920"/>
          <a:ext cx="1311624" cy="13116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8085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4991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31046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91596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9950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66837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180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7436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08596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32949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2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701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 BẢO VỆ LẼ PHẢI</a:t>
            </a:r>
            <a:endParaRPr lang="en-US" altLang="zh-CN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5" name="文本框 2054"/>
          <p:cNvSpPr txBox="1"/>
          <p:nvPr/>
        </p:nvSpPr>
        <p:spPr>
          <a:xfrm>
            <a:off x="3777281" y="2934311"/>
            <a:ext cx="932424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GDCD 8 – SÁCH KNTT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03006" y="3597960"/>
            <a:ext cx="10824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GV: BÙI THỊ ÁNH NGUYỆT – TRƯỜNG THCS NGŨ LÃO – HẢI PHÒNG</a:t>
            </a: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SDT: 0936991280 CHUYÊN THIẾT KẾ GA  </a:t>
            </a:r>
            <a:endParaRPr lang="zh-CN" altLang="en-US" sz="20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F2DA3C-33DF-3C2E-534A-C76004FFE892}"/>
              </a:ext>
            </a:extLst>
          </p:cNvPr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</a:t>
            </a:r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0947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SÁT HÍNH ẢNH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/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/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877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F4D7AE-5E2F-9005-BEB9-E7633AB65462}"/>
              </a:ext>
            </a:extLst>
          </p:cNvPr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C1C85E99-EEAB-9B1A-59A9-67382BFFD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216467"/>
              </p:ext>
            </p:extLst>
          </p:nvPr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861189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7578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62491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6801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9788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862867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6147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043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57086"/>
      </p:ext>
    </p:extLst>
  </p:cSld>
  <p:clrMapOvr>
    <a:masterClrMapping/>
  </p:clrMapOvr>
  <p:transition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746</Words>
  <PresentationFormat>Custom</PresentationFormat>
  <Paragraphs>108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宋体</vt:lpstr>
      <vt:lpstr>Arial</vt:lpstr>
      <vt:lpstr>黑体</vt:lpstr>
      <vt:lpstr>Times New Roman</vt:lpstr>
      <vt:lpstr>等线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2015-09-14T06:10:05Z</dcterms:created>
  <dcterms:modified xsi:type="dcterms:W3CDTF">2023-09-07T14:11:40Z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