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</p:sldMasterIdLst>
  <p:notesMasterIdLst>
    <p:notesMasterId r:id="rId45"/>
  </p:notesMasterIdLst>
  <p:sldIdLst>
    <p:sldId id="258" r:id="rId9"/>
    <p:sldId id="259" r:id="rId10"/>
    <p:sldId id="261" r:id="rId11"/>
    <p:sldId id="291" r:id="rId12"/>
    <p:sldId id="260" r:id="rId13"/>
    <p:sldId id="293" r:id="rId14"/>
    <p:sldId id="294" r:id="rId15"/>
    <p:sldId id="295" r:id="rId16"/>
    <p:sldId id="296" r:id="rId17"/>
    <p:sldId id="297" r:id="rId18"/>
    <p:sldId id="298" r:id="rId19"/>
    <p:sldId id="263" r:id="rId20"/>
    <p:sldId id="266" r:id="rId21"/>
    <p:sldId id="267" r:id="rId22"/>
    <p:sldId id="268" r:id="rId23"/>
    <p:sldId id="269" r:id="rId24"/>
    <p:sldId id="270" r:id="rId25"/>
    <p:sldId id="272" r:id="rId26"/>
    <p:sldId id="281" r:id="rId27"/>
    <p:sldId id="271" r:id="rId28"/>
    <p:sldId id="279" r:id="rId29"/>
    <p:sldId id="273" r:id="rId30"/>
    <p:sldId id="274" r:id="rId31"/>
    <p:sldId id="275" r:id="rId32"/>
    <p:sldId id="276" r:id="rId33"/>
    <p:sldId id="277" r:id="rId34"/>
    <p:sldId id="278" r:id="rId35"/>
    <p:sldId id="280" r:id="rId36"/>
    <p:sldId id="282" r:id="rId37"/>
    <p:sldId id="283" r:id="rId38"/>
    <p:sldId id="284" r:id="rId39"/>
    <p:sldId id="285" r:id="rId40"/>
    <p:sldId id="286" r:id="rId41"/>
    <p:sldId id="289" r:id="rId42"/>
    <p:sldId id="292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B75D9-725D-41F0-8440-3415DF128A2D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2CAC-7BB5-4837-AFBD-E37B62E5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9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49570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58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9140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411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949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602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050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623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40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089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379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93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64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291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34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79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039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28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4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066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19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166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210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3981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0498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0523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96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6397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007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3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9242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841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952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666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4535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038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224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551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150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911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0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4698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3620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9581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49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657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2337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317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328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9915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592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7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2034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2204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536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50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6275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437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155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667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2716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3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61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8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1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41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3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59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5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91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12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35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5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01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317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15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45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43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19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66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CF9E-E9B2-4855-9486-905F3A6785C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902C-2788-4ED5-87F0-D1D93F55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9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gif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0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3352" y="1751929"/>
            <a:ext cx="91645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NGHỀ CƠ BẢN VÀ YÊU CẦU CỦA THỊ TRƯỜNG LAO ĐỘNG</a:t>
            </a:r>
          </a:p>
        </p:txBody>
      </p:sp>
    </p:spTree>
    <p:extLst>
      <p:ext uri="{BB962C8B-B14F-4D97-AF65-F5344CB8AC3E}">
        <p14:creationId xmlns:p14="http://schemas.microsoft.com/office/powerpoint/2010/main" val="296348380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4624" y="5702121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BẾP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7" y="943547"/>
            <a:ext cx="4526025" cy="452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819" y="943546"/>
            <a:ext cx="5981499" cy="44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4624" y="5702121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KHẢO CỔ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09" y="973598"/>
            <a:ext cx="5269489" cy="3506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685" y="983825"/>
            <a:ext cx="5336484" cy="35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412" y="1481070"/>
            <a:ext cx="8487177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CÁC NHÓM NGHỀ CƠ BẢN</a:t>
            </a:r>
          </a:p>
        </p:txBody>
      </p:sp>
    </p:spTree>
    <p:extLst>
      <p:ext uri="{BB962C8B-B14F-4D97-AF65-F5344CB8AC3E}">
        <p14:creationId xmlns:p14="http://schemas.microsoft.com/office/powerpoint/2010/main" val="22516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1820" y="752158"/>
            <a:ext cx="1100158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656" y="1925783"/>
            <a:ext cx="5787089" cy="375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b="24325"/>
          <a:stretch/>
        </p:blipFill>
        <p:spPr>
          <a:xfrm>
            <a:off x="-72358" y="2145528"/>
            <a:ext cx="6535773" cy="39584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10074" y="3269536"/>
            <a:ext cx="46271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1418" y="5390507"/>
            <a:ext cx="778365" cy="975173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3721" y="6082167"/>
            <a:ext cx="450228" cy="5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5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8839200" y="1342788"/>
            <a:ext cx="3352800" cy="5181600"/>
          </a:xfrm>
          <a:prstGeom prst="rect">
            <a:avLst/>
          </a:prstGeom>
        </p:spPr>
      </p:pic>
      <p:grpSp>
        <p:nvGrpSpPr>
          <p:cNvPr id="9" name="Group 6"/>
          <p:cNvGrpSpPr/>
          <p:nvPr/>
        </p:nvGrpSpPr>
        <p:grpSpPr>
          <a:xfrm>
            <a:off x="476815" y="910910"/>
            <a:ext cx="8017936" cy="4821262"/>
            <a:chOff x="0" y="0"/>
            <a:chExt cx="2783350" cy="2115085"/>
          </a:xfrm>
          <a:solidFill>
            <a:schemeClr val="accent3"/>
          </a:solidFill>
        </p:grpSpPr>
        <p:sp>
          <p:nvSpPr>
            <p:cNvPr id="11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54895" y="1342788"/>
            <a:ext cx="7433037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865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" name="Rectangle 5"/>
          <p:cNvSpPr/>
          <p:nvPr/>
        </p:nvSpPr>
        <p:spPr>
          <a:xfrm>
            <a:off x="926567" y="825055"/>
            <a:ext cx="7595667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667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667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667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667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042401" y="1129161"/>
            <a:ext cx="2293415" cy="51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96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9459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Rectangle 4"/>
          <p:cNvSpPr/>
          <p:nvPr/>
        </p:nvSpPr>
        <p:spPr>
          <a:xfrm>
            <a:off x="863600" y="584200"/>
            <a:ext cx="9749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MỤC NGHỀ NGHIỆP VIỆT NAM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1287176"/>
            <a:ext cx="660400" cy="632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5264" y="1395148"/>
            <a:ext cx="9807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4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2168697"/>
            <a:ext cx="660400" cy="632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4800" y="2259385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3050217"/>
            <a:ext cx="660400" cy="632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4800" y="3140906"/>
            <a:ext cx="5282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3931738"/>
            <a:ext cx="660400" cy="6327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74800" y="3998711"/>
            <a:ext cx="1026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2893" y="4813259"/>
            <a:ext cx="660400" cy="6327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74800" y="4901763"/>
            <a:ext cx="5862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5694779"/>
            <a:ext cx="660400" cy="6327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4800" y="5785468"/>
            <a:ext cx="1057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	Lao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45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9459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Rectangle 4"/>
          <p:cNvSpPr/>
          <p:nvPr/>
        </p:nvSpPr>
        <p:spPr>
          <a:xfrm>
            <a:off x="863600" y="584200"/>
            <a:ext cx="9749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MỤC NGHỀ NGHIỆP VIỆT NAM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1287176"/>
            <a:ext cx="660400" cy="632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600" y="1396739"/>
            <a:ext cx="893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2168697"/>
            <a:ext cx="660400" cy="632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4800" y="2259385"/>
            <a:ext cx="7656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3050217"/>
            <a:ext cx="660400" cy="632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4800" y="3140906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	Lao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3931738"/>
            <a:ext cx="660400" cy="6327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74800" y="3998711"/>
            <a:ext cx="1026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38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05134" y="633337"/>
            <a:ext cx="9174957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3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ĐIỂM VÒNG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b="10000"/>
          <a:stretch/>
        </p:blipFill>
        <p:spPr>
          <a:xfrm>
            <a:off x="609600" y="3312160"/>
            <a:ext cx="4534089" cy="269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080" y="1536530"/>
            <a:ext cx="54226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187" y="2912251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167" y="4458405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93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837127"/>
            <a:ext cx="3826244" cy="52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5183" y="837127"/>
            <a:ext cx="6555347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6118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4557" y="1455313"/>
            <a:ext cx="869323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57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9459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65161" y="476518"/>
            <a:ext cx="100068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VÒNG 2: AI THÔNG MINH HƠN AI?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099" y="1249251"/>
            <a:ext cx="9440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631" y="3676951"/>
            <a:ext cx="1270871" cy="29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73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800"/>
            <a:ext cx="11887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2400" y="177800"/>
            <a:ext cx="11887200" cy="6553200"/>
            <a:chOff x="228600" y="266700"/>
            <a:chExt cx="17830800" cy="9829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28600" y="266700"/>
              <a:ext cx="0" cy="982980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8600" y="266700"/>
              <a:ext cx="17826789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28600" y="10082463"/>
              <a:ext cx="17830800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055389" y="266700"/>
              <a:ext cx="0" cy="981576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1" y="2514600"/>
            <a:ext cx="4324660" cy="403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5200" y="516908"/>
            <a:ext cx="7061200" cy="31660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22400" y="961679"/>
            <a:ext cx="6146800" cy="181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ready? </a:t>
            </a:r>
          </a:p>
        </p:txBody>
      </p:sp>
    </p:spTree>
    <p:extLst>
      <p:ext uri="{BB962C8B-B14F-4D97-AF65-F5344CB8AC3E}">
        <p14:creationId xmlns:p14="http://schemas.microsoft.com/office/powerpoint/2010/main" val="65574528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87600" y="635000"/>
            <a:ext cx="9270999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54260" y="2984500"/>
            <a:ext cx="9718540" cy="177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(1)	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65628" y="536255"/>
            <a:ext cx="9270999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9251" y="3751920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(7)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42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75476" y="833988"/>
            <a:ext cx="9270999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9251" y="3751920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(0)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64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9251" y="3800263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(2)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95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885324" y="887377"/>
            <a:ext cx="9270999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251" y="3800263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(5)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1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9251" y="3800263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(3)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2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6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(4)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0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5"/>
            <a:ext cx="10200067" cy="1096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(6) Lao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094" y="197518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Rectangle 3"/>
          <p:cNvSpPr/>
          <p:nvPr/>
        </p:nvSpPr>
        <p:spPr>
          <a:xfrm>
            <a:off x="965200" y="745248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600200"/>
            <a:ext cx="1062824" cy="1221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400" y="1985316"/>
            <a:ext cx="82531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R="60116"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3115969"/>
            <a:ext cx="1062824" cy="12216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3219" y="2941957"/>
            <a:ext cx="8890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4645764"/>
            <a:ext cx="1062824" cy="12216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83219" y="4673414"/>
            <a:ext cx="8890000" cy="14811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360505"/>
            <a:ext cx="2256650" cy="10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5"/>
            <a:ext cx="10200067" cy="1096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(8)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3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756535" y="593192"/>
            <a:ext cx="982300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5"/>
            <a:ext cx="10200067" cy="1096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(9) Lao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3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05134" y="633337"/>
            <a:ext cx="9174957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3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ĐIỂM VÒNG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b="10000"/>
          <a:stretch/>
        </p:blipFill>
        <p:spPr>
          <a:xfrm>
            <a:off x="609600" y="3312160"/>
            <a:ext cx="4534089" cy="269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080" y="1536530"/>
            <a:ext cx="54226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187" y="2912251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167" y="4458405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52400" y="177800"/>
            <a:ext cx="0" cy="65532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2400" y="177800"/>
            <a:ext cx="11884526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2400" y="6721642"/>
            <a:ext cx="118872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036926" y="177800"/>
            <a:ext cx="0" cy="654384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14252" y="-59166"/>
            <a:ext cx="10724422" cy="1870172"/>
            <a:chOff x="12522843" y="2628900"/>
            <a:chExt cx="4945637" cy="1822795"/>
          </a:xfrm>
        </p:grpSpPr>
        <p:sp>
          <p:nvSpPr>
            <p:cNvPr id="19" name="TextBox 18"/>
            <p:cNvSpPr txBox="1"/>
            <p:nvPr/>
          </p:nvSpPr>
          <p:spPr>
            <a:xfrm>
              <a:off x="12522843" y="2628900"/>
              <a:ext cx="1191170" cy="56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Nhiệm</a:t>
              </a:r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vụ</a:t>
              </a:r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prstClr val="white"/>
                  </a:solidFill>
                  <a:cs typeface="Arial" pitchFamily="34" charset="0"/>
                </a:rPr>
                <a:t>2</a:t>
              </a:r>
              <a:endPara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522843" y="2838866"/>
              <a:ext cx="4945637" cy="16128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934" y="2304686"/>
            <a:ext cx="3595099" cy="3584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8055" y="2111725"/>
            <a:ext cx="7212169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57. 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276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29156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05134" y="633337"/>
            <a:ext cx="9174957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3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KẾT QUẢ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0452" y="1278952"/>
            <a:ext cx="5571815" cy="4575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7" y="1556114"/>
            <a:ext cx="5195299" cy="45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62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" y="2678806"/>
            <a:ext cx="73667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221087"/>
            <a:ext cx="10303098" cy="6284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E7471-1642-08DD-0E41-BB3DC0EA51FC}"/>
              </a:ext>
            </a:extLst>
          </p:cNvPr>
          <p:cNvSpPr txBox="1"/>
          <p:nvPr/>
        </p:nvSpPr>
        <p:spPr>
          <a:xfrm>
            <a:off x="1168400" y="42973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  <a:p>
            <a:r>
              <a:rPr lang="en-US">
                <a:solidFill>
                  <a:schemeClr val="bg1"/>
                </a:solidFill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https://www.facebook.com/groups/vnteach/</a:t>
            </a:r>
          </a:p>
          <a:p>
            <a:r>
              <a:rPr lang="en-US">
                <a:solidFill>
                  <a:schemeClr val="bg1"/>
                </a:solidFill>
              </a:rPr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407257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094" y="197518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Rectangle 3"/>
          <p:cNvSpPr/>
          <p:nvPr/>
        </p:nvSpPr>
        <p:spPr>
          <a:xfrm>
            <a:off x="965200" y="745248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600200"/>
            <a:ext cx="1062824" cy="1221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5621" y="1624210"/>
            <a:ext cx="962207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3115969"/>
            <a:ext cx="1062824" cy="12216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3219" y="2941957"/>
            <a:ext cx="9544478" cy="16209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marR="60116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4645764"/>
            <a:ext cx="1062824" cy="12216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83219" y="4673414"/>
            <a:ext cx="8890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360505"/>
            <a:ext cx="2256650" cy="10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552" y="875763"/>
            <a:ext cx="99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CHUẨN BỊ BÀI CỦA HỌC SINH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0614" y="1777285"/>
            <a:ext cx="1032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34/2020/QĐ-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733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Đuổi Hình Bắt Chữ - Duoi Hinh Bat Chu DHBC cho Android - Tải về AP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448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1" y="723899"/>
            <a:ext cx="5212593" cy="351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208" y="724687"/>
            <a:ext cx="4689318" cy="351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3820" y="0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639" y="4546242"/>
            <a:ext cx="284623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XẾ</a:t>
            </a:r>
          </a:p>
        </p:txBody>
      </p:sp>
    </p:spTree>
    <p:extLst>
      <p:ext uri="{BB962C8B-B14F-4D97-AF65-F5344CB8AC3E}">
        <p14:creationId xmlns:p14="http://schemas.microsoft.com/office/powerpoint/2010/main" val="3163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639" y="4546242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NÔNG DÂN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12" y="859333"/>
            <a:ext cx="5094411" cy="33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859333"/>
            <a:ext cx="5598017" cy="33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3450" y="5702121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54" y="1076258"/>
            <a:ext cx="4220651" cy="4393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717" y="1165135"/>
            <a:ext cx="6906554" cy="43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1855</Words>
  <Application>Microsoft Office PowerPoint</Application>
  <PresentationFormat>Widescreen</PresentationFormat>
  <Paragraphs>103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2023-07-24T05:32:14Z</dcterms:created>
  <dcterms:modified xsi:type="dcterms:W3CDTF">2023-08-26T03:04:54Z</dcterms:modified>
</cp:coreProperties>
</file>