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63" r:id="rId4"/>
    <p:sldId id="265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59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69" d="100"/>
          <a:sy n="69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162C1B-6E0F-4B91-B735-9D23DD8E1321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3747C9-0369-4728-99F8-67E21C0F6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01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FF50442-A2DD-4742-8F94-AFD75ACBD55A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B143057-68BD-4A2B-871E-512626221A18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C35DA43-C3D2-4CD9-9D21-2A4EB41869F9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529F047-4F79-4CD3-A9E9-9BE796EB2DE5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8433980-7801-49D9-99DD-780A399D0B16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AAF7B71-5AC5-421B-8F93-E5ED09265ABE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20CF8C3-2B1A-4562-BD01-DA45B27DED4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D42A998-479C-4FFE-B29F-548C65270C53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BE7678B-C36C-49C2-B68B-AD504F26CF48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0F08039-888E-4E18-9D4A-3D2491B85A96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8951FBF-586D-4EFE-A641-535E5C4D4F3D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E7E0A34-0CAF-4208-AFB7-A9B1AC4EC219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8236FEE-35FB-47CB-96B0-7DEADD7F1A9F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B81261D-628C-4FCD-AAF4-75AA36D1944B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2ABE9CB-53C4-419D-B44F-56B552FCDDCC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59C6F1E-23E3-4783-9CF8-5A27F3AAF590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4DD-4B6A-4C0A-8C9B-140E4A72A7C9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A14B-C9E2-4AE3-A29D-C280370C4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4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C018-110B-41BB-93EE-39C2DDAE7E53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5022-3656-49CD-B921-7FA9210AF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7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F996C-533A-4EB8-8BDB-FAEB161B821A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CBF2-08A6-44EB-B99C-48255FC2C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9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2938E-EEA5-40DC-A1BF-F032E05E592E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8143-0105-4F3E-A974-400A0BA67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4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112F-40E1-4842-8FA7-1F0B7A7E3C22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3BE8D-8B47-4F29-B97B-10317105F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96BE-9111-4D32-AF9B-321A7972F248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5100-C445-4354-A2E8-B53A03B05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4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5B90-CBB0-436E-8122-F530CD386E1A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19B8C-89BB-4766-A750-0E14E3C57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4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68DC2-C439-4AA4-A730-4ECD4D76C29B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36D9-F684-47C3-8E7D-B09AF72FD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3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8CF6-C145-4C84-B53A-A471744BB465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F5DE-8476-421E-AB7D-697781C3B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1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1FEC-8567-4FB9-A43B-6EABCC1EACA3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8C56A-18AC-45A5-8C1C-9FD9B8A10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46EF-948B-42B7-A850-2B32C839BB63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997AD-9591-4A60-9B09-1C23B5F8D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5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A9BDAD-0A4D-45CB-B385-F70D72C5C083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D14809-2269-4FFE-9CA2-2DA4C194E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28.xml"/><Relationship Id="rId5" Type="http://schemas.openxmlformats.org/officeDocument/2006/relationships/image" Target="../media/image3.png"/><Relationship Id="rId15" Type="http://schemas.openxmlformats.org/officeDocument/2006/relationships/image" Target="../media/image10.gif"/><Relationship Id="rId10" Type="http://schemas.openxmlformats.org/officeDocument/2006/relationships/slide" Target="slide2.xml"/><Relationship Id="rId4" Type="http://schemas.openxmlformats.org/officeDocument/2006/relationships/image" Target="../media/image2.jpeg"/><Relationship Id="rId9" Type="http://schemas.openxmlformats.org/officeDocument/2006/relationships/slide" Target="slide29.xml"/><Relationship Id="rId1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1.xml"/><Relationship Id="rId4" Type="http://schemas.openxmlformats.org/officeDocument/2006/relationships/slide" Target="slide20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2.xml"/><Relationship Id="rId4" Type="http://schemas.openxmlformats.org/officeDocument/2006/relationships/slide" Target="slide21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3.xml"/><Relationship Id="rId4" Type="http://schemas.openxmlformats.org/officeDocument/2006/relationships/slide" Target="slide22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4.xml"/><Relationship Id="rId4" Type="http://schemas.openxmlformats.org/officeDocument/2006/relationships/slide" Target="slide23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5.xml"/><Relationship Id="rId4" Type="http://schemas.openxmlformats.org/officeDocument/2006/relationships/slide" Target="slide24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7.xml"/><Relationship Id="rId4" Type="http://schemas.openxmlformats.org/officeDocument/2006/relationships/slide" Target="slide26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28.xml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slide" Target="slide28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5.xml"/><Relationship Id="rId4" Type="http://schemas.openxmlformats.org/officeDocument/2006/relationships/slide" Target="slide28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6.xml"/><Relationship Id="rId4" Type="http://schemas.openxmlformats.org/officeDocument/2006/relationships/slide" Target="slide28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7.xml"/><Relationship Id="rId4" Type="http://schemas.openxmlformats.org/officeDocument/2006/relationships/slide" Target="slide28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8.xml"/><Relationship Id="rId4" Type="http://schemas.openxmlformats.org/officeDocument/2006/relationships/slide" Target="slide18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9.xml"/><Relationship Id="rId4" Type="http://schemas.openxmlformats.org/officeDocument/2006/relationships/slide" Target="slide18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0.xml"/><Relationship Id="rId4" Type="http://schemas.openxmlformats.org/officeDocument/2006/relationships/slide" Target="slide19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7212013" y="5437188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1        200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97725" y="51054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2        400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97725" y="47244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3        600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39000" y="43434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4        1000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94563" y="39624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>
                    <a:lumMod val="95000"/>
                  </a:schemeClr>
                </a:solidFill>
                <a:latin typeface=".VnArabia" pitchFamily="34" charset="0"/>
              </a:rPr>
              <a:t>5        2,000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280275" y="35814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6        3,000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80275" y="32766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7        6,000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294563" y="28956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8        10,000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94563" y="25146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9        14,000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239000" y="21336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>
                    <a:lumMod val="95000"/>
                  </a:schemeClr>
                </a:solidFill>
                <a:latin typeface=".VnArabia" pitchFamily="34" charset="0"/>
              </a:rPr>
              <a:t>10        20,000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239000" y="17526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11        30,000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224713" y="14478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12        40,000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24713" y="10668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13        60,000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218363" y="6858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14        85,000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239000" y="3048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>
                    <a:lumMod val="95000"/>
                  </a:schemeClr>
                </a:solidFill>
                <a:latin typeface=".VnArabia" pitchFamily="34" charset="0"/>
              </a:rPr>
              <a:t>15        100,000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437438" y="5486400"/>
            <a:ext cx="163036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437438" y="5143500"/>
            <a:ext cx="163036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437438" y="4805363"/>
            <a:ext cx="163036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437438" y="4427538"/>
            <a:ext cx="163036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437438" y="4046538"/>
            <a:ext cx="161925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437438" y="3673475"/>
            <a:ext cx="161925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7437438" y="3322638"/>
            <a:ext cx="161131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7437438" y="2955925"/>
            <a:ext cx="161131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7437438" y="2598738"/>
            <a:ext cx="161131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7437438" y="2225675"/>
            <a:ext cx="161131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421563" y="1836738"/>
            <a:ext cx="161290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413625" y="1485900"/>
            <a:ext cx="161290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413625" y="1135063"/>
            <a:ext cx="161290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413625" y="769938"/>
            <a:ext cx="161290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7391400" y="373063"/>
            <a:ext cx="1635125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7437438" y="4046538"/>
            <a:ext cx="1620837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431088" y="2224088"/>
            <a:ext cx="161766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388225" y="379413"/>
            <a:ext cx="163830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85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867400"/>
            <a:ext cx="1752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854700"/>
            <a:ext cx="1752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4638" y="2590800"/>
            <a:ext cx="1096962" cy="1096963"/>
            <a:chOff x="274638" y="2590800"/>
            <a:chExt cx="1096962" cy="1096963"/>
          </a:xfrm>
        </p:grpSpPr>
        <p:sp>
          <p:nvSpPr>
            <p:cNvPr id="59" name="Oval 58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31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9563" y="4008438"/>
            <a:ext cx="1096962" cy="1096962"/>
            <a:chOff x="309563" y="4008438"/>
            <a:chExt cx="1096962" cy="1096962"/>
          </a:xfrm>
        </p:grpSpPr>
        <p:sp>
          <p:nvSpPr>
            <p:cNvPr id="60" name="Oval 59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29" name="Picture 6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4638" y="1168400"/>
            <a:ext cx="1096962" cy="1096963"/>
            <a:chOff x="274638" y="1168400"/>
            <a:chExt cx="1096962" cy="1096963"/>
          </a:xfrm>
        </p:grpSpPr>
        <p:sp>
          <p:nvSpPr>
            <p:cNvPr id="12" name="Oval 11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27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90" name="Group 10"/>
          <p:cNvGrpSpPr>
            <a:grpSpLocks/>
          </p:cNvGrpSpPr>
          <p:nvPr/>
        </p:nvGrpSpPr>
        <p:grpSpPr bwMode="auto">
          <a:xfrm>
            <a:off x="1600200" y="5861050"/>
            <a:ext cx="1752600" cy="463550"/>
            <a:chOff x="1600200" y="5861050"/>
            <a:chExt cx="1752600" cy="463550"/>
          </a:xfrm>
        </p:grpSpPr>
        <p:pic>
          <p:nvPicPr>
            <p:cNvPr id="2124" name="Picture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5861050"/>
              <a:ext cx="175260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5" name="TextBox 13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879600" y="5868988"/>
              <a:ext cx="11922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Thông tin</a:t>
              </a:r>
            </a:p>
          </p:txBody>
        </p:sp>
      </p:grpSp>
      <p:sp>
        <p:nvSpPr>
          <p:cNvPr id="2091" name="TextBox 63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975100" y="5868988"/>
            <a:ext cx="149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Chơi ngay</a:t>
            </a:r>
          </a:p>
        </p:txBody>
      </p:sp>
      <p:sp>
        <p:nvSpPr>
          <p:cNvPr id="2092" name="TextBox 64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6235700" y="5854700"/>
            <a:ext cx="149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Bỏ qua</a:t>
            </a:r>
          </a:p>
        </p:txBody>
      </p:sp>
      <p:pic>
        <p:nvPicPr>
          <p:cNvPr id="2093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6426200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6572250"/>
            <a:ext cx="1495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06363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06363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6577013"/>
            <a:ext cx="1495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8" name="Picture 5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6578600"/>
            <a:ext cx="1495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83363"/>
            <a:ext cx="1495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" name="Picture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6588125"/>
            <a:ext cx="1495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6592888"/>
            <a:ext cx="1495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2" name="Picture 6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6592888"/>
            <a:ext cx="1495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6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95250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4" name="Picture 6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96838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5" name="Picture 6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85725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6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96838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7" name="Picture 6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85725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8" name="Picture 6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85725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" name="Picture 7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63" y="98425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0" name="Picture 7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975" y="-28575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1" name="Picture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-44450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2" name="Picture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-30163"/>
            <a:ext cx="4095750" cy="1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3" name="Picture 7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5250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4" name="Picture 7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95250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5" name="Picture 7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84138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6" name="Picture 7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79375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7" name="Picture 7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8263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8" name="Picture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66675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" name="Picture 8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55563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0" name="Picture 8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79375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1" name="Picture 8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68263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2" name="Picture 8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440488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3" name="Picture 8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6440488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-0.0444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5" grpId="0" animBg="1"/>
      <p:bldP spid="35" grpId="1" animBg="1"/>
      <p:bldP spid="35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9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328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326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324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97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322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$10,000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10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352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350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348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21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346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$14,000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11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376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374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372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45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370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$22,000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12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400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398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396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69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394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$30,000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859451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13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424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422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420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93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418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$40,000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14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48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46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44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17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42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$60,000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D</a:t>
            </a:r>
            <a:r>
              <a:rPr lang="en-US" b="1" smtClean="0"/>
              <a:t>.</a:t>
            </a:r>
            <a:endParaRPr lang="en-US" b="1"/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15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472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470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468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41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466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$85,000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100,000,000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2,000,000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3,000,000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/>
              <a:t>A. </a:t>
            </a:r>
            <a:r>
              <a:rPr lang="en-US" b="1" dirty="0" smtClean="0"/>
              <a:t>ĐÚNG</a:t>
            </a:r>
            <a:endParaRPr lang="en-US" b="1" dirty="0"/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/>
              <a:t>C. </a:t>
            </a:r>
            <a:r>
              <a:rPr lang="en-US" b="1" dirty="0" smtClean="0"/>
              <a:t>SAI</a:t>
            </a:r>
            <a:endParaRPr lang="en-US" b="1" dirty="0"/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/>
              <a:t>B. </a:t>
            </a:r>
            <a:r>
              <a:rPr lang="en-US" b="1" dirty="0" smtClean="0"/>
              <a:t>SAI</a:t>
            </a:r>
            <a:endParaRPr lang="en-US" b="1" dirty="0"/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/>
              <a:t>D. </a:t>
            </a:r>
            <a:r>
              <a:rPr lang="en-US" b="1" dirty="0" smtClean="0"/>
              <a:t>SAI</a:t>
            </a:r>
            <a:endParaRPr lang="en-US" b="1" dirty="0"/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 VÀO ĐÂY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1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136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134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132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05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130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$0,000.000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6,000,000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10,000,000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14,000,000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22,000,000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30,000,000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40,000,000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60,000,000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85,000,000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CHÚC BẠN MAY MẮN LẦN SAU!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-14288" y="8350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Hexagon 4">
            <a:hlinkClick r:id="rId3" action="ppaction://hlinksldjump"/>
          </p:cNvPr>
          <p:cNvSpPr/>
          <p:nvPr/>
        </p:nvSpPr>
        <p:spPr>
          <a:xfrm>
            <a:off x="2026229" y="381000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THỂ LỆ TRÒ CHƠI</a:t>
            </a:r>
          </a:p>
        </p:txBody>
      </p:sp>
      <p:sp>
        <p:nvSpPr>
          <p:cNvPr id="2" name="Snip Diagonal Corner Rectangle 1"/>
          <p:cNvSpPr/>
          <p:nvPr/>
        </p:nvSpPr>
        <p:spPr>
          <a:xfrm>
            <a:off x="1020763" y="2057400"/>
            <a:ext cx="7361237" cy="4267200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Tx/>
              <a:buChar char="-"/>
              <a:defRPr/>
            </a:pPr>
            <a:r>
              <a:rPr lang="en-US" b="1"/>
              <a:t>Có 15 câu hỏi với giải thưởng tương ứng.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b="1"/>
              <a:t>Có 3 mốc quan trọng là 5, 10, 15.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b="1"/>
              <a:t>Có 3 sự trợ giúp cho người chơi.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b="1"/>
              <a:t>Khi trả lời đúng sẽ tự động chuyển sang câu tiếp theo và cộng số tiền tương ứng.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b="1"/>
              <a:t>Nếu trả lời sai sẽ trả về kết quả là mốc giải thưởng cố định trước đó.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b="1"/>
              <a:t>Người chơi có quyền dừng cuộc chơi khi qua câu số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2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160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158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156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29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154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$200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3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84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82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80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3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78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$400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4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208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206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204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77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202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$600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5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232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230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228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01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226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$1000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6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56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54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52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25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50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$2000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7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80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78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76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49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74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$3000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8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304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302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300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73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298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$6000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617</Words>
  <Application>Microsoft Office PowerPoint</Application>
  <PresentationFormat>On-screen Show (4:3)</PresentationFormat>
  <Paragraphs>259</Paragraphs>
  <Slides>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38</cp:revision>
  <dcterms:created xsi:type="dcterms:W3CDTF">2016-12-14T13:55:42Z</dcterms:created>
  <dcterms:modified xsi:type="dcterms:W3CDTF">2018-04-05T13:17:33Z</dcterms:modified>
</cp:coreProperties>
</file>