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83" d="100"/>
          <a:sy n="83" d="100"/>
        </p:scale>
        <p:origin x="426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7: TỪ CẬU BÉ LÀM THUÊ</a:t>
            </a:r>
          </a:p>
        </p:txBody>
      </p:sp>
      <p:sp>
        <p:nvSpPr>
          <p:cNvPr id="2" name="AutoShape 2" descr="Cần Thơ tổ chức cuộc thi ảnh nghệ thuật “Ảnh đẹp du lịch Cần Thơ” lần 2,  năm 2021 - DU LỊCH TRÀ VINH">
            <a:extLst>
              <a:ext uri="{FF2B5EF4-FFF2-40B4-BE49-F238E27FC236}">
                <a16:creationId xmlns:a16="http://schemas.microsoft.com/office/drawing/2014/main" id="{044D7D9D-0A4F-44D0-B33E-DDBA271BDE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85125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F92DCBC-7F43-4A1C-A00D-0EB3FE38B51F}"/>
              </a:ext>
            </a:extLst>
          </p:cNvPr>
          <p:cNvSpPr/>
          <p:nvPr/>
        </p:nvSpPr>
        <p:spPr>
          <a:xfrm>
            <a:off x="794947" y="3352800"/>
            <a:ext cx="597710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vi-VN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 ngoại: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vi-VN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 của n</a:t>
            </a:r>
            <a:r>
              <a:rPr lang="vi-VN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ước ngoài</a:t>
            </a:r>
            <a:endParaRPr lang="en-US" sz="3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6" descr="DANH SÁCH 10 HÃNG SƠN NƯỚC CHẤT LƯỢNG TỐT NHẤT THỊ TRƯỜNG NĂM 2019 - Tập  đoàn DubaiHome">
            <a:extLst>
              <a:ext uri="{FF2B5EF4-FFF2-40B4-BE49-F238E27FC236}">
                <a16:creationId xmlns:a16="http://schemas.microsoft.com/office/drawing/2014/main" id="{16847140-ECE6-4CCB-B288-5F5D2D6B65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1519" y="2209800"/>
            <a:ext cx="8410172" cy="617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9731</TotalTime>
  <Words>30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Tuyết Trương</dc:creator>
  <cp:lastModifiedBy>Admin</cp:lastModifiedBy>
  <cp:revision>1078</cp:revision>
  <dcterms:created xsi:type="dcterms:W3CDTF">2008-09-09T22:52:10Z</dcterms:created>
  <dcterms:modified xsi:type="dcterms:W3CDTF">2022-08-19T09:04:44Z</dcterms:modified>
</cp:coreProperties>
</file>