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6032E-4F83-4293-940F-2B4BC4807120}" v="2" dt="2022-07-30T05:19:36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213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9B66032E-4F83-4293-940F-2B4BC4807120}"/>
    <pc:docChg chg="modSld">
      <pc:chgData name="Trang Ha" userId="270efafb50020bd6" providerId="LiveId" clId="{9B66032E-4F83-4293-940F-2B4BC4807120}" dt="2022-07-30T05:21:23.360" v="211" actId="20577"/>
      <pc:docMkLst>
        <pc:docMk/>
      </pc:docMkLst>
      <pc:sldChg chg="addSp delSp modSp mod">
        <pc:chgData name="Trang Ha" userId="270efafb50020bd6" providerId="LiveId" clId="{9B66032E-4F83-4293-940F-2B4BC4807120}" dt="2022-07-30T05:21:23.360" v="211" actId="20577"/>
        <pc:sldMkLst>
          <pc:docMk/>
          <pc:sldMk cId="4184934910" sldId="427"/>
        </pc:sldMkLst>
        <pc:spChg chg="mod">
          <ac:chgData name="Trang Ha" userId="270efafb50020bd6" providerId="LiveId" clId="{9B66032E-4F83-4293-940F-2B4BC4807120}" dt="2022-07-30T05:21:23.360" v="211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9B66032E-4F83-4293-940F-2B4BC4807120}" dt="2022-07-30T05:20:03.802" v="192" actId="14100"/>
          <ac:spMkLst>
            <pc:docMk/>
            <pc:sldMk cId="4184934910" sldId="427"/>
            <ac:spMk id="27" creationId="{00000000-0000-0000-0000-000000000000}"/>
          </ac:spMkLst>
        </pc:spChg>
        <pc:picChg chg="add mod">
          <ac:chgData name="Trang Ha" userId="270efafb50020bd6" providerId="LiveId" clId="{9B66032E-4F83-4293-940F-2B4BC4807120}" dt="2022-07-30T05:19:59.338" v="190" actId="1076"/>
          <ac:picMkLst>
            <pc:docMk/>
            <pc:sldMk cId="4184934910" sldId="427"/>
            <ac:picMk id="2" creationId="{A442C229-2114-BA9E-8C48-CB1CA23A6CFD}"/>
          </ac:picMkLst>
        </pc:picChg>
        <pc:picChg chg="del">
          <ac:chgData name="Trang Ha" userId="270efafb50020bd6" providerId="LiveId" clId="{9B66032E-4F83-4293-940F-2B4BC4807120}" dt="2022-07-30T05:19:32.899" v="180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CON HEO ĐẤT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53670" y="3581399"/>
            <a:ext cx="695604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heo đất: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lợn làm bằng đất nung, để giữ tiền tiết kiệm.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42C229-2114-BA9E-8C48-CB1CA23A6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693567" y="2300439"/>
            <a:ext cx="6629401" cy="625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1042</cp:revision>
  <dcterms:created xsi:type="dcterms:W3CDTF">2008-09-09T22:52:10Z</dcterms:created>
  <dcterms:modified xsi:type="dcterms:W3CDTF">2022-07-30T05:21:25Z</dcterms:modified>
</cp:coreProperties>
</file>