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56" r:id="rId3"/>
    <p:sldId id="258" r:id="rId4"/>
    <p:sldId id="259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34BC68E-3913-4E7C-A051-6DE49B428AD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042E452-E122-4D0E-99A9-678378F65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40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42E452-E122-4D0E-99A9-678378F65B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2B75E-05AD-4C05-8DC0-4A8D7C126E7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87E39-7CA7-40CB-B85D-8AA65ADCB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8ED54-B583-43AA-9AC6-366FDE98B036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CFED-54E8-442D-BC3C-B177C7A19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9802-9310-445B-B771-890F7AC0E3C6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B31E2-9688-4721-9B8B-734BB67D7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êu đề bản chiếu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0"/>
          <p:cNvSpPr txBox="1">
            <a:spLocks noChangeArrowheads="1"/>
          </p:cNvSpPr>
          <p:nvPr/>
        </p:nvSpPr>
        <p:spPr bwMode="gray">
          <a:xfrm>
            <a:off x="7391400" y="5867400"/>
            <a:ext cx="1384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2800" b="1" i="1" smtClean="0">
                <a:solidFill>
                  <a:srgbClr val="FFFFFF"/>
                </a:solidFill>
                <a:latin typeface="Arial" charset="0"/>
              </a:rPr>
              <a:t>LOGO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457200" y="1657350"/>
            <a:ext cx="7543800" cy="838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vi-VN" noProof="0" smtClean="0"/>
              <a:t>Bấm &amp; sửa kiểu tiêu đề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533400" y="2667000"/>
            <a:ext cx="5181600" cy="457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vi-VN" noProof="0" smtClean="0"/>
              <a:t>Bấm &amp; sửa kiểu phụ đề</a:t>
            </a:r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457200" y="6477000"/>
            <a:ext cx="21336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 bwMode="gray">
          <a:xfrm>
            <a:off x="6553200" y="6477000"/>
            <a:ext cx="21336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3ECC63A-64D6-4F06-8017-6EF8053B4E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BDE908-84BD-41B7-864F-A036999F8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9D3426A-06EA-407D-930B-083984B063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918764-4EA5-438E-82F9-A202ABAA2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FF3D1C5-4BE2-4799-9E6C-140DCB135B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330E78-E5DA-4F7C-901A-717D03CE5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06203B3-D34E-4B9C-9590-BE72CEA70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6968D3-A21E-4620-9755-3F361A17A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5461F-D30A-4DDF-8A03-DE23111E4A81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B22CC-8820-4E1D-89B5-ADDDAE3A4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2E2D01B-BDC7-495E-A498-0C8048BE9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9FD61C9-2090-4298-9D9C-E6647143D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48450" y="457200"/>
            <a:ext cx="2038350" cy="5943600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533400" y="457200"/>
            <a:ext cx="5962650" cy="5943600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A700F0B-870B-4CF4-9C3A-7BDD387882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82E13-983C-4474-A59B-418BF88A25A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5EA26-7CB3-4CBC-9240-04468B80A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04E32-3180-42DE-BD10-B1442E70EE0B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CB5E8-7AEC-43F5-A7B7-A314A8A98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CB86B-827E-4C47-8A67-85B2C51BDDE2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35A86-C82B-4D4F-9F68-D4FF551AD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4046D-0F73-4E72-835F-33BAB59259B9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CFE5-4402-43F1-A0ED-50960DFB4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CE8C7-A671-4E3E-A687-6C63F921505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1E804-F0A1-4806-8B4B-8945A742F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74823-4537-4CFC-AA4C-0C78669FC587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8897F-6929-4D2A-B83C-121BAF312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B8E6A-8B5D-4144-AFA4-B4E6AC868ABF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BC03E-2C1A-4F38-BF31-7F307BEB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hỗ dành sẵn cho Tiêu đề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7" name="Chỗ dành sẵn cho Văn bản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3BFA6D-E87F-44CA-8C71-325476F4ADB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BE56B0-CF91-43FF-8479-0B247EC1F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533400" y="4572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12192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24500" y="6477000"/>
            <a:ext cx="2286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76400" y="6477000"/>
            <a:ext cx="1295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AED796-A0C0-40EC-9347-B93ACBBB19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2055" name="Text Box 30"/>
          <p:cNvSpPr txBox="1">
            <a:spLocks noChangeArrowheads="1"/>
          </p:cNvSpPr>
          <p:nvPr/>
        </p:nvSpPr>
        <p:spPr bwMode="black">
          <a:xfrm>
            <a:off x="7381875" y="6403975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2000" b="1" i="1" smtClean="0">
                <a:solidFill>
                  <a:srgbClr val="FFFFFF"/>
                </a:solidFill>
                <a:latin typeface="Arial" charset="0"/>
              </a:rPr>
              <a:t>LOGO</a:t>
            </a:r>
          </a:p>
        </p:txBody>
      </p:sp>
      <p:grpSp>
        <p:nvGrpSpPr>
          <p:cNvPr id="2056" name="Group 32"/>
          <p:cNvGrpSpPr>
            <a:grpSpLocks/>
          </p:cNvGrpSpPr>
          <p:nvPr/>
        </p:nvGrpSpPr>
        <p:grpSpPr bwMode="auto">
          <a:xfrm>
            <a:off x="152400" y="838200"/>
            <a:ext cx="8153400" cy="76200"/>
            <a:chOff x="0" y="528"/>
            <a:chExt cx="5232" cy="48"/>
          </a:xfrm>
        </p:grpSpPr>
        <p:sp>
          <p:nvSpPr>
            <p:cNvPr id="2057" name="Line 29"/>
            <p:cNvSpPr>
              <a:spLocks noChangeShapeType="1"/>
            </p:cNvSpPr>
            <p:nvPr userDrawn="1"/>
          </p:nvSpPr>
          <p:spPr bwMode="auto">
            <a:xfrm>
              <a:off x="0" y="576"/>
              <a:ext cx="5232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Line 31"/>
            <p:cNvSpPr>
              <a:spLocks noChangeShapeType="1"/>
            </p:cNvSpPr>
            <p:nvPr userDrawn="1"/>
          </p:nvSpPr>
          <p:spPr bwMode="auto">
            <a:xfrm>
              <a:off x="5136" y="528"/>
              <a:ext cx="96" cy="48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800" i="1" smtClean="0"/>
              <a:t>Mẫu PowerPoint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http://www.phamlocblog.com</a:t>
            </a:r>
          </a:p>
          <a:p>
            <a:endParaRPr lang="en-US"/>
          </a:p>
        </p:txBody>
      </p:sp>
      <p:sp>
        <p:nvSpPr>
          <p:cNvPr id="16388" name="Text Box 8"/>
          <p:cNvSpPr txBox="1">
            <a:spLocks noChangeArrowheads="1"/>
          </p:cNvSpPr>
          <p:nvPr/>
        </p:nvSpPr>
        <p:spPr bwMode="gray">
          <a:xfrm>
            <a:off x="5334000" y="639445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FFFFFF"/>
                </a:solidFill>
                <a:latin typeface="Arial" charset="0"/>
              </a:rPr>
              <a:t>“Thêm Slogan 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Sơ đồ khối</a:t>
            </a:r>
            <a:endParaRPr lang="en-US" sz="2400" smtClean="0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gray">
          <a:xfrm>
            <a:off x="1143000" y="1752600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1">
                  <a:gamma/>
                  <a:tint val="60784"/>
                  <a:invGamma/>
                  <a:alpha val="12000"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60784"/>
                  <a:invGamma/>
                  <a:alpha val="12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5540" name="Oval 4"/>
          <p:cNvSpPr>
            <a:spLocks noChangeArrowheads="1"/>
          </p:cNvSpPr>
          <p:nvPr/>
        </p:nvSpPr>
        <p:spPr bwMode="gray">
          <a:xfrm>
            <a:off x="1447800" y="2057400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accent2">
                  <a:gamma/>
                  <a:tint val="56471"/>
                  <a:invGamma/>
                </a:schemeClr>
              </a:gs>
              <a:gs pos="100000">
                <a:schemeClr val="accent2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scene3d>
            <a:camera prst="orthographicFront"/>
            <a:lightRig rig="flat" dir="t">
              <a:rot lat="0" lon="0" rev="2400000"/>
            </a:lightRig>
          </a:scene3d>
          <a:sp3d prstMaterial="softEdge">
            <a:bevelT w="762000" h="965200"/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FFFFFF"/>
              </a:solidFill>
              <a:latin typeface="Verdana" pitchFamily="34" charset="0"/>
              <a:cs typeface="+mn-cs"/>
            </a:endParaRPr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gray">
          <a:xfrm>
            <a:off x="3852863" y="2082800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gray">
          <a:xfrm>
            <a:off x="4183063" y="2744788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3" name="AutoShape 7"/>
          <p:cNvSpPr>
            <a:spLocks noChangeArrowheads="1"/>
          </p:cNvSpPr>
          <p:nvPr/>
        </p:nvSpPr>
        <p:spPr bwMode="gray">
          <a:xfrm>
            <a:off x="4449763" y="3405188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4" name="AutoShape 8"/>
          <p:cNvSpPr>
            <a:spLocks noChangeArrowheads="1"/>
          </p:cNvSpPr>
          <p:nvPr/>
        </p:nvSpPr>
        <p:spPr bwMode="gray">
          <a:xfrm>
            <a:off x="4183063" y="4065588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5" name="AutoShape 9"/>
          <p:cNvSpPr>
            <a:spLocks noChangeArrowheads="1"/>
          </p:cNvSpPr>
          <p:nvPr/>
        </p:nvSpPr>
        <p:spPr bwMode="gray">
          <a:xfrm>
            <a:off x="3852863" y="472757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5882"/>
                  <a:invGamma/>
                </a:schemeClr>
              </a:gs>
            </a:gsLst>
            <a:lin ang="0" scaled="1"/>
          </a:gradFill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b="1" i="1">
                <a:solidFill>
                  <a:srgbClr val="0A2068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5546" name="Text Box 10"/>
          <p:cNvSpPr txBox="1">
            <a:spLocks noChangeArrowheads="1"/>
          </p:cNvSpPr>
          <p:nvPr/>
        </p:nvSpPr>
        <p:spPr bwMode="gray">
          <a:xfrm>
            <a:off x="1538288" y="3124200"/>
            <a:ext cx="2992437" cy="10779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32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"Thêm Slogan tại đây"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3352800"/>
            <a:ext cx="152400" cy="15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3"/>
          <p:cNvGrpSpPr>
            <a:grpSpLocks/>
          </p:cNvGrpSpPr>
          <p:nvPr/>
        </p:nvGrpSpPr>
        <p:grpSpPr bwMode="auto">
          <a:xfrm>
            <a:off x="1614488" y="1828800"/>
            <a:ext cx="5929312" cy="3946525"/>
            <a:chOff x="1017" y="1152"/>
            <a:chExt cx="3735" cy="2486"/>
          </a:xfrm>
        </p:grpSpPr>
        <p:grpSp>
          <p:nvGrpSpPr>
            <p:cNvPr id="18438" name="Group 4"/>
            <p:cNvGrpSpPr>
              <a:grpSpLocks/>
            </p:cNvGrpSpPr>
            <p:nvPr/>
          </p:nvGrpSpPr>
          <p:grpSpPr bwMode="auto">
            <a:xfrm>
              <a:off x="2132" y="1152"/>
              <a:ext cx="1487" cy="1247"/>
              <a:chOff x="2057" y="862"/>
              <a:chExt cx="1549" cy="1351"/>
            </a:xfrm>
          </p:grpSpPr>
          <p:sp>
            <p:nvSpPr>
              <p:cNvPr id="18455" name="AutoShape 5"/>
              <p:cNvSpPr>
                <a:spLocks noChangeArrowheads="1"/>
              </p:cNvSpPr>
              <p:nvPr/>
            </p:nvSpPr>
            <p:spPr bwMode="gray">
              <a:xfrm>
                <a:off x="2070" y="885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6" name="AutoShape 6"/>
              <p:cNvSpPr>
                <a:spLocks noChangeArrowheads="1"/>
              </p:cNvSpPr>
              <p:nvPr/>
            </p:nvSpPr>
            <p:spPr bwMode="gray">
              <a:xfrm>
                <a:off x="2057" y="862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7" name="AutoShape 7"/>
              <p:cNvSpPr>
                <a:spLocks noChangeArrowheads="1"/>
              </p:cNvSpPr>
              <p:nvPr/>
            </p:nvSpPr>
            <p:spPr bwMode="gray">
              <a:xfrm>
                <a:off x="2147" y="942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7262EC"/>
                  </a:gs>
                  <a:gs pos="100000">
                    <a:srgbClr val="2614AA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grpSp>
          <p:nvGrpSpPr>
            <p:cNvPr id="18439" name="Group 8"/>
            <p:cNvGrpSpPr>
              <a:grpSpLocks/>
            </p:cNvGrpSpPr>
            <p:nvPr/>
          </p:nvGrpSpPr>
          <p:grpSpPr bwMode="auto">
            <a:xfrm>
              <a:off x="1017" y="1773"/>
              <a:ext cx="1488" cy="1247"/>
              <a:chOff x="1110" y="2656"/>
              <a:chExt cx="1549" cy="1351"/>
            </a:xfrm>
          </p:grpSpPr>
          <p:sp>
            <p:nvSpPr>
              <p:cNvPr id="18452" name="AutoShape 9"/>
              <p:cNvSpPr>
                <a:spLocks noChangeArrowheads="1"/>
              </p:cNvSpPr>
              <p:nvPr/>
            </p:nvSpPr>
            <p:spPr bwMode="gray">
              <a:xfrm>
                <a:off x="1123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3" name="AutoShape 10"/>
              <p:cNvSpPr>
                <a:spLocks noChangeArrowheads="1"/>
              </p:cNvSpPr>
              <p:nvPr/>
            </p:nvSpPr>
            <p:spPr bwMode="gray">
              <a:xfrm>
                <a:off x="1110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4" name="AutoShape 11"/>
              <p:cNvSpPr>
                <a:spLocks noChangeArrowheads="1"/>
              </p:cNvSpPr>
              <p:nvPr/>
            </p:nvSpPr>
            <p:spPr bwMode="gray">
              <a:xfrm>
                <a:off x="1200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24B443"/>
                  </a:gs>
                  <a:gs pos="100000">
                    <a:srgbClr val="115D16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8440" name="Text Box 12"/>
            <p:cNvSpPr txBox="1">
              <a:spLocks noChangeArrowheads="1"/>
            </p:cNvSpPr>
            <p:nvPr/>
          </p:nvSpPr>
          <p:spPr bwMode="gray">
            <a:xfrm>
              <a:off x="2410" y="1546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1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  <p:sp>
          <p:nvSpPr>
            <p:cNvPr id="18441" name="Text Box 13"/>
            <p:cNvSpPr txBox="1">
              <a:spLocks noChangeArrowheads="1"/>
            </p:cNvSpPr>
            <p:nvPr/>
          </p:nvSpPr>
          <p:spPr bwMode="gray">
            <a:xfrm>
              <a:off x="1304" y="2170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4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  <p:grpSp>
          <p:nvGrpSpPr>
            <p:cNvPr id="18442" name="Group 14"/>
            <p:cNvGrpSpPr>
              <a:grpSpLocks/>
            </p:cNvGrpSpPr>
            <p:nvPr/>
          </p:nvGrpSpPr>
          <p:grpSpPr bwMode="auto">
            <a:xfrm>
              <a:off x="3264" y="1776"/>
              <a:ext cx="1488" cy="1247"/>
              <a:chOff x="3174" y="2656"/>
              <a:chExt cx="1549" cy="1351"/>
            </a:xfrm>
          </p:grpSpPr>
          <p:sp>
            <p:nvSpPr>
              <p:cNvPr id="18449" name="AutoShape 15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0" name="AutoShape 16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51" name="AutoShape 17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6D440E"/>
                  </a:gs>
                  <a:gs pos="100000">
                    <a:srgbClr val="EC941E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8443" name="Text Box 18"/>
            <p:cNvSpPr txBox="1">
              <a:spLocks noChangeArrowheads="1"/>
            </p:cNvSpPr>
            <p:nvPr/>
          </p:nvSpPr>
          <p:spPr bwMode="gray">
            <a:xfrm>
              <a:off x="3512" y="2170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2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  <p:grpSp>
          <p:nvGrpSpPr>
            <p:cNvPr id="18444" name="Group 19"/>
            <p:cNvGrpSpPr>
              <a:grpSpLocks/>
            </p:cNvGrpSpPr>
            <p:nvPr/>
          </p:nvGrpSpPr>
          <p:grpSpPr bwMode="auto">
            <a:xfrm>
              <a:off x="2142" y="2391"/>
              <a:ext cx="1488" cy="1247"/>
              <a:chOff x="3174" y="2656"/>
              <a:chExt cx="1549" cy="1351"/>
            </a:xfrm>
          </p:grpSpPr>
          <p:sp>
            <p:nvSpPr>
              <p:cNvPr id="18446" name="AutoShape 20"/>
              <p:cNvSpPr>
                <a:spLocks noChangeArrowheads="1"/>
              </p:cNvSpPr>
              <p:nvPr/>
            </p:nvSpPr>
            <p:spPr bwMode="gray">
              <a:xfrm>
                <a:off x="3187" y="2679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47" name="AutoShape 21"/>
              <p:cNvSpPr>
                <a:spLocks noChangeArrowheads="1"/>
              </p:cNvSpPr>
              <p:nvPr/>
            </p:nvSpPr>
            <p:spPr bwMode="gray">
              <a:xfrm>
                <a:off x="3174" y="2656"/>
                <a:ext cx="1536" cy="1328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18448" name="AutoShape 22"/>
              <p:cNvSpPr>
                <a:spLocks noChangeArrowheads="1"/>
              </p:cNvSpPr>
              <p:nvPr/>
            </p:nvSpPr>
            <p:spPr bwMode="gray">
              <a:xfrm>
                <a:off x="3264" y="2736"/>
                <a:ext cx="1350" cy="1168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rgbClr val="0066CC"/>
                  </a:gs>
                  <a:gs pos="100000">
                    <a:srgbClr val="002F5E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8445" name="Text Box 23"/>
            <p:cNvSpPr txBox="1">
              <a:spLocks noChangeArrowheads="1"/>
            </p:cNvSpPr>
            <p:nvPr/>
          </p:nvSpPr>
          <p:spPr bwMode="gray">
            <a:xfrm>
              <a:off x="2424" y="2746"/>
              <a:ext cx="952" cy="42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1">
                  <a:solidFill>
                    <a:srgbClr val="FFFFFF"/>
                  </a:solidFill>
                  <a:latin typeface="Arial" charset="0"/>
                </a:rPr>
                <a:t>Tiêu đề 3</a:t>
              </a:r>
            </a:p>
            <a:p>
              <a:pPr algn="ctr" eaLnBrk="0" hangingPunct="0"/>
              <a:r>
                <a:rPr lang="en-US" sz="1400">
                  <a:solidFill>
                    <a:srgbClr val="FFFFFF"/>
                  </a:solidFill>
                  <a:latin typeface="Arial" charset="0"/>
                </a:rPr>
                <a:t>Chú thích</a:t>
              </a:r>
            </a:p>
          </p:txBody>
        </p:sp>
      </p:grpSp>
      <p:sp>
        <p:nvSpPr>
          <p:cNvPr id="16387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Sơ đồ khối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3"/>
          <p:cNvSpPr>
            <a:spLocks noChangeArrowheads="1"/>
          </p:cNvSpPr>
          <p:nvPr/>
        </p:nvSpPr>
        <p:spPr bwMode="ltGray">
          <a:xfrm>
            <a:off x="152400" y="1295400"/>
            <a:ext cx="5943600" cy="4495800"/>
          </a:xfrm>
          <a:prstGeom prst="rightArrow">
            <a:avLst>
              <a:gd name="adj1" fmla="val 79306"/>
              <a:gd name="adj2" fmla="val 32745"/>
            </a:avLst>
          </a:prstGeom>
          <a:gradFill rotWithShape="1">
            <a:gsLst>
              <a:gs pos="0">
                <a:srgbClr val="508FD4"/>
              </a:gs>
              <a:gs pos="100000">
                <a:srgbClr val="727EA8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 i="1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blackWhite">
          <a:xfrm>
            <a:off x="533400" y="1905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i="1">
                <a:solidFill>
                  <a:srgbClr val="FFFFFF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blackWhite">
          <a:xfrm>
            <a:off x="533400" y="3048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i="1">
                <a:solidFill>
                  <a:srgbClr val="FFFFFF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blackWhite">
          <a:xfrm>
            <a:off x="533400" y="41910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i="1">
                <a:solidFill>
                  <a:srgbClr val="FFFFFF"/>
                </a:solidFill>
                <a:latin typeface="+mn-lt"/>
                <a:cs typeface="+mn-cs"/>
              </a:rPr>
              <a:t>Thêm chữ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black">
          <a:xfrm>
            <a:off x="6102350" y="2895600"/>
            <a:ext cx="2514600" cy="1295400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rgbClr val="FFE10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Tiêu đề </a:t>
            </a:r>
          </a:p>
        </p:txBody>
      </p:sp>
      <p:sp>
        <p:nvSpPr>
          <p:cNvPr id="17415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Sơ đồ khối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Sơ đồ khối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gray">
          <a:xfrm>
            <a:off x="0" y="2889250"/>
            <a:ext cx="9144000" cy="53975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ECECEC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gray">
          <a:xfrm>
            <a:off x="0" y="2941638"/>
            <a:ext cx="9144000" cy="142875"/>
          </a:xfrm>
          <a:prstGeom prst="rect">
            <a:avLst/>
          </a:prstGeom>
          <a:gradFill rotWithShape="1">
            <a:gsLst>
              <a:gs pos="0">
                <a:srgbClr val="CFCFCF"/>
              </a:gs>
              <a:gs pos="100000">
                <a:srgbClr val="5F5F5F"/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20485" name="Group 5"/>
          <p:cNvGrpSpPr>
            <a:grpSpLocks/>
          </p:cNvGrpSpPr>
          <p:nvPr/>
        </p:nvGrpSpPr>
        <p:grpSpPr bwMode="auto">
          <a:xfrm rot="3877067">
            <a:off x="4631532" y="4066381"/>
            <a:ext cx="2503488" cy="974725"/>
            <a:chOff x="2290" y="2725"/>
            <a:chExt cx="1832" cy="713"/>
          </a:xfrm>
        </p:grpSpPr>
        <p:grpSp>
          <p:nvGrpSpPr>
            <p:cNvPr id="20567" name="Group 6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71" name="Freeform 7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2" name="Freeform 8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68" name="Group 9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69" name="Freeform 10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70" name="Freeform 11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486" name="Group 12"/>
          <p:cNvGrpSpPr>
            <a:grpSpLocks/>
          </p:cNvGrpSpPr>
          <p:nvPr/>
        </p:nvGrpSpPr>
        <p:grpSpPr bwMode="auto">
          <a:xfrm>
            <a:off x="4427538" y="2292350"/>
            <a:ext cx="1439862" cy="1439863"/>
            <a:chOff x="2789" y="1625"/>
            <a:chExt cx="907" cy="907"/>
          </a:xfrm>
        </p:grpSpPr>
        <p:sp>
          <p:nvSpPr>
            <p:cNvPr id="20557" name="Oval 13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58" name="Oval 14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59" name="Oval 15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60" name="Oval 16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61" name="Oval 17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grpSp>
          <p:nvGrpSpPr>
            <p:cNvPr id="20562" name="Group 18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0563" name="Oval 19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64" name="Oval 20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65" name="Oval 21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66" name="Oval 22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</p:grpSp>
      <p:grpSp>
        <p:nvGrpSpPr>
          <p:cNvPr id="20487" name="Group 23"/>
          <p:cNvGrpSpPr>
            <a:grpSpLocks/>
          </p:cNvGrpSpPr>
          <p:nvPr/>
        </p:nvGrpSpPr>
        <p:grpSpPr bwMode="auto">
          <a:xfrm rot="3877067">
            <a:off x="6863557" y="4139406"/>
            <a:ext cx="2503488" cy="974725"/>
            <a:chOff x="2290" y="2725"/>
            <a:chExt cx="1832" cy="713"/>
          </a:xfrm>
        </p:grpSpPr>
        <p:grpSp>
          <p:nvGrpSpPr>
            <p:cNvPr id="20551" name="Group 24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55" name="Freeform 25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0066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6" name="Freeform 26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52" name="Group 27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53" name="Freeform 28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699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54" name="Freeform 29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488" name="Oval 30"/>
          <p:cNvSpPr>
            <a:spLocks noChangeArrowheads="1"/>
          </p:cNvSpPr>
          <p:nvPr/>
        </p:nvSpPr>
        <p:spPr bwMode="gray">
          <a:xfrm>
            <a:off x="6442075" y="2133600"/>
            <a:ext cx="1730375" cy="172720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3399FF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89" name="Oval 31"/>
          <p:cNvSpPr>
            <a:spLocks noChangeArrowheads="1"/>
          </p:cNvSpPr>
          <p:nvPr/>
        </p:nvSpPr>
        <p:spPr bwMode="gray">
          <a:xfrm>
            <a:off x="6442075" y="2133600"/>
            <a:ext cx="1730375" cy="1727200"/>
          </a:xfrm>
          <a:prstGeom prst="ellipse">
            <a:avLst/>
          </a:prstGeom>
          <a:gradFill rotWithShape="1">
            <a:gsLst>
              <a:gs pos="0">
                <a:srgbClr val="3399FF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90" name="Oval 32"/>
          <p:cNvSpPr>
            <a:spLocks noChangeArrowheads="1"/>
          </p:cNvSpPr>
          <p:nvPr/>
        </p:nvSpPr>
        <p:spPr bwMode="gray">
          <a:xfrm>
            <a:off x="6557963" y="2246313"/>
            <a:ext cx="1501775" cy="1500187"/>
          </a:xfrm>
          <a:prstGeom prst="ellipse">
            <a:avLst/>
          </a:prstGeom>
          <a:gradFill rotWithShape="1">
            <a:gsLst>
              <a:gs pos="0">
                <a:srgbClr val="1C538A"/>
              </a:gs>
              <a:gs pos="50000">
                <a:srgbClr val="3399FF"/>
              </a:gs>
              <a:gs pos="100000">
                <a:srgbClr val="1C538A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91" name="Oval 33"/>
          <p:cNvSpPr>
            <a:spLocks noChangeArrowheads="1"/>
          </p:cNvSpPr>
          <p:nvPr/>
        </p:nvSpPr>
        <p:spPr bwMode="gray">
          <a:xfrm>
            <a:off x="6559550" y="2249488"/>
            <a:ext cx="1501775" cy="1500187"/>
          </a:xfrm>
          <a:prstGeom prst="ellipse">
            <a:avLst/>
          </a:prstGeom>
          <a:gradFill rotWithShape="1">
            <a:gsLst>
              <a:gs pos="0">
                <a:srgbClr val="2061A2"/>
              </a:gs>
              <a:gs pos="100000">
                <a:srgbClr val="3399FF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0492" name="Oval 34"/>
          <p:cNvSpPr>
            <a:spLocks noChangeArrowheads="1"/>
          </p:cNvSpPr>
          <p:nvPr/>
        </p:nvSpPr>
        <p:spPr bwMode="gray">
          <a:xfrm>
            <a:off x="6632575" y="2322513"/>
            <a:ext cx="1352550" cy="1349375"/>
          </a:xfrm>
          <a:prstGeom prst="ellipse">
            <a:avLst/>
          </a:prstGeom>
          <a:solidFill>
            <a:srgbClr val="000000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endParaRPr lang="en-US">
              <a:solidFill>
                <a:srgbClr val="FFFFFF"/>
              </a:solidFill>
              <a:latin typeface="Verdana" pitchFamily="34" charset="0"/>
            </a:endParaRPr>
          </a:p>
        </p:txBody>
      </p:sp>
      <p:grpSp>
        <p:nvGrpSpPr>
          <p:cNvPr id="20493" name="Group 35"/>
          <p:cNvGrpSpPr>
            <a:grpSpLocks/>
          </p:cNvGrpSpPr>
          <p:nvPr/>
        </p:nvGrpSpPr>
        <p:grpSpPr bwMode="auto">
          <a:xfrm>
            <a:off x="6653213" y="2343150"/>
            <a:ext cx="1311275" cy="1309688"/>
            <a:chOff x="4166" y="1706"/>
            <a:chExt cx="1252" cy="1252"/>
          </a:xfrm>
        </p:grpSpPr>
        <p:sp>
          <p:nvSpPr>
            <p:cNvPr id="20547" name="Oval 36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48" name="Oval 37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49" name="Oval 38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50" name="Oval 39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</p:grpSp>
      <p:grpSp>
        <p:nvGrpSpPr>
          <p:cNvPr id="20494" name="Group 40"/>
          <p:cNvGrpSpPr>
            <a:grpSpLocks/>
          </p:cNvGrpSpPr>
          <p:nvPr/>
        </p:nvGrpSpPr>
        <p:grpSpPr bwMode="auto">
          <a:xfrm rot="3877067">
            <a:off x="2583657" y="4066381"/>
            <a:ext cx="2503488" cy="974725"/>
            <a:chOff x="2290" y="2725"/>
            <a:chExt cx="1832" cy="713"/>
          </a:xfrm>
        </p:grpSpPr>
        <p:grpSp>
          <p:nvGrpSpPr>
            <p:cNvPr id="20541" name="Group 41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45" name="Freeform 42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6" name="Freeform 43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42" name="Group 44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43" name="Freeform 45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44" name="Freeform 46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495" name="Group 47"/>
          <p:cNvGrpSpPr>
            <a:grpSpLocks/>
          </p:cNvGrpSpPr>
          <p:nvPr/>
        </p:nvGrpSpPr>
        <p:grpSpPr bwMode="auto">
          <a:xfrm>
            <a:off x="2379663" y="2292350"/>
            <a:ext cx="1439862" cy="1439863"/>
            <a:chOff x="2789" y="1625"/>
            <a:chExt cx="907" cy="907"/>
          </a:xfrm>
        </p:grpSpPr>
        <p:sp>
          <p:nvSpPr>
            <p:cNvPr id="20531" name="Oval 48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2" name="Oval 49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3" name="Oval 50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4" name="Oval 51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35" name="Oval 52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grpSp>
          <p:nvGrpSpPr>
            <p:cNvPr id="20536" name="Group 53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0537" name="Oval 54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38" name="Oval 55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39" name="Oval 56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40" name="Oval 57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</p:grpSp>
      <p:grpSp>
        <p:nvGrpSpPr>
          <p:cNvPr id="20496" name="Group 58"/>
          <p:cNvGrpSpPr>
            <a:grpSpLocks/>
          </p:cNvGrpSpPr>
          <p:nvPr/>
        </p:nvGrpSpPr>
        <p:grpSpPr bwMode="auto">
          <a:xfrm rot="3877067">
            <a:off x="600869" y="4066381"/>
            <a:ext cx="2503488" cy="974725"/>
            <a:chOff x="2290" y="2725"/>
            <a:chExt cx="1832" cy="713"/>
          </a:xfrm>
        </p:grpSpPr>
        <p:grpSp>
          <p:nvGrpSpPr>
            <p:cNvPr id="20525" name="Group 59"/>
            <p:cNvGrpSpPr>
              <a:grpSpLocks/>
            </p:cNvGrpSpPr>
            <p:nvPr/>
          </p:nvGrpSpPr>
          <p:grpSpPr bwMode="auto">
            <a:xfrm>
              <a:off x="2290" y="3030"/>
              <a:ext cx="1832" cy="408"/>
              <a:chOff x="2290" y="3030"/>
              <a:chExt cx="1832" cy="408"/>
            </a:xfrm>
          </p:grpSpPr>
          <p:sp>
            <p:nvSpPr>
              <p:cNvPr id="20529" name="Freeform 60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608788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30" name="Freeform 61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0526" name="Group 62"/>
            <p:cNvGrpSpPr>
              <a:grpSpLocks/>
            </p:cNvGrpSpPr>
            <p:nvPr/>
          </p:nvGrpSpPr>
          <p:grpSpPr bwMode="auto">
            <a:xfrm flipV="1">
              <a:off x="2290" y="2725"/>
              <a:ext cx="1406" cy="313"/>
              <a:chOff x="2290" y="3030"/>
              <a:chExt cx="1832" cy="408"/>
            </a:xfrm>
          </p:grpSpPr>
          <p:sp>
            <p:nvSpPr>
              <p:cNvPr id="20527" name="Freeform 63"/>
              <p:cNvSpPr>
                <a:spLocks/>
              </p:cNvSpPr>
              <p:nvPr/>
            </p:nvSpPr>
            <p:spPr bwMode="gray">
              <a:xfrm>
                <a:off x="2290" y="3030"/>
                <a:ext cx="1832" cy="408"/>
              </a:xfrm>
              <a:custGeom>
                <a:avLst/>
                <a:gdLst>
                  <a:gd name="T0" fmla="*/ 1832 w 1832"/>
                  <a:gd name="T1" fmla="*/ 32 h 408"/>
                  <a:gd name="T2" fmla="*/ 1830 w 1832"/>
                  <a:gd name="T3" fmla="*/ 66 h 408"/>
                  <a:gd name="T4" fmla="*/ 1814 w 1832"/>
                  <a:gd name="T5" fmla="*/ 128 h 408"/>
                  <a:gd name="T6" fmla="*/ 1788 w 1832"/>
                  <a:gd name="T7" fmla="*/ 188 h 408"/>
                  <a:gd name="T8" fmla="*/ 1754 w 1832"/>
                  <a:gd name="T9" fmla="*/ 240 h 408"/>
                  <a:gd name="T10" fmla="*/ 1712 w 1832"/>
                  <a:gd name="T11" fmla="*/ 288 h 408"/>
                  <a:gd name="T12" fmla="*/ 1664 w 1832"/>
                  <a:gd name="T13" fmla="*/ 330 h 408"/>
                  <a:gd name="T14" fmla="*/ 1610 w 1832"/>
                  <a:gd name="T15" fmla="*/ 362 h 408"/>
                  <a:gd name="T16" fmla="*/ 1550 w 1832"/>
                  <a:gd name="T17" fmla="*/ 388 h 408"/>
                  <a:gd name="T18" fmla="*/ 1486 w 1832"/>
                  <a:gd name="T19" fmla="*/ 402 h 408"/>
                  <a:gd name="T20" fmla="*/ 1418 w 1832"/>
                  <a:gd name="T21" fmla="*/ 408 h 408"/>
                  <a:gd name="T22" fmla="*/ 0 w 1832"/>
                  <a:gd name="T23" fmla="*/ 408 h 408"/>
                  <a:gd name="T24" fmla="*/ 0 w 1832"/>
                  <a:gd name="T25" fmla="*/ 0 h 408"/>
                  <a:gd name="T26" fmla="*/ 1832 w 1832"/>
                  <a:gd name="T27" fmla="*/ 0 h 408"/>
                  <a:gd name="T28" fmla="*/ 1832 w 1832"/>
                  <a:gd name="T29" fmla="*/ 32 h 408"/>
                  <a:gd name="T30" fmla="*/ 1832 w 1832"/>
                  <a:gd name="T31" fmla="*/ 32 h 408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32" h="408">
                    <a:moveTo>
                      <a:pt x="1832" y="32"/>
                    </a:moveTo>
                    <a:lnTo>
                      <a:pt x="1830" y="66"/>
                    </a:lnTo>
                    <a:lnTo>
                      <a:pt x="1814" y="128"/>
                    </a:lnTo>
                    <a:lnTo>
                      <a:pt x="1788" y="188"/>
                    </a:lnTo>
                    <a:lnTo>
                      <a:pt x="1754" y="240"/>
                    </a:lnTo>
                    <a:lnTo>
                      <a:pt x="1712" y="288"/>
                    </a:lnTo>
                    <a:lnTo>
                      <a:pt x="1664" y="330"/>
                    </a:lnTo>
                    <a:lnTo>
                      <a:pt x="1610" y="362"/>
                    </a:lnTo>
                    <a:lnTo>
                      <a:pt x="1550" y="388"/>
                    </a:lnTo>
                    <a:lnTo>
                      <a:pt x="1486" y="402"/>
                    </a:lnTo>
                    <a:lnTo>
                      <a:pt x="1418" y="408"/>
                    </a:lnTo>
                    <a:lnTo>
                      <a:pt x="0" y="408"/>
                    </a:lnTo>
                    <a:lnTo>
                      <a:pt x="0" y="0"/>
                    </a:lnTo>
                    <a:lnTo>
                      <a:pt x="1832" y="0"/>
                    </a:lnTo>
                    <a:lnTo>
                      <a:pt x="1832" y="32"/>
                    </a:lnTo>
                    <a:close/>
                  </a:path>
                </a:pathLst>
              </a:custGeom>
              <a:solidFill>
                <a:srgbClr val="98B5B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8" name="Freeform 64"/>
              <p:cNvSpPr>
                <a:spLocks/>
              </p:cNvSpPr>
              <p:nvPr/>
            </p:nvSpPr>
            <p:spPr bwMode="gray">
              <a:xfrm>
                <a:off x="3810" y="3058"/>
                <a:ext cx="288" cy="334"/>
              </a:xfrm>
              <a:custGeom>
                <a:avLst/>
                <a:gdLst>
                  <a:gd name="T0" fmla="*/ 288 w 288"/>
                  <a:gd name="T1" fmla="*/ 0 h 334"/>
                  <a:gd name="T2" fmla="*/ 284 w 288"/>
                  <a:gd name="T3" fmla="*/ 52 h 334"/>
                  <a:gd name="T4" fmla="*/ 272 w 288"/>
                  <a:gd name="T5" fmla="*/ 98 h 334"/>
                  <a:gd name="T6" fmla="*/ 254 w 288"/>
                  <a:gd name="T7" fmla="*/ 140 h 334"/>
                  <a:gd name="T8" fmla="*/ 230 w 288"/>
                  <a:gd name="T9" fmla="*/ 176 h 334"/>
                  <a:gd name="T10" fmla="*/ 204 w 288"/>
                  <a:gd name="T11" fmla="*/ 208 h 334"/>
                  <a:gd name="T12" fmla="*/ 174 w 288"/>
                  <a:gd name="T13" fmla="*/ 238 h 334"/>
                  <a:gd name="T14" fmla="*/ 144 w 288"/>
                  <a:gd name="T15" fmla="*/ 262 h 334"/>
                  <a:gd name="T16" fmla="*/ 112 w 288"/>
                  <a:gd name="T17" fmla="*/ 282 h 334"/>
                  <a:gd name="T18" fmla="*/ 84 w 288"/>
                  <a:gd name="T19" fmla="*/ 298 h 334"/>
                  <a:gd name="T20" fmla="*/ 56 w 288"/>
                  <a:gd name="T21" fmla="*/ 312 h 334"/>
                  <a:gd name="T22" fmla="*/ 34 w 288"/>
                  <a:gd name="T23" fmla="*/ 322 h 334"/>
                  <a:gd name="T24" fmla="*/ 16 w 288"/>
                  <a:gd name="T25" fmla="*/ 328 h 334"/>
                  <a:gd name="T26" fmla="*/ 4 w 288"/>
                  <a:gd name="T27" fmla="*/ 332 h 334"/>
                  <a:gd name="T28" fmla="*/ 0 w 288"/>
                  <a:gd name="T29" fmla="*/ 334 h 334"/>
                  <a:gd name="T30" fmla="*/ 4 w 288"/>
                  <a:gd name="T31" fmla="*/ 332 h 334"/>
                  <a:gd name="T32" fmla="*/ 16 w 288"/>
                  <a:gd name="T33" fmla="*/ 326 h 334"/>
                  <a:gd name="T34" fmla="*/ 34 w 288"/>
                  <a:gd name="T35" fmla="*/ 318 h 334"/>
                  <a:gd name="T36" fmla="*/ 56 w 288"/>
                  <a:gd name="T37" fmla="*/ 304 h 334"/>
                  <a:gd name="T38" fmla="*/ 84 w 288"/>
                  <a:gd name="T39" fmla="*/ 288 h 334"/>
                  <a:gd name="T40" fmla="*/ 112 w 288"/>
                  <a:gd name="T41" fmla="*/ 266 h 334"/>
                  <a:gd name="T42" fmla="*/ 142 w 288"/>
                  <a:gd name="T43" fmla="*/ 242 h 334"/>
                  <a:gd name="T44" fmla="*/ 170 w 288"/>
                  <a:gd name="T45" fmla="*/ 212 h 334"/>
                  <a:gd name="T46" fmla="*/ 196 w 288"/>
                  <a:gd name="T47" fmla="*/ 180 h 334"/>
                  <a:gd name="T48" fmla="*/ 220 w 288"/>
                  <a:gd name="T49" fmla="*/ 142 h 334"/>
                  <a:gd name="T50" fmla="*/ 238 w 288"/>
                  <a:gd name="T51" fmla="*/ 100 h 334"/>
                  <a:gd name="T52" fmla="*/ 250 w 288"/>
                  <a:gd name="T53" fmla="*/ 54 h 334"/>
                  <a:gd name="T54" fmla="*/ 254 w 288"/>
                  <a:gd name="T55" fmla="*/ 2 h 334"/>
                  <a:gd name="T56" fmla="*/ 288 w 288"/>
                  <a:gd name="T57" fmla="*/ 0 h 334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0" t="0" r="r" b="b"/>
                <a:pathLst>
                  <a:path w="288" h="334">
                    <a:moveTo>
                      <a:pt x="288" y="0"/>
                    </a:moveTo>
                    <a:lnTo>
                      <a:pt x="284" y="52"/>
                    </a:lnTo>
                    <a:lnTo>
                      <a:pt x="272" y="98"/>
                    </a:lnTo>
                    <a:lnTo>
                      <a:pt x="254" y="140"/>
                    </a:lnTo>
                    <a:lnTo>
                      <a:pt x="230" y="176"/>
                    </a:lnTo>
                    <a:lnTo>
                      <a:pt x="204" y="208"/>
                    </a:lnTo>
                    <a:lnTo>
                      <a:pt x="174" y="238"/>
                    </a:lnTo>
                    <a:lnTo>
                      <a:pt x="144" y="262"/>
                    </a:lnTo>
                    <a:lnTo>
                      <a:pt x="112" y="282"/>
                    </a:lnTo>
                    <a:lnTo>
                      <a:pt x="84" y="298"/>
                    </a:lnTo>
                    <a:lnTo>
                      <a:pt x="56" y="312"/>
                    </a:lnTo>
                    <a:lnTo>
                      <a:pt x="34" y="322"/>
                    </a:lnTo>
                    <a:lnTo>
                      <a:pt x="16" y="328"/>
                    </a:lnTo>
                    <a:lnTo>
                      <a:pt x="4" y="332"/>
                    </a:lnTo>
                    <a:lnTo>
                      <a:pt x="0" y="334"/>
                    </a:lnTo>
                    <a:lnTo>
                      <a:pt x="4" y="332"/>
                    </a:lnTo>
                    <a:lnTo>
                      <a:pt x="16" y="326"/>
                    </a:lnTo>
                    <a:lnTo>
                      <a:pt x="34" y="318"/>
                    </a:lnTo>
                    <a:lnTo>
                      <a:pt x="56" y="304"/>
                    </a:lnTo>
                    <a:lnTo>
                      <a:pt x="84" y="288"/>
                    </a:lnTo>
                    <a:lnTo>
                      <a:pt x="112" y="266"/>
                    </a:lnTo>
                    <a:lnTo>
                      <a:pt x="142" y="242"/>
                    </a:lnTo>
                    <a:lnTo>
                      <a:pt x="170" y="212"/>
                    </a:lnTo>
                    <a:lnTo>
                      <a:pt x="196" y="180"/>
                    </a:lnTo>
                    <a:lnTo>
                      <a:pt x="220" y="142"/>
                    </a:lnTo>
                    <a:lnTo>
                      <a:pt x="238" y="100"/>
                    </a:lnTo>
                    <a:lnTo>
                      <a:pt x="250" y="54"/>
                    </a:lnTo>
                    <a:lnTo>
                      <a:pt x="254" y="2"/>
                    </a:lnTo>
                    <a:lnTo>
                      <a:pt x="288" y="0"/>
                    </a:lnTo>
                    <a:close/>
                  </a:path>
                </a:pathLst>
              </a:custGeom>
              <a:solidFill>
                <a:srgbClr val="FFFFFF">
                  <a:alpha val="49019"/>
                </a:srgb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497" name="Group 65"/>
          <p:cNvGrpSpPr>
            <a:grpSpLocks/>
          </p:cNvGrpSpPr>
          <p:nvPr/>
        </p:nvGrpSpPr>
        <p:grpSpPr bwMode="auto">
          <a:xfrm>
            <a:off x="396875" y="2292350"/>
            <a:ext cx="1439863" cy="1439863"/>
            <a:chOff x="2789" y="1625"/>
            <a:chExt cx="907" cy="907"/>
          </a:xfrm>
        </p:grpSpPr>
        <p:sp>
          <p:nvSpPr>
            <p:cNvPr id="20515" name="Oval 66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6" name="Oval 67"/>
            <p:cNvSpPr>
              <a:spLocks noChangeArrowheads="1"/>
            </p:cNvSpPr>
            <p:nvPr/>
          </p:nvSpPr>
          <p:spPr bwMode="gray">
            <a:xfrm>
              <a:off x="2789" y="1625"/>
              <a:ext cx="907" cy="90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7" name="Oval 68"/>
            <p:cNvSpPr>
              <a:spLocks noChangeArrowheads="1"/>
            </p:cNvSpPr>
            <p:nvPr/>
          </p:nvSpPr>
          <p:spPr bwMode="gray">
            <a:xfrm>
              <a:off x="2849" y="1684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8" name="Oval 69"/>
            <p:cNvSpPr>
              <a:spLocks noChangeArrowheads="1"/>
            </p:cNvSpPr>
            <p:nvPr/>
          </p:nvSpPr>
          <p:spPr bwMode="gray">
            <a:xfrm>
              <a:off x="2849" y="1686"/>
              <a:ext cx="787" cy="788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sp>
          <p:nvSpPr>
            <p:cNvPr id="20519" name="Oval 70"/>
            <p:cNvSpPr>
              <a:spLocks noChangeArrowheads="1"/>
            </p:cNvSpPr>
            <p:nvPr/>
          </p:nvSpPr>
          <p:spPr bwMode="gray">
            <a:xfrm>
              <a:off x="2888" y="1724"/>
              <a:ext cx="709" cy="709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/>
              <a:endParaRPr lang="en-US">
                <a:solidFill>
                  <a:srgbClr val="FFFFFF"/>
                </a:solidFill>
                <a:latin typeface="Verdana" pitchFamily="34" charset="0"/>
              </a:endParaRPr>
            </a:p>
          </p:txBody>
        </p:sp>
        <p:grpSp>
          <p:nvGrpSpPr>
            <p:cNvPr id="20520" name="Group 71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20521" name="Oval 72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22" name="Oval 73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23" name="Oval 74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  <p:sp>
            <p:nvSpPr>
              <p:cNvPr id="20524" name="Oval 75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algn="ctr" eaLnBrk="0" hangingPunct="0"/>
                <a:endParaRPr lang="en-US">
                  <a:solidFill>
                    <a:srgbClr val="FFFFFF"/>
                  </a:solidFill>
                  <a:latin typeface="Verdana" pitchFamily="34" charset="0"/>
                </a:endParaRPr>
              </a:p>
            </p:txBody>
          </p:sp>
        </p:grpSp>
      </p:grpSp>
      <p:sp>
        <p:nvSpPr>
          <p:cNvPr id="20498" name="Text Box 76"/>
          <p:cNvSpPr txBox="1">
            <a:spLocks noChangeArrowheads="1"/>
          </p:cNvSpPr>
          <p:nvPr/>
        </p:nvSpPr>
        <p:spPr bwMode="gray">
          <a:xfrm rot="3925970">
            <a:off x="862012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499" name="Text Box 77"/>
          <p:cNvSpPr txBox="1">
            <a:spLocks noChangeArrowheads="1"/>
          </p:cNvSpPr>
          <p:nvPr/>
        </p:nvSpPr>
        <p:spPr bwMode="gray">
          <a:xfrm rot="3925970">
            <a:off x="1380332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00" name="Text Box 84"/>
          <p:cNvSpPr txBox="1">
            <a:spLocks noChangeArrowheads="1"/>
          </p:cNvSpPr>
          <p:nvPr/>
        </p:nvSpPr>
        <p:spPr bwMode="auto">
          <a:xfrm>
            <a:off x="746125" y="1643063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FF"/>
                </a:solidFill>
                <a:latin typeface="Verdana" pitchFamily="34" charset="0"/>
              </a:rPr>
              <a:t>2010</a:t>
            </a:r>
          </a:p>
        </p:txBody>
      </p:sp>
      <p:sp>
        <p:nvSpPr>
          <p:cNvPr id="20501" name="Text Box 85"/>
          <p:cNvSpPr txBox="1">
            <a:spLocks noChangeArrowheads="1"/>
          </p:cNvSpPr>
          <p:nvPr/>
        </p:nvSpPr>
        <p:spPr bwMode="auto">
          <a:xfrm>
            <a:off x="2736850" y="1643063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FF"/>
                </a:solidFill>
                <a:latin typeface="Verdana" pitchFamily="34" charset="0"/>
              </a:rPr>
              <a:t>2011</a:t>
            </a:r>
          </a:p>
        </p:txBody>
      </p:sp>
      <p:sp>
        <p:nvSpPr>
          <p:cNvPr id="20502" name="Text Box 86"/>
          <p:cNvSpPr txBox="1">
            <a:spLocks noChangeArrowheads="1"/>
          </p:cNvSpPr>
          <p:nvPr/>
        </p:nvSpPr>
        <p:spPr bwMode="auto">
          <a:xfrm>
            <a:off x="4718050" y="1643063"/>
            <a:ext cx="77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FFFFFF"/>
                </a:solidFill>
                <a:latin typeface="Verdana" pitchFamily="34" charset="0"/>
              </a:rPr>
              <a:t>2012</a:t>
            </a:r>
          </a:p>
        </p:txBody>
      </p:sp>
      <p:sp>
        <p:nvSpPr>
          <p:cNvPr id="20503" name="Text Box 87"/>
          <p:cNvSpPr txBox="1">
            <a:spLocks noChangeArrowheads="1"/>
          </p:cNvSpPr>
          <p:nvPr/>
        </p:nvSpPr>
        <p:spPr bwMode="auto">
          <a:xfrm>
            <a:off x="6705600" y="1600200"/>
            <a:ext cx="1063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>
                <a:solidFill>
                  <a:srgbClr val="FFFFFF"/>
                </a:solidFill>
                <a:latin typeface="Verdana" pitchFamily="34" charset="0"/>
              </a:rPr>
              <a:t>2013</a:t>
            </a:r>
          </a:p>
        </p:txBody>
      </p:sp>
      <p:cxnSp>
        <p:nvCxnSpPr>
          <p:cNvPr id="20504" name="AutoShape 88"/>
          <p:cNvCxnSpPr>
            <a:cxnSpLocks noChangeShapeType="1"/>
            <a:stCxn id="20500" idx="3"/>
            <a:endCxn id="20501" idx="1"/>
          </p:cNvCxnSpPr>
          <p:nvPr/>
        </p:nvCxnSpPr>
        <p:spPr bwMode="auto">
          <a:xfrm>
            <a:off x="1520825" y="1827213"/>
            <a:ext cx="12160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05" name="AutoShape 89"/>
          <p:cNvCxnSpPr>
            <a:cxnSpLocks noChangeShapeType="1"/>
            <a:stCxn id="20501" idx="3"/>
            <a:endCxn id="20502" idx="1"/>
          </p:cNvCxnSpPr>
          <p:nvPr/>
        </p:nvCxnSpPr>
        <p:spPr bwMode="auto">
          <a:xfrm>
            <a:off x="3511550" y="1827213"/>
            <a:ext cx="1206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06" name="AutoShape 90"/>
          <p:cNvCxnSpPr>
            <a:cxnSpLocks noChangeShapeType="1"/>
            <a:stCxn id="20502" idx="3"/>
            <a:endCxn id="20503" idx="1"/>
          </p:cNvCxnSpPr>
          <p:nvPr/>
        </p:nvCxnSpPr>
        <p:spPr bwMode="auto">
          <a:xfrm>
            <a:off x="5492750" y="1827213"/>
            <a:ext cx="1212850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8459" name="Chỗ dành sẵn cho Chân trang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0508" name="Text Box 76"/>
          <p:cNvSpPr txBox="1">
            <a:spLocks noChangeArrowheads="1"/>
          </p:cNvSpPr>
          <p:nvPr/>
        </p:nvSpPr>
        <p:spPr bwMode="gray">
          <a:xfrm rot="3925970">
            <a:off x="2825750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09" name="Text Box 77"/>
          <p:cNvSpPr txBox="1">
            <a:spLocks noChangeArrowheads="1"/>
          </p:cNvSpPr>
          <p:nvPr/>
        </p:nvSpPr>
        <p:spPr bwMode="gray">
          <a:xfrm rot="3925970">
            <a:off x="3344069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0" name="Text Box 76"/>
          <p:cNvSpPr txBox="1">
            <a:spLocks noChangeArrowheads="1"/>
          </p:cNvSpPr>
          <p:nvPr/>
        </p:nvSpPr>
        <p:spPr bwMode="gray">
          <a:xfrm rot="3925970">
            <a:off x="4899025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1" name="Text Box 77"/>
          <p:cNvSpPr txBox="1">
            <a:spLocks noChangeArrowheads="1"/>
          </p:cNvSpPr>
          <p:nvPr/>
        </p:nvSpPr>
        <p:spPr bwMode="gray">
          <a:xfrm rot="3925970">
            <a:off x="5417344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2" name="Text Box 76"/>
          <p:cNvSpPr txBox="1">
            <a:spLocks noChangeArrowheads="1"/>
          </p:cNvSpPr>
          <p:nvPr/>
        </p:nvSpPr>
        <p:spPr bwMode="gray">
          <a:xfrm rot="3925970">
            <a:off x="7073900" y="4235451"/>
            <a:ext cx="1425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0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  <p:sp>
        <p:nvSpPr>
          <p:cNvPr id="20513" name="Text Box 77"/>
          <p:cNvSpPr txBox="1">
            <a:spLocks noChangeArrowheads="1"/>
          </p:cNvSpPr>
          <p:nvPr/>
        </p:nvSpPr>
        <p:spPr bwMode="gray">
          <a:xfrm rot="3925970">
            <a:off x="7592219" y="3947319"/>
            <a:ext cx="10493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solidFill>
                  <a:srgbClr val="FFFFFF"/>
                </a:solidFill>
                <a:latin typeface="Arial" charset="0"/>
              </a:rPr>
              <a:t>Thêm chữ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590800"/>
            <a:ext cx="6078538" cy="48260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</a:t>
            </a:r>
            <a:r>
              <a:rPr lang="en-US" i="1" dirty="0" smtClean="0">
                <a:solidFill>
                  <a:srgbClr val="FFFFFF"/>
                </a:solidFill>
                <a:latin typeface="Arial" charset="0"/>
              </a:rPr>
              <a:t>blogcongdong.com</a:t>
            </a:r>
            <a:endParaRPr lang="en-US" i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1507" name="WordArt 7"/>
          <p:cNvSpPr>
            <a:spLocks noChangeArrowheads="1" noChangeShapeType="1" noTextEdit="1"/>
          </p:cNvSpPr>
          <p:nvPr/>
        </p:nvSpPr>
        <p:spPr bwMode="gray">
          <a:xfrm>
            <a:off x="609600" y="1600200"/>
            <a:ext cx="4876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vi-VN" sz="5400" b="1" kern="1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A2068"/>
                    </a:gs>
                    <a:gs pos="100000">
                      <a:srgbClr val="2F7ADF"/>
                    </a:gs>
                  </a:gsLst>
                  <a:lin ang="5400000" scaled="1"/>
                </a:gradFill>
                <a:effectLst>
                  <a:outerShdw dist="10776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CẢM ƠN!</a:t>
            </a:r>
            <a:endParaRPr lang="en-US" sz="5400" b="1" kern="10">
              <a:ln w="28575">
                <a:solidFill>
                  <a:srgbClr val="FFFF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A2068"/>
                  </a:gs>
                  <a:gs pos="100000">
                    <a:srgbClr val="2F7ADF"/>
                  </a:gs>
                </a:gsLst>
                <a:lin ang="5400000" scaled="1"/>
              </a:gradFill>
              <a:effectLst>
                <a:outerShdw dist="107763" dir="2700000" algn="ctr" rotWithShape="0">
                  <a:srgbClr val="000000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21508" name="Text Box 8"/>
          <p:cNvSpPr txBox="1">
            <a:spLocks noChangeArrowheads="1"/>
          </p:cNvSpPr>
          <p:nvPr/>
        </p:nvSpPr>
        <p:spPr bwMode="gray">
          <a:xfrm>
            <a:off x="5334000" y="6394450"/>
            <a:ext cx="3276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200" i="1">
                <a:solidFill>
                  <a:srgbClr val="FFFFFF"/>
                </a:solidFill>
                <a:latin typeface="Arial" charset="0"/>
              </a:rPr>
              <a:t>“Thêm Slogan 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db2004218d">
  <a:themeElements>
    <a:clrScheme name="217tgp_cube_dark 3">
      <a:dk1>
        <a:srgbClr val="969696"/>
      </a:dk1>
      <a:lt1>
        <a:srgbClr val="FFFFFF"/>
      </a:lt1>
      <a:dk2>
        <a:srgbClr val="0A2068"/>
      </a:dk2>
      <a:lt2>
        <a:srgbClr val="85D9F7"/>
      </a:lt2>
      <a:accent1>
        <a:srgbClr val="5AB14B"/>
      </a:accent1>
      <a:accent2>
        <a:srgbClr val="2F7ADF"/>
      </a:accent2>
      <a:accent3>
        <a:srgbClr val="AAABB9"/>
      </a:accent3>
      <a:accent4>
        <a:srgbClr val="DADADA"/>
      </a:accent4>
      <a:accent5>
        <a:srgbClr val="B5D5B1"/>
      </a:accent5>
      <a:accent6>
        <a:srgbClr val="2A6ECA"/>
      </a:accent6>
      <a:hlink>
        <a:srgbClr val="8A52C8"/>
      </a:hlink>
      <a:folHlink>
        <a:srgbClr val="DD8739"/>
      </a:folHlink>
    </a:clrScheme>
    <a:fontScheme name="217tgp_cub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0" scaled="1"/>
        </a:gra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accent2">
                <a:gamma/>
                <a:shade val="46275"/>
                <a:invGamma/>
              </a:schemeClr>
            </a:gs>
            <a:gs pos="50000">
              <a:schemeClr val="accent2"/>
            </a:gs>
            <a:gs pos="100000">
              <a:schemeClr val="accent2">
                <a:gamma/>
                <a:shade val="46275"/>
                <a:invGamma/>
              </a:schemeClr>
            </a:gs>
          </a:gsLst>
          <a:lin ang="0" scaled="1"/>
        </a:gra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17tgp_cube_dark 1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D8A642"/>
        </a:hlink>
        <a:folHlink>
          <a:srgbClr val="B370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7tgp_cube_dark 2">
        <a:dk1>
          <a:srgbClr val="969696"/>
        </a:dk1>
        <a:lt1>
          <a:srgbClr val="FFFFFF"/>
        </a:lt1>
        <a:dk2>
          <a:srgbClr val="3F1F53"/>
        </a:dk2>
        <a:lt2>
          <a:srgbClr val="F3CC9D"/>
        </a:lt2>
        <a:accent1>
          <a:srgbClr val="557FE7"/>
        </a:accent1>
        <a:accent2>
          <a:srgbClr val="EB6363"/>
        </a:accent2>
        <a:accent3>
          <a:srgbClr val="AFABB3"/>
        </a:accent3>
        <a:accent4>
          <a:srgbClr val="DADADA"/>
        </a:accent4>
        <a:accent5>
          <a:srgbClr val="B4C0F1"/>
        </a:accent5>
        <a:accent6>
          <a:srgbClr val="D55959"/>
        </a:accent6>
        <a:hlink>
          <a:srgbClr val="9351C9"/>
        </a:hlink>
        <a:folHlink>
          <a:srgbClr val="3EB2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7tgp_cube_dark 3">
        <a:dk1>
          <a:srgbClr val="969696"/>
        </a:dk1>
        <a:lt1>
          <a:srgbClr val="FFFFFF"/>
        </a:lt1>
        <a:dk2>
          <a:srgbClr val="0A2068"/>
        </a:dk2>
        <a:lt2>
          <a:srgbClr val="85D9F7"/>
        </a:lt2>
        <a:accent1>
          <a:srgbClr val="5AB14B"/>
        </a:accent1>
        <a:accent2>
          <a:srgbClr val="2F7ADF"/>
        </a:accent2>
        <a:accent3>
          <a:srgbClr val="AAABB9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A52C8"/>
        </a:hlink>
        <a:folHlink>
          <a:srgbClr val="DD873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108</Words>
  <PresentationFormat>On-screen Show (4:3)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Chủ đề của Office</vt:lpstr>
      <vt:lpstr>cdb2004218d</vt:lpstr>
      <vt:lpstr>Mẫu PowerPoint</vt:lpstr>
      <vt:lpstr>Sơ đồ khối</vt:lpstr>
      <vt:lpstr>Sơ đồ khối</vt:lpstr>
      <vt:lpstr>Sơ đồ khối</vt:lpstr>
      <vt:lpstr>Sơ đồ khối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2013-03-30T05:37:07Z</dcterms:created>
  <dcterms:modified xsi:type="dcterms:W3CDTF">2016-11-26T09:37:50Z</dcterms:modified>
</cp:coreProperties>
</file>