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3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20" r:id="rId4"/>
    <p:sldMasterId id="2147483732" r:id="rId5"/>
    <p:sldMasterId id="2147483744" r:id="rId6"/>
  </p:sldMasterIdLst>
  <p:notesMasterIdLst>
    <p:notesMasterId r:id="rId29"/>
  </p:notesMasterIdLst>
  <p:sldIdLst>
    <p:sldId id="256" r:id="rId7"/>
    <p:sldId id="257" r:id="rId8"/>
    <p:sldId id="268" r:id="rId9"/>
    <p:sldId id="491" r:id="rId10"/>
    <p:sldId id="258" r:id="rId11"/>
    <p:sldId id="259" r:id="rId12"/>
    <p:sldId id="261" r:id="rId13"/>
    <p:sldId id="262" r:id="rId14"/>
    <p:sldId id="492" r:id="rId15"/>
    <p:sldId id="351" r:id="rId16"/>
    <p:sldId id="493" r:id="rId17"/>
    <p:sldId id="494" r:id="rId18"/>
    <p:sldId id="495" r:id="rId19"/>
    <p:sldId id="278" r:id="rId20"/>
    <p:sldId id="279" r:id="rId21"/>
    <p:sldId id="280" r:id="rId22"/>
    <p:sldId id="281" r:id="rId23"/>
    <p:sldId id="263" r:id="rId24"/>
    <p:sldId id="264" r:id="rId25"/>
    <p:sldId id="265" r:id="rId26"/>
    <p:sldId id="266" r:id="rId27"/>
    <p:sldId id="296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 Math" panose="02040503050406030204" pitchFamily="18" charset="0"/>
      <p:regular r:id="rId36"/>
    </p:embeddedFont>
    <p:embeddedFont>
      <p:font typeface="UTM Avo" panose="02040603050506020204" pitchFamily="18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customschemas.google.com/relationships/presentationmetadata" Target="meta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3006D-701A-0C42-83B2-396DC7B95EA0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97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991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120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922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95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798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6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05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7450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854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7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5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6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5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6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86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75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807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2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0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138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502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534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107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324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249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25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418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257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6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050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642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31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39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827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6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433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0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2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15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gif"/><Relationship Id="rId18" Type="http://schemas.openxmlformats.org/officeDocument/2006/relationships/image" Target="../media/image6.png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12" Type="http://schemas.openxmlformats.org/officeDocument/2006/relationships/image" Target="../media/image45.gif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gif"/><Relationship Id="rId15" Type="http://schemas.openxmlformats.org/officeDocument/2006/relationships/image" Target="../media/image48.png"/><Relationship Id="rId10" Type="http://schemas.openxmlformats.org/officeDocument/2006/relationships/image" Target="../media/image43.gif"/><Relationship Id="rId4" Type="http://schemas.openxmlformats.org/officeDocument/2006/relationships/image" Target="../media/image37.gif"/><Relationship Id="rId9" Type="http://schemas.openxmlformats.org/officeDocument/2006/relationships/image" Target="../media/image42.svg"/><Relationship Id="rId14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8.png"/><Relationship Id="rId5" Type="http://schemas.openxmlformats.org/officeDocument/2006/relationships/image" Target="../media/image45.gif"/><Relationship Id="rId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8.png"/><Relationship Id="rId5" Type="http://schemas.openxmlformats.org/officeDocument/2006/relationships/image" Target="../media/image46.gif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7.gif"/><Relationship Id="rId5" Type="http://schemas.openxmlformats.org/officeDocument/2006/relationships/image" Target="../media/image43.gif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8.png"/><Relationship Id="rId5" Type="http://schemas.openxmlformats.org/officeDocument/2006/relationships/image" Target="../media/image44.gif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5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5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6.png"/><Relationship Id="rId10" Type="http://schemas.openxmlformats.org/officeDocument/2006/relationships/image" Target="../media/image10.png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6.png"/><Relationship Id="rId10" Type="http://schemas.openxmlformats.org/officeDocument/2006/relationships/image" Target="../media/image11.png"/><Relationship Id="rId19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5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381760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20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57: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Phân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bằng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nhau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3"/>
            <a:extLst>
              <a:ext uri="{FF2B5EF4-FFF2-40B4-BE49-F238E27FC236}">
                <a16:creationId xmlns:a16="http://schemas.microsoft.com/office/drawing/2014/main" id="{F7EC701E-618F-29E7-EB1E-DAB9D748659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A64F52-45AF-C9E6-62A1-AB0AE4F13047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215B00-BF4A-230C-D2E0-5B27E6A1FED1}"/>
              </a:ext>
            </a:extLst>
          </p:cNvPr>
          <p:cNvSpPr txBox="1"/>
          <p:nvPr/>
        </p:nvSpPr>
        <p:spPr>
          <a:xfrm>
            <a:off x="1680045" y="1683245"/>
            <a:ext cx="9858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phân số chỉ số phần quãng đường mà mỗi người đã bơi được trong hình vẽ sau và nhận xét: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153894-9C21-65D6-3A2B-76E99F91A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5045" y="2899690"/>
            <a:ext cx="6236511" cy="26481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7D1674-6880-0E57-BBE9-F06E2BA70E4C}"/>
              </a:ext>
            </a:extLst>
          </p:cNvPr>
          <p:cNvGrpSpPr/>
          <p:nvPr/>
        </p:nvGrpSpPr>
        <p:grpSpPr>
          <a:xfrm>
            <a:off x="1665987" y="3382286"/>
            <a:ext cx="2477554" cy="1012110"/>
            <a:chOff x="13527536" y="8025769"/>
            <a:chExt cx="3066273" cy="151816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8EBBD2-DFCF-895C-D8AE-3C964B385F31}"/>
                </a:ext>
              </a:extLst>
            </p:cNvPr>
            <p:cNvGrpSpPr/>
            <p:nvPr/>
          </p:nvGrpSpPr>
          <p:grpSpPr>
            <a:xfrm>
              <a:off x="13527536" y="8035829"/>
              <a:ext cx="564585" cy="1508106"/>
              <a:chOff x="12051303" y="4275808"/>
              <a:chExt cx="482910" cy="150810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61FA30-A203-662B-9A8D-C8CA1E1DD64D}"/>
                  </a:ext>
                </a:extLst>
              </p:cNvPr>
              <p:cNvSpPr txBox="1"/>
              <p:nvPr/>
            </p:nvSpPr>
            <p:spPr>
              <a:xfrm>
                <a:off x="12089491" y="4275808"/>
                <a:ext cx="425742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3C42524-4D08-AD7D-ACBE-BBC57A11DB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4980275"/>
                <a:ext cx="48291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507F51-EDA9-26D4-DB00-F995DB594F55}"/>
                </a:ext>
              </a:extLst>
            </p:cNvPr>
            <p:cNvGrpSpPr/>
            <p:nvPr/>
          </p:nvGrpSpPr>
          <p:grpSpPr>
            <a:xfrm>
              <a:off x="15232912" y="8025769"/>
              <a:ext cx="1360897" cy="1508106"/>
              <a:chOff x="15232912" y="8025769"/>
              <a:chExt cx="1360897" cy="150810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5522636-8F83-43E8-DEDD-515B73697A74}"/>
                  </a:ext>
                </a:extLst>
              </p:cNvPr>
              <p:cNvGrpSpPr/>
              <p:nvPr/>
            </p:nvGrpSpPr>
            <p:grpSpPr>
              <a:xfrm>
                <a:off x="15621797" y="8025769"/>
                <a:ext cx="972012" cy="1508106"/>
                <a:chOff x="11977285" y="4265748"/>
                <a:chExt cx="831398" cy="1508106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258CE72-BA29-6FC1-B3D7-A6806666B27C}"/>
                    </a:ext>
                  </a:extLst>
                </p:cNvPr>
                <p:cNvSpPr txBox="1"/>
                <p:nvPr/>
              </p:nvSpPr>
              <p:spPr>
                <a:xfrm>
                  <a:off x="11977285" y="4265748"/>
                  <a:ext cx="831398" cy="15081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8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8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24878716-E02E-F49E-FD79-D77E72CBC7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118882" y="4986901"/>
                  <a:ext cx="551260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CB6CE4-AAD3-14A9-CEDF-E6E7B4337D53}"/>
                  </a:ext>
                </a:extLst>
              </p:cNvPr>
              <p:cNvSpPr txBox="1"/>
              <p:nvPr/>
            </p:nvSpPr>
            <p:spPr>
              <a:xfrm>
                <a:off x="15232912" y="8280474"/>
                <a:ext cx="497747" cy="784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2C1F016-E35D-AC8A-1E43-1316E8E10CFE}"/>
                </a:ext>
              </a:extLst>
            </p:cNvPr>
            <p:cNvGrpSpPr/>
            <p:nvPr/>
          </p:nvGrpSpPr>
          <p:grpSpPr>
            <a:xfrm>
              <a:off x="14084495" y="8035829"/>
              <a:ext cx="1086286" cy="1508106"/>
              <a:chOff x="14084495" y="8035829"/>
              <a:chExt cx="1086286" cy="150810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2AFABC9-8098-8D9D-22AE-6551A239FE44}"/>
                  </a:ext>
                </a:extLst>
              </p:cNvPr>
              <p:cNvGrpSpPr/>
              <p:nvPr/>
            </p:nvGrpSpPr>
            <p:grpSpPr>
              <a:xfrm>
                <a:off x="14654050" y="8035829"/>
                <a:ext cx="516731" cy="1508106"/>
                <a:chOff x="12073254" y="4275808"/>
                <a:chExt cx="441979" cy="1508106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78F4452-7960-873E-08B0-E5566EA6E6A3}"/>
                    </a:ext>
                  </a:extLst>
                </p:cNvPr>
                <p:cNvSpPr txBox="1"/>
                <p:nvPr/>
              </p:nvSpPr>
              <p:spPr>
                <a:xfrm>
                  <a:off x="12089491" y="4275808"/>
                  <a:ext cx="425742" cy="15081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8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</a:t>
                  </a:r>
                </a:p>
                <a:p>
                  <a:pPr algn="ctr"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28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A6CAD875-ABB5-60CE-4D5B-85EEA835A8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073254" y="4980275"/>
                  <a:ext cx="439010" cy="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6A1B82-9C8D-B27E-674E-0FA400296F2B}"/>
                  </a:ext>
                </a:extLst>
              </p:cNvPr>
              <p:cNvSpPr txBox="1"/>
              <p:nvPr/>
            </p:nvSpPr>
            <p:spPr>
              <a:xfrm>
                <a:off x="14084495" y="8280473"/>
                <a:ext cx="497747" cy="784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642563D-7B91-F65B-0586-EFE750EB647A}"/>
              </a:ext>
            </a:extLst>
          </p:cNvPr>
          <p:cNvSpPr txBox="1"/>
          <p:nvPr/>
        </p:nvSpPr>
        <p:spPr>
          <a:xfrm>
            <a:off x="1674928" y="2813278"/>
            <a:ext cx="2334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A7069D-C990-C80F-AD67-6AA92486F165}"/>
              </a:ext>
            </a:extLst>
          </p:cNvPr>
          <p:cNvSpPr txBox="1"/>
          <p:nvPr/>
        </p:nvSpPr>
        <p:spPr>
          <a:xfrm>
            <a:off x="317645" y="4497030"/>
            <a:ext cx="52610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67"/>
              </a:spcAft>
            </a:pPr>
            <a:r>
              <a:rPr lang="en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Vậy ba bạn bơi được những quãng đường như nhau. </a:t>
            </a:r>
          </a:p>
        </p:txBody>
      </p:sp>
    </p:spTree>
    <p:extLst>
      <p:ext uri="{BB962C8B-B14F-4D97-AF65-F5344CB8AC3E}">
        <p14:creationId xmlns:p14="http://schemas.microsoft.com/office/powerpoint/2010/main" val="265017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3573" y="288924"/>
            <a:ext cx="11524855" cy="6280152"/>
            <a:chOff x="0" y="0"/>
            <a:chExt cx="23049710" cy="1256030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274726" cy="23674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134609" cy="22313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8281" y="2934919"/>
            <a:ext cx="953616" cy="11024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80478" y="709376"/>
            <a:ext cx="1157689" cy="11873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0915" y="4369099"/>
            <a:ext cx="775392" cy="12506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05339" y="-346323"/>
            <a:ext cx="779213" cy="12704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52942" y="2429310"/>
            <a:ext cx="692539" cy="1250633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3217054" y="1242488"/>
            <a:ext cx="5067001" cy="4243613"/>
          </a:xfrm>
          <a:custGeom>
            <a:avLst/>
            <a:gdLst/>
            <a:ahLst/>
            <a:cxnLst/>
            <a:rect l="l" t="t" r="r" b="b"/>
            <a:pathLst>
              <a:path w="2814529" h="2357168">
                <a:moveTo>
                  <a:pt x="0" y="0"/>
                </a:moveTo>
                <a:lnTo>
                  <a:pt x="2814529" y="0"/>
                </a:lnTo>
                <a:lnTo>
                  <a:pt x="2814529" y="2357168"/>
                </a:lnTo>
                <a:lnTo>
                  <a:pt x="0" y="2357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13600" y="5898973"/>
            <a:ext cx="1227753" cy="7239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1232" y="391644"/>
            <a:ext cx="813946" cy="111723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404802" y="1971944"/>
            <a:ext cx="886937" cy="91473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721052" y="222229"/>
            <a:ext cx="779214" cy="11873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982668" y="5539756"/>
            <a:ext cx="790918" cy="1264117"/>
          </a:xfrm>
          <a:prstGeom prst="rect">
            <a:avLst/>
          </a:prstGeom>
        </p:spPr>
      </p:pic>
      <p:sp>
        <p:nvSpPr>
          <p:cNvPr id="22" name="Freeform 22"/>
          <p:cNvSpPr/>
          <p:nvPr/>
        </p:nvSpPr>
        <p:spPr>
          <a:xfrm>
            <a:off x="9576020" y="4607737"/>
            <a:ext cx="2376849" cy="1922276"/>
          </a:xfrm>
          <a:custGeom>
            <a:avLst/>
            <a:gdLst/>
            <a:ahLst/>
            <a:cxnLst/>
            <a:rect l="l" t="t" r="r" b="b"/>
            <a:pathLst>
              <a:path w="3565273" h="2883414">
                <a:moveTo>
                  <a:pt x="0" y="0"/>
                </a:moveTo>
                <a:lnTo>
                  <a:pt x="3565273" y="0"/>
                </a:lnTo>
                <a:lnTo>
                  <a:pt x="3565273" y="2883414"/>
                </a:lnTo>
                <a:lnTo>
                  <a:pt x="0" y="2883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4DCCB57-443E-E744-F018-CAABB6A8DE98}"/>
              </a:ext>
            </a:extLst>
          </p:cNvPr>
          <p:cNvGrpSpPr/>
          <p:nvPr/>
        </p:nvGrpSpPr>
        <p:grpSpPr>
          <a:xfrm>
            <a:off x="2131133" y="267791"/>
            <a:ext cx="8197857" cy="4805993"/>
            <a:chOff x="3196699" y="401686"/>
            <a:chExt cx="12296785" cy="7208989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DA37F491-7CB2-A039-8E9F-4488FD76809B}"/>
                </a:ext>
              </a:extLst>
            </p:cNvPr>
            <p:cNvSpPr/>
            <p:nvPr/>
          </p:nvSpPr>
          <p:spPr>
            <a:xfrm>
              <a:off x="3196699" y="401686"/>
              <a:ext cx="12296785" cy="7208989"/>
            </a:xfrm>
            <a:custGeom>
              <a:avLst/>
              <a:gdLst/>
              <a:ahLst/>
              <a:cxnLst/>
              <a:rect l="l" t="t" r="r" b="b"/>
              <a:pathLst>
                <a:path w="7018849" h="4114800">
                  <a:moveTo>
                    <a:pt x="0" y="0"/>
                  </a:moveTo>
                  <a:lnTo>
                    <a:pt x="7018849" y="0"/>
                  </a:lnTo>
                  <a:lnTo>
                    <a:pt x="701884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EAAEAA-2BB0-D811-2E29-4F14C6537F58}"/>
                </a:ext>
              </a:extLst>
            </p:cNvPr>
            <p:cNvSpPr txBox="1"/>
            <p:nvPr/>
          </p:nvSpPr>
          <p:spPr>
            <a:xfrm>
              <a:off x="4483757" y="4084393"/>
              <a:ext cx="9805447" cy="25137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60953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Đố bạn những con số bí ẩn đang bị hoa quả che lấp là bao nhiêu? Nếu đoán đúng hoa quả sẽ được thu vào giỏ.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EBA5EC-F275-849B-01B9-4E42348E2483}"/>
                </a:ext>
              </a:extLst>
            </p:cNvPr>
            <p:cNvSpPr txBox="1"/>
            <p:nvPr/>
          </p:nvSpPr>
          <p:spPr>
            <a:xfrm>
              <a:off x="7132369" y="3023678"/>
              <a:ext cx="4425442" cy="982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ĐỐ BẠN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83C3AFB-1060-8983-9C0C-0DC985D0C1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74578" y="495300"/>
            <a:ext cx="911149" cy="10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3573" y="288924"/>
            <a:ext cx="11524855" cy="6280152"/>
            <a:chOff x="0" y="0"/>
            <a:chExt cx="23049710" cy="1256030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274726" cy="23674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134609" cy="22313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522454" y="4850573"/>
            <a:ext cx="11147093" cy="0"/>
          </a:xfrm>
          <a:prstGeom prst="line">
            <a:avLst/>
          </a:prstGeom>
          <a:ln w="9525" cap="flat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6E10A-399F-24D4-A4EF-172AC7A0DA7A}"/>
              </a:ext>
            </a:extLst>
          </p:cNvPr>
          <p:cNvGrpSpPr/>
          <p:nvPr/>
        </p:nvGrpSpPr>
        <p:grpSpPr>
          <a:xfrm>
            <a:off x="2810274" y="1739912"/>
            <a:ext cx="1654605" cy="2676567"/>
            <a:chOff x="11850752" y="3002913"/>
            <a:chExt cx="967766" cy="401485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2B2DEE-5558-214A-C1A3-986B9A444737}"/>
                </a:ext>
              </a:extLst>
            </p:cNvPr>
            <p:cNvSpPr txBox="1"/>
            <p:nvPr/>
          </p:nvSpPr>
          <p:spPr>
            <a:xfrm>
              <a:off x="11881584" y="3002913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77D00ED-1931-AD80-4D37-9AE6E161106D}"/>
                </a:ext>
              </a:extLst>
            </p:cNvPr>
            <p:cNvCxnSpPr>
              <a:cxnSpLocks/>
            </p:cNvCxnSpPr>
            <p:nvPr/>
          </p:nvCxnSpPr>
          <p:spPr>
            <a:xfrm>
              <a:off x="11850752" y="520208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981C33-473F-D7DA-D02D-E40A4D6086C9}"/>
              </a:ext>
            </a:extLst>
          </p:cNvPr>
          <p:cNvSpPr txBox="1"/>
          <p:nvPr/>
        </p:nvSpPr>
        <p:spPr>
          <a:xfrm>
            <a:off x="4288937" y="2442669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7A73AC-DE81-F086-F472-1A1B6D9EE2DB}"/>
              </a:ext>
            </a:extLst>
          </p:cNvPr>
          <p:cNvGrpSpPr/>
          <p:nvPr/>
        </p:nvGrpSpPr>
        <p:grpSpPr>
          <a:xfrm>
            <a:off x="5117309" y="1708183"/>
            <a:ext cx="1601891" cy="2676567"/>
            <a:chOff x="11876824" y="2931292"/>
            <a:chExt cx="936934" cy="401485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2C2FA9-8898-2745-76BF-D237F6BC5135}"/>
                </a:ext>
              </a:extLst>
            </p:cNvPr>
            <p:cNvSpPr txBox="1"/>
            <p:nvPr/>
          </p:nvSpPr>
          <p:spPr>
            <a:xfrm>
              <a:off x="11876824" y="2931292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A865CF-E2D6-64E8-ED05-D725D1159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880242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DE66E4D-FD29-264A-87D1-52E54CE83B2C}"/>
              </a:ext>
            </a:extLst>
          </p:cNvPr>
          <p:cNvSpPr txBox="1"/>
          <p:nvPr/>
        </p:nvSpPr>
        <p:spPr>
          <a:xfrm>
            <a:off x="6551397" y="2442669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A652BA-3523-AF42-B6DA-53034CFECD5D}"/>
              </a:ext>
            </a:extLst>
          </p:cNvPr>
          <p:cNvGrpSpPr/>
          <p:nvPr/>
        </p:nvGrpSpPr>
        <p:grpSpPr>
          <a:xfrm>
            <a:off x="7418878" y="1651838"/>
            <a:ext cx="1610169" cy="2676567"/>
            <a:chOff x="11899698" y="2846774"/>
            <a:chExt cx="941776" cy="401485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7F1435-1384-E723-5535-21F9F4393A22}"/>
                </a:ext>
              </a:extLst>
            </p:cNvPr>
            <p:cNvSpPr txBox="1"/>
            <p:nvPr/>
          </p:nvSpPr>
          <p:spPr>
            <a:xfrm>
              <a:off x="11899698" y="2846774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21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65225E2-867A-0504-E203-C08D4F39B936}"/>
                </a:ext>
              </a:extLst>
            </p:cNvPr>
            <p:cNvCxnSpPr>
              <a:cxnSpLocks/>
            </p:cNvCxnSpPr>
            <p:nvPr/>
          </p:nvCxnSpPr>
          <p:spPr>
            <a:xfrm>
              <a:off x="11911375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7" name="Picture 9">
            <a:extLst>
              <a:ext uri="{FF2B5EF4-FFF2-40B4-BE49-F238E27FC236}">
                <a16:creationId xmlns:a16="http://schemas.microsoft.com/office/drawing/2014/main" id="{E011E031-D2CB-D295-DC01-FC44B61C98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50472" y="3030446"/>
            <a:ext cx="1213792" cy="1403227"/>
          </a:xfrm>
          <a:prstGeom prst="rect">
            <a:avLst/>
          </a:prstGeom>
        </p:spPr>
      </p:pic>
      <p:pic>
        <p:nvPicPr>
          <p:cNvPr id="53" name="Picture 18">
            <a:extLst>
              <a:ext uri="{FF2B5EF4-FFF2-40B4-BE49-F238E27FC236}">
                <a16:creationId xmlns:a16="http://schemas.microsoft.com/office/drawing/2014/main" id="{06323865-8219-8F68-A1FD-DFC6AEAAED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72725" y="1828122"/>
            <a:ext cx="1142091" cy="1177882"/>
          </a:xfrm>
          <a:prstGeom prst="rect">
            <a:avLst/>
          </a:prstGeom>
        </p:spPr>
      </p:pic>
      <p:sp>
        <p:nvSpPr>
          <p:cNvPr id="57" name="Freeform 56">
            <a:extLst>
              <a:ext uri="{FF2B5EF4-FFF2-40B4-BE49-F238E27FC236}">
                <a16:creationId xmlns:a16="http://schemas.microsoft.com/office/drawing/2014/main" id="{98887D34-B6DF-5E4F-D774-EBB1B2B7C4DE}"/>
              </a:ext>
            </a:extLst>
          </p:cNvPr>
          <p:cNvSpPr/>
          <p:nvPr/>
        </p:nvSpPr>
        <p:spPr>
          <a:xfrm>
            <a:off x="9582961" y="4941337"/>
            <a:ext cx="2369908" cy="1916663"/>
          </a:xfrm>
          <a:custGeom>
            <a:avLst/>
            <a:gdLst/>
            <a:ahLst/>
            <a:cxnLst/>
            <a:rect l="l" t="t" r="r" b="b"/>
            <a:pathLst>
              <a:path w="3565273" h="2883414">
                <a:moveTo>
                  <a:pt x="0" y="0"/>
                </a:moveTo>
                <a:lnTo>
                  <a:pt x="3565273" y="0"/>
                </a:lnTo>
                <a:lnTo>
                  <a:pt x="3565273" y="2883414"/>
                </a:lnTo>
                <a:lnTo>
                  <a:pt x="0" y="2883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2C3FBB-E0E8-AA28-05B1-B77DBCA1E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4578" y="495300"/>
            <a:ext cx="911149" cy="10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3573" y="288924"/>
            <a:ext cx="11524855" cy="6280152"/>
            <a:chOff x="0" y="0"/>
            <a:chExt cx="23049710" cy="1256030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274726" cy="23674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134609" cy="22313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522454" y="4850573"/>
            <a:ext cx="11147093" cy="0"/>
          </a:xfrm>
          <a:prstGeom prst="line">
            <a:avLst/>
          </a:prstGeom>
          <a:ln w="9525" cap="flat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6E10A-399F-24D4-A4EF-172AC7A0DA7A}"/>
              </a:ext>
            </a:extLst>
          </p:cNvPr>
          <p:cNvGrpSpPr/>
          <p:nvPr/>
        </p:nvGrpSpPr>
        <p:grpSpPr>
          <a:xfrm>
            <a:off x="3357606" y="1819024"/>
            <a:ext cx="1654605" cy="2676567"/>
            <a:chOff x="11850752" y="3002913"/>
            <a:chExt cx="967766" cy="401485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2B2DEE-5558-214A-C1A3-986B9A444737}"/>
                </a:ext>
              </a:extLst>
            </p:cNvPr>
            <p:cNvSpPr txBox="1"/>
            <p:nvPr/>
          </p:nvSpPr>
          <p:spPr>
            <a:xfrm>
              <a:off x="11881584" y="3002913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77D00ED-1931-AD80-4D37-9AE6E161106D}"/>
                </a:ext>
              </a:extLst>
            </p:cNvPr>
            <p:cNvCxnSpPr>
              <a:cxnSpLocks/>
            </p:cNvCxnSpPr>
            <p:nvPr/>
          </p:nvCxnSpPr>
          <p:spPr>
            <a:xfrm>
              <a:off x="11850752" y="520208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981C33-473F-D7DA-D02D-E40A4D6086C9}"/>
              </a:ext>
            </a:extLst>
          </p:cNvPr>
          <p:cNvSpPr txBox="1"/>
          <p:nvPr/>
        </p:nvSpPr>
        <p:spPr>
          <a:xfrm>
            <a:off x="4836270" y="2521781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7A73AC-DE81-F086-F472-1A1B6D9EE2DB}"/>
              </a:ext>
            </a:extLst>
          </p:cNvPr>
          <p:cNvGrpSpPr/>
          <p:nvPr/>
        </p:nvGrpSpPr>
        <p:grpSpPr>
          <a:xfrm>
            <a:off x="5664641" y="1787295"/>
            <a:ext cx="1601891" cy="2676567"/>
            <a:chOff x="11876824" y="2931292"/>
            <a:chExt cx="936934" cy="401485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2C2FA9-8898-2745-76BF-D237F6BC5135}"/>
                </a:ext>
              </a:extLst>
            </p:cNvPr>
            <p:cNvSpPr txBox="1"/>
            <p:nvPr/>
          </p:nvSpPr>
          <p:spPr>
            <a:xfrm>
              <a:off x="11876824" y="2931292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A865CF-E2D6-64E8-ED05-D725D1159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880242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DE66E4D-FD29-264A-87D1-52E54CE83B2C}"/>
              </a:ext>
            </a:extLst>
          </p:cNvPr>
          <p:cNvSpPr txBox="1"/>
          <p:nvPr/>
        </p:nvSpPr>
        <p:spPr>
          <a:xfrm>
            <a:off x="7098729" y="2521781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7F1435-1384-E723-5535-21F9F4393A22}"/>
              </a:ext>
            </a:extLst>
          </p:cNvPr>
          <p:cNvSpPr txBox="1"/>
          <p:nvPr/>
        </p:nvSpPr>
        <p:spPr>
          <a:xfrm>
            <a:off x="7706204" y="2521781"/>
            <a:ext cx="1601891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49" name="Picture 13">
            <a:extLst>
              <a:ext uri="{FF2B5EF4-FFF2-40B4-BE49-F238E27FC236}">
                <a16:creationId xmlns:a16="http://schemas.microsoft.com/office/drawing/2014/main" id="{E277C377-F46E-49B8-4213-5704D911D2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43392" y="1800984"/>
            <a:ext cx="779213" cy="1270493"/>
          </a:xfrm>
          <a:prstGeom prst="rect">
            <a:avLst/>
          </a:prstGeom>
        </p:spPr>
      </p:pic>
      <p:pic>
        <p:nvPicPr>
          <p:cNvPr id="54" name="Picture 19">
            <a:extLst>
              <a:ext uri="{FF2B5EF4-FFF2-40B4-BE49-F238E27FC236}">
                <a16:creationId xmlns:a16="http://schemas.microsoft.com/office/drawing/2014/main" id="{AD1864AA-E0FA-CCF6-01F6-837DCFF3AF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59346" y="1946367"/>
            <a:ext cx="779214" cy="1187374"/>
          </a:xfrm>
          <a:prstGeom prst="rect">
            <a:avLst/>
          </a:prstGeom>
        </p:spPr>
      </p:pic>
      <p:sp>
        <p:nvSpPr>
          <p:cNvPr id="57" name="Freeform 56">
            <a:extLst>
              <a:ext uri="{FF2B5EF4-FFF2-40B4-BE49-F238E27FC236}">
                <a16:creationId xmlns:a16="http://schemas.microsoft.com/office/drawing/2014/main" id="{98887D34-B6DF-5E4F-D774-EBB1B2B7C4DE}"/>
              </a:ext>
            </a:extLst>
          </p:cNvPr>
          <p:cNvSpPr/>
          <p:nvPr/>
        </p:nvSpPr>
        <p:spPr>
          <a:xfrm>
            <a:off x="9582961" y="4941337"/>
            <a:ext cx="2369908" cy="1916663"/>
          </a:xfrm>
          <a:custGeom>
            <a:avLst/>
            <a:gdLst/>
            <a:ahLst/>
            <a:cxnLst/>
            <a:rect l="l" t="t" r="r" b="b"/>
            <a:pathLst>
              <a:path w="3565273" h="2883414">
                <a:moveTo>
                  <a:pt x="0" y="0"/>
                </a:moveTo>
                <a:lnTo>
                  <a:pt x="3565273" y="0"/>
                </a:lnTo>
                <a:lnTo>
                  <a:pt x="3565273" y="2883414"/>
                </a:lnTo>
                <a:lnTo>
                  <a:pt x="0" y="2883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98E10D-8196-A7BC-CAC3-D504ED9B61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4578" y="495300"/>
            <a:ext cx="91114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3573" y="288924"/>
            <a:ext cx="11524855" cy="6280152"/>
            <a:chOff x="0" y="0"/>
            <a:chExt cx="23049710" cy="1256030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274726" cy="23674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134609" cy="22313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522454" y="4850573"/>
            <a:ext cx="11147093" cy="0"/>
          </a:xfrm>
          <a:prstGeom prst="line">
            <a:avLst/>
          </a:prstGeom>
          <a:ln w="9525" cap="flat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6E10A-399F-24D4-A4EF-172AC7A0DA7A}"/>
              </a:ext>
            </a:extLst>
          </p:cNvPr>
          <p:cNvGrpSpPr/>
          <p:nvPr/>
        </p:nvGrpSpPr>
        <p:grpSpPr>
          <a:xfrm>
            <a:off x="3495686" y="1915696"/>
            <a:ext cx="1654605" cy="2676567"/>
            <a:chOff x="11850752" y="3002913"/>
            <a:chExt cx="967766" cy="401485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2B2DEE-5558-214A-C1A3-986B9A444737}"/>
                </a:ext>
              </a:extLst>
            </p:cNvPr>
            <p:cNvSpPr txBox="1"/>
            <p:nvPr/>
          </p:nvSpPr>
          <p:spPr>
            <a:xfrm>
              <a:off x="11881584" y="3002913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77D00ED-1931-AD80-4D37-9AE6E161106D}"/>
                </a:ext>
              </a:extLst>
            </p:cNvPr>
            <p:cNvCxnSpPr>
              <a:cxnSpLocks/>
            </p:cNvCxnSpPr>
            <p:nvPr/>
          </p:nvCxnSpPr>
          <p:spPr>
            <a:xfrm>
              <a:off x="11850752" y="520208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981C33-473F-D7DA-D02D-E40A4D6086C9}"/>
              </a:ext>
            </a:extLst>
          </p:cNvPr>
          <p:cNvSpPr txBox="1"/>
          <p:nvPr/>
        </p:nvSpPr>
        <p:spPr>
          <a:xfrm>
            <a:off x="4974350" y="2618453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7A73AC-DE81-F086-F472-1A1B6D9EE2DB}"/>
              </a:ext>
            </a:extLst>
          </p:cNvPr>
          <p:cNvGrpSpPr/>
          <p:nvPr/>
        </p:nvGrpSpPr>
        <p:grpSpPr>
          <a:xfrm>
            <a:off x="5802721" y="1883968"/>
            <a:ext cx="1601891" cy="2676567"/>
            <a:chOff x="11876824" y="2931292"/>
            <a:chExt cx="936934" cy="401485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2C2FA9-8898-2745-76BF-D237F6BC5135}"/>
                </a:ext>
              </a:extLst>
            </p:cNvPr>
            <p:cNvSpPr txBox="1"/>
            <p:nvPr/>
          </p:nvSpPr>
          <p:spPr>
            <a:xfrm>
              <a:off x="11876824" y="2931292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A865CF-E2D6-64E8-ED05-D725D1159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880242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DE66E4D-FD29-264A-87D1-52E54CE83B2C}"/>
              </a:ext>
            </a:extLst>
          </p:cNvPr>
          <p:cNvSpPr txBox="1"/>
          <p:nvPr/>
        </p:nvSpPr>
        <p:spPr>
          <a:xfrm>
            <a:off x="7236809" y="2618453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A652BA-3523-AF42-B6DA-53034CFECD5D}"/>
              </a:ext>
            </a:extLst>
          </p:cNvPr>
          <p:cNvGrpSpPr/>
          <p:nvPr/>
        </p:nvGrpSpPr>
        <p:grpSpPr>
          <a:xfrm>
            <a:off x="8095123" y="1886438"/>
            <a:ext cx="1619339" cy="2676567"/>
            <a:chOff x="11894335" y="2934998"/>
            <a:chExt cx="947139" cy="401485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7F1435-1384-E723-5535-21F9F4393A22}"/>
                </a:ext>
              </a:extLst>
            </p:cNvPr>
            <p:cNvSpPr txBox="1"/>
            <p:nvPr/>
          </p:nvSpPr>
          <p:spPr>
            <a:xfrm>
              <a:off x="11894335" y="2934998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81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81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65225E2-867A-0504-E203-C08D4F39B936}"/>
                </a:ext>
              </a:extLst>
            </p:cNvPr>
            <p:cNvCxnSpPr>
              <a:cxnSpLocks/>
            </p:cNvCxnSpPr>
            <p:nvPr/>
          </p:nvCxnSpPr>
          <p:spPr>
            <a:xfrm>
              <a:off x="11911375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0" name="Picture 14">
            <a:extLst>
              <a:ext uri="{FF2B5EF4-FFF2-40B4-BE49-F238E27FC236}">
                <a16:creationId xmlns:a16="http://schemas.microsoft.com/office/drawing/2014/main" id="{6AC24861-8A0F-8240-9927-1555A6FE45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30412" y="1767482"/>
            <a:ext cx="807934" cy="1459021"/>
          </a:xfrm>
          <a:prstGeom prst="rect">
            <a:avLst/>
          </a:prstGeom>
        </p:spPr>
      </p:pic>
      <p:pic>
        <p:nvPicPr>
          <p:cNvPr id="51" name="Picture 16">
            <a:extLst>
              <a:ext uri="{FF2B5EF4-FFF2-40B4-BE49-F238E27FC236}">
                <a16:creationId xmlns:a16="http://schemas.microsoft.com/office/drawing/2014/main" id="{1E04B72E-225A-859F-3A11-7E3A557ACB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88402" y="2186670"/>
            <a:ext cx="1590205" cy="937730"/>
          </a:xfrm>
          <a:prstGeom prst="rect">
            <a:avLst/>
          </a:prstGeom>
        </p:spPr>
      </p:pic>
      <p:pic>
        <p:nvPicPr>
          <p:cNvPr id="55" name="Picture 20">
            <a:extLst>
              <a:ext uri="{FF2B5EF4-FFF2-40B4-BE49-F238E27FC236}">
                <a16:creationId xmlns:a16="http://schemas.microsoft.com/office/drawing/2014/main" id="{813EE6C1-3CD9-A697-F9FD-F18C728EA7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08408" y="3139362"/>
            <a:ext cx="1028599" cy="1644001"/>
          </a:xfrm>
          <a:prstGeom prst="rect">
            <a:avLst/>
          </a:prstGeom>
        </p:spPr>
      </p:pic>
      <p:sp>
        <p:nvSpPr>
          <p:cNvPr id="57" name="Freeform 56">
            <a:extLst>
              <a:ext uri="{FF2B5EF4-FFF2-40B4-BE49-F238E27FC236}">
                <a16:creationId xmlns:a16="http://schemas.microsoft.com/office/drawing/2014/main" id="{98887D34-B6DF-5E4F-D774-EBB1B2B7C4DE}"/>
              </a:ext>
            </a:extLst>
          </p:cNvPr>
          <p:cNvSpPr/>
          <p:nvPr/>
        </p:nvSpPr>
        <p:spPr>
          <a:xfrm>
            <a:off x="9582961" y="4941337"/>
            <a:ext cx="2369908" cy="1916663"/>
          </a:xfrm>
          <a:custGeom>
            <a:avLst/>
            <a:gdLst/>
            <a:ahLst/>
            <a:cxnLst/>
            <a:rect l="l" t="t" r="r" b="b"/>
            <a:pathLst>
              <a:path w="3565273" h="2883414">
                <a:moveTo>
                  <a:pt x="0" y="0"/>
                </a:moveTo>
                <a:lnTo>
                  <a:pt x="3565273" y="0"/>
                </a:lnTo>
                <a:lnTo>
                  <a:pt x="3565273" y="2883414"/>
                </a:lnTo>
                <a:lnTo>
                  <a:pt x="0" y="28834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FDB14A-5684-630D-3461-11D398EA3868}"/>
              </a:ext>
            </a:extLst>
          </p:cNvPr>
          <p:cNvSpPr txBox="1"/>
          <p:nvPr/>
        </p:nvSpPr>
        <p:spPr>
          <a:xfrm>
            <a:off x="1965267" y="2602273"/>
            <a:ext cx="982305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7623F8-2D0D-A921-9572-E5B2428DB48C}"/>
              </a:ext>
            </a:extLst>
          </p:cNvPr>
          <p:cNvSpPr txBox="1"/>
          <p:nvPr/>
        </p:nvSpPr>
        <p:spPr>
          <a:xfrm>
            <a:off x="2619062" y="2602273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96D0F-A225-B84D-E8A0-8245C2D9C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4578" y="495300"/>
            <a:ext cx="91114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9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3573" y="288924"/>
            <a:ext cx="11524855" cy="6280152"/>
            <a:chOff x="0" y="0"/>
            <a:chExt cx="23049710" cy="1256030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274726" cy="23674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134609" cy="22313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522454" y="4850573"/>
            <a:ext cx="11147093" cy="0"/>
          </a:xfrm>
          <a:prstGeom prst="line">
            <a:avLst/>
          </a:prstGeom>
          <a:ln w="9525" cap="flat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6E10A-399F-24D4-A4EF-172AC7A0DA7A}"/>
              </a:ext>
            </a:extLst>
          </p:cNvPr>
          <p:cNvGrpSpPr/>
          <p:nvPr/>
        </p:nvGrpSpPr>
        <p:grpSpPr>
          <a:xfrm>
            <a:off x="2810274" y="1739912"/>
            <a:ext cx="1654605" cy="2676567"/>
            <a:chOff x="11850752" y="3002913"/>
            <a:chExt cx="967766" cy="401485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2B2DEE-5558-214A-C1A3-986B9A444737}"/>
                </a:ext>
              </a:extLst>
            </p:cNvPr>
            <p:cNvSpPr txBox="1"/>
            <p:nvPr/>
          </p:nvSpPr>
          <p:spPr>
            <a:xfrm>
              <a:off x="11881584" y="3002913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77D00ED-1931-AD80-4D37-9AE6E161106D}"/>
                </a:ext>
              </a:extLst>
            </p:cNvPr>
            <p:cNvCxnSpPr>
              <a:cxnSpLocks/>
            </p:cNvCxnSpPr>
            <p:nvPr/>
          </p:nvCxnSpPr>
          <p:spPr>
            <a:xfrm>
              <a:off x="11850752" y="520208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981C33-473F-D7DA-D02D-E40A4D6086C9}"/>
              </a:ext>
            </a:extLst>
          </p:cNvPr>
          <p:cNvSpPr txBox="1"/>
          <p:nvPr/>
        </p:nvSpPr>
        <p:spPr>
          <a:xfrm>
            <a:off x="4288937" y="2442669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7A73AC-DE81-F086-F472-1A1B6D9EE2DB}"/>
              </a:ext>
            </a:extLst>
          </p:cNvPr>
          <p:cNvGrpSpPr/>
          <p:nvPr/>
        </p:nvGrpSpPr>
        <p:grpSpPr>
          <a:xfrm>
            <a:off x="5117309" y="1708183"/>
            <a:ext cx="1601891" cy="2676567"/>
            <a:chOff x="11876824" y="2931292"/>
            <a:chExt cx="936934" cy="401485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2C2FA9-8898-2745-76BF-D237F6BC5135}"/>
                </a:ext>
              </a:extLst>
            </p:cNvPr>
            <p:cNvSpPr txBox="1"/>
            <p:nvPr/>
          </p:nvSpPr>
          <p:spPr>
            <a:xfrm>
              <a:off x="11876824" y="2931292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A865CF-E2D6-64E8-ED05-D725D1159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880242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DE66E4D-FD29-264A-87D1-52E54CE83B2C}"/>
              </a:ext>
            </a:extLst>
          </p:cNvPr>
          <p:cNvSpPr txBox="1"/>
          <p:nvPr/>
        </p:nvSpPr>
        <p:spPr>
          <a:xfrm>
            <a:off x="6551397" y="2442669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A652BA-3523-AF42-B6DA-53034CFECD5D}"/>
              </a:ext>
            </a:extLst>
          </p:cNvPr>
          <p:cNvGrpSpPr/>
          <p:nvPr/>
        </p:nvGrpSpPr>
        <p:grpSpPr>
          <a:xfrm>
            <a:off x="7418878" y="1651838"/>
            <a:ext cx="1610169" cy="2676567"/>
            <a:chOff x="11899698" y="2846774"/>
            <a:chExt cx="941776" cy="401485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7F1435-1384-E723-5535-21F9F4393A22}"/>
                </a:ext>
              </a:extLst>
            </p:cNvPr>
            <p:cNvSpPr txBox="1"/>
            <p:nvPr/>
          </p:nvSpPr>
          <p:spPr>
            <a:xfrm>
              <a:off x="11899698" y="2846774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27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54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65225E2-867A-0504-E203-C08D4F39B936}"/>
                </a:ext>
              </a:extLst>
            </p:cNvPr>
            <p:cNvCxnSpPr>
              <a:cxnSpLocks/>
            </p:cNvCxnSpPr>
            <p:nvPr/>
          </p:nvCxnSpPr>
          <p:spPr>
            <a:xfrm>
              <a:off x="11911375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8" name="Picture 12">
            <a:extLst>
              <a:ext uri="{FF2B5EF4-FFF2-40B4-BE49-F238E27FC236}">
                <a16:creationId xmlns:a16="http://schemas.microsoft.com/office/drawing/2014/main" id="{B67A56C7-A0CB-C516-4A62-90834E5057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62985" y="3168056"/>
            <a:ext cx="1118867" cy="1536382"/>
          </a:xfrm>
          <a:prstGeom prst="rect">
            <a:avLst/>
          </a:prstGeom>
        </p:spPr>
      </p:pic>
      <p:pic>
        <p:nvPicPr>
          <p:cNvPr id="52" name="Picture 17">
            <a:extLst>
              <a:ext uri="{FF2B5EF4-FFF2-40B4-BE49-F238E27FC236}">
                <a16:creationId xmlns:a16="http://schemas.microsoft.com/office/drawing/2014/main" id="{9CFA48DC-323D-7BE4-302B-EB68D2B1B9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47992" y="1676400"/>
            <a:ext cx="1048425" cy="1439080"/>
          </a:xfrm>
          <a:prstGeom prst="rect">
            <a:avLst/>
          </a:prstGeom>
        </p:spPr>
      </p:pic>
      <p:sp>
        <p:nvSpPr>
          <p:cNvPr id="57" name="Freeform 56">
            <a:extLst>
              <a:ext uri="{FF2B5EF4-FFF2-40B4-BE49-F238E27FC236}">
                <a16:creationId xmlns:a16="http://schemas.microsoft.com/office/drawing/2014/main" id="{98887D34-B6DF-5E4F-D774-EBB1B2B7C4DE}"/>
              </a:ext>
            </a:extLst>
          </p:cNvPr>
          <p:cNvSpPr/>
          <p:nvPr/>
        </p:nvSpPr>
        <p:spPr>
          <a:xfrm>
            <a:off x="9582961" y="4941337"/>
            <a:ext cx="2369908" cy="1916663"/>
          </a:xfrm>
          <a:custGeom>
            <a:avLst/>
            <a:gdLst/>
            <a:ahLst/>
            <a:cxnLst/>
            <a:rect l="l" t="t" r="r" b="b"/>
            <a:pathLst>
              <a:path w="3565273" h="2883414">
                <a:moveTo>
                  <a:pt x="0" y="0"/>
                </a:moveTo>
                <a:lnTo>
                  <a:pt x="3565273" y="0"/>
                </a:lnTo>
                <a:lnTo>
                  <a:pt x="3565273" y="2883414"/>
                </a:lnTo>
                <a:lnTo>
                  <a:pt x="0" y="2883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713701-23E1-D4FF-98D6-21DB53AA0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4578" y="495300"/>
            <a:ext cx="91114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8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33573" y="288924"/>
            <a:ext cx="11524855" cy="6280152"/>
            <a:chOff x="0" y="0"/>
            <a:chExt cx="23049710" cy="1256030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3049710" cy="12560304"/>
              <a:chOff x="0" y="0"/>
              <a:chExt cx="4274726" cy="232939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74726" cy="232939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329394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2329394"/>
                    </a:lnTo>
                    <a:lnTo>
                      <a:pt x="0" y="2329394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274726" cy="23674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77762" y="367052"/>
              <a:ext cx="22294185" cy="11826201"/>
              <a:chOff x="0" y="0"/>
              <a:chExt cx="4134609" cy="21932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34608" cy="2193250"/>
              </a:xfrm>
              <a:custGeom>
                <a:avLst/>
                <a:gdLst/>
                <a:ahLst/>
                <a:cxnLst/>
                <a:rect l="l" t="t" r="r" b="b"/>
                <a:pathLst>
                  <a:path w="4134608" h="2193250">
                    <a:moveTo>
                      <a:pt x="0" y="0"/>
                    </a:moveTo>
                    <a:lnTo>
                      <a:pt x="4134608" y="0"/>
                    </a:lnTo>
                    <a:lnTo>
                      <a:pt x="4134608" y="2193250"/>
                    </a:lnTo>
                    <a:lnTo>
                      <a:pt x="0" y="2193250"/>
                    </a:lnTo>
                    <a:close/>
                  </a:path>
                </a:pathLst>
              </a:custGeom>
              <a:solidFill>
                <a:srgbClr val="FAFAFA"/>
              </a:solidFill>
              <a:ln w="9525" cap="sq">
                <a:solidFill>
                  <a:srgbClr val="767676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134609" cy="22313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539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AutoShape 18"/>
          <p:cNvSpPr/>
          <p:nvPr/>
        </p:nvSpPr>
        <p:spPr>
          <a:xfrm>
            <a:off x="522454" y="4850573"/>
            <a:ext cx="11147093" cy="0"/>
          </a:xfrm>
          <a:prstGeom prst="line">
            <a:avLst/>
          </a:prstGeom>
          <a:ln w="9525" cap="flat">
            <a:solidFill>
              <a:srgbClr val="76767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6E10A-399F-24D4-A4EF-172AC7A0DA7A}"/>
              </a:ext>
            </a:extLst>
          </p:cNvPr>
          <p:cNvGrpSpPr/>
          <p:nvPr/>
        </p:nvGrpSpPr>
        <p:grpSpPr>
          <a:xfrm>
            <a:off x="2810274" y="1739912"/>
            <a:ext cx="1654605" cy="2676567"/>
            <a:chOff x="11850752" y="3002913"/>
            <a:chExt cx="967766" cy="401485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2B2DEE-5558-214A-C1A3-986B9A444737}"/>
                </a:ext>
              </a:extLst>
            </p:cNvPr>
            <p:cNvSpPr txBox="1"/>
            <p:nvPr/>
          </p:nvSpPr>
          <p:spPr>
            <a:xfrm>
              <a:off x="11881584" y="3002913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25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77D00ED-1931-AD80-4D37-9AE6E161106D}"/>
                </a:ext>
              </a:extLst>
            </p:cNvPr>
            <p:cNvCxnSpPr>
              <a:cxnSpLocks/>
            </p:cNvCxnSpPr>
            <p:nvPr/>
          </p:nvCxnSpPr>
          <p:spPr>
            <a:xfrm>
              <a:off x="11850752" y="5202088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981C33-473F-D7DA-D02D-E40A4D6086C9}"/>
              </a:ext>
            </a:extLst>
          </p:cNvPr>
          <p:cNvSpPr txBox="1"/>
          <p:nvPr/>
        </p:nvSpPr>
        <p:spPr>
          <a:xfrm>
            <a:off x="4288937" y="2442669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7A73AC-DE81-F086-F472-1A1B6D9EE2DB}"/>
              </a:ext>
            </a:extLst>
          </p:cNvPr>
          <p:cNvGrpSpPr/>
          <p:nvPr/>
        </p:nvGrpSpPr>
        <p:grpSpPr>
          <a:xfrm>
            <a:off x="5117309" y="1708183"/>
            <a:ext cx="1601891" cy="2676567"/>
            <a:chOff x="11876824" y="2931292"/>
            <a:chExt cx="936934" cy="401485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2C2FA9-8898-2745-76BF-D237F6BC5135}"/>
                </a:ext>
              </a:extLst>
            </p:cNvPr>
            <p:cNvSpPr txBox="1"/>
            <p:nvPr/>
          </p:nvSpPr>
          <p:spPr>
            <a:xfrm>
              <a:off x="11876824" y="2931292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9A865CF-E2D6-64E8-ED05-D725D1159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880242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DE66E4D-FD29-264A-87D1-52E54CE83B2C}"/>
              </a:ext>
            </a:extLst>
          </p:cNvPr>
          <p:cNvSpPr txBox="1"/>
          <p:nvPr/>
        </p:nvSpPr>
        <p:spPr>
          <a:xfrm>
            <a:off x="6551397" y="2442669"/>
            <a:ext cx="1016000" cy="127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8A652BA-3523-AF42-B6DA-53034CFECD5D}"/>
              </a:ext>
            </a:extLst>
          </p:cNvPr>
          <p:cNvGrpSpPr/>
          <p:nvPr/>
        </p:nvGrpSpPr>
        <p:grpSpPr>
          <a:xfrm>
            <a:off x="7418878" y="1651838"/>
            <a:ext cx="1610169" cy="2676567"/>
            <a:chOff x="11899698" y="2846774"/>
            <a:chExt cx="941776" cy="401485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47F1435-1384-E723-5535-21F9F4393A22}"/>
                </a:ext>
              </a:extLst>
            </p:cNvPr>
            <p:cNvSpPr txBox="1"/>
            <p:nvPr/>
          </p:nvSpPr>
          <p:spPr>
            <a:xfrm>
              <a:off x="11899698" y="2846774"/>
              <a:ext cx="936934" cy="4014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15</a:t>
              </a:r>
            </a:p>
            <a:p>
              <a:pPr marL="0" marR="0" lvl="0" indent="0" algn="ctr" defTabSz="609539" rtl="0" eaLnBrk="1" fontAlgn="auto" latinLnBrk="0" hangingPunct="1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65225E2-867A-0504-E203-C08D4F39B936}"/>
                </a:ext>
              </a:extLst>
            </p:cNvPr>
            <p:cNvCxnSpPr>
              <a:cxnSpLocks/>
            </p:cNvCxnSpPr>
            <p:nvPr/>
          </p:nvCxnSpPr>
          <p:spPr>
            <a:xfrm>
              <a:off x="11911375" y="5178060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9" name="Picture 13">
            <a:extLst>
              <a:ext uri="{FF2B5EF4-FFF2-40B4-BE49-F238E27FC236}">
                <a16:creationId xmlns:a16="http://schemas.microsoft.com/office/drawing/2014/main" id="{E277C377-F46E-49B8-4213-5704D911D2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73510" y="3127571"/>
            <a:ext cx="928607" cy="1514077"/>
          </a:xfrm>
          <a:prstGeom prst="rect">
            <a:avLst/>
          </a:prstGeom>
        </p:spPr>
      </p:pic>
      <p:pic>
        <p:nvPicPr>
          <p:cNvPr id="53" name="Picture 18">
            <a:extLst>
              <a:ext uri="{FF2B5EF4-FFF2-40B4-BE49-F238E27FC236}">
                <a16:creationId xmlns:a16="http://schemas.microsoft.com/office/drawing/2014/main" id="{06323865-8219-8F68-A1FD-DFC6AEAAED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8900" y="1880621"/>
            <a:ext cx="1251759" cy="1290988"/>
          </a:xfrm>
          <a:prstGeom prst="rect">
            <a:avLst/>
          </a:prstGeom>
        </p:spPr>
      </p:pic>
      <p:sp>
        <p:nvSpPr>
          <p:cNvPr id="57" name="Freeform 56">
            <a:extLst>
              <a:ext uri="{FF2B5EF4-FFF2-40B4-BE49-F238E27FC236}">
                <a16:creationId xmlns:a16="http://schemas.microsoft.com/office/drawing/2014/main" id="{98887D34-B6DF-5E4F-D774-EBB1B2B7C4DE}"/>
              </a:ext>
            </a:extLst>
          </p:cNvPr>
          <p:cNvSpPr/>
          <p:nvPr/>
        </p:nvSpPr>
        <p:spPr>
          <a:xfrm>
            <a:off x="9582961" y="4941337"/>
            <a:ext cx="2369908" cy="1916663"/>
          </a:xfrm>
          <a:custGeom>
            <a:avLst/>
            <a:gdLst/>
            <a:ahLst/>
            <a:cxnLst/>
            <a:rect l="l" t="t" r="r" b="b"/>
            <a:pathLst>
              <a:path w="3565273" h="2883414">
                <a:moveTo>
                  <a:pt x="0" y="0"/>
                </a:moveTo>
                <a:lnTo>
                  <a:pt x="3565273" y="0"/>
                </a:lnTo>
                <a:lnTo>
                  <a:pt x="3565273" y="2883414"/>
                </a:lnTo>
                <a:lnTo>
                  <a:pt x="0" y="28834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D2726-AF88-2821-9BF8-1D26242C1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4578" y="495300"/>
            <a:ext cx="91114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6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55686A4A-353F-774A-A770-62E85A9F962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2E40F3D2-3CA1-7FEE-77F4-F5EE4CE397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4021586" y="4319773"/>
            <a:ext cx="385082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397042" y="4434114"/>
            <a:ext cx="3061034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58: Tính chất cơ bản của phân số </a:t>
            </a:r>
            <a:endParaRPr lang="en-VN" sz="2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096000" y="1485900"/>
            <a:ext cx="3200400" cy="25146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+mn-cs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hlinkClick r:id="" action="ppaction://hlinkshowjump?jump=nextslide"/>
          </p:cNvPr>
          <p:cNvSpPr/>
          <p:nvPr/>
        </p:nvSpPr>
        <p:spPr>
          <a:xfrm>
            <a:off x="9448802" y="5676900"/>
            <a:ext cx="1569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1B145F-40B3-1E79-8B79-BE69762C8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4631" y="0"/>
            <a:ext cx="847369" cy="94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bf70f5ebf1a718aef076b27dd45a5b3.png">
            <a:extLst>
              <a:ext uri="{FF2B5EF4-FFF2-40B4-BE49-F238E27FC236}">
                <a16:creationId xmlns:a16="http://schemas.microsoft.com/office/drawing/2014/main" id="{60D8D9C6-F3C3-D9AF-452F-D3EBC3DC27D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3052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4" name="Picture 3" descr="4f942a9486ec68153575dc78a42d480b.png">
            <a:extLst>
              <a:ext uri="{FF2B5EF4-FFF2-40B4-BE49-F238E27FC236}">
                <a16:creationId xmlns:a16="http://schemas.microsoft.com/office/drawing/2014/main" id="{D0CECB29-7FCE-49E5-DDD1-35C59042963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81800" y="5867403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24600" y="5029200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158EEE-D778-8F7A-6B34-8F5B550AA328}"/>
              </a:ext>
            </a:extLst>
          </p:cNvPr>
          <p:cNvSpPr/>
          <p:nvPr/>
        </p:nvSpPr>
        <p:spPr>
          <a:xfrm>
            <a:off x="4038600" y="54102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FDAB7D-3492-70DC-09F2-B981FB41A009}"/>
              </a:ext>
            </a:extLst>
          </p:cNvPr>
          <p:cNvSpPr/>
          <p:nvPr/>
        </p:nvSpPr>
        <p:spPr>
          <a:xfrm>
            <a:off x="1696168" y="5529937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8B8863-4383-D0A3-A31C-A38F8501087F}"/>
              </a:ext>
            </a:extLst>
          </p:cNvPr>
          <p:cNvSpPr/>
          <p:nvPr/>
        </p:nvSpPr>
        <p:spPr>
          <a:xfrm>
            <a:off x="8716111" y="545812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ight Arrow 3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2D277F-1BEA-953B-94FA-B41CF67B2C88}"/>
              </a:ext>
            </a:extLst>
          </p:cNvPr>
          <p:cNvSpPr/>
          <p:nvPr/>
        </p:nvSpPr>
        <p:spPr>
          <a:xfrm>
            <a:off x="10820400" y="5257800"/>
            <a:ext cx="1143000" cy="685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6472EEF-FCBC-1562-94D1-3A3989B8CFBD}"/>
                  </a:ext>
                </a:extLst>
              </p:cNvPr>
              <p:cNvSpPr/>
              <p:nvPr/>
            </p:nvSpPr>
            <p:spPr>
              <a:xfrm>
                <a:off x="1351280" y="419099"/>
                <a:ext cx="9834880" cy="12192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vi-VN" sz="3200" b="1" kern="1200" dirty="0">
                    <a:solidFill>
                      <a:schemeClr val="tx2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Câu 1: Chọn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200" b="1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6472EEF-FCBC-1562-94D1-3A3989B8CF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280" y="419099"/>
                <a:ext cx="9834880" cy="12192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390F005-C3BA-7521-F1AC-482EF3081D12}"/>
                  </a:ext>
                </a:extLst>
              </p:cNvPr>
              <p:cNvSpPr/>
              <p:nvPr/>
            </p:nvSpPr>
            <p:spPr>
              <a:xfrm>
                <a:off x="1767839" y="1905000"/>
                <a:ext cx="1388107" cy="1041400"/>
              </a:xfrm>
              <a:prstGeom prst="rect">
                <a:avLst/>
              </a:prstGeom>
              <a:solidFill>
                <a:schemeClr val="bg1">
                  <a:alpha val="89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390F005-C3BA-7521-F1AC-482EF3081D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839" y="1905000"/>
                <a:ext cx="1388107" cy="10414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40E4D71-3EF2-48B3-07E0-4E76B62FB68F}"/>
                  </a:ext>
                </a:extLst>
              </p:cNvPr>
              <p:cNvSpPr/>
              <p:nvPr/>
            </p:nvSpPr>
            <p:spPr>
              <a:xfrm>
                <a:off x="4094227" y="1905000"/>
                <a:ext cx="1505199" cy="1041400"/>
              </a:xfrm>
              <a:prstGeom prst="rect">
                <a:avLst/>
              </a:prstGeom>
              <a:solidFill>
                <a:schemeClr val="bg1">
                  <a:alpha val="89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40E4D71-3EF2-48B3-07E0-4E76B62FB6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227" y="1905000"/>
                <a:ext cx="1505199" cy="10414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6C911FC-AF86-DED0-EC04-91C51277C47F}"/>
                  </a:ext>
                </a:extLst>
              </p:cNvPr>
              <p:cNvSpPr/>
              <p:nvPr/>
            </p:nvSpPr>
            <p:spPr>
              <a:xfrm>
                <a:off x="6497319" y="1905000"/>
                <a:ext cx="1388107" cy="1041400"/>
              </a:xfrm>
              <a:prstGeom prst="rect">
                <a:avLst/>
              </a:prstGeom>
              <a:solidFill>
                <a:schemeClr val="bg1">
                  <a:alpha val="89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6C911FC-AF86-DED0-EC04-91C51277C4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319" y="1905000"/>
                <a:ext cx="1388107" cy="10414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B27ED70-F745-A190-1483-E26A09C18256}"/>
                  </a:ext>
                </a:extLst>
              </p:cNvPr>
              <p:cNvSpPr/>
              <p:nvPr/>
            </p:nvSpPr>
            <p:spPr>
              <a:xfrm>
                <a:off x="8785610" y="1905000"/>
                <a:ext cx="1505199" cy="1041400"/>
              </a:xfrm>
              <a:prstGeom prst="rect">
                <a:avLst/>
              </a:prstGeom>
              <a:solidFill>
                <a:schemeClr val="bg1">
                  <a:alpha val="89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B27ED70-F745-A190-1483-E26A09C18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610" y="1905000"/>
                <a:ext cx="1505199" cy="10414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3C20BB1-73D1-9778-B752-BE1AB9939B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44631" y="0"/>
            <a:ext cx="847369" cy="94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24245 0.027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38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32" grpId="0"/>
      <p:bldP spid="20" grpId="0"/>
      <p:bldP spid="14" grpId="0" animBg="1"/>
      <p:bldP spid="15" grpId="0" animBg="1"/>
      <p:bldP spid="18" grpId="0" animBg="1"/>
      <p:bldP spid="6" grpId="0" animBg="1"/>
      <p:bldP spid="16" grpId="0" animBg="1"/>
      <p:bldP spid="23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bf70f5ebf1a718aef076b27dd45a5b3.png">
            <a:extLst>
              <a:ext uri="{FF2B5EF4-FFF2-40B4-BE49-F238E27FC236}">
                <a16:creationId xmlns:a16="http://schemas.microsoft.com/office/drawing/2014/main" id="{26E2A1E0-1D2A-AD2D-D61A-E3B01A66A3D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4" name="Picture 3" descr="4f942a9486ec68153575dc78a42d480b.png">
            <a:extLst>
              <a:ext uri="{FF2B5EF4-FFF2-40B4-BE49-F238E27FC236}">
                <a16:creationId xmlns:a16="http://schemas.microsoft.com/office/drawing/2014/main" id="{E564926D-FDF9-B813-CD5B-C176517A8B3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5791203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88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9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53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ight Arrow 3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A32B9BD-B437-A66B-A3D7-FAAE4C3009A4}"/>
              </a:ext>
            </a:extLst>
          </p:cNvPr>
          <p:cNvSpPr/>
          <p:nvPr/>
        </p:nvSpPr>
        <p:spPr>
          <a:xfrm>
            <a:off x="10820400" y="5257800"/>
            <a:ext cx="1143000" cy="685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889D83-429D-71C7-523F-43C83B8E71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44631" y="0"/>
            <a:ext cx="847369" cy="944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A0373A-B07F-B5E5-3F82-128860C8C8E2}"/>
                  </a:ext>
                </a:extLst>
              </p:cNvPr>
              <p:cNvSpPr/>
              <p:nvPr/>
            </p:nvSpPr>
            <p:spPr>
              <a:xfrm>
                <a:off x="1767839" y="1905000"/>
                <a:ext cx="1388107" cy="1041400"/>
              </a:xfrm>
              <a:prstGeom prst="rect">
                <a:avLst/>
              </a:prstGeom>
              <a:solidFill>
                <a:schemeClr val="bg1">
                  <a:alpha val="89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CA0373A-B07F-B5E5-3F82-128860C8C8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839" y="1905000"/>
                <a:ext cx="1388107" cy="10414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D88274-AABC-22F5-892F-2D7BAA442281}"/>
                  </a:ext>
                </a:extLst>
              </p:cNvPr>
              <p:cNvSpPr/>
              <p:nvPr/>
            </p:nvSpPr>
            <p:spPr>
              <a:xfrm>
                <a:off x="4094227" y="1905000"/>
                <a:ext cx="1505199" cy="1041400"/>
              </a:xfrm>
              <a:prstGeom prst="rect">
                <a:avLst/>
              </a:prstGeom>
              <a:solidFill>
                <a:schemeClr val="bg1">
                  <a:alpha val="89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D88274-AABC-22F5-892F-2D7BAA442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227" y="1905000"/>
                <a:ext cx="1505199" cy="10414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2C1A7B5-5A8E-F4BF-FD3B-2ABF575903A8}"/>
                  </a:ext>
                </a:extLst>
              </p:cNvPr>
              <p:cNvSpPr/>
              <p:nvPr/>
            </p:nvSpPr>
            <p:spPr>
              <a:xfrm>
                <a:off x="6497319" y="1905000"/>
                <a:ext cx="1388107" cy="1041400"/>
              </a:xfrm>
              <a:prstGeom prst="rect">
                <a:avLst/>
              </a:prstGeom>
              <a:solidFill>
                <a:schemeClr val="bg1">
                  <a:alpha val="89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2C1A7B5-5A8E-F4BF-FD3B-2ABF57590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319" y="1905000"/>
                <a:ext cx="1388107" cy="10414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E4D411-DD45-5F38-0041-887C0E7EC66F}"/>
                  </a:ext>
                </a:extLst>
              </p:cNvPr>
              <p:cNvSpPr/>
              <p:nvPr/>
            </p:nvSpPr>
            <p:spPr>
              <a:xfrm>
                <a:off x="8785610" y="1905000"/>
                <a:ext cx="1505199" cy="1041400"/>
              </a:xfrm>
              <a:prstGeom prst="rect">
                <a:avLst/>
              </a:prstGeom>
              <a:solidFill>
                <a:schemeClr val="bg1">
                  <a:alpha val="89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E4D411-DD45-5F38-0041-887C0E7EC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610" y="1905000"/>
                <a:ext cx="1505199" cy="10414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233BBCE-5A16-06F1-016B-E7A8482A4C3F}"/>
                  </a:ext>
                </a:extLst>
              </p:cNvPr>
              <p:cNvSpPr/>
              <p:nvPr/>
            </p:nvSpPr>
            <p:spPr>
              <a:xfrm>
                <a:off x="1351280" y="419099"/>
                <a:ext cx="9834880" cy="12192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lang="vi-VN" sz="3200" b="1" kern="1200" dirty="0">
                    <a:solidFill>
                      <a:schemeClr val="tx2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Câu 2: Chọn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32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200" b="1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233BBCE-5A16-06F1-016B-E7A8482A4C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280" y="419099"/>
                <a:ext cx="9834880" cy="121920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26875 0.0277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/>
      <p:bldP spid="32" grpId="0"/>
      <p:bldP spid="20" grpId="0"/>
      <p:bldP spid="19" grpId="0"/>
      <p:bldP spid="22" grpId="0" animBg="1"/>
      <p:bldP spid="23" grpId="0" animBg="1"/>
      <p:bldP spid="25" grpId="0" animBg="1"/>
      <p:bldP spid="6" grpId="0" animBg="1"/>
      <p:bldP spid="14" grpId="0" animBg="1"/>
      <p:bldP spid="15" grpId="0" animBg="1"/>
      <p:bldP spid="1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bf70f5ebf1a718aef076b27dd45a5b3.png">
            <a:extLst>
              <a:ext uri="{FF2B5EF4-FFF2-40B4-BE49-F238E27FC236}">
                <a16:creationId xmlns:a16="http://schemas.microsoft.com/office/drawing/2014/main" id="{EE45B29C-49CC-3D9A-BCCD-38D33A06A32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2" name="Picture 1" descr="4f942a9486ec68153575dc78a42d480b.png">
            <a:extLst>
              <a:ext uri="{FF2B5EF4-FFF2-40B4-BE49-F238E27FC236}">
                <a16:creationId xmlns:a16="http://schemas.microsoft.com/office/drawing/2014/main" id="{B29DB5F4-19FD-8E7B-D0F5-FDC6237F3B9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44000" y="5791203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610600" y="5105400"/>
            <a:ext cx="17526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991600" y="56388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8800" y="54864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00800" y="54102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38600" y="54102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ight Arrow 3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CD61175-852B-F577-7748-9A52AC4A44C7}"/>
              </a:ext>
            </a:extLst>
          </p:cNvPr>
          <p:cNvSpPr/>
          <p:nvPr/>
        </p:nvSpPr>
        <p:spPr>
          <a:xfrm>
            <a:off x="10820400" y="5257800"/>
            <a:ext cx="1143000" cy="685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4C28F4-7183-E071-4DC0-67DCF7EDF5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44631" y="0"/>
            <a:ext cx="847369" cy="944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196D9A9-2CA2-A9B4-9D4C-FC22FBEDDDF4}"/>
                  </a:ext>
                </a:extLst>
              </p:cNvPr>
              <p:cNvSpPr/>
              <p:nvPr/>
            </p:nvSpPr>
            <p:spPr>
              <a:xfrm>
                <a:off x="1767839" y="1905000"/>
                <a:ext cx="1809927" cy="1041400"/>
              </a:xfrm>
              <a:prstGeom prst="rect">
                <a:avLst/>
              </a:prstGeom>
              <a:solidFill>
                <a:schemeClr val="bg1">
                  <a:alpha val="89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=</a:t>
                </a:r>
                <a:r>
                  <a:rPr lang="en-US" sz="2800" dirty="0">
                    <a:solidFill>
                      <a:schemeClr val="tx2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196D9A9-2CA2-A9B4-9D4C-FC22FBEDDD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839" y="1905000"/>
                <a:ext cx="1809927" cy="10414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42FCCA-92BF-E0BD-681B-8565FC797938}"/>
                  </a:ext>
                </a:extLst>
              </p:cNvPr>
              <p:cNvSpPr/>
              <p:nvPr/>
            </p:nvSpPr>
            <p:spPr>
              <a:xfrm>
                <a:off x="4094227" y="1905000"/>
                <a:ext cx="1962601" cy="1041400"/>
              </a:xfrm>
              <a:prstGeom prst="rect">
                <a:avLst/>
              </a:prstGeom>
              <a:solidFill>
                <a:schemeClr val="bg1">
                  <a:alpha val="89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=</a:t>
                </a:r>
                <a:r>
                  <a:rPr lang="en-US" sz="2800" dirty="0">
                    <a:solidFill>
                      <a:schemeClr val="tx2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42FCCA-92BF-E0BD-681B-8565FC797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227" y="1905000"/>
                <a:ext cx="1962601" cy="10414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35AE2E-5D84-70B7-71FC-22B419D2C550}"/>
                  </a:ext>
                </a:extLst>
              </p:cNvPr>
              <p:cNvSpPr/>
              <p:nvPr/>
            </p:nvSpPr>
            <p:spPr>
              <a:xfrm>
                <a:off x="6497319" y="1905000"/>
                <a:ext cx="1809927" cy="1041400"/>
              </a:xfrm>
              <a:prstGeom prst="rect">
                <a:avLst/>
              </a:prstGeom>
              <a:solidFill>
                <a:schemeClr val="bg1">
                  <a:alpha val="89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=</a:t>
                </a:r>
                <a:r>
                  <a:rPr lang="en-US" sz="2800" dirty="0">
                    <a:solidFill>
                      <a:schemeClr val="tx2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35AE2E-5D84-70B7-71FC-22B419D2C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319" y="1905000"/>
                <a:ext cx="1809927" cy="10414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15CFBA3-BC4D-E20C-9F6D-3CEB4B42FDF9}"/>
                  </a:ext>
                </a:extLst>
              </p:cNvPr>
              <p:cNvSpPr/>
              <p:nvPr/>
            </p:nvSpPr>
            <p:spPr>
              <a:xfrm>
                <a:off x="8785610" y="1905000"/>
                <a:ext cx="1962601" cy="1041400"/>
              </a:xfrm>
              <a:prstGeom prst="rect">
                <a:avLst/>
              </a:prstGeom>
              <a:solidFill>
                <a:schemeClr val="bg1">
                  <a:alpha val="89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=</a:t>
                </a:r>
                <a:r>
                  <a:rPr lang="en-US" sz="2800" dirty="0">
                    <a:solidFill>
                      <a:schemeClr val="tx2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2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15CFBA3-BC4D-E20C-9F6D-3CEB4B42FD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610" y="1905000"/>
                <a:ext cx="1962601" cy="10414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973E9EF9-DD63-79CF-FAAE-1FC61B0BE64E}"/>
              </a:ext>
            </a:extLst>
          </p:cNvPr>
          <p:cNvSpPr/>
          <p:nvPr/>
        </p:nvSpPr>
        <p:spPr>
          <a:xfrm>
            <a:off x="1351280" y="419099"/>
            <a:ext cx="983488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vi-VN" sz="3200" b="1" kern="1200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 3: Chọn cách viết đúng</a:t>
            </a:r>
            <a:r>
              <a:rPr lang="en-US" sz="3200" b="1" kern="1200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1625 0.0388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194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4.81481E-6 C 0.02986 -0.02083 0.0599 -0.04144 0.06875 -0.075 C 0.0776 -0.10856 0.06979 -0.17014 0.05313 -0.20208 C 0.03646 -0.23403 0.00573 -0.25579 -0.03125 -0.26667 C -0.06823 -0.27755 -0.1191 -0.26667 -0.16875 -0.26667 C -0.2184 -0.26667 -0.29115 -0.27917 -0.32969 -0.26667 C -0.36823 -0.25417 -0.3842 -0.22292 -0.4 -0.19167 " pathEditMode="relative" ptsTypes="aaaaaaA">
                                      <p:cBhvr>
                                        <p:cTn id="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20" grpId="0"/>
      <p:bldP spid="21" grpId="0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9E56E113-4EA9-9AFC-88FA-8CAD2BF550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68666" y="1716165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sơ đồ, tìm số thích hợp đặt và 	 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67134-ACF0-D3B1-B08D-1D33111C2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185" y="1647810"/>
            <a:ext cx="571529" cy="565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5EB96-0C22-674F-8917-83989D81C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25" y="2399698"/>
            <a:ext cx="8816196" cy="3809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9D3C0F-5328-5DC5-A813-2C395857AFC6}"/>
              </a:ext>
            </a:extLst>
          </p:cNvPr>
          <p:cNvSpPr/>
          <p:nvPr/>
        </p:nvSpPr>
        <p:spPr>
          <a:xfrm>
            <a:off x="2400735" y="5299331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89B4C6-ABB4-7F11-7D7D-F5380CE7209C}"/>
              </a:ext>
            </a:extLst>
          </p:cNvPr>
          <p:cNvSpPr/>
          <p:nvPr/>
        </p:nvSpPr>
        <p:spPr>
          <a:xfrm>
            <a:off x="5431801" y="5299331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D3C6EB-125F-2902-0EBE-4DBE560CA0CE}"/>
              </a:ext>
            </a:extLst>
          </p:cNvPr>
          <p:cNvSpPr/>
          <p:nvPr/>
        </p:nvSpPr>
        <p:spPr>
          <a:xfrm>
            <a:off x="8471334" y="5299331"/>
            <a:ext cx="213360" cy="294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/>
              <p:nvPr/>
            </p:nvSpPr>
            <p:spPr>
              <a:xfrm>
                <a:off x="1505167" y="1567999"/>
                <a:ext cx="10851934" cy="719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Dùng sơ đồ để tìm các phân số bằng mỗi phân số sau:</a:t>
                </a:r>
                <a:r>
                  <a:rPr lang="en-US" sz="24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en-US" sz="2400" dirty="0">
                    <a:solidFill>
                      <a:schemeClr val="tx1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167" y="1567999"/>
                <a:ext cx="10851934" cy="719428"/>
              </a:xfrm>
              <a:prstGeom prst="rect">
                <a:avLst/>
              </a:prstGeom>
              <a:blipFill>
                <a:blip r:embed="rId4"/>
                <a:stretch>
                  <a:fillRect l="-899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8F484C0-BA8F-0003-1523-A28376932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739" y="2456249"/>
            <a:ext cx="7329320" cy="358895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36657D36-C49A-1445-B134-F52308FD6E77}"/>
              </a:ext>
            </a:extLst>
          </p:cNvPr>
          <p:cNvGrpSpPr/>
          <p:nvPr/>
        </p:nvGrpSpPr>
        <p:grpSpPr>
          <a:xfrm>
            <a:off x="769091" y="2924573"/>
            <a:ext cx="414028" cy="882293"/>
            <a:chOff x="12048141" y="4275808"/>
            <a:chExt cx="531200" cy="132343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046D02E-77B7-D8AA-03AD-071C3A502552}"/>
                </a:ext>
              </a:extLst>
            </p:cNvPr>
            <p:cNvSpPr txBox="1"/>
            <p:nvPr/>
          </p:nvSpPr>
          <p:spPr>
            <a:xfrm>
              <a:off x="12089490" y="4275808"/>
              <a:ext cx="42574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887AB8E-B72F-AC78-FF52-3158B38939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48141" y="5000150"/>
              <a:ext cx="531200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4D321E8-ED98-F37E-1240-79B1546CA177}"/>
              </a:ext>
            </a:extLst>
          </p:cNvPr>
          <p:cNvGrpSpPr/>
          <p:nvPr/>
        </p:nvGrpSpPr>
        <p:grpSpPr>
          <a:xfrm>
            <a:off x="1201605" y="2924571"/>
            <a:ext cx="769931" cy="882293"/>
            <a:chOff x="13105407" y="4615458"/>
            <a:chExt cx="1154896" cy="132343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1848852-BDAA-D7E6-12CC-9EC3DD6E62BD}"/>
                </a:ext>
              </a:extLst>
            </p:cNvPr>
            <p:cNvGrpSpPr/>
            <p:nvPr/>
          </p:nvGrpSpPr>
          <p:grpSpPr>
            <a:xfrm>
              <a:off x="13639261" y="4615458"/>
              <a:ext cx="621042" cy="1323439"/>
              <a:chOff x="12027158" y="4275808"/>
              <a:chExt cx="531200" cy="1323439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856F46D-DAE5-6338-6586-76F8E4EDE591}"/>
                  </a:ext>
                </a:extLst>
              </p:cNvPr>
              <p:cNvSpPr txBox="1"/>
              <p:nvPr/>
            </p:nvSpPr>
            <p:spPr>
              <a:xfrm>
                <a:off x="12089490" y="4275808"/>
                <a:ext cx="42574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5A940FA-3DD6-680B-2CFE-B3FF429FC6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90CD859-3119-49B7-9365-04A008134604}"/>
                </a:ext>
              </a:extLst>
            </p:cNvPr>
            <p:cNvSpPr txBox="1"/>
            <p:nvPr/>
          </p:nvSpPr>
          <p:spPr>
            <a:xfrm>
              <a:off x="13105407" y="4957152"/>
              <a:ext cx="497746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8536428-4D7D-7AD3-97C5-05822753A6CF}"/>
              </a:ext>
            </a:extLst>
          </p:cNvPr>
          <p:cNvGrpSpPr/>
          <p:nvPr/>
        </p:nvGrpSpPr>
        <p:grpSpPr>
          <a:xfrm>
            <a:off x="2026785" y="2937822"/>
            <a:ext cx="757803" cy="882293"/>
            <a:chOff x="14343176" y="4635334"/>
            <a:chExt cx="1136705" cy="1323439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B42D487-9674-1C5B-1338-E74AC2048B5E}"/>
                </a:ext>
              </a:extLst>
            </p:cNvPr>
            <p:cNvGrpSpPr/>
            <p:nvPr/>
          </p:nvGrpSpPr>
          <p:grpSpPr>
            <a:xfrm>
              <a:off x="14858839" y="4635334"/>
              <a:ext cx="621042" cy="1323439"/>
              <a:chOff x="12027158" y="4275808"/>
              <a:chExt cx="531200" cy="1323439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4E50773-E0B7-E5C3-A5E8-F0A04B3D0858}"/>
                  </a:ext>
                </a:extLst>
              </p:cNvPr>
              <p:cNvSpPr txBox="1"/>
              <p:nvPr/>
            </p:nvSpPr>
            <p:spPr>
              <a:xfrm>
                <a:off x="12089490" y="4275808"/>
                <a:ext cx="42574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3812D8C-0292-1B22-0905-C33622D86B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4980275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FB20050-BF54-BF92-AB35-9728CCA61550}"/>
                </a:ext>
              </a:extLst>
            </p:cNvPr>
            <p:cNvSpPr txBox="1"/>
            <p:nvPr/>
          </p:nvSpPr>
          <p:spPr>
            <a:xfrm>
              <a:off x="14343176" y="4946564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3E171A9-6A99-70DA-9B94-3821659CBE22}"/>
              </a:ext>
            </a:extLst>
          </p:cNvPr>
          <p:cNvGrpSpPr/>
          <p:nvPr/>
        </p:nvGrpSpPr>
        <p:grpSpPr>
          <a:xfrm>
            <a:off x="3533170" y="2924571"/>
            <a:ext cx="859536" cy="882293"/>
            <a:chOff x="16602754" y="4615458"/>
            <a:chExt cx="1289304" cy="1323439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F0A1C93-FF58-8849-CEE6-2B51BEB6C702}"/>
                </a:ext>
              </a:extLst>
            </p:cNvPr>
            <p:cNvGrpSpPr/>
            <p:nvPr/>
          </p:nvGrpSpPr>
          <p:grpSpPr>
            <a:xfrm>
              <a:off x="16920046" y="4615458"/>
              <a:ext cx="972012" cy="1323439"/>
              <a:chOff x="11924861" y="4255932"/>
              <a:chExt cx="831398" cy="1323439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3E51313-0C46-4C04-3D87-E226B1EDE70C}"/>
                  </a:ext>
                </a:extLst>
              </p:cNvPr>
              <p:cNvSpPr txBox="1"/>
              <p:nvPr/>
            </p:nvSpPr>
            <p:spPr>
              <a:xfrm>
                <a:off x="11924861" y="4255932"/>
                <a:ext cx="831398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F19566E-43D6-8188-61F1-6FFE8CF79B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5040" y="4980276"/>
                <a:ext cx="55126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BF1626F-CB5C-5973-1BAB-83E94379B1CF}"/>
                </a:ext>
              </a:extLst>
            </p:cNvPr>
            <p:cNvSpPr txBox="1"/>
            <p:nvPr/>
          </p:nvSpPr>
          <p:spPr>
            <a:xfrm>
              <a:off x="16602754" y="4963777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3E3B27E-5AE4-32FF-7D0E-1FCF73D26A59}"/>
              </a:ext>
            </a:extLst>
          </p:cNvPr>
          <p:cNvGrpSpPr/>
          <p:nvPr/>
        </p:nvGrpSpPr>
        <p:grpSpPr>
          <a:xfrm>
            <a:off x="2760690" y="2937822"/>
            <a:ext cx="757804" cy="882293"/>
            <a:chOff x="15444034" y="4635334"/>
            <a:chExt cx="1136706" cy="132343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387773C-3B52-97A2-B809-E6643748CAFA}"/>
                </a:ext>
              </a:extLst>
            </p:cNvPr>
            <p:cNvGrpSpPr/>
            <p:nvPr/>
          </p:nvGrpSpPr>
          <p:grpSpPr>
            <a:xfrm>
              <a:off x="15959698" y="4635334"/>
              <a:ext cx="621042" cy="1323439"/>
              <a:chOff x="12027158" y="4275808"/>
              <a:chExt cx="531200" cy="1323439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EA1B1CDA-53CD-5751-860D-0268129CDEB7}"/>
                  </a:ext>
                </a:extLst>
              </p:cNvPr>
              <p:cNvSpPr txBox="1"/>
              <p:nvPr/>
            </p:nvSpPr>
            <p:spPr>
              <a:xfrm>
                <a:off x="12089490" y="4275808"/>
                <a:ext cx="42574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1BA84E2-9D35-B972-CDA5-29161A75DA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4980275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CB02AF4-B2C9-E265-C877-AB083B5280A0}"/>
                </a:ext>
              </a:extLst>
            </p:cNvPr>
            <p:cNvSpPr txBox="1"/>
            <p:nvPr/>
          </p:nvSpPr>
          <p:spPr>
            <a:xfrm>
              <a:off x="15444034" y="4946564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98D212-7F21-6473-48DD-325615D18941}"/>
              </a:ext>
            </a:extLst>
          </p:cNvPr>
          <p:cNvGrpSpPr/>
          <p:nvPr/>
        </p:nvGrpSpPr>
        <p:grpSpPr>
          <a:xfrm>
            <a:off x="1481056" y="4089612"/>
            <a:ext cx="414028" cy="882293"/>
            <a:chOff x="12027158" y="4315759"/>
            <a:chExt cx="531200" cy="1323439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6E79AD4-CDB9-1D56-ADB0-F9E3126401DA}"/>
                </a:ext>
              </a:extLst>
            </p:cNvPr>
            <p:cNvSpPr txBox="1"/>
            <p:nvPr/>
          </p:nvSpPr>
          <p:spPr>
            <a:xfrm>
              <a:off x="12089490" y="4315759"/>
              <a:ext cx="42574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33E23C7-5D29-E135-8506-6DB24DCEF8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27158" y="4980275"/>
              <a:ext cx="531200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DAA2115-8E08-59AA-AF59-5DEEE83C421A}"/>
              </a:ext>
            </a:extLst>
          </p:cNvPr>
          <p:cNvGrpSpPr/>
          <p:nvPr/>
        </p:nvGrpSpPr>
        <p:grpSpPr>
          <a:xfrm>
            <a:off x="2640488" y="4095757"/>
            <a:ext cx="909668" cy="882293"/>
            <a:chOff x="15263732" y="6372236"/>
            <a:chExt cx="1364502" cy="1323439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C95E990-BD01-C443-C932-3E7799EB7EB7}"/>
                </a:ext>
              </a:extLst>
            </p:cNvPr>
            <p:cNvGrpSpPr/>
            <p:nvPr/>
          </p:nvGrpSpPr>
          <p:grpSpPr>
            <a:xfrm>
              <a:off x="15656222" y="6372236"/>
              <a:ext cx="972012" cy="1323439"/>
              <a:chOff x="11985103" y="4324978"/>
              <a:chExt cx="831398" cy="1323439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BFA3A84-F676-CD0D-AD3D-42111009F558}"/>
                  </a:ext>
                </a:extLst>
              </p:cNvPr>
              <p:cNvSpPr txBox="1"/>
              <p:nvPr/>
            </p:nvSpPr>
            <p:spPr>
              <a:xfrm>
                <a:off x="11985103" y="4324978"/>
                <a:ext cx="831398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E3743FA-3BCC-5686-909E-F0CD95FDC1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5133" y="4980275"/>
                <a:ext cx="667024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6D4FC2F-ABF2-D70F-2C18-D0074AA449F4}"/>
                </a:ext>
              </a:extLst>
            </p:cNvPr>
            <p:cNvSpPr txBox="1"/>
            <p:nvPr/>
          </p:nvSpPr>
          <p:spPr>
            <a:xfrm>
              <a:off x="15263732" y="6634296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C02D3F8-7CCE-156D-4D78-6D625EDB30BE}"/>
              </a:ext>
            </a:extLst>
          </p:cNvPr>
          <p:cNvGrpSpPr/>
          <p:nvPr/>
        </p:nvGrpSpPr>
        <p:grpSpPr>
          <a:xfrm>
            <a:off x="1871186" y="4098489"/>
            <a:ext cx="757804" cy="882293"/>
            <a:chOff x="14109779" y="6376334"/>
            <a:chExt cx="1136706" cy="1323439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0A35546-7A0E-1E96-A380-644EA73D2906}"/>
                </a:ext>
              </a:extLst>
            </p:cNvPr>
            <p:cNvGrpSpPr/>
            <p:nvPr/>
          </p:nvGrpSpPr>
          <p:grpSpPr>
            <a:xfrm>
              <a:off x="14625443" y="6376334"/>
              <a:ext cx="621042" cy="1323439"/>
              <a:chOff x="12027158" y="4329076"/>
              <a:chExt cx="531200" cy="1323439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DEBEA23-323F-509C-4500-B15D60050C05}"/>
                  </a:ext>
                </a:extLst>
              </p:cNvPr>
              <p:cNvSpPr txBox="1"/>
              <p:nvPr/>
            </p:nvSpPr>
            <p:spPr>
              <a:xfrm>
                <a:off x="12089490" y="4329076"/>
                <a:ext cx="42574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49CAEFC-0964-8195-5075-3208880CEC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4980275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3A08607-A438-FBE1-CC17-E7420C516AAE}"/>
                </a:ext>
              </a:extLst>
            </p:cNvPr>
            <p:cNvSpPr txBox="1"/>
            <p:nvPr/>
          </p:nvSpPr>
          <p:spPr>
            <a:xfrm>
              <a:off x="14109779" y="6634296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089432-FAD2-F3A5-178D-5481D4C8CF26}"/>
              </a:ext>
            </a:extLst>
          </p:cNvPr>
          <p:cNvGrpSpPr/>
          <p:nvPr/>
        </p:nvGrpSpPr>
        <p:grpSpPr>
          <a:xfrm>
            <a:off x="1464200" y="5240332"/>
            <a:ext cx="414028" cy="882293"/>
            <a:chOff x="12027158" y="4329076"/>
            <a:chExt cx="531200" cy="1323439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AA6B0DE-0FF0-D6FC-05E8-5BFF52177B48}"/>
                </a:ext>
              </a:extLst>
            </p:cNvPr>
            <p:cNvSpPr txBox="1"/>
            <p:nvPr/>
          </p:nvSpPr>
          <p:spPr>
            <a:xfrm>
              <a:off x="12089490" y="4329076"/>
              <a:ext cx="42574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9473566-9F64-B265-A08C-ED11A7DE55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27158" y="4980275"/>
              <a:ext cx="531200" cy="0"/>
            </a:xfrm>
            <a:prstGeom prst="line">
              <a:avLst/>
            </a:prstGeom>
            <a:ln w="285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53CD4EE-2813-A5E2-7B6E-016E1801A81B}"/>
              </a:ext>
            </a:extLst>
          </p:cNvPr>
          <p:cNvGrpSpPr/>
          <p:nvPr/>
        </p:nvGrpSpPr>
        <p:grpSpPr>
          <a:xfrm>
            <a:off x="2612617" y="5224746"/>
            <a:ext cx="914590" cy="882293"/>
            <a:chOff x="15221924" y="8065720"/>
            <a:chExt cx="1371885" cy="1323439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1F42493-5EC6-B2F3-7C20-705FEA3EF9FD}"/>
                </a:ext>
              </a:extLst>
            </p:cNvPr>
            <p:cNvGrpSpPr/>
            <p:nvPr/>
          </p:nvGrpSpPr>
          <p:grpSpPr>
            <a:xfrm>
              <a:off x="15621797" y="8065720"/>
              <a:ext cx="972012" cy="1323439"/>
              <a:chOff x="11977285" y="4305699"/>
              <a:chExt cx="831398" cy="1323439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A62B1F3-C81F-B34B-C79B-2B3F6DA4789F}"/>
                  </a:ext>
                </a:extLst>
              </p:cNvPr>
              <p:cNvSpPr txBox="1"/>
              <p:nvPr/>
            </p:nvSpPr>
            <p:spPr>
              <a:xfrm>
                <a:off x="11977285" y="4305699"/>
                <a:ext cx="831398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C59EC98-82B9-62C5-CDE7-84BA09C432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1000" y="4986901"/>
                <a:ext cx="667024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388A85C-9E52-3499-5DC6-7AB2B5C5EFB1}"/>
                </a:ext>
              </a:extLst>
            </p:cNvPr>
            <p:cNvSpPr txBox="1"/>
            <p:nvPr/>
          </p:nvSpPr>
          <p:spPr>
            <a:xfrm>
              <a:off x="15221924" y="8333741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D17BFF0-F97C-5E26-8B02-D4FB4D99753F}"/>
              </a:ext>
            </a:extLst>
          </p:cNvPr>
          <p:cNvGrpSpPr/>
          <p:nvPr/>
        </p:nvGrpSpPr>
        <p:grpSpPr>
          <a:xfrm>
            <a:off x="1854330" y="5231453"/>
            <a:ext cx="757804" cy="882293"/>
            <a:chOff x="14084495" y="8075780"/>
            <a:chExt cx="1136706" cy="132343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75FD71F1-FCE4-FAF6-4DE4-0D5780AD1DDA}"/>
                </a:ext>
              </a:extLst>
            </p:cNvPr>
            <p:cNvGrpSpPr/>
            <p:nvPr/>
          </p:nvGrpSpPr>
          <p:grpSpPr>
            <a:xfrm>
              <a:off x="14600159" y="8075780"/>
              <a:ext cx="621042" cy="1323439"/>
              <a:chOff x="12027158" y="4315759"/>
              <a:chExt cx="531200" cy="1323439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7A9B372-E7B1-1C03-F9C8-DF2435A0EEB8}"/>
                  </a:ext>
                </a:extLst>
              </p:cNvPr>
              <p:cNvSpPr txBox="1"/>
              <p:nvPr/>
            </p:nvSpPr>
            <p:spPr>
              <a:xfrm>
                <a:off x="12089490" y="4315759"/>
                <a:ext cx="425742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796B3049-E93B-68EF-CD1A-1984F774E3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4980275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C642E6-2476-B85A-BCC9-A962C206D846}"/>
                </a:ext>
              </a:extLst>
            </p:cNvPr>
            <p:cNvSpPr txBox="1"/>
            <p:nvPr/>
          </p:nvSpPr>
          <p:spPr>
            <a:xfrm>
              <a:off x="14084495" y="8320425"/>
              <a:ext cx="497747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40CC0FA-E43B-8430-0A91-6BEB0DC3476E}"/>
              </a:ext>
            </a:extLst>
          </p:cNvPr>
          <p:cNvSpPr txBox="1"/>
          <p:nvPr/>
        </p:nvSpPr>
        <p:spPr>
          <a:xfrm>
            <a:off x="1725530" y="2418013"/>
            <a:ext cx="1503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400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u="sng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endParaRPr lang="en-US" sz="2400" u="sng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508</Words>
  <PresentationFormat>Widescreen</PresentationFormat>
  <Paragraphs>161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Cambria Math</vt:lpstr>
      <vt:lpstr>UTM Avo</vt:lpstr>
      <vt:lpstr>Calibri Light</vt:lpstr>
      <vt:lpstr>1_Office Theme</vt:lpstr>
      <vt:lpstr>Office Theme</vt:lpstr>
      <vt:lpstr>4_Office Theme</vt:lpstr>
      <vt:lpstr>6_Office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2023-12-20T10:01:17Z</dcterms:modified>
</cp:coreProperties>
</file>