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6"/>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2" r:id="rId26"/>
    <p:sldId id="363" r:id="rId27"/>
    <p:sldId id="354" r:id="rId28"/>
    <p:sldId id="375" r:id="rId29"/>
    <p:sldId id="326" r:id="rId30"/>
    <p:sldId id="378" r:id="rId31"/>
    <p:sldId id="374" r:id="rId32"/>
    <p:sldId id="360" r:id="rId33"/>
    <p:sldId id="380" r:id="rId34"/>
    <p:sldId id="3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9" d="100"/>
          <a:sy n="59" d="100"/>
        </p:scale>
        <p:origin x="979" y="9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25.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1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1.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5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25.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image" Target="../media/image36.png"/><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1.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4"/>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a:t>
            </a:r>
            <a:r>
              <a:rPr lang="vi-VN" sz="3600" b="1" dirty="0" smtClean="0">
                <a:solidFill>
                  <a:srgbClr val="000000"/>
                </a:solidFill>
                <a:latin typeface="#9Slide05 Israquella" pitchFamily="2" charset="0"/>
                <a:ea typeface="Courier New" panose="02070309020205020404" pitchFamily="49" charset="0"/>
              </a:rPr>
              <a:t>hệ</a:t>
            </a:r>
            <a:r>
              <a:rPr lang="en-US" sz="3600" b="1" dirty="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hệ: gia đình, nhà trường, xã hội.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Lời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nói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việc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làm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thái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độ</a:t>
            </a:r>
            <a:r>
              <a:rPr lang="en-US" sz="3600" b="1" dirty="0" smtClean="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smtClean="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435372"/>
        </p:xfrm>
        <a:graphic>
          <a:graphicData uri="http://schemas.openxmlformats.org/drawingml/2006/table">
            <a:tbl>
              <a:tblPr firstRow="1" firstCol="1" bandRow="1"/>
              <a:tblGrid>
                <a:gridCol w="2239739"/>
                <a:gridCol w="2655706"/>
                <a:gridCol w="3475516"/>
                <a:gridCol w="2790320"/>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a:t>
            </a:r>
            <a:r>
              <a:rPr lang="en-US" sz="3200" b="1" dirty="0" smtClean="0">
                <a:solidFill>
                  <a:srgbClr val="0000FF"/>
                </a:solidFill>
                <a:latin typeface="SVN-Steady" pitchFamily="50" charset="0"/>
                <a:ea typeface="Times New Roman" panose="02020603050405020304" pitchFamily="18" charset="0"/>
              </a:rPr>
              <a:t>TẬP (THẢO </a:t>
            </a:r>
            <a:r>
              <a:rPr lang="en-US" sz="3200" b="1" dirty="0" smtClean="0">
                <a:solidFill>
                  <a:srgbClr val="0000FF"/>
                </a:solidFill>
                <a:latin typeface="SVN-Steady" pitchFamily="50" charset="0"/>
                <a:ea typeface="Times New Roman" panose="02020603050405020304" pitchFamily="18" charset="0"/>
              </a:rPr>
              <a:t>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5326646"/>
        </p:xfrm>
        <a:graphic>
          <a:graphicData uri="http://schemas.openxmlformats.org/drawingml/2006/table">
            <a:tbl>
              <a:tblPr firstRow="1" firstCol="1" bandRow="1"/>
              <a:tblGrid>
                <a:gridCol w="2347341"/>
                <a:gridCol w="3048624"/>
                <a:gridCol w="3377157"/>
                <a:gridCol w="2924374"/>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smtClean="0">
                          <a:effectLst/>
                          <a:latin typeface="#9Slide05 IcielSanelma" pitchFamily="2" charset="0"/>
                          <a:ea typeface="Times New Roman" panose="02020603050405020304" pitchFamily="18" charset="0"/>
                        </a:rPr>
                        <a:t>- Không sao đâu, mọi chuyện sẽ qua thôi, </a:t>
                      </a:r>
                      <a:r>
                        <a:rPr lang="en-US" sz="2000" b="1" dirty="0" err="1" smtClean="0">
                          <a:effectLst/>
                          <a:latin typeface="#9Slide05 IcielSanelma" pitchFamily="2" charset="0"/>
                          <a:ea typeface="Times New Roman" panose="02020603050405020304" pitchFamily="18" charset="0"/>
                        </a:rPr>
                        <a:t>bố</a:t>
                      </a:r>
                      <a:r>
                        <a:rPr lang="en-US" sz="2000" b="1" baseline="0" dirty="0" smtClean="0">
                          <a:effectLst/>
                          <a:latin typeface="#9Slide05 IcielSanelma" pitchFamily="2" charset="0"/>
                          <a:ea typeface="Times New Roman" panose="02020603050405020304" pitchFamily="18" charset="0"/>
                        </a:rPr>
                        <a:t> </a:t>
                      </a:r>
                      <a:r>
                        <a:rPr lang="en-US" sz="2000" b="1" baseline="0" dirty="0" err="1" smtClean="0">
                          <a:effectLst/>
                          <a:latin typeface="#9Slide05 IcielSanelma" pitchFamily="2" charset="0"/>
                          <a:ea typeface="Times New Roman" panose="02020603050405020304" pitchFamily="18" charset="0"/>
                        </a:rPr>
                        <a:t>mẹ</a:t>
                      </a:r>
                      <a:r>
                        <a:rPr lang="vi-VN" sz="2000" b="1" dirty="0" smtClean="0">
                          <a:effectLst/>
                          <a:latin typeface="#9Slide05 IcielSanelma" pitchFamily="2" charset="0"/>
                          <a:ea typeface="Times New Roman" panose="02020603050405020304" pitchFamily="18" charset="0"/>
                        </a:rPr>
                        <a:t> luôn bên </a:t>
                      </a:r>
                      <a:r>
                        <a:rPr lang="en-US" sz="2000" b="1" dirty="0" smtClean="0">
                          <a:effectLst/>
                          <a:latin typeface="#9Slide05 IcielSanelma" pitchFamily="2" charset="0"/>
                          <a:ea typeface="Times New Roman" panose="02020603050405020304" pitchFamily="18" charset="0"/>
                        </a:rPr>
                        <a:t>con</a:t>
                      </a:r>
                      <a:r>
                        <a:rPr lang="vi-VN" sz="2000" b="1" dirty="0" smtClean="0">
                          <a:effectLst/>
                          <a:latin typeface="#9Slide05 IcielSanelma" pitchFamily="2" charset="0"/>
                          <a:ea typeface="Times New Roman" panose="02020603050405020304" pitchFamily="18" charset="0"/>
                        </a:rPr>
                        <a:t>. </a:t>
                      </a:r>
                      <a:endParaRPr lang="en-US" sz="2000" b="1" dirty="0" smtClean="0">
                        <a:effectLst/>
                        <a:latin typeface="#9Slide05 IcielSanelma" pitchFamily="2" charset="0"/>
                        <a:ea typeface="Times New Roman" panose="02020603050405020304" pitchFamily="18" charset="0"/>
                      </a:endParaRPr>
                    </a:p>
                    <a:p>
                      <a:r>
                        <a:rPr lang="vi-VN" sz="2000" b="1" dirty="0" smtClean="0">
                          <a:solidFill>
                            <a:srgbClr val="000000"/>
                          </a:solidFill>
                          <a:effectLst/>
                          <a:latin typeface="#9Slide05 IcielSanelma" pitchFamily="2" charset="0"/>
                          <a:ea typeface="Courier New" panose="02070309020205020404" pitchFamily="49" charset="0"/>
                        </a:rPr>
                        <a:t>- Hãy để </a:t>
                      </a:r>
                      <a:r>
                        <a:rPr lang="en-US" sz="2000" b="1" dirty="0" smtClean="0">
                          <a:solidFill>
                            <a:srgbClr val="000000"/>
                          </a:solidFill>
                          <a:effectLst/>
                          <a:latin typeface="#9Slide05 IcielSanelma" pitchFamily="2" charset="0"/>
                          <a:ea typeface="Courier New" panose="02070309020205020404" pitchFamily="49" charset="0"/>
                        </a:rPr>
                        <a:t>con</a:t>
                      </a:r>
                      <a:r>
                        <a:rPr lang="vi-VN" sz="2000" b="1" dirty="0" smtClean="0">
                          <a:solidFill>
                            <a:srgbClr val="000000"/>
                          </a:solidFill>
                          <a:effectLst/>
                          <a:latin typeface="#9Slide05 IcielSanelma" pitchFamily="2" charset="0"/>
                          <a:ea typeface="Courier New" panose="02070309020205020404" pitchFamily="49" charset="0"/>
                        </a:rPr>
                        <a:t> giúp </a:t>
                      </a:r>
                      <a:r>
                        <a:rPr lang="en-US" sz="2000" b="1" dirty="0" err="1" smtClean="0">
                          <a:solidFill>
                            <a:srgbClr val="000000"/>
                          </a:solidFill>
                          <a:effectLst/>
                          <a:latin typeface="#9Slide05 IcielSanelma" pitchFamily="2" charset="0"/>
                          <a:ea typeface="Courier New" panose="02070309020205020404" pitchFamily="49" charset="0"/>
                        </a:rPr>
                        <a:t>bố</a:t>
                      </a:r>
                      <a:r>
                        <a:rPr lang="en-US" sz="2000" b="1" baseline="0" dirty="0" smtClean="0">
                          <a:solidFill>
                            <a:srgbClr val="000000"/>
                          </a:solidFill>
                          <a:effectLst/>
                          <a:latin typeface="#9Slide05 IcielSanelma" pitchFamily="2" charset="0"/>
                          <a:ea typeface="Courier New" panose="02070309020205020404" pitchFamily="49" charset="0"/>
                        </a:rPr>
                        <a:t> </a:t>
                      </a:r>
                      <a:r>
                        <a:rPr lang="en-US" sz="2000" b="1" baseline="0" dirty="0" err="1" smtClean="0">
                          <a:solidFill>
                            <a:srgbClr val="000000"/>
                          </a:solidFill>
                          <a:effectLst/>
                          <a:latin typeface="#9Slide05 IcielSanelma" pitchFamily="2" charset="0"/>
                          <a:ea typeface="Courier New" panose="02070309020205020404" pitchFamily="49" charset="0"/>
                        </a:rPr>
                        <a:t>mẹ</a:t>
                      </a:r>
                      <a:r>
                        <a:rPr lang="en-US" sz="2000" b="1" baseline="0" dirty="0" smtClean="0">
                          <a:solidFill>
                            <a:srgbClr val="000000"/>
                          </a:solidFill>
                          <a:effectLst/>
                          <a:latin typeface="#9Slide05 IcielSanelma" pitchFamily="2"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một tay </a:t>
                      </a:r>
                      <a:r>
                        <a:rPr lang="en-US" sz="2000" b="1" dirty="0" smtClean="0">
                          <a:solidFill>
                            <a:srgbClr val="000000"/>
                          </a:solidFill>
                          <a:effectLst/>
                          <a:latin typeface="#9Slide05 IcielSanelma" pitchFamily="2" charset="0"/>
                          <a:ea typeface="Courier New" panose="02070309020205020404" pitchFamily="49" charset="0"/>
                        </a:rPr>
                        <a:t>ạ</a:t>
                      </a:r>
                      <a:r>
                        <a:rPr lang="vi-VN" sz="2000" b="1" dirty="0" smtClean="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smtClean="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smtClean="0">
                        <a:solidFill>
                          <a:srgbClr val="0000FF"/>
                        </a:solidFill>
                        <a:effectLst/>
                        <a:latin typeface="#9Slide05 SVNTaiga" pitchFamily="2" charset="0"/>
                        <a:ea typeface="Times New Roman" panose="02020603050405020304" pitchFamily="18" charset="0"/>
                      </a:endParaRPr>
                    </a:p>
                    <a:p>
                      <a:r>
                        <a:rPr lang="vi-VN" sz="1600" b="1" dirty="0" smtClean="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9Slide05 Brannboll Ny" panose="02000000000000000000" pitchFamily="2" charset="0"/>
                          <a:ea typeface="Courier New" panose="02070309020205020404" pitchFamily="49" charset="0"/>
                        </a:rPr>
                        <a:t>-</a:t>
                      </a:r>
                      <a:r>
                        <a:rPr lang="en-US" sz="1800" b="1" baseline="0" dirty="0" smtClean="0">
                          <a:solidFill>
                            <a:srgbClr val="000000"/>
                          </a:solidFill>
                          <a:effectLst/>
                          <a:latin typeface="#9Slide05 Brannboll Ny" panose="02000000000000000000" pitchFamily="2" charset="0"/>
                          <a:ea typeface="Courier New" panose="02070309020205020404" pitchFamily="49" charset="0"/>
                        </a:rPr>
                        <a:t> </a:t>
                      </a:r>
                      <a:r>
                        <a:rPr lang="vi-VN" sz="1800" b="1" dirty="0" smtClean="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smtClean="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smtClean="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smtClean="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smtClean="0">
                        <a:effectLst/>
                        <a:latin typeface="#9Slide05 Brannboll Ny" panose="02000000000000000000" pitchFamily="2" charset="0"/>
                        <a:ea typeface="Times New Roman" panose="02020603050405020304" pitchFamily="18" charset="0"/>
                      </a:endParaRPr>
                    </a:p>
                    <a:p>
                      <a:r>
                        <a:rPr lang="vi-VN" sz="2000" b="1" dirty="0" smtClean="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3947" y="-24730"/>
            <a:ext cx="1248355" cy="113708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4"/>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50496"/>
            <a:chOff x="676916" y="624234"/>
            <a:chExt cx="10174557" cy="5650496"/>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0" name="Picture 9" descr="IMG_1582517675295_1582518075254">
            <a:extLst>
              <a:ext uri="{FF2B5EF4-FFF2-40B4-BE49-F238E27FC236}"/>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smtClean="0">
                <a:latin typeface="#9Slide05 IcielSanelma" pitchFamily="2" charset="0"/>
              </a:rPr>
              <a:t>    </a:t>
            </a:r>
            <a:r>
              <a:rPr lang="vi-VN" sz="2800" i="1" dirty="0" smtClean="0">
                <a:latin typeface="#9Slide05 IcielSanelma" pitchFamily="2" charset="0"/>
              </a:rPr>
              <a:t>Các</a:t>
            </a:r>
            <a:r>
              <a:rPr lang="vi-VN" sz="2800" dirty="0" smtClean="0">
                <a:latin typeface="#9Slide05 IcielSanelma" pitchFamily="2" charset="0"/>
              </a:rPr>
              <a:t> </a:t>
            </a:r>
            <a:r>
              <a:rPr lang="vi-VN" sz="2800" dirty="0">
                <a:latin typeface="#9Slide05 IcielSanelma" pitchFamily="2" charset="0"/>
              </a:rPr>
              <a:t>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smtClean="0">
                <a:latin typeface="#9Slide05 IcielSanelma" pitchFamily="2" charset="0"/>
              </a:rPr>
              <a:t>    </a:t>
            </a:r>
            <a:r>
              <a:rPr lang="vi-VN" sz="2800" dirty="0" smtClean="0">
                <a:latin typeface="#9Slide05 IcielSanelma" pitchFamily="2" charset="0"/>
              </a:rPr>
              <a:t>Chương </a:t>
            </a:r>
            <a:r>
              <a:rPr lang="vi-VN" sz="2800" dirty="0">
                <a:latin typeface="#9Slide05 IcielSanelma" pitchFamily="2" charset="0"/>
              </a:rPr>
              <a:t>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9Slide05 IcielSmoothy Cursive" panose="00000500000000000000" pitchFamily="2" charset="0"/>
                <a:ea typeface="Arial" panose="020B0604020202020204" pitchFamily="34" charset="0"/>
              </a:rPr>
              <a:t>th</a:t>
            </a:r>
            <a:r>
              <a:rPr lang="en-US" b="1" dirty="0" smtClean="0">
                <a:solidFill>
                  <a:srgbClr val="1D02DA"/>
                </a:solidFill>
                <a:latin typeface="#9Slide05 IcielSmoothy Cursive" panose="00000500000000000000" pitchFamily="2" charset="0"/>
                <a:ea typeface="Arial" panose="020B0604020202020204" pitchFamily="34" charset="0"/>
              </a:rPr>
              <a:t>ể</a:t>
            </a:r>
            <a:r>
              <a:rPr lang="vi-VN" b="1" dirty="0" smtClean="0">
                <a:solidFill>
                  <a:srgbClr val="1D02DA"/>
                </a:solidFill>
                <a:latin typeface="#9Slide05 IcielSmoothy Cursive" panose="00000500000000000000" pitchFamily="2" charset="0"/>
                <a:ea typeface="Arial" panose="020B0604020202020204" pitchFamily="34" charset="0"/>
              </a:rPr>
              <a:t> </a:t>
            </a:r>
            <a:r>
              <a:rPr lang="vi-VN" b="1" dirty="0">
                <a:solidFill>
                  <a:srgbClr val="1D02DA"/>
                </a:solidFill>
                <a:latin typeface="#9Slide05 IcielSmoothy Cursive" panose="00000500000000000000" pitchFamily="2" charset="0"/>
                <a:ea typeface="Arial" panose="020B0604020202020204" pitchFamily="34" charset="0"/>
              </a:rPr>
              <a:t>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3"/>
          <a:stretch>
            <a:fillRect/>
          </a:stretch>
        </p:blipFill>
        <p:spPr>
          <a:xfrm>
            <a:off x="10455564" y="2536095"/>
            <a:ext cx="1410960" cy="1446136"/>
          </a:xfrm>
          <a:prstGeom prst="rect">
            <a:avLst/>
          </a:prstGeom>
        </p:spPr>
      </p:pic>
      <p:pic>
        <p:nvPicPr>
          <p:cNvPr id="11" name="Shape 51"/>
          <p:cNvPicPr/>
          <p:nvPr/>
        </p:nvPicPr>
        <p:blipFill>
          <a:blip r:embed="rId4"/>
          <a:stretch/>
        </p:blipFill>
        <p:spPr>
          <a:xfrm>
            <a:off x="455196" y="244404"/>
            <a:ext cx="3364865" cy="2028488"/>
          </a:xfrm>
          <a:prstGeom prst="rect">
            <a:avLst/>
          </a:prstGeom>
        </p:spPr>
      </p:pic>
      <p:pic>
        <p:nvPicPr>
          <p:cNvPr id="12" name="Shape 53"/>
          <p:cNvPicPr/>
          <p:nvPr/>
        </p:nvPicPr>
        <p:blipFill>
          <a:blip r:embed="rId5"/>
          <a:stretch/>
        </p:blipFill>
        <p:spPr>
          <a:xfrm>
            <a:off x="4155288" y="230781"/>
            <a:ext cx="2531759" cy="2042112"/>
          </a:xfrm>
          <a:prstGeom prst="rect">
            <a:avLst/>
          </a:prstGeom>
        </p:spPr>
      </p:pic>
      <p:pic>
        <p:nvPicPr>
          <p:cNvPr id="13" name="Shape 55"/>
          <p:cNvPicPr/>
          <p:nvPr/>
        </p:nvPicPr>
        <p:blipFill>
          <a:blip r:embed="rId6"/>
          <a:stretch/>
        </p:blipFill>
        <p:spPr>
          <a:xfrm>
            <a:off x="7128751" y="236240"/>
            <a:ext cx="3584575" cy="2031194"/>
          </a:xfrm>
          <a:prstGeom prst="rect">
            <a:avLst/>
          </a:prstGeom>
        </p:spPr>
      </p:pic>
      <p:pic>
        <p:nvPicPr>
          <p:cNvPr id="14" name="Shape 57"/>
          <p:cNvPicPr/>
          <p:nvPr/>
        </p:nvPicPr>
        <p:blipFill>
          <a:blip r:embed="rId7"/>
          <a:stretch/>
        </p:blipFill>
        <p:spPr>
          <a:xfrm>
            <a:off x="701755" y="4334612"/>
            <a:ext cx="3118306" cy="2498658"/>
          </a:xfrm>
          <a:prstGeom prst="rect">
            <a:avLst/>
          </a:prstGeom>
        </p:spPr>
      </p:pic>
      <p:pic>
        <p:nvPicPr>
          <p:cNvPr id="17" name="Shape 61"/>
          <p:cNvPicPr/>
          <p:nvPr/>
        </p:nvPicPr>
        <p:blipFill>
          <a:blip r:embed="rId8"/>
          <a:stretch/>
        </p:blipFill>
        <p:spPr>
          <a:xfrm>
            <a:off x="4372135" y="4334612"/>
            <a:ext cx="3218815" cy="2498658"/>
          </a:xfrm>
          <a:prstGeom prst="rect">
            <a:avLst/>
          </a:prstGeom>
        </p:spPr>
      </p:pic>
      <p:pic>
        <p:nvPicPr>
          <p:cNvPr id="10" name="Picture 9"/>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a:t>
            </a: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latin typeface="SVN-Vanilla Daisy Pro" panose="00000500000000000000" pitchFamily="2" charset="0"/>
                <a:ea typeface="Times New Roman" panose="02020603050405020304" pitchFamily="18" charset="0"/>
              </a:rPr>
              <a:t>Hoạt</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en-US" sz="3200" b="1" dirty="0" err="1" smtClean="0">
                <a:solidFill>
                  <a:srgbClr val="FF0000"/>
                </a:solidFill>
                <a:latin typeface="SVN-Vanilla Daisy Pro" panose="00000500000000000000" pitchFamily="2" charset="0"/>
                <a:ea typeface="Times New Roman" panose="02020603050405020304" pitchFamily="18" charset="0"/>
              </a:rPr>
              <a:t>động</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a:extLst/>
        </p:spPr>
        <p:txBody>
          <a:bodyPr anchor="ctr">
            <a:spAutoFit/>
          </a:bodyPr>
          <a:lstStyle/>
          <a:p>
            <a:pPr algn="ctr">
              <a:defRPr/>
            </a:pP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những</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biểu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hiện</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và</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trái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với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smtClean="0">
                <a:solidFill>
                  <a:prstClr val="black"/>
                </a:solidFill>
                <a:latin typeface="SVN-Vanilla Daisy Pro" panose="00000500000000000000" pitchFamily="2" charset="0"/>
                <a:cs typeface="Times New Roman" panose="02020603050405020304" pitchFamily="18" charset="0"/>
              </a:rPr>
              <a:t>5 </a:t>
            </a:r>
            <a:r>
              <a:rPr lang="en-US" sz="2400" b="1" dirty="0" err="1" smtClean="0">
                <a:solidFill>
                  <a:prstClr val="black"/>
                </a:solidFill>
                <a:latin typeface="SVN-Vanilla Daisy Pro" panose="00000500000000000000" pitchFamily="2" charset="0"/>
                <a:cs typeface="Times New Roman" panose="02020603050405020304" pitchFamily="18" charset="0"/>
              </a:rPr>
              <a:t>bạn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đạị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biểu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Thời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gian</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thảo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luận</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682496"/>
        </p:xfrm>
        <a:graphic>
          <a:graphicData uri="http://schemas.openxmlformats.org/drawingml/2006/table">
            <a:tbl>
              <a:tblPr>
                <a:tableStyleId>{5C22544A-7EE6-4342-B048-85BDC9FD1C3A}</a:tableStyleId>
              </a:tblPr>
              <a:tblGrid>
                <a:gridCol w="8744960"/>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41298"/>
        </p:xfrm>
        <a:graphic>
          <a:graphicData uri="http://schemas.openxmlformats.org/drawingml/2006/table">
            <a:tbl>
              <a:tblPr/>
              <a:tblGrid>
                <a:gridCol w="8348968"/>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3600" b="1" dirty="0" smtClean="0">
                          <a:solidFill>
                            <a:srgbClr val="0000FF"/>
                          </a:solidFill>
                          <a:effectLst/>
                          <a:latin typeface="#9Slide05 Israquella" pitchFamily="2" charset="0"/>
                          <a:ea typeface="Arial" panose="020B0604020202020204" pitchFamily="34" charset="0"/>
                        </a:rPr>
                        <a:t>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420624"/>
        </p:xfrm>
        <a:graphic>
          <a:graphicData uri="http://schemas.openxmlformats.org/drawingml/2006/table">
            <a:tbl>
              <a:tblPr>
                <a:tableStyleId>{5C22544A-7EE6-4342-B048-85BDC9FD1C3A}</a:tableStyleId>
              </a:tblPr>
              <a:tblGrid>
                <a:gridCol w="5982789"/>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523744"/>
        </p:xfrm>
        <a:graphic>
          <a:graphicData uri="http://schemas.openxmlformats.org/drawingml/2006/table">
            <a:tbl>
              <a:tblPr>
                <a:tableStyleId>{5C22544A-7EE6-4342-B048-85BDC9FD1C3A}</a:tableStyleId>
              </a:tblPr>
              <a:tblGrid>
                <a:gridCol w="4971951"/>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23744"/>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9" name="Picture 8"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67712" y="34612"/>
            <a:ext cx="1224513" cy="1115366"/>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3322320"/>
        </p:xfrm>
        <a:graphic>
          <a:graphicData uri="http://schemas.openxmlformats.org/drawingml/2006/table">
            <a:tbl>
              <a:tblPr/>
              <a:tblGrid>
                <a:gridCol w="4258492"/>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3588004"/>
        </p:xfrm>
        <a:graphic>
          <a:graphicData uri="http://schemas.openxmlformats.org/drawingml/2006/table">
            <a:tbl>
              <a:tblPr/>
              <a:tblGrid>
                <a:gridCol w="4123831"/>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smtClean="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4222" y="16395"/>
            <a:ext cx="1670449" cy="1713124"/>
          </a:xfrm>
          <a:prstGeom prst="rect">
            <a:avLst/>
          </a:prstGeom>
        </p:spPr>
      </p:pic>
      <p:pic>
        <p:nvPicPr>
          <p:cNvPr id="7" name="Shape 51"/>
          <p:cNvPicPr/>
          <p:nvPr/>
        </p:nvPicPr>
        <p:blipFill>
          <a:blip r:embed="rId4"/>
          <a:stretch/>
        </p:blipFill>
        <p:spPr>
          <a:xfrm>
            <a:off x="2832788" y="1849434"/>
            <a:ext cx="5552578" cy="2515910"/>
          </a:xfrm>
          <a:prstGeom prst="rect">
            <a:avLst/>
          </a:prstGeom>
        </p:spPr>
      </p:pic>
      <p:sp>
        <p:nvSpPr>
          <p:cNvPr id="3" name="Rectangle 2"/>
          <p:cNvSpPr/>
          <p:nvPr/>
        </p:nvSpPr>
        <p:spPr>
          <a:xfrm>
            <a:off x="1492376" y="4471330"/>
            <a:ext cx="9558797" cy="206082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Hình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Trước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Em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hãy chia sẻ cảm xúc của mình trước những hành động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đó</a:t>
            </a:r>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50496"/>
            <a:chOff x="676916" y="624234"/>
            <a:chExt cx="10174557" cy="5650496"/>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0" name="Picture 9" descr="IMG_1582517675295_1582518075254">
            <a:extLst>
              <a:ext uri="{FF2B5EF4-FFF2-40B4-BE49-F238E27FC236}"/>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và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biểu hiện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a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smtClean="0">
                <a:latin typeface="#9Slide05 IcielSanelma" pitchFamily="2" charset="0"/>
                <a:ea typeface="Arial" panose="020B0604020202020204" pitchFamily="34" charset="0"/>
              </a:rPr>
              <a:t>Bé </a:t>
            </a:r>
            <a:r>
              <a:rPr lang="vi-VN" sz="2400" dirty="0">
                <a:latin typeface="#9Slide05 IcielSanelma" pitchFamily="2" charset="0"/>
                <a:ea typeface="Arial" panose="020B0604020202020204" pitchFamily="34" charset="0"/>
              </a:rPr>
              <a:t>Nguyễn Hải An, 7 tuổi bi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u thần kinh đệm cầu não lan toả - một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hiện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chưa có phương pháp điều tri tối ưu. Thực hiện ưóc nguyện của bé khi còn sống, sau một thời gian điều tri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bệnh viện nhưng không qua khỏi, mẹ bé và gia đình đã quyết định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Hai 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Việc </a:t>
            </a:r>
            <a:r>
              <a:rPr lang="vi-VN" sz="2400" dirty="0">
                <a:solidFill>
                  <a:srgbClr val="000000"/>
                </a:solidFill>
                <a:latin typeface="#9Slide05 IcielSanelma" pitchFamily="2" charset="0"/>
                <a:ea typeface="Courier New" panose="02070309020205020404" pitchFamily="49" charset="0"/>
              </a:rPr>
              <a:t>mẹ bé và gia đình đã cố gắng vượt qua nỗi đau, quyết định thực hiện di nguyện của bé là hiến </a:t>
            </a:r>
            <a:r>
              <a:rPr lang="en-US" sz="2400" dirty="0" err="1" smtClean="0">
                <a:solidFill>
                  <a:srgbClr val="000000"/>
                </a:solidFill>
                <a:latin typeface="#9Slide05 IcielSanelma" pitchFamily="2" charset="0"/>
                <a:ea typeface="Courier New" panose="02070309020205020404" pitchFamily="49" charset="0"/>
              </a:rPr>
              <a:t>tạ</a:t>
            </a:r>
            <a:r>
              <a:rPr lang="vi-VN" sz="2400" dirty="0" smtClean="0">
                <a:solidFill>
                  <a:srgbClr val="000000"/>
                </a:solidFill>
                <a:latin typeface="#9Slide05 IcielSanelma" pitchFamily="2" charset="0"/>
                <a:ea typeface="Courier New" panose="02070309020205020404" pitchFamily="49" charset="0"/>
              </a:rPr>
              <a:t>ng </a:t>
            </a:r>
            <a:r>
              <a:rPr lang="vi-VN" sz="2400" dirty="0">
                <a:solidFill>
                  <a:srgbClr val="000000"/>
                </a:solidFill>
                <a:latin typeface="#9Slide05 IcielSanelma" pitchFamily="2" charset="0"/>
                <a:ea typeface="Courier New" panose="02070309020205020404" pitchFamily="49" charset="0"/>
              </a:rPr>
              <a:t>giác mọc </a:t>
            </a:r>
            <a:r>
              <a:rPr lang="vi-VN" sz="2400" dirty="0" smtClean="0">
                <a:solidFill>
                  <a:srgbClr val="000000"/>
                </a:solidFill>
                <a:latin typeface="#9Slide05 IcielSanelma" pitchFamily="2" charset="0"/>
                <a:ea typeface="Courier New" panose="02070309020205020404" pitchFamily="49" charset="0"/>
              </a:rPr>
              <a:t>để</a:t>
            </a:r>
            <a:r>
              <a:rPr lang="en-US" sz="2400" dirty="0" smtClean="0">
                <a:solidFill>
                  <a:srgbClr val="000000"/>
                </a:solidFill>
                <a:latin typeface="#9Slide05 IcielSanelma" pitchFamily="2" charset="0"/>
                <a:ea typeface="Courier New" panose="02070309020205020404" pitchFamily="49" charset="0"/>
              </a:rPr>
              <a:t> t</a:t>
            </a:r>
            <a:r>
              <a:rPr lang="vi-VN" sz="2400" dirty="0" smtClean="0">
                <a:solidFill>
                  <a:srgbClr val="000000"/>
                </a:solidFill>
                <a:latin typeface="#9Slide05 IcielSanelma" pitchFamily="2" charset="0"/>
                <a:ea typeface="Courier New" panose="02070309020205020404" pitchFamily="49" charset="0"/>
              </a:rPr>
              <a:t>rao </a:t>
            </a:r>
            <a:r>
              <a:rPr lang="vi-VN" sz="2400" dirty="0">
                <a:solidFill>
                  <a:srgbClr val="000000"/>
                </a:solidFill>
                <a:latin typeface="#9Slide05 IcielSanelma" pitchFamily="2" charset="0"/>
                <a:ea typeface="Courier New" panose="02070309020205020404" pitchFamily="49" charset="0"/>
              </a:rPr>
              <a:t>ánh sáng cho người khác vói mục đích </a:t>
            </a:r>
            <a:r>
              <a:rPr lang="vi-VN" sz="2400" dirty="0" smtClean="0">
                <a:solidFill>
                  <a:srgbClr val="000000"/>
                </a:solidFill>
                <a:latin typeface="#9Slide05 IcielSanelma" pitchFamily="2" charset="0"/>
                <a:ea typeface="Courier New" panose="02070309020205020404" pitchFamily="49" charset="0"/>
              </a:rPr>
              <a:t>c</a:t>
            </a:r>
            <a:r>
              <a:rPr lang="en-US" sz="2400" dirty="0" smtClean="0">
                <a:solidFill>
                  <a:srgbClr val="000000"/>
                </a:solidFill>
                <a:latin typeface="#9Slide05 IcielSanelma" pitchFamily="2" charset="0"/>
                <a:ea typeface="Courier New" panose="02070309020205020404" pitchFamily="49" charset="0"/>
              </a:rPr>
              <a:t>ứ</a:t>
            </a:r>
            <a:r>
              <a:rPr lang="vi-VN" sz="2400" dirty="0" smtClean="0">
                <a:solidFill>
                  <a:srgbClr val="000000"/>
                </a:solidFill>
                <a:latin typeface="#9Slide05 IcielSanelma" pitchFamily="2" charset="0"/>
                <a:ea typeface="Courier New" panose="02070309020205020404" pitchFamily="49" charset="0"/>
              </a:rPr>
              <a:t>u </a:t>
            </a:r>
            <a:r>
              <a:rPr lang="vi-VN" sz="2400" dirty="0">
                <a:solidFill>
                  <a:srgbClr val="000000"/>
                </a:solidFill>
                <a:latin typeface="#9Slide05 IcielSanelma" pitchFamily="2" charset="0"/>
                <a:ea typeface="Courier New" panose="02070309020205020404" pitchFamily="49" charset="0"/>
              </a:rPr>
              <a:t>người, làm việc thiện </a:t>
            </a:r>
            <a:r>
              <a:rPr lang="vi-VN" sz="2400" dirty="0" smtClean="0">
                <a:solidFill>
                  <a:srgbClr val="000000"/>
                </a:solidFill>
                <a:latin typeface="#9Slide05 IcielSanelma" pitchFamily="2" charset="0"/>
                <a:ea typeface="Courier New" panose="02070309020205020404" pitchFamily="49" charset="0"/>
              </a:rPr>
              <a:t>đã</a:t>
            </a:r>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viết </a:t>
            </a:r>
            <a:r>
              <a:rPr lang="vi-VN" sz="2400" dirty="0">
                <a:solidFill>
                  <a:srgbClr val="000000"/>
                </a:solidFill>
                <a:latin typeface="#9Slide05 IcielSanelma" pitchFamily="2" charset="0"/>
                <a:ea typeface="Courier New" panose="02070309020205020404" pitchFamily="49" charset="0"/>
              </a:rPr>
              <a:t>nên câu chuyện đẹp về lòng nhân ái, biết sống vì người khác, đem </a:t>
            </a:r>
            <a:r>
              <a:rPr lang="vi-VN" sz="2400" dirty="0" smtClean="0">
                <a:solidFill>
                  <a:srgbClr val="000000"/>
                </a:solidFill>
                <a:latin typeface="#9Slide05 IcielSanelma" pitchFamily="2" charset="0"/>
                <a:ea typeface="Courier New" panose="02070309020205020404" pitchFamily="49" charset="0"/>
              </a:rPr>
              <a:t>l</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i </a:t>
            </a:r>
            <a:r>
              <a:rPr lang="vi-VN" sz="2400" dirty="0">
                <a:solidFill>
                  <a:srgbClr val="000000"/>
                </a:solidFill>
                <a:latin typeface="#9Slide05 IcielSanelma" pitchFamily="2" charset="0"/>
                <a:ea typeface="Courier New" panose="02070309020205020404" pitchFamily="49" charset="0"/>
              </a:rPr>
              <a:t>họnh phúc cho người khác để sự sống mãi tiếp nối, trường tồn.</a:t>
            </a:r>
            <a:r>
              <a:rPr lang="vi-VN" sz="2400" i="1" dirty="0" smtClean="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là di nguyện của con. Lúc con còn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ỉ</a:t>
            </a:r>
            <a:r>
              <a:rPr lang="vi-VN" sz="2400" dirty="0" smtClean="0">
                <a:latin typeface="#9Slide05 IcielSanelma" pitchFamily="2" charset="0"/>
                <a:ea typeface="Arial" panose="020B0604020202020204" pitchFamily="34" charset="0"/>
              </a:rPr>
              <a:t>nh </a:t>
            </a:r>
            <a:r>
              <a:rPr lang="vi-VN" sz="2400" dirty="0">
                <a:latin typeface="#9Slide05 IcielSanelma" pitchFamily="2" charset="0"/>
                <a:ea typeface="Arial" panose="020B0604020202020204" pitchFamily="34" charset="0"/>
              </a:rPr>
              <a:t>táo, hai mẹ con hay thủ </a:t>
            </a:r>
            <a:r>
              <a:rPr lang="en-US" sz="2400" dirty="0" err="1" smtClean="0">
                <a:latin typeface="#9Slide05 IcielSanelma" pitchFamily="2" charset="0"/>
                <a:ea typeface="Arial" panose="020B0604020202020204" pitchFamily="34" charset="0"/>
              </a:rPr>
              <a:t>thỉ</a:t>
            </a:r>
            <a:r>
              <a:rPr lang="en-US"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a:t>
            </a:r>
            <a:r>
              <a:rPr lang="vi-VN" sz="2400" dirty="0">
                <a:latin typeface="#9Slide05 IcielSanelma" pitchFamily="2" charset="0"/>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56457" y="-470899"/>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0" y="0"/>
            <a:ext cx="1213008" cy="1243997"/>
          </a:xfrm>
          <a:prstGeom prst="rect">
            <a:avLst/>
          </a:prstGeom>
        </p:spPr>
      </p:pic>
      <p:pic>
        <p:nvPicPr>
          <p:cNvPr id="13" name="Shape 53"/>
          <p:cNvPicPr/>
          <p:nvPr/>
        </p:nvPicPr>
        <p:blipFill>
          <a:blip r:embed="rId5"/>
          <a:stretch/>
        </p:blipFill>
        <p:spPr>
          <a:xfrm>
            <a:off x="397566" y="3791246"/>
            <a:ext cx="3220278" cy="2638087"/>
          </a:xfrm>
          <a:prstGeom prst="rect">
            <a:avLst/>
          </a:prstGeom>
        </p:spPr>
      </p:pic>
      <p:pic>
        <p:nvPicPr>
          <p:cNvPr id="12" name="Picture 11"/>
          <p:cNvPicPr>
            <a:picLocks noChangeAspect="1"/>
          </p:cNvPicPr>
          <p:nvPr/>
        </p:nvPicPr>
        <p:blipFill>
          <a:blip r:embed="rId6"/>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smtClean="0">
                <a:solidFill>
                  <a:srgbClr val="353635"/>
                </a:solidFill>
                <a:latin typeface="#9Slide05 IcielSanelma" pitchFamily="2" charset="0"/>
                <a:ea typeface="Times New Roman" panose="02020603050405020304" pitchFamily="18" charset="0"/>
              </a:rPr>
              <a:t>ớc </a:t>
            </a:r>
            <a:r>
              <a:rPr lang="vi-VN" sz="2400" dirty="0">
                <a:solidFill>
                  <a:srgbClr val="353635"/>
                </a:solidFill>
                <a:latin typeface="#9Slide05 IcielSanelma" pitchFamily="2" charset="0"/>
                <a:ea typeface="Times New Roman" panose="02020603050405020304" pitchFamily="18" charset="0"/>
              </a:rPr>
              <a:t>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2201</Words>
  <PresentationFormat>Widescreen</PresentationFormat>
  <Paragraphs>213</Paragraphs>
  <Slides>30</Slides>
  <Notes>5</Notes>
  <HiddenSlides>0</HiddenSlides>
  <MMClips>0</MMClips>
  <ScaleCrop>false</ScaleCrop>
  <HeadingPairs>
    <vt:vector size="6" baseType="variant">
      <vt:variant>
        <vt:lpstr>Fonts Used</vt:lpstr>
      </vt:variant>
      <vt:variant>
        <vt:i4>37</vt:i4>
      </vt:variant>
      <vt:variant>
        <vt:lpstr>Theme</vt:lpstr>
      </vt:variant>
      <vt:variant>
        <vt:i4>5</vt:i4>
      </vt:variant>
      <vt:variant>
        <vt:lpstr>Slide Titles</vt:lpstr>
      </vt:variant>
      <vt:variant>
        <vt:i4>30</vt:i4>
      </vt:variant>
    </vt:vector>
  </HeadingPairs>
  <TitlesOfParts>
    <vt:vector size="72" baseType="lpstr">
      <vt:lpstr>Arial Unicode MS</vt:lpstr>
      <vt:lpstr>Microsoft YaHei</vt:lpstr>
      <vt:lpstr>SimSun</vt:lpstr>
      <vt:lpstr>#9Slide03 Arima Madurai Black</vt:lpstr>
      <vt:lpstr>#9Slide03 Aturdida</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Calibri</vt:lpstr>
      <vt:lpstr>Calibri Light</vt:lpstr>
      <vt:lpstr>Cambria</vt:lpstr>
      <vt:lpstr>Courier New</vt:lpstr>
      <vt:lpstr>Helvetica Neue</vt:lpstr>
      <vt:lpstr>SVN-Steady</vt:lpstr>
      <vt:lpstr>SVN-Student</vt:lpstr>
      <vt:lpstr>SVN-Vanilla Daisy Pro</vt:lpstr>
      <vt:lpstr>SVN-Very Berry</vt:lpstr>
      <vt:lpstr>SVN-Wallington</vt:lpstr>
      <vt:lpstr>Symbol</vt:lpstr>
      <vt:lpstr>Times</vt:lpstr>
      <vt:lpstr>Times New Roman</vt:lpstr>
      <vt:lpstr>Trebuchet MS</vt:lpstr>
      <vt:lpstr>Verdana</vt:lpstr>
      <vt:lpstr>Wingdings</vt:lpstr>
      <vt:lpstr>Wingdings 3</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2021-06-28T15:32:15Z</dcterms:created>
  <dcterms:modified xsi:type="dcterms:W3CDTF">2021-07-07T16:22:21Z</dcterms:modified>
</cp:coreProperties>
</file>