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wav" ContentType="audio/x-wav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72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425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00"/>
    <a:srgbClr val="CC00FF"/>
    <a:srgbClr val="00FF00"/>
    <a:srgbClr val="FF00FF"/>
    <a:srgbClr val="CCFF99"/>
    <a:srgbClr val="FFFFFF"/>
    <a:srgbClr val="8D410D"/>
    <a:srgbClr val="96571E"/>
    <a:srgbClr val="60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15" autoAdjust="0"/>
    <p:restoredTop sz="94364" autoAdjust="0"/>
  </p:normalViewPr>
  <p:slideViewPr>
    <p:cSldViewPr snapToGrid="0">
      <p:cViewPr varScale="1">
        <p:scale>
          <a:sx n="66" d="100"/>
          <a:sy n="66" d="100"/>
        </p:scale>
        <p:origin x="6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1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08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8519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94468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03152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13253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0620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617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1477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033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54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46931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00255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53727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6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8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8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1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397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gif"/><Relationship Id="rId18" Type="http://schemas.openxmlformats.org/officeDocument/2006/relationships/image" Target="../media/image13.png"/><Relationship Id="rId26" Type="http://schemas.openxmlformats.org/officeDocument/2006/relationships/slide" Target="slide5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5.png"/><Relationship Id="rId7" Type="http://schemas.openxmlformats.org/officeDocument/2006/relationships/image" Target="../media/image3.png"/><Relationship Id="rId12" Type="http://schemas.openxmlformats.org/officeDocument/2006/relationships/image" Target="../media/image8.gif"/><Relationship Id="rId17" Type="http://schemas.openxmlformats.org/officeDocument/2006/relationships/slide" Target="slide8.xml"/><Relationship Id="rId25" Type="http://schemas.openxmlformats.org/officeDocument/2006/relationships/image" Target="../media/image17.png"/><Relationship Id="rId2" Type="http://schemas.openxmlformats.org/officeDocument/2006/relationships/audio" Target="../media/media1.wma"/><Relationship Id="rId16" Type="http://schemas.openxmlformats.org/officeDocument/2006/relationships/image" Target="../media/image12.gif"/><Relationship Id="rId20" Type="http://schemas.openxmlformats.org/officeDocument/2006/relationships/slide" Target="slide2.xml"/><Relationship Id="rId29" Type="http://schemas.openxmlformats.org/officeDocument/2006/relationships/image" Target="../media/image19.png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24" Type="http://schemas.openxmlformats.org/officeDocument/2006/relationships/slide" Target="slide4.xml"/><Relationship Id="rId32" Type="http://schemas.openxmlformats.org/officeDocument/2006/relationships/image" Target="../media/image21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23" Type="http://schemas.openxmlformats.org/officeDocument/2006/relationships/image" Target="../media/image16.png"/><Relationship Id="rId28" Type="http://schemas.openxmlformats.org/officeDocument/2006/relationships/slide" Target="slide6.xml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31" Type="http://schemas.openxmlformats.org/officeDocument/2006/relationships/image" Target="../media/image20.png"/><Relationship Id="rId4" Type="http://schemas.openxmlformats.org/officeDocument/2006/relationships/audio" Target="../media/audio1.wav"/><Relationship Id="rId9" Type="http://schemas.openxmlformats.org/officeDocument/2006/relationships/image" Target="../media/image5.png"/><Relationship Id="rId14" Type="http://schemas.openxmlformats.org/officeDocument/2006/relationships/image" Target="../media/image10.gif"/><Relationship Id="rId22" Type="http://schemas.openxmlformats.org/officeDocument/2006/relationships/slide" Target="slide3.xml"/><Relationship Id="rId27" Type="http://schemas.openxmlformats.org/officeDocument/2006/relationships/image" Target="../media/image18.png"/><Relationship Id="rId30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" y="948"/>
            <a:ext cx="12187269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71485"/>
            <a:ext cx="2639810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1" y="-974833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43" name="mau5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81011"/>
            <a:ext cx="2633741" cy="2639810"/>
          </a:xfrm>
          <a:prstGeom prst="rect">
            <a:avLst/>
          </a:prstGeom>
        </p:spPr>
      </p:pic>
      <p:pic>
        <p:nvPicPr>
          <p:cNvPr id="144" name="mau6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4267200" y="704850"/>
            <a:ext cx="7677150" cy="5334000"/>
          </a:xfrm>
          <a:prstGeom prst="rect">
            <a:avLst/>
          </a:prstGeom>
          <a:blipFill dpi="0" rotWithShape="1"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Câu hỏi 1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Đáp án 1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2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2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3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3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4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4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5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5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6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6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284" y="2766219"/>
            <a:ext cx="9793432" cy="1325563"/>
          </a:xfrm>
        </p:spPr>
        <p:txBody>
          <a:bodyPr/>
          <a:lstStyle/>
          <a:p>
            <a:r>
              <a:rPr lang="en-US" b="1"/>
              <a:t>Làm tiếp nội dung bài học vào đây bạn nhé!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5542" y="3941814"/>
            <a:ext cx="10580915" cy="5256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solidFill>
                  <a:srgbClr val="FF0000"/>
                </a:solidFill>
              </a:rPr>
              <a:t>ĐĂNG KÝ </a:t>
            </a:r>
            <a:r>
              <a:rPr lang="en-US" sz="2000" b="1">
                <a:solidFill>
                  <a:schemeClr val="accent1">
                    <a:lumMod val="75000"/>
                  </a:schemeClr>
                </a:solidFill>
              </a:rPr>
              <a:t>ủng hộ kênh, tạo động lực cho mình làm thêm nhiều trò chơi hơn trong thời gian tới bạn nhé !</a:t>
            </a:r>
          </a:p>
        </p:txBody>
      </p:sp>
    </p:spTree>
    <p:extLst>
      <p:ext uri="{BB962C8B-B14F-4D97-AF65-F5344CB8AC3E}">
        <p14:creationId xmlns:p14="http://schemas.microsoft.com/office/powerpoint/2010/main" val="3696904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118</Words>
  <PresentationFormat>Màn hình rộng</PresentationFormat>
  <Paragraphs>17</Paragraphs>
  <Slides>9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9</vt:i4>
      </vt:variant>
    </vt:vector>
  </HeadingPairs>
  <TitlesOfParts>
    <vt:vector size="14" baseType="lpstr">
      <vt:lpstr>Calibri</vt:lpstr>
      <vt:lpstr>Calibri Light</vt:lpstr>
      <vt:lpstr>Arial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Làm tiếp nội dung bài học vào đây bạn nhé!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2018-10-29T09:59:25Z</dcterms:created>
  <dcterms:modified xsi:type="dcterms:W3CDTF">2023-09-16T10:52:37Z</dcterms:modified>
</cp:coreProperties>
</file>