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629CD-435B-438B-BD13-C40EEAE10B5A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33D04-5173-415E-A591-1DAAB0736C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2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9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6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8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2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6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3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1FD98-34FE-4F50-BF5D-8EF7C19B916F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istrator\Desktop\Swamp_Stomp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5.xml"/><Relationship Id="rId18" Type="http://schemas.openxmlformats.org/officeDocument/2006/relationships/slide" Target="slide12.xml"/><Relationship Id="rId3" Type="http://schemas.openxmlformats.org/officeDocument/2006/relationships/image" Target="../media/image6.png"/><Relationship Id="rId21" Type="http://schemas.openxmlformats.org/officeDocument/2006/relationships/image" Target="../media/image11.png"/><Relationship Id="rId7" Type="http://schemas.openxmlformats.org/officeDocument/2006/relationships/slide" Target="slide3.xml"/><Relationship Id="rId12" Type="http://schemas.openxmlformats.org/officeDocument/2006/relationships/slide" Target="slide4.xml"/><Relationship Id="rId17" Type="http://schemas.openxmlformats.org/officeDocument/2006/relationships/slide" Target="slide10.xml"/><Relationship Id="rId2" Type="http://schemas.openxmlformats.org/officeDocument/2006/relationships/image" Target="../media/image5.png"/><Relationship Id="rId16" Type="http://schemas.openxmlformats.org/officeDocument/2006/relationships/slide" Target="slide9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5" Type="http://schemas.openxmlformats.org/officeDocument/2006/relationships/slide" Target="slide8.xml"/><Relationship Id="rId10" Type="http://schemas.openxmlformats.org/officeDocument/2006/relationships/slide" Target="slide2.xml"/><Relationship Id="rId19" Type="http://schemas.openxmlformats.org/officeDocument/2006/relationships/slide" Target="slide13.xml"/><Relationship Id="rId4" Type="http://schemas.openxmlformats.org/officeDocument/2006/relationships/image" Target="../media/image7.png"/><Relationship Id="rId9" Type="http://schemas.openxmlformats.org/officeDocument/2006/relationships/slide" Target="slide11.xml"/><Relationship Id="rId1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800" y="352425"/>
            <a:ext cx="62357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>
                <a:solidFill>
                  <a:srgbClr val="FF0000"/>
                </a:solidFill>
              </a:rPr>
              <a:t>Trò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Chơi</a:t>
            </a:r>
            <a:r>
              <a:rPr lang="en-US" sz="4800" dirty="0">
                <a:solidFill>
                  <a:srgbClr val="FF0000"/>
                </a:solidFill>
              </a:rPr>
              <a:t> ‘’ </a:t>
            </a:r>
            <a:r>
              <a:rPr lang="en-US" sz="4800" dirty="0" err="1">
                <a:solidFill>
                  <a:srgbClr val="FF0000"/>
                </a:solidFill>
              </a:rPr>
              <a:t>Đua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xe</a:t>
            </a:r>
            <a:r>
              <a:rPr lang="en-US" sz="4800" dirty="0">
                <a:solidFill>
                  <a:srgbClr val="FF0000"/>
                </a:solidFill>
              </a:rPr>
              <a:t> ’’</a:t>
            </a:r>
          </a:p>
        </p:txBody>
      </p:sp>
      <p:pic>
        <p:nvPicPr>
          <p:cNvPr id="6" name="Content Placeholder 5" descr="2e74a5589f751cdaac3d07d5c8239e1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3247" y="1663700"/>
            <a:ext cx="4425705" cy="4130811"/>
          </a:xfrm>
        </p:spPr>
      </p:pic>
      <p:sp>
        <p:nvSpPr>
          <p:cNvPr id="7" name="Rectangle 6"/>
          <p:cNvSpPr/>
          <p:nvPr/>
        </p:nvSpPr>
        <p:spPr>
          <a:xfrm>
            <a:off x="5232400" y="4711700"/>
            <a:ext cx="1219200" cy="1193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8608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63627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10" name="Picture 9" descr="3a5cd02abf0e5cda3bdc3b8850337a3f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89066" y="4051300"/>
            <a:ext cx="3463234" cy="3463234"/>
          </a:xfrm>
          <a:prstGeom prst="rect">
            <a:avLst/>
          </a:prstGeom>
        </p:spPr>
      </p:pic>
      <p:pic>
        <p:nvPicPr>
          <p:cNvPr id="11" name="Swamp_Stom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0" y="0"/>
            <a:ext cx="863600" cy="81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447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245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581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366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2745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928639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3084" y="4834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724365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204151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237756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616262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154167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75578" y="587636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3" y="5782234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84091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0521" y="2737617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9321" y="2217403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6715" y="4251008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39162" y="4629514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73983" y="4167419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96065" y="477643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1752" y="4695556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4017" y="280387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2817" y="228366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00211" y="431726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12658" y="469577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47479" y="423368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375601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5248" y="3754651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83391"/>
            <a:ext cx="1137635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304" y="2416187"/>
            <a:ext cx="1866641" cy="1705240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96782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75288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13193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265608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45736" y="2667972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9" y="5933075"/>
            <a:ext cx="4808980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83560" y="365526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44560" y="370865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8700" y="0"/>
            <a:ext cx="11684000" cy="2692400"/>
          </a:xfrm>
          <a:prstGeom prst="rect">
            <a:avLst/>
          </a:prstGeom>
        </p:spPr>
      </p:pic>
      <p:pic>
        <p:nvPicPr>
          <p:cNvPr id="5" name="Picture 4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171700"/>
            <a:ext cx="11620500" cy="2336800"/>
          </a:xfrm>
          <a:prstGeom prst="rect">
            <a:avLst/>
          </a:prstGeom>
        </p:spPr>
      </p:pic>
      <p:pic>
        <p:nvPicPr>
          <p:cNvPr id="6" name="Picture 5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7600" y="4216400"/>
            <a:ext cx="11709400" cy="2425700"/>
          </a:xfrm>
          <a:prstGeom prst="rect">
            <a:avLst/>
          </a:prstGeom>
        </p:spPr>
      </p:pic>
      <p:pic>
        <p:nvPicPr>
          <p:cNvPr id="7" name="Picture 6" descr="2e74a5589f751cdaac3d07d5c8239e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860613" y="0"/>
            <a:ext cx="2501900" cy="2362200"/>
          </a:xfrm>
          <a:prstGeom prst="rect">
            <a:avLst/>
          </a:prstGeom>
        </p:spPr>
      </p:pic>
      <p:pic>
        <p:nvPicPr>
          <p:cNvPr id="8" name="Picture 7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58800" y="1993900"/>
            <a:ext cx="2438400" cy="2362200"/>
          </a:xfrm>
          <a:prstGeom prst="rect">
            <a:avLst/>
          </a:prstGeom>
        </p:spPr>
      </p:pic>
      <p:pic>
        <p:nvPicPr>
          <p:cNvPr id="9" name="Picture 8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46100" y="4000500"/>
            <a:ext cx="2438400" cy="2362200"/>
          </a:xfrm>
          <a:prstGeom prst="rect">
            <a:avLst/>
          </a:prstGeom>
        </p:spPr>
      </p:pic>
      <p:pic>
        <p:nvPicPr>
          <p:cNvPr id="11" name="Picture 10" descr="2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49315" y="2624515"/>
            <a:ext cx="2014331" cy="1210789"/>
          </a:xfrm>
          <a:prstGeom prst="rect">
            <a:avLst/>
          </a:prstGeom>
        </p:spPr>
      </p:pic>
      <p:pic>
        <p:nvPicPr>
          <p:cNvPr id="12" name="Picture 11" descr="2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388536" y="4638456"/>
            <a:ext cx="2173355" cy="1247313"/>
          </a:xfrm>
          <a:prstGeom prst="rect">
            <a:avLst/>
          </a:prstGeom>
        </p:spPr>
      </p:pic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9518116" y="779929"/>
            <a:ext cx="1022884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sp>
        <p:nvSpPr>
          <p:cNvPr id="16" name="Rectangle 15">
            <a:hlinkClick r:id="rId8" action="ppaction://hlinksldjump"/>
          </p:cNvPr>
          <p:cNvSpPr/>
          <p:nvPr/>
        </p:nvSpPr>
        <p:spPr>
          <a:xfrm>
            <a:off x="9603282" y="2829339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sp>
        <p:nvSpPr>
          <p:cNvPr id="17" name="Rectangle 16">
            <a:hlinkClick r:id="rId9" action="ppaction://hlinksldjump"/>
          </p:cNvPr>
          <p:cNvSpPr/>
          <p:nvPr/>
        </p:nvSpPr>
        <p:spPr>
          <a:xfrm>
            <a:off x="9630175" y="4927079"/>
            <a:ext cx="999726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pic>
        <p:nvPicPr>
          <p:cNvPr id="10" name="Picture 9" descr="23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461812" y="611161"/>
            <a:ext cx="2014330" cy="1319459"/>
          </a:xfrm>
          <a:prstGeom prst="rect">
            <a:avLst/>
          </a:prstGeom>
        </p:spPr>
      </p:pic>
      <p:sp>
        <p:nvSpPr>
          <p:cNvPr id="18" name="Rectangle 17">
            <a:hlinkClick r:id="rId12" action="ppaction://hlinksldjump"/>
          </p:cNvPr>
          <p:cNvSpPr/>
          <p:nvPr/>
        </p:nvSpPr>
        <p:spPr>
          <a:xfrm>
            <a:off x="6349092" y="81130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19" name="Rectangle 18">
            <a:hlinkClick r:id="rId13" action="ppaction://hlinksldjump"/>
          </p:cNvPr>
          <p:cNvSpPr/>
          <p:nvPr/>
        </p:nvSpPr>
        <p:spPr>
          <a:xfrm>
            <a:off x="3812080" y="815788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0" name="Rectangle 19">
            <a:hlinkClick r:id="rId14" action="ppaction://hlinksldjump"/>
          </p:cNvPr>
          <p:cNvSpPr/>
          <p:nvPr/>
        </p:nvSpPr>
        <p:spPr>
          <a:xfrm>
            <a:off x="1301963" y="79337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sp>
        <p:nvSpPr>
          <p:cNvPr id="21" name="Rectangle 20">
            <a:hlinkClick r:id="rId15" action="ppaction://hlinksldjump"/>
          </p:cNvPr>
          <p:cNvSpPr/>
          <p:nvPr/>
        </p:nvSpPr>
        <p:spPr>
          <a:xfrm>
            <a:off x="6447705" y="2847268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22" name="Rectangle 21">
            <a:hlinkClick r:id="rId16" action="ppaction://hlinksldjump"/>
          </p:cNvPr>
          <p:cNvSpPr/>
          <p:nvPr/>
        </p:nvSpPr>
        <p:spPr>
          <a:xfrm>
            <a:off x="3924140" y="2851750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3" name="Rectangle 22">
            <a:hlinkClick r:id="rId17" action="ppaction://hlinksldjump"/>
          </p:cNvPr>
          <p:cNvSpPr/>
          <p:nvPr/>
        </p:nvSpPr>
        <p:spPr>
          <a:xfrm>
            <a:off x="1358153" y="2810435"/>
            <a:ext cx="965947" cy="96000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sp>
        <p:nvSpPr>
          <p:cNvPr id="24" name="Rectangle 23">
            <a:hlinkClick r:id="rId18" action="ppaction://hlinksldjump"/>
          </p:cNvPr>
          <p:cNvSpPr/>
          <p:nvPr/>
        </p:nvSpPr>
        <p:spPr>
          <a:xfrm>
            <a:off x="6456279" y="4960210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25" name="Rectangle 24">
            <a:hlinkClick r:id="rId19" action="ppaction://hlinksldjump"/>
          </p:cNvPr>
          <p:cNvSpPr/>
          <p:nvPr/>
        </p:nvSpPr>
        <p:spPr>
          <a:xfrm>
            <a:off x="3918488" y="4927079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6" name="Rectangle 25">
            <a:hlinkClick r:id="rId20" action="ppaction://hlinksldjump"/>
          </p:cNvPr>
          <p:cNvSpPr/>
          <p:nvPr/>
        </p:nvSpPr>
        <p:spPr>
          <a:xfrm>
            <a:off x="1327688" y="4920453"/>
            <a:ext cx="1034512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pic>
        <p:nvPicPr>
          <p:cNvPr id="27" name="Picture 26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52087" y="-212035"/>
            <a:ext cx="1397931" cy="1003300"/>
          </a:xfrm>
          <a:prstGeom prst="rect">
            <a:avLst/>
          </a:prstGeom>
        </p:spPr>
      </p:pic>
      <p:pic>
        <p:nvPicPr>
          <p:cNvPr id="28" name="Picture 27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279200" y="1716157"/>
            <a:ext cx="1397931" cy="1003300"/>
          </a:xfrm>
          <a:prstGeom prst="rect">
            <a:avLst/>
          </a:prstGeom>
        </p:spPr>
      </p:pic>
      <p:pic>
        <p:nvPicPr>
          <p:cNvPr id="29" name="Picture 28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25582" y="3790123"/>
            <a:ext cx="1397931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3 4.81481E-6 L -0.47247 0.0060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247 0.00601 L -0.67955 4.8148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955 4.81481E-6 L -0.8921 0.0020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3.33333E-6 L -0.46597 0.0018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597 0.00186 L -0.6763 -3.33333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-1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63 -3.33333E-6 L -0.92412 0.0020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1.24884E-6 L -0.46198 0.00208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198 0.00208 L -0.67058 0.00995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058 0.00995 L -0.92058 0.0178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4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1" animBg="1"/>
      <p:bldP spid="25" grpId="1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6259" y="267739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5059" y="215718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42453" y="419078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354900" y="456929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89721" y="410720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10047" y="2514599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3883" y="2528048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68316" y="3534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6871" y="3576169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67957" y="4531659"/>
            <a:ext cx="477370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 </a:t>
            </a:r>
          </a:p>
        </p:txBody>
      </p:sp>
      <p:pic>
        <p:nvPicPr>
          <p:cNvPr id="21" name="Picture 20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56495" y="4840941"/>
            <a:ext cx="3336693" cy="2017059"/>
          </a:xfrm>
          <a:prstGeom prst="rect">
            <a:avLst/>
          </a:prstGeom>
        </p:spPr>
      </p:pic>
      <p:pic>
        <p:nvPicPr>
          <p:cNvPr id="23" name="Picture 22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2" y="3657598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3590365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3541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0777" y="927847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đây2 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2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3882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77669" y="4531659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đây3 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2665" y="29336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1465" y="24134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48859" y="44470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61306" y="48255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96127" y="43634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18984" y="4991357"/>
            <a:ext cx="3873016" cy="20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3" y="4693022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4598894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66584" y="50377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955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753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4089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874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253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 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52284" y="5088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307</Words>
  <PresentationFormat>Widescreen</PresentationFormat>
  <Paragraphs>124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Rounded MT Bold</vt:lpstr>
      <vt:lpstr>Calibri</vt:lpstr>
      <vt:lpstr>Calibri Light</vt:lpstr>
      <vt:lpstr>Times New Roman</vt:lpstr>
      <vt:lpstr>Office Theme</vt:lpstr>
      <vt:lpstr>Trò Chơi ‘’ Đua xe ’’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2017-02-20T05:40:09Z</dcterms:created>
  <dcterms:modified xsi:type="dcterms:W3CDTF">2021-01-29T09:47:51Z</dcterms:modified>
</cp:coreProperties>
</file>