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9" r:id="rId3"/>
    <p:sldId id="260" r:id="rId4"/>
    <p:sldId id="268" r:id="rId5"/>
    <p:sldId id="269" r:id="rId6"/>
    <p:sldId id="267" r:id="rId7"/>
    <p:sldId id="271" r:id="rId8"/>
    <p:sldId id="301" r:id="rId9"/>
    <p:sldId id="306" r:id="rId10"/>
    <p:sldId id="272" r:id="rId11"/>
    <p:sldId id="270" r:id="rId12"/>
    <p:sldId id="304" r:id="rId13"/>
    <p:sldId id="300" r:id="rId14"/>
    <p:sldId id="307" r:id="rId15"/>
    <p:sldId id="302" r:id="rId16"/>
    <p:sldId id="305" r:id="rId17"/>
    <p:sldId id="310" r:id="rId18"/>
    <p:sldId id="303" r:id="rId19"/>
    <p:sldId id="308" r:id="rId20"/>
    <p:sldId id="311" r:id="rId21"/>
    <p:sldId id="312" r:id="rId22"/>
    <p:sldId id="1198" r:id="rId23"/>
    <p:sldId id="314" r:id="rId24"/>
    <p:sldId id="1199" r:id="rId25"/>
    <p:sldId id="313" r:id="rId26"/>
    <p:sldId id="309" r:id="rId27"/>
    <p:sldId id="3231" r:id="rId28"/>
    <p:sldId id="42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8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7" autoAdjust="0"/>
    <p:restoredTop sz="94660"/>
  </p:normalViewPr>
  <p:slideViewPr>
    <p:cSldViewPr snapToGrid="0">
      <p:cViewPr varScale="1">
        <p:scale>
          <a:sx n="62" d="100"/>
          <a:sy n="62" d="100"/>
        </p:scale>
        <p:origin x="9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vi-V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F5C82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FFC000"/>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site 1</c:v>
                </c:pt>
                <c:pt idx="1">
                  <c:v>site 2</c:v>
                </c:pt>
                <c:pt idx="2">
                  <c:v>site 3</c:v>
                </c:pt>
                <c:pt idx="3">
                  <c:v>site 4</c:v>
                </c:pt>
                <c:pt idx="4">
                  <c:v>site 5</c:v>
                </c:pt>
                <c:pt idx="5">
                  <c:v>site 6</c:v>
                </c:pt>
                <c:pt idx="6">
                  <c:v>site 7</c:v>
                </c:pt>
                <c:pt idx="7">
                  <c:v>site 8</c:v>
                </c:pt>
              </c:strCache>
            </c:strRef>
          </c:cat>
          <c:val>
            <c:numRef>
              <c:f>Sheet1!$B$2:$B$9</c:f>
              <c:numCache>
                <c:formatCode>General</c:formatCode>
                <c:ptCount val="8"/>
                <c:pt idx="0">
                  <c:v>2.2999999999999998</c:v>
                </c:pt>
                <c:pt idx="1">
                  <c:v>2.4</c:v>
                </c:pt>
                <c:pt idx="2">
                  <c:v>2.7</c:v>
                </c:pt>
                <c:pt idx="3">
                  <c:v>3.2</c:v>
                </c:pt>
                <c:pt idx="4">
                  <c:v>3.8</c:v>
                </c:pt>
                <c:pt idx="5">
                  <c:v>4.3</c:v>
                </c:pt>
                <c:pt idx="6">
                  <c:v>4.5</c:v>
                </c:pt>
                <c:pt idx="7">
                  <c:v>5</c:v>
                </c:pt>
              </c:numCache>
            </c:numRef>
          </c:val>
          <c:extLst>
            <c:ext xmlns:c16="http://schemas.microsoft.com/office/drawing/2014/chart" uri="{C3380CC4-5D6E-409C-BE32-E72D297353CC}">
              <c16:uniqueId val="{00000000-4966-49FB-A8DF-7D1BA4B48A60}"/>
            </c:ext>
          </c:extLst>
        </c:ser>
        <c:dLbls>
          <c:dLblPos val="outEnd"/>
          <c:showLegendKey val="0"/>
          <c:showVal val="1"/>
          <c:showCatName val="0"/>
          <c:showSerName val="0"/>
          <c:showPercent val="0"/>
          <c:showBubbleSize val="0"/>
        </c:dLbls>
        <c:gapWidth val="320"/>
        <c:axId val="302505936"/>
        <c:axId val="302506496"/>
      </c:barChart>
      <c:catAx>
        <c:axId val="302505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FFC000"/>
                </a:solidFill>
                <a:latin typeface="+mn-lt"/>
                <a:ea typeface="+mn-ea"/>
                <a:cs typeface="+mn-cs"/>
              </a:defRPr>
            </a:pPr>
            <a:endParaRPr lang="vi-VN"/>
          </a:p>
        </c:txPr>
        <c:crossAx val="302506496"/>
        <c:crosses val="autoZero"/>
        <c:auto val="1"/>
        <c:lblAlgn val="ctr"/>
        <c:lblOffset val="100"/>
        <c:noMultiLvlLbl val="0"/>
      </c:catAx>
      <c:valAx>
        <c:axId val="302506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FFC000"/>
                </a:solidFill>
                <a:latin typeface="+mn-lt"/>
                <a:ea typeface="+mn-ea"/>
                <a:cs typeface="+mn-cs"/>
              </a:defRPr>
            </a:pPr>
            <a:endParaRPr lang="vi-VN"/>
          </a:p>
        </c:txPr>
        <c:crossAx val="3025059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FFC000"/>
          </a:solidFill>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C3F1E-0B7B-4A17-BE04-E04CCF840223}" type="datetimeFigureOut">
              <a:rPr lang="zh-CN" altLang="en-US" smtClean="0"/>
              <a:t>2023/9/16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E4ADD-254E-46CC-9267-4AF16BF48837}" type="slidenum">
              <a:rPr lang="zh-CN" altLang="en-US" smtClean="0"/>
              <a:t>‹#›</a:t>
            </a:fld>
            <a:endParaRPr lang="zh-CN" altLang="en-US"/>
          </a:p>
        </p:txBody>
      </p:sp>
    </p:spTree>
    <p:extLst>
      <p:ext uri="{BB962C8B-B14F-4D97-AF65-F5344CB8AC3E}">
        <p14:creationId xmlns:p14="http://schemas.microsoft.com/office/powerpoint/2010/main" val="402634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a:t>
            </a:fld>
            <a:endParaRPr lang="zh-CN" altLang="en-US"/>
          </a:p>
        </p:txBody>
      </p:sp>
    </p:spTree>
    <p:extLst>
      <p:ext uri="{BB962C8B-B14F-4D97-AF65-F5344CB8AC3E}">
        <p14:creationId xmlns:p14="http://schemas.microsoft.com/office/powerpoint/2010/main" val="215138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10</a:t>
            </a:fld>
            <a:endParaRPr lang="zh-CN" altLang="en-US"/>
          </a:p>
        </p:txBody>
      </p:sp>
    </p:spTree>
    <p:extLst>
      <p:ext uri="{BB962C8B-B14F-4D97-AF65-F5344CB8AC3E}">
        <p14:creationId xmlns:p14="http://schemas.microsoft.com/office/powerpoint/2010/main" val="401290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11</a:t>
            </a:fld>
            <a:endParaRPr lang="zh-CN" altLang="en-US"/>
          </a:p>
        </p:txBody>
      </p:sp>
    </p:spTree>
    <p:extLst>
      <p:ext uri="{BB962C8B-B14F-4D97-AF65-F5344CB8AC3E}">
        <p14:creationId xmlns:p14="http://schemas.microsoft.com/office/powerpoint/2010/main" val="139746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pPr/>
              <a:t>12</a:t>
            </a:fld>
            <a:endParaRPr lang="zh-CN" altLang="en-US"/>
          </a:p>
        </p:txBody>
      </p:sp>
    </p:spTree>
    <p:extLst>
      <p:ext uri="{BB962C8B-B14F-4D97-AF65-F5344CB8AC3E}">
        <p14:creationId xmlns:p14="http://schemas.microsoft.com/office/powerpoint/2010/main" val="1015838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13</a:t>
            </a:fld>
            <a:endParaRPr lang="zh-CN" altLang="en-US"/>
          </a:p>
        </p:txBody>
      </p:sp>
    </p:spTree>
    <p:extLst>
      <p:ext uri="{BB962C8B-B14F-4D97-AF65-F5344CB8AC3E}">
        <p14:creationId xmlns:p14="http://schemas.microsoft.com/office/powerpoint/2010/main" val="330224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14</a:t>
            </a:fld>
            <a:endParaRPr lang="zh-CN" altLang="en-US"/>
          </a:p>
        </p:txBody>
      </p:sp>
    </p:spTree>
    <p:extLst>
      <p:ext uri="{BB962C8B-B14F-4D97-AF65-F5344CB8AC3E}">
        <p14:creationId xmlns:p14="http://schemas.microsoft.com/office/powerpoint/2010/main" val="188559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7AE404-C66A-4A71-A9AC-1167CE038DAE}" type="slidenum">
              <a:rPr lang="zh-CN" altLang="en-US" smtClean="0"/>
              <a:t>15</a:t>
            </a:fld>
            <a:endParaRPr lang="zh-CN" altLang="en-US"/>
          </a:p>
        </p:txBody>
      </p:sp>
    </p:spTree>
    <p:extLst>
      <p:ext uri="{BB962C8B-B14F-4D97-AF65-F5344CB8AC3E}">
        <p14:creationId xmlns:p14="http://schemas.microsoft.com/office/powerpoint/2010/main" val="125436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16</a:t>
            </a:fld>
            <a:endParaRPr lang="zh-CN" altLang="en-US"/>
          </a:p>
        </p:txBody>
      </p:sp>
    </p:spTree>
    <p:extLst>
      <p:ext uri="{BB962C8B-B14F-4D97-AF65-F5344CB8AC3E}">
        <p14:creationId xmlns:p14="http://schemas.microsoft.com/office/powerpoint/2010/main" val="941336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17</a:t>
            </a:fld>
            <a:endParaRPr lang="zh-CN" altLang="en-US"/>
          </a:p>
        </p:txBody>
      </p:sp>
    </p:spTree>
    <p:extLst>
      <p:ext uri="{BB962C8B-B14F-4D97-AF65-F5344CB8AC3E}">
        <p14:creationId xmlns:p14="http://schemas.microsoft.com/office/powerpoint/2010/main" val="325026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18</a:t>
            </a:fld>
            <a:endParaRPr lang="zh-CN" altLang="en-US"/>
          </a:p>
        </p:txBody>
      </p:sp>
    </p:spTree>
    <p:extLst>
      <p:ext uri="{BB962C8B-B14F-4D97-AF65-F5344CB8AC3E}">
        <p14:creationId xmlns:p14="http://schemas.microsoft.com/office/powerpoint/2010/main" val="2854006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19</a:t>
            </a:fld>
            <a:endParaRPr lang="zh-CN" altLang="en-US"/>
          </a:p>
        </p:txBody>
      </p:sp>
    </p:spTree>
    <p:extLst>
      <p:ext uri="{BB962C8B-B14F-4D97-AF65-F5344CB8AC3E}">
        <p14:creationId xmlns:p14="http://schemas.microsoft.com/office/powerpoint/2010/main" val="216938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2</a:t>
            </a:fld>
            <a:endParaRPr lang="zh-CN" altLang="en-US"/>
          </a:p>
        </p:txBody>
      </p:sp>
    </p:spTree>
    <p:extLst>
      <p:ext uri="{BB962C8B-B14F-4D97-AF65-F5344CB8AC3E}">
        <p14:creationId xmlns:p14="http://schemas.microsoft.com/office/powerpoint/2010/main" val="3294767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20</a:t>
            </a:fld>
            <a:endParaRPr lang="zh-CN" altLang="en-US"/>
          </a:p>
        </p:txBody>
      </p:sp>
    </p:spTree>
    <p:extLst>
      <p:ext uri="{BB962C8B-B14F-4D97-AF65-F5344CB8AC3E}">
        <p14:creationId xmlns:p14="http://schemas.microsoft.com/office/powerpoint/2010/main" val="405872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21</a:t>
            </a:fld>
            <a:endParaRPr lang="zh-CN" altLang="en-US"/>
          </a:p>
        </p:txBody>
      </p:sp>
    </p:spTree>
    <p:extLst>
      <p:ext uri="{BB962C8B-B14F-4D97-AF65-F5344CB8AC3E}">
        <p14:creationId xmlns:p14="http://schemas.microsoft.com/office/powerpoint/2010/main" val="136405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22</a:t>
            </a:fld>
            <a:endParaRPr lang="zh-CN" altLang="en-US"/>
          </a:p>
        </p:txBody>
      </p:sp>
    </p:spTree>
    <p:extLst>
      <p:ext uri="{BB962C8B-B14F-4D97-AF65-F5344CB8AC3E}">
        <p14:creationId xmlns:p14="http://schemas.microsoft.com/office/powerpoint/2010/main" val="2336491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23</a:t>
            </a:fld>
            <a:endParaRPr lang="zh-CN" altLang="en-US"/>
          </a:p>
        </p:txBody>
      </p:sp>
    </p:spTree>
    <p:extLst>
      <p:ext uri="{BB962C8B-B14F-4D97-AF65-F5344CB8AC3E}">
        <p14:creationId xmlns:p14="http://schemas.microsoft.com/office/powerpoint/2010/main" val="361365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24</a:t>
            </a:fld>
            <a:endParaRPr lang="zh-CN" altLang="en-US"/>
          </a:p>
        </p:txBody>
      </p:sp>
    </p:spTree>
    <p:extLst>
      <p:ext uri="{BB962C8B-B14F-4D97-AF65-F5344CB8AC3E}">
        <p14:creationId xmlns:p14="http://schemas.microsoft.com/office/powerpoint/2010/main" val="1177983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25</a:t>
            </a:fld>
            <a:endParaRPr lang="zh-CN" altLang="en-US"/>
          </a:p>
        </p:txBody>
      </p:sp>
    </p:spTree>
    <p:extLst>
      <p:ext uri="{BB962C8B-B14F-4D97-AF65-F5344CB8AC3E}">
        <p14:creationId xmlns:p14="http://schemas.microsoft.com/office/powerpoint/2010/main" val="1837576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20489B-33EC-43B6-BCD6-C1CEC6F3664E}" type="slidenum">
              <a:rPr lang="zh-CN" altLang="en-US" smtClean="0"/>
              <a:t>26</a:t>
            </a:fld>
            <a:endParaRPr lang="zh-CN" altLang="en-US"/>
          </a:p>
        </p:txBody>
      </p:sp>
    </p:spTree>
    <p:extLst>
      <p:ext uri="{BB962C8B-B14F-4D97-AF65-F5344CB8AC3E}">
        <p14:creationId xmlns:p14="http://schemas.microsoft.com/office/powerpoint/2010/main" val="362700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3</a:t>
            </a:fld>
            <a:endParaRPr lang="zh-CN" altLang="en-US"/>
          </a:p>
        </p:txBody>
      </p:sp>
    </p:spTree>
    <p:extLst>
      <p:ext uri="{BB962C8B-B14F-4D97-AF65-F5344CB8AC3E}">
        <p14:creationId xmlns:p14="http://schemas.microsoft.com/office/powerpoint/2010/main" val="87618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4</a:t>
            </a:fld>
            <a:endParaRPr lang="zh-CN" altLang="en-US"/>
          </a:p>
        </p:txBody>
      </p:sp>
    </p:spTree>
    <p:extLst>
      <p:ext uri="{BB962C8B-B14F-4D97-AF65-F5344CB8AC3E}">
        <p14:creationId xmlns:p14="http://schemas.microsoft.com/office/powerpoint/2010/main" val="94418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5</a:t>
            </a:fld>
            <a:endParaRPr lang="zh-CN" altLang="en-US"/>
          </a:p>
        </p:txBody>
      </p:sp>
    </p:spTree>
    <p:extLst>
      <p:ext uri="{BB962C8B-B14F-4D97-AF65-F5344CB8AC3E}">
        <p14:creationId xmlns:p14="http://schemas.microsoft.com/office/powerpoint/2010/main" val="97264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6</a:t>
            </a:fld>
            <a:endParaRPr lang="zh-CN" altLang="en-US"/>
          </a:p>
        </p:txBody>
      </p:sp>
    </p:spTree>
    <p:extLst>
      <p:ext uri="{BB962C8B-B14F-4D97-AF65-F5344CB8AC3E}">
        <p14:creationId xmlns:p14="http://schemas.microsoft.com/office/powerpoint/2010/main" val="326445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7</a:t>
            </a:fld>
            <a:endParaRPr lang="zh-CN" altLang="en-US"/>
          </a:p>
        </p:txBody>
      </p:sp>
    </p:spTree>
    <p:extLst>
      <p:ext uri="{BB962C8B-B14F-4D97-AF65-F5344CB8AC3E}">
        <p14:creationId xmlns:p14="http://schemas.microsoft.com/office/powerpoint/2010/main" val="3213082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8</a:t>
            </a:fld>
            <a:endParaRPr lang="zh-CN" altLang="en-US"/>
          </a:p>
        </p:txBody>
      </p:sp>
    </p:spTree>
    <p:extLst>
      <p:ext uri="{BB962C8B-B14F-4D97-AF65-F5344CB8AC3E}">
        <p14:creationId xmlns:p14="http://schemas.microsoft.com/office/powerpoint/2010/main" val="79818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C7E4ADD-254E-46CC-9267-4AF16BF48837}" type="slidenum">
              <a:rPr lang="zh-CN" altLang="en-US" smtClean="0"/>
              <a:t>9</a:t>
            </a:fld>
            <a:endParaRPr lang="zh-CN" altLang="en-US"/>
          </a:p>
        </p:txBody>
      </p:sp>
    </p:spTree>
    <p:extLst>
      <p:ext uri="{BB962C8B-B14F-4D97-AF65-F5344CB8AC3E}">
        <p14:creationId xmlns:p14="http://schemas.microsoft.com/office/powerpoint/2010/main" val="114649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2DAE9C-C313-4D2B-9D83-DC1275E7BDA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8C017DE-4B44-44B7-8994-792554840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804881-249A-4BE8-8CC7-594C431CD95B}"/>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AD42F872-283E-4449-A9BB-B2D3AD1ECF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76CCBC-338A-4141-9426-99976F1EC39A}"/>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3334020681"/>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B1F429-BCCB-45BE-B681-A049E275FA0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006DCD0-C9A0-4E99-A5D9-064CC9F3EFC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E22B4EA-70FF-4707-8C93-D0A893E2582D}"/>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83F54426-5053-4FC8-9E24-4AE22E5904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768647-2ECD-4EC9-8508-AE57A6BCDD06}"/>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3042809666"/>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5FA470A-77B5-4007-9274-E8E90400407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92CB755-7F82-4956-B1CD-27AF5AA11D2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E76B4A0-0F29-4532-8B9A-6585E4837045}"/>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2002D118-C7AC-4806-BEDA-F57AE9EF48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A719536-9761-4C49-9573-E832F29C4181}"/>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40546754"/>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9698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69983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1426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608943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2148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88509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27447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2679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371375-09A1-4A49-99A8-351DCA6274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940BA01-3AC0-4980-8523-CF2F4F1AE3A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2790EA-5E7B-4A9E-B76C-8268B9B73825}"/>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E7039976-DB4E-4791-A404-90223A6228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84B737-C4F6-41E4-AE3D-65F7DE367AA9}"/>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1722034787"/>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55652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36197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54624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987AE3-C9CF-4650-86AA-AB5604E7B7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1CC0C6D-1CC1-4DC7-830A-3D69E1946B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EAEC75F-61C9-4F5A-8A19-F8FE7682C517}"/>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0DA6F9BD-49CA-47E2-BC38-7653B89534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737DD5-4223-4A86-B6AA-3BAD7293CD8F}"/>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3265797020"/>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F15B2-1C65-4992-812D-C31CF44D118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3C18BC-2F93-410A-905D-7702C0D1E3B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41088CC-401E-4257-AD50-E007B103ECB1}"/>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CC4B4D3-56E1-44F8-8DA1-6FD44D8AD230}"/>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EFD3A9FB-C4FC-4B76-ADA8-615C968355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97B8657-022C-4763-9498-1CCBC4F8A70B}"/>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1541127628"/>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BF6DA5-9F18-441A-92ED-50D1DB6DEFA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4737837-50B3-48F7-8FBF-B666DF354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1AE672-1C5C-4466-91C3-A7A5F285D94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C1E4A6E-D8A3-4602-8152-15817EC1D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E3A541B-8921-47B1-ACDB-4FC19261F85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2896BEF-FBA1-4DEC-8DBA-B3ED64CB873C}"/>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8" name="页脚占位符 7">
            <a:extLst>
              <a:ext uri="{FF2B5EF4-FFF2-40B4-BE49-F238E27FC236}">
                <a16:creationId xmlns:a16="http://schemas.microsoft.com/office/drawing/2014/main" id="{8D75517C-B329-4779-80E5-EDBE448CA88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7E55564-E060-42C3-A067-FC718982A309}"/>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1495703480"/>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BDADA2-5A29-43AD-9414-D51F065C0A3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093AF4F-954A-4915-A163-FDDA990E18AC}"/>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4" name="页脚占位符 3">
            <a:extLst>
              <a:ext uri="{FF2B5EF4-FFF2-40B4-BE49-F238E27FC236}">
                <a16:creationId xmlns:a16="http://schemas.microsoft.com/office/drawing/2014/main" id="{7A0258BE-E008-4540-911F-27F8508BD52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13C1047-BB1D-4515-87AD-73FFA000A3E7}"/>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1973296580"/>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A018888-CA8A-4503-B142-FA2C983191AC}"/>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3" name="页脚占位符 2">
            <a:extLst>
              <a:ext uri="{FF2B5EF4-FFF2-40B4-BE49-F238E27FC236}">
                <a16:creationId xmlns:a16="http://schemas.microsoft.com/office/drawing/2014/main" id="{1ADBD800-905E-460A-B92A-32E98DA15D2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0DE26BE-F31E-4018-9F24-AE86AD03E70F}"/>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pic>
        <p:nvPicPr>
          <p:cNvPr id="5" name="图片 4">
            <a:extLst>
              <a:ext uri="{FF2B5EF4-FFF2-40B4-BE49-F238E27FC236}">
                <a16:creationId xmlns:a16="http://schemas.microsoft.com/office/drawing/2014/main" id="{BD6A7C5E-0DCA-40F8-B4C1-DA5099D2D2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111"/>
          <a:stretch/>
        </p:blipFill>
        <p:spPr>
          <a:xfrm>
            <a:off x="20" y="10"/>
            <a:ext cx="12191980" cy="6857990"/>
          </a:xfrm>
          <a:prstGeom prst="rect">
            <a:avLst/>
          </a:prstGeom>
        </p:spPr>
      </p:pic>
    </p:spTree>
    <p:extLst>
      <p:ext uri="{BB962C8B-B14F-4D97-AF65-F5344CB8AC3E}">
        <p14:creationId xmlns:p14="http://schemas.microsoft.com/office/powerpoint/2010/main" val="1825432997"/>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C45DB8-3591-498A-88F1-C1C981AAA72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264258-F8FE-4951-AADA-502BCB9BA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A2E8657-BC25-48BB-AFDB-581446BE5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870603A-9D27-4111-9FC6-1CC326EA723F}"/>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5D2ECB54-7052-47CF-BDA2-5158E1028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66C996-E29E-445E-8BAB-0D249347A014}"/>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1782124989"/>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DCBF8D-A722-4A21-BC4F-BECD82B522D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75B2C8F-102E-40C6-BDBB-D2DA78C44F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90F36C-AD1E-420D-8A05-69F4D1129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1F11915-A7EB-4121-8326-4B965C3F7CF0}"/>
              </a:ext>
            </a:extLst>
          </p:cNvPr>
          <p:cNvSpPr>
            <a:spLocks noGrp="1"/>
          </p:cNvSpPr>
          <p:nvPr>
            <p:ph type="dt" sz="half" idx="10"/>
          </p:nvPr>
        </p:nvSpPr>
        <p:spPr/>
        <p:txBody>
          <a:bodyPr/>
          <a:lstStyle/>
          <a:p>
            <a:fld id="{1D8161CA-F786-496E-9A23-A288561AA198}" type="datetimeFigureOut">
              <a:rPr lang="zh-CN" altLang="en-US" smtClean="0"/>
              <a:t>2023/9/16</a:t>
            </a:fld>
            <a:endParaRPr lang="zh-CN" altLang="en-US"/>
          </a:p>
        </p:txBody>
      </p:sp>
      <p:sp>
        <p:nvSpPr>
          <p:cNvPr id="6" name="页脚占位符 5">
            <a:extLst>
              <a:ext uri="{FF2B5EF4-FFF2-40B4-BE49-F238E27FC236}">
                <a16:creationId xmlns:a16="http://schemas.microsoft.com/office/drawing/2014/main" id="{0E05BA37-C70D-4CA5-B44A-EA01CBAF0BE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FE18776-E626-4D1F-8289-2679F8CC7FB6}"/>
              </a:ext>
            </a:extLst>
          </p:cNvPr>
          <p:cNvSpPr>
            <a:spLocks noGrp="1"/>
          </p:cNvSpPr>
          <p:nvPr>
            <p:ph type="sldNum" sz="quarter" idx="12"/>
          </p:nvPr>
        </p:nvSpPr>
        <p:spPr/>
        <p:txBody>
          <a:body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1938487261"/>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F4ECC4A-881D-4EED-81A6-B962D3AFA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9B4B516-225E-4BFC-B29C-8FD347BC78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CE5BACE-082A-40C3-AB79-E98145DD3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161CA-F786-496E-9A23-A288561AA198}" type="datetimeFigureOut">
              <a:rPr lang="zh-CN" altLang="en-US" smtClean="0"/>
              <a:t>2023/9/16</a:t>
            </a:fld>
            <a:endParaRPr lang="zh-CN" altLang="en-US"/>
          </a:p>
        </p:txBody>
      </p:sp>
      <p:sp>
        <p:nvSpPr>
          <p:cNvPr id="5" name="页脚占位符 4">
            <a:extLst>
              <a:ext uri="{FF2B5EF4-FFF2-40B4-BE49-F238E27FC236}">
                <a16:creationId xmlns:a16="http://schemas.microsoft.com/office/drawing/2014/main" id="{29CCC562-4835-406C-A95D-4FCBC9B62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2FEC383-4D21-4BAB-94BC-E981DFCE9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4750E-ED78-43E4-AFD2-F5FC3215E11A}" type="slidenum">
              <a:rPr lang="zh-CN" altLang="en-US" smtClean="0"/>
              <a:t>‹#›</a:t>
            </a:fld>
            <a:endParaRPr lang="zh-CN" altLang="en-US"/>
          </a:p>
        </p:txBody>
      </p:sp>
    </p:spTree>
    <p:extLst>
      <p:ext uri="{BB962C8B-B14F-4D97-AF65-F5344CB8AC3E}">
        <p14:creationId xmlns:p14="http://schemas.microsoft.com/office/powerpoint/2010/main" val="469012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118187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7.xml"/><Relationship Id="rId7" Type="http://schemas.openxmlformats.org/officeDocument/2006/relationships/image" Target="../media/image20.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notesSlide" Target="../notesSlides/notesSlide12.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A08E154-DA9F-43E6-967E-E9FC8D3A9CCD}"/>
              </a:ext>
            </a:extLst>
          </p:cNvPr>
          <p:cNvPicPr>
            <a:picLocks noChangeAspect="1"/>
          </p:cNvPicPr>
          <p:nvPr/>
        </p:nvPicPr>
        <p:blipFill rotWithShape="1">
          <a:blip r:embed="rId3">
            <a:extLst>
              <a:ext uri="{28A0092B-C50C-407E-A947-70E740481C1C}">
                <a14:useLocalDpi xmlns:a14="http://schemas.microsoft.com/office/drawing/2010/main" val="0"/>
              </a:ext>
            </a:extLst>
          </a:blip>
          <a:srcRect l="3417" r="13917"/>
          <a:stretch/>
        </p:blipFill>
        <p:spPr>
          <a:xfrm>
            <a:off x="20" y="10"/>
            <a:ext cx="12191980" cy="6857990"/>
          </a:xfrm>
          <a:prstGeom prst="rect">
            <a:avLst/>
          </a:prstGeom>
        </p:spPr>
      </p:pic>
      <p:grpSp>
        <p:nvGrpSpPr>
          <p:cNvPr id="10" name="组合 9">
            <a:extLst>
              <a:ext uri="{FF2B5EF4-FFF2-40B4-BE49-F238E27FC236}">
                <a16:creationId xmlns:a16="http://schemas.microsoft.com/office/drawing/2014/main" id="{8145CD8F-FF45-4865-AF9B-2BC41739C70C}"/>
              </a:ext>
            </a:extLst>
          </p:cNvPr>
          <p:cNvGrpSpPr/>
          <p:nvPr/>
        </p:nvGrpSpPr>
        <p:grpSpPr>
          <a:xfrm>
            <a:off x="744014" y="-1219211"/>
            <a:ext cx="9523936" cy="8877333"/>
            <a:chOff x="1820340" y="-10"/>
            <a:chExt cx="7357520" cy="6858000"/>
          </a:xfrm>
        </p:grpSpPr>
        <p:pic>
          <p:nvPicPr>
            <p:cNvPr id="3" name="图片 2">
              <a:extLst>
                <a:ext uri="{FF2B5EF4-FFF2-40B4-BE49-F238E27FC236}">
                  <a16:creationId xmlns:a16="http://schemas.microsoft.com/office/drawing/2014/main" id="{E82C7E9E-303D-448C-A33E-8971ADD45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340" y="-10"/>
              <a:ext cx="7357520" cy="6858000"/>
            </a:xfrm>
            <a:prstGeom prst="rect">
              <a:avLst/>
            </a:prstGeom>
          </p:spPr>
        </p:pic>
        <p:grpSp>
          <p:nvGrpSpPr>
            <p:cNvPr id="9" name="组合 8">
              <a:extLst>
                <a:ext uri="{FF2B5EF4-FFF2-40B4-BE49-F238E27FC236}">
                  <a16:creationId xmlns:a16="http://schemas.microsoft.com/office/drawing/2014/main" id="{8F7A871A-F825-4920-9C53-00CE3C16FA2D}"/>
                </a:ext>
              </a:extLst>
            </p:cNvPr>
            <p:cNvGrpSpPr/>
            <p:nvPr/>
          </p:nvGrpSpPr>
          <p:grpSpPr>
            <a:xfrm>
              <a:off x="3264532" y="1368538"/>
              <a:ext cx="4408811" cy="4120904"/>
              <a:chOff x="3264532" y="1368538"/>
              <a:chExt cx="4408811" cy="4120904"/>
            </a:xfrm>
          </p:grpSpPr>
          <p:pic>
            <p:nvPicPr>
              <p:cNvPr id="6" name="图片 5">
                <a:extLst>
                  <a:ext uri="{FF2B5EF4-FFF2-40B4-BE49-F238E27FC236}">
                    <a16:creationId xmlns:a16="http://schemas.microsoft.com/office/drawing/2014/main" id="{1303F4CF-8C45-4B0E-AC97-1D3C5AF78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57" y="1368538"/>
                <a:ext cx="3154686" cy="4120904"/>
              </a:xfrm>
              <a:prstGeom prst="rect">
                <a:avLst/>
              </a:prstGeom>
            </p:spPr>
          </p:pic>
          <p:pic>
            <p:nvPicPr>
              <p:cNvPr id="8" name="图片 7">
                <a:extLst>
                  <a:ext uri="{FF2B5EF4-FFF2-40B4-BE49-F238E27FC236}">
                    <a16:creationId xmlns:a16="http://schemas.microsoft.com/office/drawing/2014/main" id="{618226BA-55A2-4D9C-A7DE-CCD3504969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4532" y="1893877"/>
                <a:ext cx="1254125" cy="1045104"/>
              </a:xfrm>
              <a:prstGeom prst="rect">
                <a:avLst/>
              </a:prstGeom>
            </p:spPr>
          </p:pic>
        </p:grpSp>
      </p:grpSp>
      <p:sp>
        <p:nvSpPr>
          <p:cNvPr id="4" name="文本框 3">
            <a:extLst>
              <a:ext uri="{FF2B5EF4-FFF2-40B4-BE49-F238E27FC236}">
                <a16:creationId xmlns:a16="http://schemas.microsoft.com/office/drawing/2014/main" id="{64398C24-D777-43D0-BE4D-F4CC2F7A738C}"/>
              </a:ext>
            </a:extLst>
          </p:cNvPr>
          <p:cNvSpPr txBox="1"/>
          <p:nvPr/>
        </p:nvSpPr>
        <p:spPr>
          <a:xfrm>
            <a:off x="4614230" y="4200525"/>
            <a:ext cx="2821436" cy="584775"/>
          </a:xfrm>
          <a:prstGeom prst="rect">
            <a:avLst/>
          </a:prstGeom>
          <a:noFill/>
        </p:spPr>
        <p:txBody>
          <a:bodyPr wrap="square" rtlCol="0">
            <a:spAutoFit/>
          </a:bodyPr>
          <a:lstStyle/>
          <a:p>
            <a:r>
              <a:rPr lang="zh-CN" altLang="en-US" sz="3200" dirty="0">
                <a:gradFill>
                  <a:gsLst>
                    <a:gs pos="0">
                      <a:srgbClr val="F5C821"/>
                    </a:gs>
                    <a:gs pos="100000">
                      <a:srgbClr val="D17522"/>
                    </a:gs>
                  </a:gsLst>
                  <a:lin ang="5400000" scaled="1"/>
                </a:gradFill>
                <a:latin typeface="站酷高端黑" panose="02010600030101010101" pitchFamily="2" charset="-122"/>
                <a:ea typeface="站酷高端黑" panose="02010600030101010101" pitchFamily="2" charset="-122"/>
              </a:rPr>
              <a:t>活动策划模板</a:t>
            </a:r>
          </a:p>
        </p:txBody>
      </p:sp>
    </p:spTree>
    <p:extLst>
      <p:ext uri="{BB962C8B-B14F-4D97-AF65-F5344CB8AC3E}">
        <p14:creationId xmlns:p14="http://schemas.microsoft.com/office/powerpoint/2010/main" val="414478731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20F008A-1F35-4BA1-A13A-735CBB2C3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980" y="238135"/>
            <a:ext cx="12184459" cy="6857990"/>
          </a:xfrm>
          <a:prstGeom prst="rect">
            <a:avLst/>
          </a:prstGeom>
        </p:spPr>
      </p:pic>
      <p:grpSp>
        <p:nvGrpSpPr>
          <p:cNvPr id="3" name="组合 2">
            <a:extLst>
              <a:ext uri="{FF2B5EF4-FFF2-40B4-BE49-F238E27FC236}">
                <a16:creationId xmlns:a16="http://schemas.microsoft.com/office/drawing/2014/main" id="{B7FF8496-B6D1-4A1F-9CEB-8F2E25628F43}"/>
              </a:ext>
            </a:extLst>
          </p:cNvPr>
          <p:cNvGrpSpPr/>
          <p:nvPr/>
        </p:nvGrpSpPr>
        <p:grpSpPr>
          <a:xfrm>
            <a:off x="1450944" y="1727488"/>
            <a:ext cx="3921156" cy="1224759"/>
            <a:chOff x="1436373" y="2266564"/>
            <a:chExt cx="3218908" cy="1224759"/>
          </a:xfrm>
        </p:grpSpPr>
        <p:sp>
          <p:nvSpPr>
            <p:cNvPr id="4" name="TextBox 21">
              <a:extLst>
                <a:ext uri="{FF2B5EF4-FFF2-40B4-BE49-F238E27FC236}">
                  <a16:creationId xmlns:a16="http://schemas.microsoft.com/office/drawing/2014/main" id="{9FADB8F0-6DC9-4D38-B3A0-10339FE68CF3}"/>
                </a:ext>
              </a:extLst>
            </p:cNvPr>
            <p:cNvSpPr>
              <a:spLocks noChangeArrowheads="1"/>
            </p:cNvSpPr>
            <p:nvPr/>
          </p:nvSpPr>
          <p:spPr bwMode="auto">
            <a:xfrm>
              <a:off x="1436373" y="2666674"/>
              <a:ext cx="3218908" cy="824649"/>
            </a:xfrm>
            <a:prstGeom prst="rect">
              <a:avLst/>
            </a:prstGeom>
            <a:noFill/>
            <a:ln w="9525">
              <a:noFill/>
              <a:miter lim="800000"/>
              <a:headEnd/>
              <a:tailEnd/>
            </a:ln>
          </p:spPr>
          <p:txBody>
            <a:bodyPr wrap="square">
              <a:spAutoFit/>
            </a:bodyPr>
            <a:lstStyle/>
            <a:p>
              <a:pPr>
                <a:lnSpc>
                  <a:spcPct val="150000"/>
                </a:lnSpc>
              </a:pPr>
              <a:r>
                <a:rPr lang="zh-CN" altLang="en-US" sz="11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5" name="文本框 4">
              <a:extLst>
                <a:ext uri="{FF2B5EF4-FFF2-40B4-BE49-F238E27FC236}">
                  <a16:creationId xmlns:a16="http://schemas.microsoft.com/office/drawing/2014/main" id="{1A385A91-6EC2-4003-8A11-8C0FEA5E200B}"/>
                </a:ext>
              </a:extLst>
            </p:cNvPr>
            <p:cNvSpPr txBox="1"/>
            <p:nvPr/>
          </p:nvSpPr>
          <p:spPr>
            <a:xfrm>
              <a:off x="1436373" y="2266564"/>
              <a:ext cx="1114408" cy="369332"/>
            </a:xfrm>
            <a:prstGeom prst="rect">
              <a:avLst/>
            </a:prstGeom>
            <a:noFill/>
          </p:spPr>
          <p:txBody>
            <a:bodyPr wrap="none" rtlCol="0">
              <a:spAutoFit/>
            </a:bodyPr>
            <a:lstStyle/>
            <a:p>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grpSp>
        <p:nvGrpSpPr>
          <p:cNvPr id="6" name="组合 5">
            <a:extLst>
              <a:ext uri="{FF2B5EF4-FFF2-40B4-BE49-F238E27FC236}">
                <a16:creationId xmlns:a16="http://schemas.microsoft.com/office/drawing/2014/main" id="{B58D6E1B-8E3B-4E45-8D86-B49B38D6FC34}"/>
              </a:ext>
            </a:extLst>
          </p:cNvPr>
          <p:cNvGrpSpPr/>
          <p:nvPr/>
        </p:nvGrpSpPr>
        <p:grpSpPr>
          <a:xfrm>
            <a:off x="1450944" y="3156238"/>
            <a:ext cx="3921156" cy="1224759"/>
            <a:chOff x="1436373" y="2266564"/>
            <a:chExt cx="3218908" cy="1224759"/>
          </a:xfrm>
        </p:grpSpPr>
        <p:sp>
          <p:nvSpPr>
            <p:cNvPr id="7" name="TextBox 21">
              <a:extLst>
                <a:ext uri="{FF2B5EF4-FFF2-40B4-BE49-F238E27FC236}">
                  <a16:creationId xmlns:a16="http://schemas.microsoft.com/office/drawing/2014/main" id="{73A998EA-FF55-4BE2-BCE5-83FD59FC6473}"/>
                </a:ext>
              </a:extLst>
            </p:cNvPr>
            <p:cNvSpPr>
              <a:spLocks noChangeArrowheads="1"/>
            </p:cNvSpPr>
            <p:nvPr/>
          </p:nvSpPr>
          <p:spPr bwMode="auto">
            <a:xfrm>
              <a:off x="1436373" y="2666674"/>
              <a:ext cx="3218908" cy="824649"/>
            </a:xfrm>
            <a:prstGeom prst="rect">
              <a:avLst/>
            </a:prstGeom>
            <a:noFill/>
            <a:ln w="9525">
              <a:noFill/>
              <a:miter lim="800000"/>
              <a:headEnd/>
              <a:tailEnd/>
            </a:ln>
          </p:spPr>
          <p:txBody>
            <a:bodyPr wrap="square">
              <a:spAutoFit/>
            </a:bodyPr>
            <a:lstStyle/>
            <a:p>
              <a:pPr>
                <a:lnSpc>
                  <a:spcPct val="150000"/>
                </a:lnSpc>
              </a:pPr>
              <a:r>
                <a:rPr lang="zh-CN" altLang="en-US" sz="11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8" name="文本框 7">
              <a:extLst>
                <a:ext uri="{FF2B5EF4-FFF2-40B4-BE49-F238E27FC236}">
                  <a16:creationId xmlns:a16="http://schemas.microsoft.com/office/drawing/2014/main" id="{317CE9C4-29C9-40DC-9635-8E7096DB64AE}"/>
                </a:ext>
              </a:extLst>
            </p:cNvPr>
            <p:cNvSpPr txBox="1"/>
            <p:nvPr/>
          </p:nvSpPr>
          <p:spPr>
            <a:xfrm>
              <a:off x="1436373" y="2266564"/>
              <a:ext cx="1114408" cy="369332"/>
            </a:xfrm>
            <a:prstGeom prst="rect">
              <a:avLst/>
            </a:prstGeom>
            <a:noFill/>
          </p:spPr>
          <p:txBody>
            <a:bodyPr wrap="none" rtlCol="0">
              <a:spAutoFit/>
            </a:bodyPr>
            <a:lstStyle/>
            <a:p>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grpSp>
        <p:nvGrpSpPr>
          <p:cNvPr id="9" name="组合 8">
            <a:extLst>
              <a:ext uri="{FF2B5EF4-FFF2-40B4-BE49-F238E27FC236}">
                <a16:creationId xmlns:a16="http://schemas.microsoft.com/office/drawing/2014/main" id="{5D9C79D1-0A3D-49BC-BAA4-6174249AB2C4}"/>
              </a:ext>
            </a:extLst>
          </p:cNvPr>
          <p:cNvGrpSpPr/>
          <p:nvPr/>
        </p:nvGrpSpPr>
        <p:grpSpPr>
          <a:xfrm>
            <a:off x="1450944" y="4527838"/>
            <a:ext cx="3921156" cy="1224759"/>
            <a:chOff x="1436373" y="2266564"/>
            <a:chExt cx="3218908" cy="1224759"/>
          </a:xfrm>
        </p:grpSpPr>
        <p:sp>
          <p:nvSpPr>
            <p:cNvPr id="10" name="TextBox 21">
              <a:extLst>
                <a:ext uri="{FF2B5EF4-FFF2-40B4-BE49-F238E27FC236}">
                  <a16:creationId xmlns:a16="http://schemas.microsoft.com/office/drawing/2014/main" id="{CF400E69-2653-4841-A268-465D6172BE98}"/>
                </a:ext>
              </a:extLst>
            </p:cNvPr>
            <p:cNvSpPr>
              <a:spLocks noChangeArrowheads="1"/>
            </p:cNvSpPr>
            <p:nvPr/>
          </p:nvSpPr>
          <p:spPr bwMode="auto">
            <a:xfrm>
              <a:off x="1436373" y="2666674"/>
              <a:ext cx="3218908" cy="824649"/>
            </a:xfrm>
            <a:prstGeom prst="rect">
              <a:avLst/>
            </a:prstGeom>
            <a:noFill/>
            <a:ln w="9525">
              <a:noFill/>
              <a:miter lim="800000"/>
              <a:headEnd/>
              <a:tailEnd/>
            </a:ln>
          </p:spPr>
          <p:txBody>
            <a:bodyPr wrap="square">
              <a:spAutoFit/>
            </a:bodyPr>
            <a:lstStyle/>
            <a:p>
              <a:pPr>
                <a:lnSpc>
                  <a:spcPct val="150000"/>
                </a:lnSpc>
              </a:pPr>
              <a:r>
                <a:rPr lang="zh-CN" altLang="en-US" sz="11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11" name="文本框 10">
              <a:extLst>
                <a:ext uri="{FF2B5EF4-FFF2-40B4-BE49-F238E27FC236}">
                  <a16:creationId xmlns:a16="http://schemas.microsoft.com/office/drawing/2014/main" id="{439E9F5D-D8BB-4C49-91F9-79A45C428EE3}"/>
                </a:ext>
              </a:extLst>
            </p:cNvPr>
            <p:cNvSpPr txBox="1"/>
            <p:nvPr/>
          </p:nvSpPr>
          <p:spPr>
            <a:xfrm>
              <a:off x="1436373" y="2266564"/>
              <a:ext cx="1114408" cy="369332"/>
            </a:xfrm>
            <a:prstGeom prst="rect">
              <a:avLst/>
            </a:prstGeom>
            <a:noFill/>
          </p:spPr>
          <p:txBody>
            <a:bodyPr wrap="none" rtlCol="0">
              <a:spAutoFit/>
            </a:bodyPr>
            <a:lstStyle/>
            <a:p>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spTree>
    <p:extLst>
      <p:ext uri="{BB962C8B-B14F-4D97-AF65-F5344CB8AC3E}">
        <p14:creationId xmlns:p14="http://schemas.microsoft.com/office/powerpoint/2010/main" val="89135428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93E6EC0-2A45-4E0D-87E2-E34EEEF06F26}"/>
              </a:ext>
            </a:extLst>
          </p:cNvPr>
          <p:cNvGrpSpPr/>
          <p:nvPr/>
        </p:nvGrpSpPr>
        <p:grpSpPr>
          <a:xfrm>
            <a:off x="5043327" y="1327404"/>
            <a:ext cx="2556686" cy="5530596"/>
            <a:chOff x="5298160" y="1767587"/>
            <a:chExt cx="2010481" cy="4349051"/>
          </a:xfrm>
        </p:grpSpPr>
        <p:grpSp>
          <p:nvGrpSpPr>
            <p:cNvPr id="3" name="千图PPT彼岸天：ID 8661124库_组合 1">
              <a:extLst>
                <a:ext uri="{FF2B5EF4-FFF2-40B4-BE49-F238E27FC236}">
                  <a16:creationId xmlns:a16="http://schemas.microsoft.com/office/drawing/2014/main" id="{3AB614E4-431C-4874-A08E-D9DA5B2A1862}"/>
                </a:ext>
              </a:extLst>
            </p:cNvPr>
            <p:cNvGrpSpPr/>
            <p:nvPr>
              <p:custDataLst>
                <p:tags r:id="rId1"/>
              </p:custDataLst>
            </p:nvPr>
          </p:nvGrpSpPr>
          <p:grpSpPr>
            <a:xfrm>
              <a:off x="5634904" y="4172481"/>
              <a:ext cx="1478642" cy="1944157"/>
              <a:chOff x="5634904" y="4172481"/>
              <a:chExt cx="1478642" cy="1944157"/>
            </a:xfrm>
          </p:grpSpPr>
          <p:sp>
            <p:nvSpPr>
              <p:cNvPr id="13" name="Freeform: Shape 9">
                <a:extLst>
                  <a:ext uri="{FF2B5EF4-FFF2-40B4-BE49-F238E27FC236}">
                    <a16:creationId xmlns:a16="http://schemas.microsoft.com/office/drawing/2014/main" id="{F6584B58-61FE-4203-BD79-DAF88344BBC7}"/>
                  </a:ext>
                </a:extLst>
              </p:cNvPr>
              <p:cNvSpPr>
                <a:spLocks/>
              </p:cNvSpPr>
              <p:nvPr/>
            </p:nvSpPr>
            <p:spPr bwMode="auto">
              <a:xfrm>
                <a:off x="5634904" y="4172481"/>
                <a:ext cx="1468072" cy="1944157"/>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gradFill>
                <a:gsLst>
                  <a:gs pos="0">
                    <a:srgbClr val="F5C821"/>
                  </a:gs>
                  <a:gs pos="100000">
                    <a:srgbClr val="D17522"/>
                  </a:gs>
                </a:gsLst>
                <a:lin ang="5400000" scaled="1"/>
              </a:gradFill>
              <a:ln w="9525">
                <a:noFill/>
                <a:round/>
                <a:headEnd/>
                <a:tailEnd/>
              </a:ln>
              <a:effectLst/>
            </p:spPr>
            <p:txBody>
              <a:bodyPr anchor="ctr"/>
              <a:lstStyle/>
              <a:p>
                <a:pPr algn="ctr"/>
                <a:endParaRPr>
                  <a:solidFill>
                    <a:schemeClr val="bg1"/>
                  </a:solidFill>
                  <a:latin typeface="方正黑体简体" panose="02010601030101010101" pitchFamily="2" charset="-122"/>
                  <a:ea typeface="方正黑体简体" panose="02010601030101010101" pitchFamily="2" charset="-122"/>
                </a:endParaRPr>
              </a:p>
            </p:txBody>
          </p:sp>
          <p:sp>
            <p:nvSpPr>
              <p:cNvPr id="14" name="Rectangle 10">
                <a:extLst>
                  <a:ext uri="{FF2B5EF4-FFF2-40B4-BE49-F238E27FC236}">
                    <a16:creationId xmlns:a16="http://schemas.microsoft.com/office/drawing/2014/main" id="{9F7FFB68-94A8-4366-952C-620C570849BF}"/>
                  </a:ext>
                </a:extLst>
              </p:cNvPr>
              <p:cNvSpPr/>
              <p:nvPr/>
            </p:nvSpPr>
            <p:spPr>
              <a:xfrm rot="18900000">
                <a:off x="5752205" y="4691000"/>
                <a:ext cx="1361341" cy="336374"/>
              </a:xfrm>
              <a:prstGeom prst="rect">
                <a:avLst/>
              </a:prstGeom>
            </p:spPr>
            <p:txBody>
              <a:bodyPr wrap="none">
                <a:normAutofit/>
              </a:bodyPr>
              <a:lstStyle/>
              <a:p>
                <a:r>
                  <a:rPr lang="zh-CN" altLang="en-US" sz="1200" b="1" dirty="0">
                    <a:solidFill>
                      <a:schemeClr val="bg1"/>
                    </a:solidFill>
                    <a:latin typeface="方正黑体简体" panose="02010601030101010101" pitchFamily="2" charset="-122"/>
                    <a:ea typeface="方正黑体简体" panose="02010601030101010101" pitchFamily="2" charset="-122"/>
                  </a:rPr>
                  <a:t>输入标题文本 </a:t>
                </a:r>
                <a:r>
                  <a:rPr lang="en-US" altLang="zh-CN" sz="1200" b="1" dirty="0">
                    <a:solidFill>
                      <a:schemeClr val="bg1"/>
                    </a:solidFill>
                    <a:latin typeface="方正黑体简体" panose="02010601030101010101" pitchFamily="2" charset="-122"/>
                    <a:ea typeface="方正黑体简体" panose="02010601030101010101" pitchFamily="2" charset="-122"/>
                  </a:rPr>
                  <a:t>01</a:t>
                </a:r>
              </a:p>
            </p:txBody>
          </p:sp>
        </p:grpSp>
        <p:grpSp>
          <p:nvGrpSpPr>
            <p:cNvPr id="4" name="千图PPT彼岸天：ID 8661124库_组合 24">
              <a:extLst>
                <a:ext uri="{FF2B5EF4-FFF2-40B4-BE49-F238E27FC236}">
                  <a16:creationId xmlns:a16="http://schemas.microsoft.com/office/drawing/2014/main" id="{B3C99D8C-91BA-48F9-8FEA-68C08264936E}"/>
                </a:ext>
              </a:extLst>
            </p:cNvPr>
            <p:cNvGrpSpPr/>
            <p:nvPr>
              <p:custDataLst>
                <p:tags r:id="rId2"/>
              </p:custDataLst>
            </p:nvPr>
          </p:nvGrpSpPr>
          <p:grpSpPr>
            <a:xfrm>
              <a:off x="5298160" y="3375590"/>
              <a:ext cx="1219246" cy="1361343"/>
              <a:chOff x="5298160" y="3375590"/>
              <a:chExt cx="1219246" cy="1361343"/>
            </a:xfrm>
          </p:grpSpPr>
          <p:sp>
            <p:nvSpPr>
              <p:cNvPr id="11" name="Freeform: Shape 16">
                <a:extLst>
                  <a:ext uri="{FF2B5EF4-FFF2-40B4-BE49-F238E27FC236}">
                    <a16:creationId xmlns:a16="http://schemas.microsoft.com/office/drawing/2014/main" id="{80512740-974C-4376-8569-9BF39D0205F1}"/>
                  </a:ext>
                </a:extLst>
              </p:cNvPr>
              <p:cNvSpPr>
                <a:spLocks/>
              </p:cNvSpPr>
              <p:nvPr/>
            </p:nvSpPr>
            <p:spPr bwMode="auto">
              <a:xfrm>
                <a:off x="5298160" y="3412737"/>
                <a:ext cx="1219246" cy="1257399"/>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gradFill>
                <a:gsLst>
                  <a:gs pos="0">
                    <a:srgbClr val="F5C821"/>
                  </a:gs>
                  <a:gs pos="100000">
                    <a:srgbClr val="D17522"/>
                  </a:gs>
                </a:gsLst>
                <a:lin ang="5400000" scaled="1"/>
              </a:gradFill>
              <a:ln w="9525">
                <a:noFill/>
                <a:round/>
                <a:headEnd/>
                <a:tailEnd/>
              </a:ln>
              <a:effectLst/>
            </p:spPr>
            <p:txBody>
              <a:bodyPr anchor="ctr"/>
              <a:lstStyle/>
              <a:p>
                <a:pPr algn="ctr"/>
                <a:endParaRPr>
                  <a:solidFill>
                    <a:schemeClr val="bg1"/>
                  </a:solidFill>
                  <a:latin typeface="方正黑体简体" panose="02010601030101010101" pitchFamily="2" charset="-122"/>
                  <a:ea typeface="方正黑体简体" panose="02010601030101010101" pitchFamily="2" charset="-122"/>
                </a:endParaRPr>
              </a:p>
            </p:txBody>
          </p:sp>
          <p:sp>
            <p:nvSpPr>
              <p:cNvPr id="12" name="Rectangle 17">
                <a:extLst>
                  <a:ext uri="{FF2B5EF4-FFF2-40B4-BE49-F238E27FC236}">
                    <a16:creationId xmlns:a16="http://schemas.microsoft.com/office/drawing/2014/main" id="{BCF36FB7-A56E-4625-B135-34D1273C206B}"/>
                  </a:ext>
                </a:extLst>
              </p:cNvPr>
              <p:cNvSpPr/>
              <p:nvPr/>
            </p:nvSpPr>
            <p:spPr>
              <a:xfrm rot="2700000">
                <a:off x="5264884" y="3888075"/>
                <a:ext cx="1361343" cy="336374"/>
              </a:xfrm>
              <a:prstGeom prst="rect">
                <a:avLst/>
              </a:prstGeom>
            </p:spPr>
            <p:txBody>
              <a:bodyPr wrap="none">
                <a:normAutofit/>
              </a:bodyPr>
              <a:lstStyle/>
              <a:p>
                <a:r>
                  <a:rPr lang="zh-CN" altLang="en-US" sz="1200" b="1" dirty="0">
                    <a:solidFill>
                      <a:schemeClr val="bg1"/>
                    </a:solidFill>
                    <a:latin typeface="方正黑体简体" panose="02010601030101010101" pitchFamily="2" charset="-122"/>
                    <a:ea typeface="方正黑体简体" panose="02010601030101010101" pitchFamily="2" charset="-122"/>
                  </a:rPr>
                  <a:t>输入标题文本 </a:t>
                </a:r>
                <a:r>
                  <a:rPr lang="en-US" altLang="zh-CN" sz="1200" b="1" dirty="0">
                    <a:solidFill>
                      <a:schemeClr val="bg1"/>
                    </a:solidFill>
                    <a:latin typeface="方正黑体简体" panose="02010601030101010101" pitchFamily="2" charset="-122"/>
                    <a:ea typeface="方正黑体简体" panose="02010601030101010101" pitchFamily="2" charset="-122"/>
                  </a:rPr>
                  <a:t>02</a:t>
                </a:r>
              </a:p>
            </p:txBody>
          </p:sp>
        </p:grpSp>
        <p:grpSp>
          <p:nvGrpSpPr>
            <p:cNvPr id="5" name="千图PPT彼岸天：ID 8661124库_组合 25">
              <a:extLst>
                <a:ext uri="{FF2B5EF4-FFF2-40B4-BE49-F238E27FC236}">
                  <a16:creationId xmlns:a16="http://schemas.microsoft.com/office/drawing/2014/main" id="{793FF74C-6393-4C3C-9C14-FB0A1F787104}"/>
                </a:ext>
              </a:extLst>
            </p:cNvPr>
            <p:cNvGrpSpPr/>
            <p:nvPr>
              <p:custDataLst>
                <p:tags r:id="rId3"/>
              </p:custDataLst>
            </p:nvPr>
          </p:nvGrpSpPr>
          <p:grpSpPr>
            <a:xfrm>
              <a:off x="5895339" y="2659621"/>
              <a:ext cx="1413302" cy="1239150"/>
              <a:chOff x="5895339" y="2659621"/>
              <a:chExt cx="1413302" cy="1239150"/>
            </a:xfrm>
          </p:grpSpPr>
          <p:sp>
            <p:nvSpPr>
              <p:cNvPr id="9" name="Freeform: Shape 19">
                <a:extLst>
                  <a:ext uri="{FF2B5EF4-FFF2-40B4-BE49-F238E27FC236}">
                    <a16:creationId xmlns:a16="http://schemas.microsoft.com/office/drawing/2014/main" id="{B0D0D521-E2EF-40CA-B2C8-5CBFA930FB36}"/>
                  </a:ext>
                </a:extLst>
              </p:cNvPr>
              <p:cNvSpPr>
                <a:spLocks/>
              </p:cNvSpPr>
              <p:nvPr/>
            </p:nvSpPr>
            <p:spPr bwMode="auto">
              <a:xfrm>
                <a:off x="5895339" y="2659621"/>
                <a:ext cx="1207633" cy="1239150"/>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gradFill>
                <a:gsLst>
                  <a:gs pos="0">
                    <a:srgbClr val="F5C821"/>
                  </a:gs>
                  <a:gs pos="100000">
                    <a:srgbClr val="D17522"/>
                  </a:gs>
                </a:gsLst>
                <a:lin ang="5400000" scaled="1"/>
              </a:gradFill>
              <a:ln w="9525">
                <a:noFill/>
                <a:round/>
                <a:headEnd/>
                <a:tailEnd/>
              </a:ln>
              <a:effectLst/>
            </p:spPr>
            <p:txBody>
              <a:bodyPr anchor="ctr"/>
              <a:lstStyle/>
              <a:p>
                <a:pPr algn="ctr"/>
                <a:endParaRPr>
                  <a:solidFill>
                    <a:schemeClr val="bg1"/>
                  </a:solidFill>
                  <a:latin typeface="方正黑体简体" panose="02010601030101010101" pitchFamily="2" charset="-122"/>
                  <a:ea typeface="方正黑体简体" panose="02010601030101010101" pitchFamily="2" charset="-122"/>
                </a:endParaRPr>
              </a:p>
            </p:txBody>
          </p:sp>
          <p:sp>
            <p:nvSpPr>
              <p:cNvPr id="10" name="Rectangle 20">
                <a:extLst>
                  <a:ext uri="{FF2B5EF4-FFF2-40B4-BE49-F238E27FC236}">
                    <a16:creationId xmlns:a16="http://schemas.microsoft.com/office/drawing/2014/main" id="{FEBA46F2-EC95-48B3-B215-8DBBF1E27A2E}"/>
                  </a:ext>
                </a:extLst>
              </p:cNvPr>
              <p:cNvSpPr/>
              <p:nvPr/>
            </p:nvSpPr>
            <p:spPr>
              <a:xfrm rot="18900000">
                <a:off x="5947301" y="3005327"/>
                <a:ext cx="1361340" cy="336374"/>
              </a:xfrm>
              <a:prstGeom prst="rect">
                <a:avLst/>
              </a:prstGeom>
            </p:spPr>
            <p:txBody>
              <a:bodyPr wrap="none">
                <a:normAutofit/>
              </a:bodyPr>
              <a:lstStyle/>
              <a:p>
                <a:r>
                  <a:rPr lang="zh-CN" altLang="en-US" sz="1200" b="1" dirty="0">
                    <a:solidFill>
                      <a:schemeClr val="bg1"/>
                    </a:solidFill>
                    <a:latin typeface="方正黑体简体" panose="02010601030101010101" pitchFamily="2" charset="-122"/>
                    <a:ea typeface="方正黑体简体" panose="02010601030101010101" pitchFamily="2" charset="-122"/>
                  </a:rPr>
                  <a:t>输入标题文本 </a:t>
                </a:r>
                <a:r>
                  <a:rPr lang="en-US" altLang="zh-CN" sz="1200" b="1" dirty="0">
                    <a:solidFill>
                      <a:schemeClr val="bg1"/>
                    </a:solidFill>
                    <a:latin typeface="方正黑体简体" panose="02010601030101010101" pitchFamily="2" charset="-122"/>
                    <a:ea typeface="方正黑体简体" panose="02010601030101010101" pitchFamily="2" charset="-122"/>
                  </a:rPr>
                  <a:t>03</a:t>
                </a:r>
              </a:p>
            </p:txBody>
          </p:sp>
        </p:grpSp>
        <p:grpSp>
          <p:nvGrpSpPr>
            <p:cNvPr id="6" name="千图PPT彼岸天：ID 8661124库_组合 26">
              <a:extLst>
                <a:ext uri="{FF2B5EF4-FFF2-40B4-BE49-F238E27FC236}">
                  <a16:creationId xmlns:a16="http://schemas.microsoft.com/office/drawing/2014/main" id="{CD4938BB-3BC1-4592-9109-0EC9D815BEC6}"/>
                </a:ext>
              </a:extLst>
            </p:cNvPr>
            <p:cNvGrpSpPr/>
            <p:nvPr>
              <p:custDataLst>
                <p:tags r:id="rId4"/>
              </p:custDataLst>
            </p:nvPr>
          </p:nvGrpSpPr>
          <p:grpSpPr>
            <a:xfrm>
              <a:off x="5301479" y="1767587"/>
              <a:ext cx="1207634" cy="1371439"/>
              <a:chOff x="5301479" y="1767587"/>
              <a:chExt cx="1207634" cy="1371439"/>
            </a:xfrm>
          </p:grpSpPr>
          <p:sp>
            <p:nvSpPr>
              <p:cNvPr id="7" name="Freeform: Shape 22">
                <a:extLst>
                  <a:ext uri="{FF2B5EF4-FFF2-40B4-BE49-F238E27FC236}">
                    <a16:creationId xmlns:a16="http://schemas.microsoft.com/office/drawing/2014/main" id="{61158D63-7C9E-4FE8-815A-85973356C900}"/>
                  </a:ext>
                </a:extLst>
              </p:cNvPr>
              <p:cNvSpPr>
                <a:spLocks/>
              </p:cNvSpPr>
              <p:nvPr/>
            </p:nvSpPr>
            <p:spPr bwMode="auto">
              <a:xfrm>
                <a:off x="5301479" y="1891580"/>
                <a:ext cx="1207634" cy="1247446"/>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gradFill>
                <a:gsLst>
                  <a:gs pos="0">
                    <a:srgbClr val="F5C821"/>
                  </a:gs>
                  <a:gs pos="100000">
                    <a:srgbClr val="D17522"/>
                  </a:gs>
                </a:gsLst>
                <a:lin ang="5400000" scaled="1"/>
              </a:gradFill>
              <a:ln w="9525">
                <a:noFill/>
                <a:round/>
                <a:headEnd/>
                <a:tailEnd/>
              </a:ln>
              <a:effectLst/>
            </p:spPr>
            <p:txBody>
              <a:bodyPr anchor="ctr"/>
              <a:lstStyle/>
              <a:p>
                <a:pPr algn="ctr"/>
                <a:endParaRPr dirty="0">
                  <a:solidFill>
                    <a:schemeClr val="bg1"/>
                  </a:solidFill>
                  <a:latin typeface="方正黑体简体" panose="02010601030101010101" pitchFamily="2" charset="-122"/>
                  <a:ea typeface="方正黑体简体" panose="02010601030101010101" pitchFamily="2" charset="-122"/>
                </a:endParaRPr>
              </a:p>
            </p:txBody>
          </p:sp>
          <p:sp>
            <p:nvSpPr>
              <p:cNvPr id="8" name="Rectangle 23">
                <a:extLst>
                  <a:ext uri="{FF2B5EF4-FFF2-40B4-BE49-F238E27FC236}">
                    <a16:creationId xmlns:a16="http://schemas.microsoft.com/office/drawing/2014/main" id="{F89A6319-86AF-429E-BE66-97F53A7E2CC8}"/>
                  </a:ext>
                </a:extLst>
              </p:cNvPr>
              <p:cNvSpPr/>
              <p:nvPr/>
            </p:nvSpPr>
            <p:spPr>
              <a:xfrm rot="2700000">
                <a:off x="5197558" y="2280071"/>
                <a:ext cx="1361341" cy="336374"/>
              </a:xfrm>
              <a:prstGeom prst="rect">
                <a:avLst/>
              </a:prstGeom>
            </p:spPr>
            <p:txBody>
              <a:bodyPr wrap="none">
                <a:normAutofit/>
              </a:bodyPr>
              <a:lstStyle/>
              <a:p>
                <a:r>
                  <a:rPr lang="zh-CN" altLang="en-US" sz="1200" b="1" dirty="0">
                    <a:solidFill>
                      <a:schemeClr val="bg1"/>
                    </a:solidFill>
                    <a:latin typeface="方正黑体简体" panose="02010601030101010101" pitchFamily="2" charset="-122"/>
                    <a:ea typeface="方正黑体简体" panose="02010601030101010101" pitchFamily="2" charset="-122"/>
                  </a:rPr>
                  <a:t>输入标题文本 </a:t>
                </a:r>
                <a:r>
                  <a:rPr lang="en-US" altLang="zh-CN" sz="1200" b="1" dirty="0">
                    <a:solidFill>
                      <a:schemeClr val="bg1"/>
                    </a:solidFill>
                    <a:latin typeface="方正黑体简体" panose="02010601030101010101" pitchFamily="2" charset="-122"/>
                    <a:ea typeface="方正黑体简体" panose="02010601030101010101" pitchFamily="2" charset="-122"/>
                  </a:rPr>
                  <a:t>04</a:t>
                </a:r>
              </a:p>
            </p:txBody>
          </p:sp>
        </p:grpSp>
      </p:grpSp>
      <p:sp>
        <p:nvSpPr>
          <p:cNvPr id="15" name="išľíďè">
            <a:extLst>
              <a:ext uri="{FF2B5EF4-FFF2-40B4-BE49-F238E27FC236}">
                <a16:creationId xmlns:a16="http://schemas.microsoft.com/office/drawing/2014/main" id="{37E064B9-863B-48B3-B3B2-42AE68BACF5B}"/>
              </a:ext>
            </a:extLst>
          </p:cNvPr>
          <p:cNvSpPr/>
          <p:nvPr/>
        </p:nvSpPr>
        <p:spPr bwMode="auto">
          <a:xfrm>
            <a:off x="1725847" y="142969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16" name="iSlíďè">
            <a:extLst>
              <a:ext uri="{FF2B5EF4-FFF2-40B4-BE49-F238E27FC236}">
                <a16:creationId xmlns:a16="http://schemas.microsoft.com/office/drawing/2014/main" id="{C289A07D-3747-44BE-AB79-7DD9D3C7E9E0}"/>
              </a:ext>
            </a:extLst>
          </p:cNvPr>
          <p:cNvSpPr txBox="1"/>
          <p:nvPr/>
        </p:nvSpPr>
        <p:spPr bwMode="auto">
          <a:xfrm>
            <a:off x="2661787" y="1104156"/>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
        <p:nvSpPr>
          <p:cNvPr id="17" name="išľíďè">
            <a:extLst>
              <a:ext uri="{FF2B5EF4-FFF2-40B4-BE49-F238E27FC236}">
                <a16:creationId xmlns:a16="http://schemas.microsoft.com/office/drawing/2014/main" id="{51A7CB24-97A6-4461-8490-AFB883D14586}"/>
              </a:ext>
            </a:extLst>
          </p:cNvPr>
          <p:cNvSpPr/>
          <p:nvPr/>
        </p:nvSpPr>
        <p:spPr bwMode="auto">
          <a:xfrm>
            <a:off x="1787348" y="307143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18" name="iSlíďè">
            <a:extLst>
              <a:ext uri="{FF2B5EF4-FFF2-40B4-BE49-F238E27FC236}">
                <a16:creationId xmlns:a16="http://schemas.microsoft.com/office/drawing/2014/main" id="{608F7D46-B518-4187-B3E7-9E26CD34CCDD}"/>
              </a:ext>
            </a:extLst>
          </p:cNvPr>
          <p:cNvSpPr txBox="1"/>
          <p:nvPr/>
        </p:nvSpPr>
        <p:spPr bwMode="auto">
          <a:xfrm>
            <a:off x="2723288" y="2745895"/>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
        <p:nvSpPr>
          <p:cNvPr id="19" name="išľíďè">
            <a:extLst>
              <a:ext uri="{FF2B5EF4-FFF2-40B4-BE49-F238E27FC236}">
                <a16:creationId xmlns:a16="http://schemas.microsoft.com/office/drawing/2014/main" id="{1AE3ECE6-8D23-47BE-9E8D-2669C6D249E0}"/>
              </a:ext>
            </a:extLst>
          </p:cNvPr>
          <p:cNvSpPr/>
          <p:nvPr/>
        </p:nvSpPr>
        <p:spPr bwMode="auto">
          <a:xfrm>
            <a:off x="7772717" y="255304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20" name="iSlíďè">
            <a:extLst>
              <a:ext uri="{FF2B5EF4-FFF2-40B4-BE49-F238E27FC236}">
                <a16:creationId xmlns:a16="http://schemas.microsoft.com/office/drawing/2014/main" id="{55EE9BA1-14E2-4ED6-8CDA-00BB25B10AA5}"/>
              </a:ext>
            </a:extLst>
          </p:cNvPr>
          <p:cNvSpPr txBox="1"/>
          <p:nvPr/>
        </p:nvSpPr>
        <p:spPr bwMode="auto">
          <a:xfrm>
            <a:off x="7800877" y="2201847"/>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
        <p:nvSpPr>
          <p:cNvPr id="21" name="išľíďè">
            <a:extLst>
              <a:ext uri="{FF2B5EF4-FFF2-40B4-BE49-F238E27FC236}">
                <a16:creationId xmlns:a16="http://schemas.microsoft.com/office/drawing/2014/main" id="{BF993587-B408-4048-9296-AA1EBED66440}"/>
              </a:ext>
            </a:extLst>
          </p:cNvPr>
          <p:cNvSpPr/>
          <p:nvPr/>
        </p:nvSpPr>
        <p:spPr bwMode="auto">
          <a:xfrm>
            <a:off x="7800877" y="4385657"/>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22" name="iSlíďè">
            <a:extLst>
              <a:ext uri="{FF2B5EF4-FFF2-40B4-BE49-F238E27FC236}">
                <a16:creationId xmlns:a16="http://schemas.microsoft.com/office/drawing/2014/main" id="{34759373-8155-4065-8D7A-3AD3B12485DD}"/>
              </a:ext>
            </a:extLst>
          </p:cNvPr>
          <p:cNvSpPr txBox="1"/>
          <p:nvPr/>
        </p:nvSpPr>
        <p:spPr bwMode="auto">
          <a:xfrm>
            <a:off x="7829037" y="4069417"/>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Tree>
    <p:extLst>
      <p:ext uri="{BB962C8B-B14F-4D97-AF65-F5344CB8AC3E}">
        <p14:creationId xmlns:p14="http://schemas.microsoft.com/office/powerpoint/2010/main" val="413571401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B487BD09-8C83-4A12-82C2-033B94586B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0155" y="1921573"/>
            <a:ext cx="4498354" cy="2466408"/>
          </a:xfrm>
          <a:prstGeom prst="rect">
            <a:avLst/>
          </a:prstGeom>
        </p:spPr>
      </p:pic>
      <p:sp>
        <p:nvSpPr>
          <p:cNvPr id="29" name="矩形 28">
            <a:extLst>
              <a:ext uri="{FF2B5EF4-FFF2-40B4-BE49-F238E27FC236}">
                <a16:creationId xmlns:a16="http://schemas.microsoft.com/office/drawing/2014/main" id="{A433C72D-A44B-4241-A29A-7A13928512F8}"/>
              </a:ext>
            </a:extLst>
          </p:cNvPr>
          <p:cNvSpPr/>
          <p:nvPr/>
        </p:nvSpPr>
        <p:spPr>
          <a:xfrm>
            <a:off x="6994861" y="2024411"/>
            <a:ext cx="3408943" cy="21447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cs typeface="+mn-ea"/>
              <a:sym typeface="+mn-lt"/>
            </a:endParaRPr>
          </a:p>
        </p:txBody>
      </p:sp>
      <p:grpSp>
        <p:nvGrpSpPr>
          <p:cNvPr id="31" name="PA_组合 8">
            <a:extLst>
              <a:ext uri="{FF2B5EF4-FFF2-40B4-BE49-F238E27FC236}">
                <a16:creationId xmlns:a16="http://schemas.microsoft.com/office/drawing/2014/main" id="{23B4B153-FB89-4FE2-9405-7D033DC3F44D}"/>
              </a:ext>
            </a:extLst>
          </p:cNvPr>
          <p:cNvGrpSpPr/>
          <p:nvPr>
            <p:custDataLst>
              <p:tags r:id="rId1"/>
            </p:custDataLst>
          </p:nvPr>
        </p:nvGrpSpPr>
        <p:grpSpPr>
          <a:xfrm>
            <a:off x="1566851" y="1947217"/>
            <a:ext cx="4498354" cy="2534022"/>
            <a:chOff x="3052172" y="2169406"/>
            <a:chExt cx="6392963" cy="3601296"/>
          </a:xfrm>
        </p:grpSpPr>
        <p:sp>
          <p:nvSpPr>
            <p:cNvPr id="32" name="矩形 31">
              <a:extLst>
                <a:ext uri="{FF2B5EF4-FFF2-40B4-BE49-F238E27FC236}">
                  <a16:creationId xmlns:a16="http://schemas.microsoft.com/office/drawing/2014/main" id="{3BC0CB06-F076-4514-8EF2-5453FC205313}"/>
                </a:ext>
              </a:extLst>
            </p:cNvPr>
            <p:cNvSpPr/>
            <p:nvPr/>
          </p:nvSpPr>
          <p:spPr>
            <a:xfrm>
              <a:off x="3641558" y="2358189"/>
              <a:ext cx="4844716" cy="3048000"/>
            </a:xfrm>
            <a:prstGeom prst="rect">
              <a:avLst/>
            </a:prstGeom>
            <a:blipFill dpi="0" rotWithShape="1">
              <a:blip r:embed="rId7"/>
              <a:srcRect/>
              <a:stretch>
                <a:fillRect l="-21000" r="16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cs typeface="+mn-ea"/>
                <a:sym typeface="+mn-lt"/>
              </a:endParaRPr>
            </a:p>
          </p:txBody>
        </p:sp>
        <p:pic>
          <p:nvPicPr>
            <p:cNvPr id="33" name="图片 32">
              <a:extLst>
                <a:ext uri="{FF2B5EF4-FFF2-40B4-BE49-F238E27FC236}">
                  <a16:creationId xmlns:a16="http://schemas.microsoft.com/office/drawing/2014/main" id="{41113793-6D42-4A23-AB79-8FA3E157C0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2172" y="2169406"/>
              <a:ext cx="6392963" cy="3601296"/>
            </a:xfrm>
            <a:prstGeom prst="rect">
              <a:avLst/>
            </a:prstGeom>
          </p:spPr>
        </p:pic>
      </p:grpSp>
      <p:grpSp>
        <p:nvGrpSpPr>
          <p:cNvPr id="34" name="PA_组合 4">
            <a:extLst>
              <a:ext uri="{FF2B5EF4-FFF2-40B4-BE49-F238E27FC236}">
                <a16:creationId xmlns:a16="http://schemas.microsoft.com/office/drawing/2014/main" id="{00CB1B0F-E4C6-4AD9-A65D-2B8674617B26}"/>
              </a:ext>
            </a:extLst>
          </p:cNvPr>
          <p:cNvGrpSpPr/>
          <p:nvPr>
            <p:custDataLst>
              <p:tags r:id="rId2"/>
            </p:custDataLst>
          </p:nvPr>
        </p:nvGrpSpPr>
        <p:grpSpPr>
          <a:xfrm>
            <a:off x="3530466" y="1577756"/>
            <a:ext cx="5518937" cy="3296235"/>
            <a:chOff x="2871893" y="2150914"/>
            <a:chExt cx="6392963" cy="3818254"/>
          </a:xfrm>
        </p:grpSpPr>
        <p:sp>
          <p:nvSpPr>
            <p:cNvPr id="35" name="矩形 34">
              <a:extLst>
                <a:ext uri="{FF2B5EF4-FFF2-40B4-BE49-F238E27FC236}">
                  <a16:creationId xmlns:a16="http://schemas.microsoft.com/office/drawing/2014/main" id="{14A637D7-B8AB-4822-850D-BF9611B8EF17}"/>
                </a:ext>
              </a:extLst>
            </p:cNvPr>
            <p:cNvSpPr/>
            <p:nvPr/>
          </p:nvSpPr>
          <p:spPr>
            <a:xfrm>
              <a:off x="3641558" y="2358189"/>
              <a:ext cx="4844716" cy="3048000"/>
            </a:xfrm>
            <a:prstGeom prst="rect">
              <a:avLst/>
            </a:prstGeom>
            <a:blipFill dpi="0" rotWithShape="1">
              <a:blip r:embed="rId8"/>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cs typeface="+mn-ea"/>
                <a:sym typeface="+mn-lt"/>
              </a:endParaRPr>
            </a:p>
          </p:txBody>
        </p:sp>
        <p:pic>
          <p:nvPicPr>
            <p:cNvPr id="36" name="图片 35">
              <a:extLst>
                <a:ext uri="{FF2B5EF4-FFF2-40B4-BE49-F238E27FC236}">
                  <a16:creationId xmlns:a16="http://schemas.microsoft.com/office/drawing/2014/main" id="{5EAD76C4-92A7-45E2-9E6B-D98C908C1A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71893" y="2150914"/>
              <a:ext cx="6392963" cy="3818254"/>
            </a:xfrm>
            <a:prstGeom prst="rect">
              <a:avLst/>
            </a:prstGeom>
          </p:spPr>
        </p:pic>
      </p:grpSp>
      <p:grpSp>
        <p:nvGrpSpPr>
          <p:cNvPr id="38" name="组合 37">
            <a:extLst>
              <a:ext uri="{FF2B5EF4-FFF2-40B4-BE49-F238E27FC236}">
                <a16:creationId xmlns:a16="http://schemas.microsoft.com/office/drawing/2014/main" id="{8EECEA2B-472E-439A-9B88-C40F19CD4B09}"/>
              </a:ext>
            </a:extLst>
          </p:cNvPr>
          <p:cNvGrpSpPr/>
          <p:nvPr/>
        </p:nvGrpSpPr>
        <p:grpSpPr>
          <a:xfrm>
            <a:off x="1767382" y="4884854"/>
            <a:ext cx="9033968" cy="1330308"/>
            <a:chOff x="1478171" y="2225265"/>
            <a:chExt cx="11345562" cy="1330308"/>
          </a:xfrm>
        </p:grpSpPr>
        <p:sp>
          <p:nvSpPr>
            <p:cNvPr id="39" name="TextBox 21">
              <a:extLst>
                <a:ext uri="{FF2B5EF4-FFF2-40B4-BE49-F238E27FC236}">
                  <a16:creationId xmlns:a16="http://schemas.microsoft.com/office/drawing/2014/main" id="{CAFD31AB-89FB-4CCC-BC46-B1A1FF11D596}"/>
                </a:ext>
              </a:extLst>
            </p:cNvPr>
            <p:cNvSpPr>
              <a:spLocks noChangeArrowheads="1"/>
            </p:cNvSpPr>
            <p:nvPr/>
          </p:nvSpPr>
          <p:spPr bwMode="auto">
            <a:xfrm>
              <a:off x="1478171" y="2664303"/>
              <a:ext cx="11345562" cy="891270"/>
            </a:xfrm>
            <a:prstGeom prst="rect">
              <a:avLst/>
            </a:prstGeom>
            <a:noFill/>
            <a:ln w="9525">
              <a:noFill/>
              <a:miter lim="800000"/>
              <a:headEnd/>
              <a:tailEnd/>
            </a:ln>
          </p:spPr>
          <p:txBody>
            <a:bodyPr wrap="square">
              <a:spAutoFit/>
            </a:bodyPr>
            <a:lstStyle/>
            <a:p>
              <a:pPr>
                <a:lnSpc>
                  <a:spcPct val="150000"/>
                </a:lnSpc>
              </a:pPr>
              <a:r>
                <a:rPr lang="zh-CN" altLang="en-US" sz="12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这里输入简单的文字概述这里输入简单文字概述简单的文字概述这里输入简单的文字概述这里输入这里输入简单的文字概述这里输入简单文字概述简单的文字概述这里输入简单的文字概述这里输入</a:t>
              </a:r>
            </a:p>
            <a:p>
              <a:pPr>
                <a:lnSpc>
                  <a:spcPct val="150000"/>
                </a:lnSpc>
              </a:pPr>
              <a:endParaRPr lang="zh-CN" altLang="en-US" sz="1200" dirty="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40" name="文本框 39">
              <a:extLst>
                <a:ext uri="{FF2B5EF4-FFF2-40B4-BE49-F238E27FC236}">
                  <a16:creationId xmlns:a16="http://schemas.microsoft.com/office/drawing/2014/main" id="{BCEE4AB4-9A56-4432-9198-1D5F99A9FF0A}"/>
                </a:ext>
              </a:extLst>
            </p:cNvPr>
            <p:cNvSpPr txBox="1"/>
            <p:nvPr/>
          </p:nvSpPr>
          <p:spPr>
            <a:xfrm>
              <a:off x="1478171" y="2225265"/>
              <a:ext cx="1399561" cy="369332"/>
            </a:xfrm>
            <a:prstGeom prst="rect">
              <a:avLst/>
            </a:prstGeom>
            <a:noFill/>
          </p:spPr>
          <p:txBody>
            <a:bodyPr wrap="none" rtlCol="0">
              <a:spAutoFit/>
            </a:bodyPr>
            <a:lstStyle/>
            <a:p>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spTree>
    <p:extLst>
      <p:ext uri="{BB962C8B-B14F-4D97-AF65-F5344CB8AC3E}">
        <p14:creationId xmlns:p14="http://schemas.microsoft.com/office/powerpoint/2010/main" val="308773653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2E3519A-249B-48C3-BF58-92626F7A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91" y="83555"/>
            <a:ext cx="4995090" cy="6862127"/>
          </a:xfrm>
          <a:prstGeom prst="rect">
            <a:avLst/>
          </a:prstGeom>
        </p:spPr>
      </p:pic>
      <p:sp>
        <p:nvSpPr>
          <p:cNvPr id="3" name="文本框 2">
            <a:extLst>
              <a:ext uri="{FF2B5EF4-FFF2-40B4-BE49-F238E27FC236}">
                <a16:creationId xmlns:a16="http://schemas.microsoft.com/office/drawing/2014/main" id="{1C96E66D-6BD8-4CB1-B61E-152A1603D22C}"/>
              </a:ext>
            </a:extLst>
          </p:cNvPr>
          <p:cNvSpPr txBox="1"/>
          <p:nvPr/>
        </p:nvSpPr>
        <p:spPr>
          <a:xfrm>
            <a:off x="7568435" y="2560587"/>
            <a:ext cx="2985265" cy="646331"/>
          </a:xfrm>
          <a:prstGeom prst="rect">
            <a:avLst/>
          </a:prstGeom>
          <a:noFill/>
        </p:spPr>
        <p:txBody>
          <a:bodyPr wrap="square" rtlCol="0">
            <a:spAutoFit/>
          </a:bodyPr>
          <a:lstStyle/>
          <a:p>
            <a:r>
              <a:rPr lang="en-US" altLang="zh-CN"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03</a:t>
            </a:r>
            <a:endParaRPr lang="zh-CN" altLang="en-US"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endParaRPr>
          </a:p>
        </p:txBody>
      </p:sp>
      <p:sp>
        <p:nvSpPr>
          <p:cNvPr id="4" name="文本框 3">
            <a:extLst>
              <a:ext uri="{FF2B5EF4-FFF2-40B4-BE49-F238E27FC236}">
                <a16:creationId xmlns:a16="http://schemas.microsoft.com/office/drawing/2014/main" id="{AC1DC40B-351D-42C7-A424-5743FFD0089E}"/>
              </a:ext>
            </a:extLst>
          </p:cNvPr>
          <p:cNvSpPr txBox="1"/>
          <p:nvPr/>
        </p:nvSpPr>
        <p:spPr>
          <a:xfrm>
            <a:off x="6693072" y="3340505"/>
            <a:ext cx="4533965" cy="769441"/>
          </a:xfrm>
          <a:prstGeom prst="rect">
            <a:avLst/>
          </a:prstGeom>
          <a:noFill/>
        </p:spPr>
        <p:txBody>
          <a:bodyPr wrap="square" rtlCol="0">
            <a:spAutoFit/>
          </a:bodyPr>
          <a:lstStyle/>
          <a:p>
            <a:pPr algn="dist"/>
            <a:r>
              <a:rPr lang="zh-CN" altLang="en-US" sz="4400" i="1" dirty="0">
                <a:gradFill>
                  <a:gsLst>
                    <a:gs pos="0">
                      <a:srgbClr val="F5C821"/>
                    </a:gs>
                    <a:gs pos="97000">
                      <a:srgbClr val="D17522"/>
                    </a:gs>
                  </a:gsLst>
                  <a:lin ang="5400000" scaled="1"/>
                </a:gradFill>
                <a:latin typeface="造字工房力黑（非商用）常规体" pitchFamily="50" charset="-122"/>
                <a:ea typeface="造字工房力黑（非商用）常规体" pitchFamily="50" charset="-122"/>
              </a:rPr>
              <a:t>活动执行方案</a:t>
            </a:r>
            <a:endParaRPr lang="zh-CN" altLang="en-US" sz="4400" i="1" dirty="0">
              <a:gradFill>
                <a:gsLst>
                  <a:gs pos="0">
                    <a:srgbClr val="F5C821"/>
                  </a:gs>
                  <a:gs pos="98000">
                    <a:srgbClr val="D17522"/>
                  </a:gs>
                </a:gsLst>
                <a:lin ang="5400000" scaled="1"/>
              </a:gradFill>
              <a:latin typeface="造字工房力黑（非商用）常规体" pitchFamily="50" charset="-122"/>
              <a:ea typeface="造字工房力黑（非商用）常规体" pitchFamily="50" charset="-122"/>
            </a:endParaRPr>
          </a:p>
        </p:txBody>
      </p:sp>
    </p:spTree>
    <p:extLst>
      <p:ext uri="{BB962C8B-B14F-4D97-AF65-F5344CB8AC3E}">
        <p14:creationId xmlns:p14="http://schemas.microsoft.com/office/powerpoint/2010/main" val="58578923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498188A-DBCB-45C1-B3A4-CF1AE3AC7206}"/>
              </a:ext>
            </a:extLst>
          </p:cNvPr>
          <p:cNvGrpSpPr/>
          <p:nvPr/>
        </p:nvGrpSpPr>
        <p:grpSpPr>
          <a:xfrm>
            <a:off x="5328655" y="1927504"/>
            <a:ext cx="5759251" cy="3634949"/>
            <a:chOff x="5328655" y="1927504"/>
            <a:chExt cx="5759250" cy="3634949"/>
          </a:xfrm>
        </p:grpSpPr>
        <p:cxnSp>
          <p:nvCxnSpPr>
            <p:cNvPr id="3" name="直接连接符 15">
              <a:extLst>
                <a:ext uri="{FF2B5EF4-FFF2-40B4-BE49-F238E27FC236}">
                  <a16:creationId xmlns:a16="http://schemas.microsoft.com/office/drawing/2014/main" id="{A0D5A88F-BEF2-4AB7-B5F5-6EA7D1FBD11D}"/>
                </a:ext>
              </a:extLst>
            </p:cNvPr>
            <p:cNvCxnSpPr/>
            <p:nvPr/>
          </p:nvCxnSpPr>
          <p:spPr>
            <a:xfrm>
              <a:off x="5328655" y="1927504"/>
              <a:ext cx="5759250" cy="0"/>
            </a:xfrm>
            <a:prstGeom prst="line">
              <a:avLst/>
            </a:prstGeom>
            <a:noFill/>
            <a:ln w="9525" cap="flat" cmpd="sng" algn="ctr">
              <a:solidFill>
                <a:sysClr val="window" lastClr="FFFFFF">
                  <a:lumMod val="50000"/>
                </a:sysClr>
              </a:solidFill>
              <a:prstDash val="sysDot"/>
            </a:ln>
            <a:effectLst/>
          </p:spPr>
        </p:cxnSp>
        <p:cxnSp>
          <p:nvCxnSpPr>
            <p:cNvPr id="4" name="直接连接符 16">
              <a:extLst>
                <a:ext uri="{FF2B5EF4-FFF2-40B4-BE49-F238E27FC236}">
                  <a16:creationId xmlns:a16="http://schemas.microsoft.com/office/drawing/2014/main" id="{FB452DF8-07DE-4404-A698-CE63FB9C9D6E}"/>
                </a:ext>
              </a:extLst>
            </p:cNvPr>
            <p:cNvCxnSpPr/>
            <p:nvPr/>
          </p:nvCxnSpPr>
          <p:spPr>
            <a:xfrm>
              <a:off x="5328655" y="2446783"/>
              <a:ext cx="5759250" cy="0"/>
            </a:xfrm>
            <a:prstGeom prst="line">
              <a:avLst/>
            </a:prstGeom>
            <a:noFill/>
            <a:ln w="9525" cap="flat" cmpd="sng" algn="ctr">
              <a:solidFill>
                <a:sysClr val="window" lastClr="FFFFFF">
                  <a:lumMod val="50000"/>
                </a:sysClr>
              </a:solidFill>
              <a:prstDash val="sysDot"/>
            </a:ln>
            <a:effectLst/>
          </p:spPr>
        </p:cxnSp>
        <p:cxnSp>
          <p:nvCxnSpPr>
            <p:cNvPr id="5" name="直接连接符 17">
              <a:extLst>
                <a:ext uri="{FF2B5EF4-FFF2-40B4-BE49-F238E27FC236}">
                  <a16:creationId xmlns:a16="http://schemas.microsoft.com/office/drawing/2014/main" id="{ADD407F7-4F1E-4526-83E3-7153826A208A}"/>
                </a:ext>
              </a:extLst>
            </p:cNvPr>
            <p:cNvCxnSpPr/>
            <p:nvPr/>
          </p:nvCxnSpPr>
          <p:spPr>
            <a:xfrm>
              <a:off x="5328655" y="2966061"/>
              <a:ext cx="5759250" cy="0"/>
            </a:xfrm>
            <a:prstGeom prst="line">
              <a:avLst/>
            </a:prstGeom>
            <a:noFill/>
            <a:ln w="9525" cap="flat" cmpd="sng" algn="ctr">
              <a:solidFill>
                <a:sysClr val="window" lastClr="FFFFFF">
                  <a:lumMod val="50000"/>
                </a:sysClr>
              </a:solidFill>
              <a:prstDash val="sysDot"/>
            </a:ln>
            <a:effectLst/>
          </p:spPr>
        </p:cxnSp>
        <p:cxnSp>
          <p:nvCxnSpPr>
            <p:cNvPr id="6" name="直接连接符 18">
              <a:extLst>
                <a:ext uri="{FF2B5EF4-FFF2-40B4-BE49-F238E27FC236}">
                  <a16:creationId xmlns:a16="http://schemas.microsoft.com/office/drawing/2014/main" id="{5C504A6F-8307-431B-9F10-B721F604709D}"/>
                </a:ext>
              </a:extLst>
            </p:cNvPr>
            <p:cNvCxnSpPr/>
            <p:nvPr/>
          </p:nvCxnSpPr>
          <p:spPr>
            <a:xfrm>
              <a:off x="5328655" y="3485341"/>
              <a:ext cx="5759250" cy="0"/>
            </a:xfrm>
            <a:prstGeom prst="line">
              <a:avLst/>
            </a:prstGeom>
            <a:noFill/>
            <a:ln w="9525" cap="flat" cmpd="sng" algn="ctr">
              <a:solidFill>
                <a:sysClr val="window" lastClr="FFFFFF">
                  <a:lumMod val="50000"/>
                </a:sysClr>
              </a:solidFill>
              <a:prstDash val="sysDot"/>
            </a:ln>
            <a:effectLst/>
          </p:spPr>
        </p:cxnSp>
        <p:cxnSp>
          <p:nvCxnSpPr>
            <p:cNvPr id="7" name="直接连接符 19">
              <a:extLst>
                <a:ext uri="{FF2B5EF4-FFF2-40B4-BE49-F238E27FC236}">
                  <a16:creationId xmlns:a16="http://schemas.microsoft.com/office/drawing/2014/main" id="{3700DA42-5801-4746-81FF-E68AC975A882}"/>
                </a:ext>
              </a:extLst>
            </p:cNvPr>
            <p:cNvCxnSpPr/>
            <p:nvPr/>
          </p:nvCxnSpPr>
          <p:spPr>
            <a:xfrm>
              <a:off x="5328655" y="4004620"/>
              <a:ext cx="5759250" cy="0"/>
            </a:xfrm>
            <a:prstGeom prst="line">
              <a:avLst/>
            </a:prstGeom>
            <a:noFill/>
            <a:ln w="9525" cap="flat" cmpd="sng" algn="ctr">
              <a:solidFill>
                <a:sysClr val="window" lastClr="FFFFFF">
                  <a:lumMod val="50000"/>
                </a:sysClr>
              </a:solidFill>
              <a:prstDash val="sysDot"/>
            </a:ln>
            <a:effectLst/>
          </p:spPr>
        </p:cxnSp>
        <p:cxnSp>
          <p:nvCxnSpPr>
            <p:cNvPr id="8" name="直接连接符 20">
              <a:extLst>
                <a:ext uri="{FF2B5EF4-FFF2-40B4-BE49-F238E27FC236}">
                  <a16:creationId xmlns:a16="http://schemas.microsoft.com/office/drawing/2014/main" id="{61D19442-F0B4-4F93-B81F-89984A5D962D}"/>
                </a:ext>
              </a:extLst>
            </p:cNvPr>
            <p:cNvCxnSpPr/>
            <p:nvPr/>
          </p:nvCxnSpPr>
          <p:spPr>
            <a:xfrm>
              <a:off x="5328655" y="4523898"/>
              <a:ext cx="5759250" cy="0"/>
            </a:xfrm>
            <a:prstGeom prst="line">
              <a:avLst/>
            </a:prstGeom>
            <a:noFill/>
            <a:ln w="9525" cap="flat" cmpd="sng" algn="ctr">
              <a:solidFill>
                <a:sysClr val="window" lastClr="FFFFFF">
                  <a:lumMod val="50000"/>
                </a:sysClr>
              </a:solidFill>
              <a:prstDash val="sysDot"/>
            </a:ln>
            <a:effectLst/>
          </p:spPr>
        </p:cxnSp>
        <p:cxnSp>
          <p:nvCxnSpPr>
            <p:cNvPr id="9" name="直接连接符 21">
              <a:extLst>
                <a:ext uri="{FF2B5EF4-FFF2-40B4-BE49-F238E27FC236}">
                  <a16:creationId xmlns:a16="http://schemas.microsoft.com/office/drawing/2014/main" id="{CB2106DA-78D4-458D-9707-2169B61FE92C}"/>
                </a:ext>
              </a:extLst>
            </p:cNvPr>
            <p:cNvCxnSpPr/>
            <p:nvPr/>
          </p:nvCxnSpPr>
          <p:spPr>
            <a:xfrm>
              <a:off x="5328655" y="5043178"/>
              <a:ext cx="5759250" cy="0"/>
            </a:xfrm>
            <a:prstGeom prst="line">
              <a:avLst/>
            </a:prstGeom>
            <a:noFill/>
            <a:ln w="9525" cap="flat" cmpd="sng" algn="ctr">
              <a:solidFill>
                <a:sysClr val="window" lastClr="FFFFFF">
                  <a:lumMod val="50000"/>
                </a:sysClr>
              </a:solidFill>
              <a:prstDash val="sysDot"/>
            </a:ln>
            <a:effectLst/>
          </p:spPr>
        </p:cxnSp>
        <p:cxnSp>
          <p:nvCxnSpPr>
            <p:cNvPr id="10" name="直接连接符 22">
              <a:extLst>
                <a:ext uri="{FF2B5EF4-FFF2-40B4-BE49-F238E27FC236}">
                  <a16:creationId xmlns:a16="http://schemas.microsoft.com/office/drawing/2014/main" id="{4A65C21E-EC88-4D5E-9178-DB6B6220D980}"/>
                </a:ext>
              </a:extLst>
            </p:cNvPr>
            <p:cNvCxnSpPr/>
            <p:nvPr/>
          </p:nvCxnSpPr>
          <p:spPr>
            <a:xfrm>
              <a:off x="5328655" y="5562453"/>
              <a:ext cx="5759250" cy="0"/>
            </a:xfrm>
            <a:prstGeom prst="line">
              <a:avLst/>
            </a:prstGeom>
            <a:noFill/>
            <a:ln w="9525" cap="flat" cmpd="sng" algn="ctr">
              <a:solidFill>
                <a:sysClr val="window" lastClr="FFFFFF">
                  <a:lumMod val="50000"/>
                </a:sysClr>
              </a:solidFill>
              <a:prstDash val="sysDot"/>
            </a:ln>
            <a:effectLst/>
          </p:spPr>
        </p:cxnSp>
      </p:grpSp>
      <p:sp>
        <p:nvSpPr>
          <p:cNvPr id="11" name="五边形 20">
            <a:extLst>
              <a:ext uri="{FF2B5EF4-FFF2-40B4-BE49-F238E27FC236}">
                <a16:creationId xmlns:a16="http://schemas.microsoft.com/office/drawing/2014/main" id="{1B8C7814-4207-4160-8E4E-B80FD21FDFE5}"/>
              </a:ext>
            </a:extLst>
          </p:cNvPr>
          <p:cNvSpPr/>
          <p:nvPr/>
        </p:nvSpPr>
        <p:spPr>
          <a:xfrm rot="5400000">
            <a:off x="8708228" y="2950384"/>
            <a:ext cx="2609227" cy="537803"/>
          </a:xfrm>
          <a:prstGeom prst="homePlate">
            <a:avLst/>
          </a:prstGeom>
          <a:gradFill>
            <a:gsLst>
              <a:gs pos="0">
                <a:srgbClr val="F5C821"/>
              </a:gs>
              <a:gs pos="100000">
                <a:srgbClr val="D17522"/>
              </a:gs>
            </a:gsLst>
            <a:lin ang="5400000" scaled="1"/>
          </a:gradFill>
          <a:ln w="25400" cap="flat" cmpd="sng" algn="ctr">
            <a:noFill/>
            <a:prstDash val="solid"/>
          </a:ln>
          <a:effectLst/>
        </p:spPr>
        <p:txBody>
          <a:bodyPr lIns="121883" tIns="60941" rIns="121883" bIns="60941" rtlCol="0" anchor="ctr"/>
          <a:lstStyle/>
          <a:p>
            <a:pPr algn="ctr" defTabSz="1218778">
              <a:defRPr/>
            </a:pPr>
            <a:endParaRPr lang="en-US" sz="2400" kern="0" dirty="0">
              <a:solidFill>
                <a:srgbClr val="FFC000"/>
              </a:solidFill>
              <a:latin typeface="微软雅黑" pitchFamily="34" charset="-122"/>
              <a:ea typeface="微软雅黑" pitchFamily="34" charset="-122"/>
              <a:cs typeface="+mn-ea"/>
              <a:sym typeface="+mn-lt"/>
            </a:endParaRPr>
          </a:p>
        </p:txBody>
      </p:sp>
      <p:sp>
        <p:nvSpPr>
          <p:cNvPr id="12" name="五边形 23">
            <a:extLst>
              <a:ext uri="{FF2B5EF4-FFF2-40B4-BE49-F238E27FC236}">
                <a16:creationId xmlns:a16="http://schemas.microsoft.com/office/drawing/2014/main" id="{EA08F71B-2B99-448B-8E2C-8AD60A5BDBF8}"/>
              </a:ext>
            </a:extLst>
          </p:cNvPr>
          <p:cNvSpPr/>
          <p:nvPr/>
        </p:nvSpPr>
        <p:spPr>
          <a:xfrm rot="5400000">
            <a:off x="6130908" y="3185209"/>
            <a:ext cx="3078875" cy="537803"/>
          </a:xfrm>
          <a:prstGeom prst="homePlate">
            <a:avLst/>
          </a:prstGeom>
          <a:gradFill>
            <a:gsLst>
              <a:gs pos="0">
                <a:srgbClr val="F5C821"/>
              </a:gs>
              <a:gs pos="100000">
                <a:srgbClr val="D17522"/>
              </a:gs>
            </a:gsLst>
            <a:lin ang="5400000" scaled="1"/>
          </a:gradFill>
          <a:ln w="25400" cap="flat" cmpd="sng" algn="ctr">
            <a:noFill/>
            <a:prstDash val="solid"/>
          </a:ln>
          <a:effectLst/>
        </p:spPr>
        <p:txBody>
          <a:bodyPr lIns="121883" tIns="60941" rIns="121883" bIns="60941" rtlCol="0" anchor="ctr"/>
          <a:lstStyle/>
          <a:p>
            <a:pPr algn="ctr" defTabSz="1218778">
              <a:defRPr/>
            </a:pPr>
            <a:endParaRPr lang="en-US" sz="2400" kern="0" dirty="0">
              <a:solidFill>
                <a:srgbClr val="FFC000"/>
              </a:solidFill>
              <a:latin typeface="微软雅黑" pitchFamily="34" charset="-122"/>
              <a:ea typeface="微软雅黑" pitchFamily="34" charset="-122"/>
              <a:cs typeface="+mn-ea"/>
              <a:sym typeface="+mn-lt"/>
            </a:endParaRPr>
          </a:p>
        </p:txBody>
      </p:sp>
      <p:sp>
        <p:nvSpPr>
          <p:cNvPr id="13" name="五边形 26">
            <a:extLst>
              <a:ext uri="{FF2B5EF4-FFF2-40B4-BE49-F238E27FC236}">
                <a16:creationId xmlns:a16="http://schemas.microsoft.com/office/drawing/2014/main" id="{4C8172C6-9820-4418-9631-36D6B506D721}"/>
              </a:ext>
            </a:extLst>
          </p:cNvPr>
          <p:cNvSpPr/>
          <p:nvPr/>
        </p:nvSpPr>
        <p:spPr>
          <a:xfrm rot="5400000">
            <a:off x="7803035" y="2684329"/>
            <a:ext cx="2077117" cy="537803"/>
          </a:xfrm>
          <a:prstGeom prst="homePlate">
            <a:avLst/>
          </a:prstGeom>
          <a:gradFill>
            <a:gsLst>
              <a:gs pos="0">
                <a:srgbClr val="F5C821"/>
              </a:gs>
              <a:gs pos="100000">
                <a:srgbClr val="D17522"/>
              </a:gs>
            </a:gsLst>
            <a:lin ang="5400000" scaled="1"/>
          </a:gradFill>
          <a:ln w="25400" cap="flat" cmpd="sng" algn="ctr">
            <a:noFill/>
            <a:prstDash val="solid"/>
          </a:ln>
          <a:effectLst/>
        </p:spPr>
        <p:txBody>
          <a:bodyPr lIns="121883" tIns="60941" rIns="121883" bIns="60941" rtlCol="0" anchor="ctr"/>
          <a:lstStyle/>
          <a:p>
            <a:pPr algn="ctr" defTabSz="1218778">
              <a:defRPr/>
            </a:pPr>
            <a:endParaRPr lang="en-US" sz="2400" kern="0" dirty="0">
              <a:solidFill>
                <a:srgbClr val="FFC000"/>
              </a:solidFill>
              <a:latin typeface="微软雅黑" pitchFamily="34" charset="-122"/>
              <a:ea typeface="微软雅黑" pitchFamily="34" charset="-122"/>
              <a:cs typeface="+mn-ea"/>
              <a:sym typeface="+mn-lt"/>
            </a:endParaRPr>
          </a:p>
        </p:txBody>
      </p:sp>
      <p:sp>
        <p:nvSpPr>
          <p:cNvPr id="14" name="五边形 29">
            <a:extLst>
              <a:ext uri="{FF2B5EF4-FFF2-40B4-BE49-F238E27FC236}">
                <a16:creationId xmlns:a16="http://schemas.microsoft.com/office/drawing/2014/main" id="{5B7BCD5E-0D5E-408A-BF5B-B16409BB0CA9}"/>
              </a:ext>
            </a:extLst>
          </p:cNvPr>
          <p:cNvSpPr/>
          <p:nvPr/>
        </p:nvSpPr>
        <p:spPr>
          <a:xfrm rot="5400000">
            <a:off x="5943786" y="2201079"/>
            <a:ext cx="1110615" cy="537803"/>
          </a:xfrm>
          <a:prstGeom prst="homePlate">
            <a:avLst/>
          </a:prstGeom>
          <a:gradFill>
            <a:gsLst>
              <a:gs pos="0">
                <a:srgbClr val="F5C821"/>
              </a:gs>
              <a:gs pos="100000">
                <a:srgbClr val="D17522"/>
              </a:gs>
            </a:gsLst>
            <a:lin ang="5400000" scaled="1"/>
          </a:gradFill>
          <a:ln w="25400" cap="flat" cmpd="sng" algn="ctr">
            <a:noFill/>
            <a:prstDash val="solid"/>
          </a:ln>
          <a:effectLst/>
        </p:spPr>
        <p:txBody>
          <a:bodyPr lIns="121883" tIns="60941" rIns="121883" bIns="60941" rtlCol="0" anchor="ctr"/>
          <a:lstStyle/>
          <a:p>
            <a:pPr algn="ctr" defTabSz="1218778">
              <a:defRPr/>
            </a:pPr>
            <a:endParaRPr lang="en-US" sz="2400" kern="0" dirty="0">
              <a:solidFill>
                <a:srgbClr val="FFC000"/>
              </a:solidFill>
              <a:latin typeface="微软雅黑" pitchFamily="34" charset="-122"/>
              <a:ea typeface="微软雅黑" pitchFamily="34" charset="-122"/>
              <a:cs typeface="+mn-ea"/>
              <a:sym typeface="+mn-lt"/>
            </a:endParaRPr>
          </a:p>
        </p:txBody>
      </p:sp>
      <p:sp>
        <p:nvSpPr>
          <p:cNvPr id="15" name="文本框 14">
            <a:extLst>
              <a:ext uri="{FF2B5EF4-FFF2-40B4-BE49-F238E27FC236}">
                <a16:creationId xmlns:a16="http://schemas.microsoft.com/office/drawing/2014/main" id="{3B007BAE-83A1-4455-B911-322605FE9589}"/>
              </a:ext>
            </a:extLst>
          </p:cNvPr>
          <p:cNvSpPr txBox="1"/>
          <p:nvPr/>
        </p:nvSpPr>
        <p:spPr>
          <a:xfrm>
            <a:off x="5883143" y="1445025"/>
            <a:ext cx="1231900" cy="338554"/>
          </a:xfrm>
          <a:prstGeom prst="rect">
            <a:avLst/>
          </a:prstGeom>
          <a:noFill/>
        </p:spPr>
        <p:txBody>
          <a:bodyPr wrap="square" lIns="91440" tIns="45720" rIns="91440" bIns="45720" rtlCol="0">
            <a:spAutoFit/>
          </a:bodyPr>
          <a:lstStyle/>
          <a:p>
            <a:pPr algn="ctr"/>
            <a:r>
              <a:rPr lang="zh-CN" altLang="en-US" sz="1600" b="1" dirty="0">
                <a:solidFill>
                  <a:srgbClr val="FFC000"/>
                </a:solidFill>
                <a:latin typeface="微软雅黑" pitchFamily="34" charset="-122"/>
                <a:ea typeface="微软雅黑" pitchFamily="34" charset="-122"/>
              </a:rPr>
              <a:t>关键词</a:t>
            </a:r>
          </a:p>
        </p:txBody>
      </p:sp>
      <p:sp>
        <p:nvSpPr>
          <p:cNvPr id="16" name="文本框 15">
            <a:extLst>
              <a:ext uri="{FF2B5EF4-FFF2-40B4-BE49-F238E27FC236}">
                <a16:creationId xmlns:a16="http://schemas.microsoft.com/office/drawing/2014/main" id="{E8E5B076-4F1E-47E9-95DA-5EB67B6C220A}"/>
              </a:ext>
            </a:extLst>
          </p:cNvPr>
          <p:cNvSpPr txBox="1"/>
          <p:nvPr/>
        </p:nvSpPr>
        <p:spPr>
          <a:xfrm>
            <a:off x="7054395" y="1445025"/>
            <a:ext cx="1231900" cy="338554"/>
          </a:xfrm>
          <a:prstGeom prst="rect">
            <a:avLst/>
          </a:prstGeom>
          <a:noFill/>
        </p:spPr>
        <p:txBody>
          <a:bodyPr wrap="square" lIns="91440" tIns="45720" rIns="91440" bIns="45720" rtlCol="0">
            <a:spAutoFit/>
          </a:bodyPr>
          <a:lstStyle/>
          <a:p>
            <a:pPr algn="ctr"/>
            <a:r>
              <a:rPr lang="zh-CN" altLang="en-US" sz="1600" b="1" dirty="0">
                <a:solidFill>
                  <a:srgbClr val="FFC000"/>
                </a:solidFill>
                <a:latin typeface="微软雅黑" pitchFamily="34" charset="-122"/>
                <a:ea typeface="微软雅黑" pitchFamily="34" charset="-122"/>
              </a:rPr>
              <a:t>关键词</a:t>
            </a:r>
          </a:p>
        </p:txBody>
      </p:sp>
      <p:sp>
        <p:nvSpPr>
          <p:cNvPr id="17" name="文本框 16">
            <a:extLst>
              <a:ext uri="{FF2B5EF4-FFF2-40B4-BE49-F238E27FC236}">
                <a16:creationId xmlns:a16="http://schemas.microsoft.com/office/drawing/2014/main" id="{4E79ADCD-B4ED-4C71-8101-C48576F20240}"/>
              </a:ext>
            </a:extLst>
          </p:cNvPr>
          <p:cNvSpPr txBox="1"/>
          <p:nvPr/>
        </p:nvSpPr>
        <p:spPr>
          <a:xfrm>
            <a:off x="8225643" y="1445025"/>
            <a:ext cx="1231900" cy="338554"/>
          </a:xfrm>
          <a:prstGeom prst="rect">
            <a:avLst/>
          </a:prstGeom>
          <a:noFill/>
        </p:spPr>
        <p:txBody>
          <a:bodyPr wrap="square" lIns="91440" tIns="45720" rIns="91440" bIns="45720" rtlCol="0">
            <a:spAutoFit/>
          </a:bodyPr>
          <a:lstStyle/>
          <a:p>
            <a:pPr algn="ctr"/>
            <a:r>
              <a:rPr lang="zh-CN" altLang="en-US" sz="1600" b="1" dirty="0">
                <a:solidFill>
                  <a:srgbClr val="FFC000"/>
                </a:solidFill>
                <a:latin typeface="微软雅黑" pitchFamily="34" charset="-122"/>
                <a:ea typeface="微软雅黑" pitchFamily="34" charset="-122"/>
              </a:rPr>
              <a:t>关键词</a:t>
            </a:r>
          </a:p>
        </p:txBody>
      </p:sp>
      <p:sp>
        <p:nvSpPr>
          <p:cNvPr id="18" name="文本框 17">
            <a:extLst>
              <a:ext uri="{FF2B5EF4-FFF2-40B4-BE49-F238E27FC236}">
                <a16:creationId xmlns:a16="http://schemas.microsoft.com/office/drawing/2014/main" id="{583BD732-DC47-4D43-B924-9003FD73DFC0}"/>
              </a:ext>
            </a:extLst>
          </p:cNvPr>
          <p:cNvSpPr txBox="1"/>
          <p:nvPr/>
        </p:nvSpPr>
        <p:spPr>
          <a:xfrm>
            <a:off x="9396895" y="1445025"/>
            <a:ext cx="1231900" cy="338554"/>
          </a:xfrm>
          <a:prstGeom prst="rect">
            <a:avLst/>
          </a:prstGeom>
          <a:noFill/>
        </p:spPr>
        <p:txBody>
          <a:bodyPr wrap="square" lIns="91440" tIns="45720" rIns="91440" bIns="45720" rtlCol="0">
            <a:spAutoFit/>
          </a:bodyPr>
          <a:lstStyle/>
          <a:p>
            <a:pPr algn="ctr"/>
            <a:r>
              <a:rPr lang="zh-CN" altLang="en-US" sz="1600" b="1" dirty="0">
                <a:solidFill>
                  <a:srgbClr val="FFC000"/>
                </a:solidFill>
                <a:latin typeface="微软雅黑" pitchFamily="34" charset="-122"/>
                <a:ea typeface="微软雅黑" pitchFamily="34" charset="-122"/>
              </a:rPr>
              <a:t>关键词</a:t>
            </a:r>
          </a:p>
        </p:txBody>
      </p:sp>
      <p:sp>
        <p:nvSpPr>
          <p:cNvPr id="19" name="i$liḋe-Oval 3">
            <a:extLst>
              <a:ext uri="{FF2B5EF4-FFF2-40B4-BE49-F238E27FC236}">
                <a16:creationId xmlns:a16="http://schemas.microsoft.com/office/drawing/2014/main" id="{AAF95768-383B-4752-82AE-C7E38AA4222E}"/>
              </a:ext>
            </a:extLst>
          </p:cNvPr>
          <p:cNvSpPr/>
          <p:nvPr/>
        </p:nvSpPr>
        <p:spPr>
          <a:xfrm>
            <a:off x="1178645" y="3666743"/>
            <a:ext cx="569167" cy="569167"/>
          </a:xfrm>
          <a:prstGeom prst="ellipse">
            <a:avLst/>
          </a:prstGeom>
          <a:gradFill>
            <a:gsLst>
              <a:gs pos="0">
                <a:srgbClr val="F5C821"/>
              </a:gs>
              <a:gs pos="100000">
                <a:srgbClr val="D17522"/>
              </a:gs>
            </a:gsLst>
            <a:lin ang="5400000" scaled="1"/>
          </a:gra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endParaRPr sz="2400">
              <a:solidFill>
                <a:srgbClr val="FFC000"/>
              </a:solidFill>
              <a:latin typeface="Arial"/>
              <a:ea typeface="微软雅黑"/>
              <a:sym typeface="Arial"/>
            </a:endParaRPr>
          </a:p>
        </p:txBody>
      </p:sp>
      <p:sp>
        <p:nvSpPr>
          <p:cNvPr id="20" name="i$liḋe-Oval 6">
            <a:extLst>
              <a:ext uri="{FF2B5EF4-FFF2-40B4-BE49-F238E27FC236}">
                <a16:creationId xmlns:a16="http://schemas.microsoft.com/office/drawing/2014/main" id="{901F36C0-C2A4-4495-84BE-6BC89C1CD391}"/>
              </a:ext>
            </a:extLst>
          </p:cNvPr>
          <p:cNvSpPr/>
          <p:nvPr/>
        </p:nvSpPr>
        <p:spPr>
          <a:xfrm>
            <a:off x="1178645" y="4708794"/>
            <a:ext cx="569167" cy="569167"/>
          </a:xfrm>
          <a:prstGeom prst="ellipse">
            <a:avLst/>
          </a:prstGeom>
          <a:gradFill>
            <a:gsLst>
              <a:gs pos="0">
                <a:srgbClr val="F5C821"/>
              </a:gs>
              <a:gs pos="100000">
                <a:srgbClr val="D17522"/>
              </a:gs>
            </a:gsLst>
            <a:lin ang="5400000" scaled="1"/>
          </a:gra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endParaRPr sz="2400">
              <a:solidFill>
                <a:srgbClr val="FFC000"/>
              </a:solidFill>
              <a:latin typeface="Arial"/>
              <a:ea typeface="微软雅黑"/>
              <a:sym typeface="Arial"/>
            </a:endParaRPr>
          </a:p>
        </p:txBody>
      </p:sp>
      <p:sp>
        <p:nvSpPr>
          <p:cNvPr id="21" name="i$liḋe-Oval 9">
            <a:extLst>
              <a:ext uri="{FF2B5EF4-FFF2-40B4-BE49-F238E27FC236}">
                <a16:creationId xmlns:a16="http://schemas.microsoft.com/office/drawing/2014/main" id="{3D792F66-55B6-43B8-8427-82845A8ACF7E}"/>
              </a:ext>
            </a:extLst>
          </p:cNvPr>
          <p:cNvSpPr/>
          <p:nvPr/>
        </p:nvSpPr>
        <p:spPr>
          <a:xfrm>
            <a:off x="1178645" y="1574707"/>
            <a:ext cx="569167" cy="569167"/>
          </a:xfrm>
          <a:prstGeom prst="ellipse">
            <a:avLst/>
          </a:prstGeom>
          <a:gradFill>
            <a:gsLst>
              <a:gs pos="0">
                <a:srgbClr val="F5C821"/>
              </a:gs>
              <a:gs pos="100000">
                <a:srgbClr val="D17522"/>
              </a:gs>
            </a:gsLst>
            <a:lin ang="5400000" scaled="1"/>
          </a:gra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endParaRPr sz="2400" dirty="0">
              <a:solidFill>
                <a:srgbClr val="FFC000"/>
              </a:solidFill>
              <a:latin typeface="Arial"/>
              <a:ea typeface="微软雅黑"/>
              <a:sym typeface="Arial"/>
            </a:endParaRPr>
          </a:p>
        </p:txBody>
      </p:sp>
      <p:sp>
        <p:nvSpPr>
          <p:cNvPr id="22" name="i$liḋe-Oval 12">
            <a:extLst>
              <a:ext uri="{FF2B5EF4-FFF2-40B4-BE49-F238E27FC236}">
                <a16:creationId xmlns:a16="http://schemas.microsoft.com/office/drawing/2014/main" id="{8B469EB7-5548-487C-8A44-D4826243557A}"/>
              </a:ext>
            </a:extLst>
          </p:cNvPr>
          <p:cNvSpPr/>
          <p:nvPr/>
        </p:nvSpPr>
        <p:spPr>
          <a:xfrm>
            <a:off x="1178645" y="2616758"/>
            <a:ext cx="569167" cy="569167"/>
          </a:xfrm>
          <a:prstGeom prst="ellipse">
            <a:avLst/>
          </a:prstGeom>
          <a:gradFill>
            <a:gsLst>
              <a:gs pos="0">
                <a:srgbClr val="F5C821"/>
              </a:gs>
              <a:gs pos="100000">
                <a:srgbClr val="D17522"/>
              </a:gs>
            </a:gsLst>
            <a:lin ang="5400000" scaled="1"/>
          </a:gradFill>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anchor="ctr"/>
          <a:lstStyle/>
          <a:p>
            <a:pPr algn="ctr"/>
            <a:endParaRPr sz="2400">
              <a:solidFill>
                <a:srgbClr val="FFC000"/>
              </a:solidFill>
              <a:latin typeface="Arial"/>
              <a:ea typeface="微软雅黑"/>
              <a:sym typeface="Arial"/>
            </a:endParaRPr>
          </a:p>
        </p:txBody>
      </p:sp>
      <p:sp>
        <p:nvSpPr>
          <p:cNvPr id="23" name="i$liḋe-Freeform 15">
            <a:extLst>
              <a:ext uri="{FF2B5EF4-FFF2-40B4-BE49-F238E27FC236}">
                <a16:creationId xmlns:a16="http://schemas.microsoft.com/office/drawing/2014/main" id="{849D2D85-684A-4A13-A636-80ADD491895D}"/>
              </a:ext>
            </a:extLst>
          </p:cNvPr>
          <p:cNvSpPr>
            <a:spLocks/>
          </p:cNvSpPr>
          <p:nvPr/>
        </p:nvSpPr>
        <p:spPr bwMode="auto">
          <a:xfrm>
            <a:off x="1342687" y="1760569"/>
            <a:ext cx="241083" cy="245985"/>
          </a:xfrm>
          <a:custGeom>
            <a:avLst/>
            <a:gdLst/>
            <a:ahLst/>
            <a:cxnLst>
              <a:cxn ang="0">
                <a:pos x="155" y="0"/>
              </a:cxn>
              <a:cxn ang="0">
                <a:pos x="43" y="0"/>
              </a:cxn>
              <a:cxn ang="0">
                <a:pos x="0" y="33"/>
              </a:cxn>
              <a:cxn ang="0">
                <a:pos x="0" y="126"/>
              </a:cxn>
              <a:cxn ang="0">
                <a:pos x="43" y="165"/>
              </a:cxn>
              <a:cxn ang="0">
                <a:pos x="103" y="165"/>
              </a:cxn>
              <a:cxn ang="0">
                <a:pos x="165" y="196"/>
              </a:cxn>
              <a:cxn ang="0">
                <a:pos x="165" y="157"/>
              </a:cxn>
              <a:cxn ang="0">
                <a:pos x="192" y="126"/>
              </a:cxn>
              <a:cxn ang="0">
                <a:pos x="192" y="33"/>
              </a:cxn>
              <a:cxn ang="0">
                <a:pos x="155" y="0"/>
              </a:cxn>
              <a:cxn ang="0">
                <a:pos x="140" y="121"/>
              </a:cxn>
              <a:cxn ang="0">
                <a:pos x="129" y="132"/>
              </a:cxn>
              <a:cxn ang="0">
                <a:pos x="49" y="132"/>
              </a:cxn>
              <a:cxn ang="0">
                <a:pos x="38" y="121"/>
              </a:cxn>
              <a:cxn ang="0">
                <a:pos x="38" y="120"/>
              </a:cxn>
              <a:cxn ang="0">
                <a:pos x="49" y="110"/>
              </a:cxn>
              <a:cxn ang="0">
                <a:pos x="129" y="110"/>
              </a:cxn>
              <a:cxn ang="0">
                <a:pos x="140" y="120"/>
              </a:cxn>
              <a:cxn ang="0">
                <a:pos x="140" y="121"/>
              </a:cxn>
              <a:cxn ang="0">
                <a:pos x="168" y="88"/>
              </a:cxn>
              <a:cxn ang="0">
                <a:pos x="157" y="99"/>
              </a:cxn>
              <a:cxn ang="0">
                <a:pos x="49" y="99"/>
              </a:cxn>
              <a:cxn ang="0">
                <a:pos x="38" y="88"/>
              </a:cxn>
              <a:cxn ang="0">
                <a:pos x="38" y="87"/>
              </a:cxn>
              <a:cxn ang="0">
                <a:pos x="49" y="77"/>
              </a:cxn>
              <a:cxn ang="0">
                <a:pos x="157" y="77"/>
              </a:cxn>
              <a:cxn ang="0">
                <a:pos x="168" y="87"/>
              </a:cxn>
              <a:cxn ang="0">
                <a:pos x="168" y="88"/>
              </a:cxn>
              <a:cxn ang="0">
                <a:pos x="168" y="44"/>
              </a:cxn>
              <a:cxn ang="0">
                <a:pos x="157" y="55"/>
              </a:cxn>
              <a:cxn ang="0">
                <a:pos x="49" y="55"/>
              </a:cxn>
              <a:cxn ang="0">
                <a:pos x="38" y="44"/>
              </a:cxn>
              <a:cxn ang="0">
                <a:pos x="38" y="43"/>
              </a:cxn>
              <a:cxn ang="0">
                <a:pos x="49" y="33"/>
              </a:cxn>
              <a:cxn ang="0">
                <a:pos x="157" y="33"/>
              </a:cxn>
              <a:cxn ang="0">
                <a:pos x="168" y="43"/>
              </a:cxn>
              <a:cxn ang="0">
                <a:pos x="168" y="44"/>
              </a:cxn>
            </a:cxnLst>
            <a:rect l="0" t="0" r="r" b="b"/>
            <a:pathLst>
              <a:path w="192" h="196">
                <a:moveTo>
                  <a:pt x="155" y="0"/>
                </a:moveTo>
                <a:cubicBezTo>
                  <a:pt x="43" y="0"/>
                  <a:pt x="43" y="0"/>
                  <a:pt x="43" y="0"/>
                </a:cubicBezTo>
                <a:cubicBezTo>
                  <a:pt x="22" y="0"/>
                  <a:pt x="0" y="16"/>
                  <a:pt x="0" y="33"/>
                </a:cubicBezTo>
                <a:cubicBezTo>
                  <a:pt x="0" y="126"/>
                  <a:pt x="0" y="126"/>
                  <a:pt x="0" y="126"/>
                </a:cubicBezTo>
                <a:cubicBezTo>
                  <a:pt x="0" y="143"/>
                  <a:pt x="22" y="165"/>
                  <a:pt x="43" y="165"/>
                </a:cubicBezTo>
                <a:cubicBezTo>
                  <a:pt x="103" y="165"/>
                  <a:pt x="103" y="165"/>
                  <a:pt x="103" y="165"/>
                </a:cubicBezTo>
                <a:cubicBezTo>
                  <a:pt x="165" y="196"/>
                  <a:pt x="165" y="196"/>
                  <a:pt x="165" y="196"/>
                </a:cubicBezTo>
                <a:cubicBezTo>
                  <a:pt x="165" y="157"/>
                  <a:pt x="165" y="157"/>
                  <a:pt x="165" y="157"/>
                </a:cubicBezTo>
                <a:cubicBezTo>
                  <a:pt x="179" y="155"/>
                  <a:pt x="192" y="142"/>
                  <a:pt x="192" y="126"/>
                </a:cubicBezTo>
                <a:cubicBezTo>
                  <a:pt x="192" y="33"/>
                  <a:pt x="192" y="33"/>
                  <a:pt x="192" y="33"/>
                </a:cubicBezTo>
                <a:cubicBezTo>
                  <a:pt x="192" y="16"/>
                  <a:pt x="175" y="0"/>
                  <a:pt x="155" y="0"/>
                </a:cubicBezTo>
                <a:close/>
                <a:moveTo>
                  <a:pt x="140" y="121"/>
                </a:moveTo>
                <a:cubicBezTo>
                  <a:pt x="140" y="127"/>
                  <a:pt x="135" y="132"/>
                  <a:pt x="129" y="132"/>
                </a:cubicBezTo>
                <a:cubicBezTo>
                  <a:pt x="49" y="132"/>
                  <a:pt x="49" y="132"/>
                  <a:pt x="49" y="132"/>
                </a:cubicBezTo>
                <a:cubicBezTo>
                  <a:pt x="43" y="132"/>
                  <a:pt x="38" y="127"/>
                  <a:pt x="38" y="121"/>
                </a:cubicBezTo>
                <a:cubicBezTo>
                  <a:pt x="38" y="120"/>
                  <a:pt x="38" y="120"/>
                  <a:pt x="38" y="120"/>
                </a:cubicBezTo>
                <a:cubicBezTo>
                  <a:pt x="38" y="115"/>
                  <a:pt x="43" y="110"/>
                  <a:pt x="49" y="110"/>
                </a:cubicBezTo>
                <a:cubicBezTo>
                  <a:pt x="129" y="110"/>
                  <a:pt x="129" y="110"/>
                  <a:pt x="129" y="110"/>
                </a:cubicBezTo>
                <a:cubicBezTo>
                  <a:pt x="135" y="110"/>
                  <a:pt x="140" y="115"/>
                  <a:pt x="140" y="120"/>
                </a:cubicBezTo>
                <a:lnTo>
                  <a:pt x="140" y="121"/>
                </a:lnTo>
                <a:close/>
                <a:moveTo>
                  <a:pt x="168" y="88"/>
                </a:moveTo>
                <a:cubicBezTo>
                  <a:pt x="168" y="94"/>
                  <a:pt x="163" y="99"/>
                  <a:pt x="157" y="99"/>
                </a:cubicBezTo>
                <a:cubicBezTo>
                  <a:pt x="49" y="99"/>
                  <a:pt x="49" y="99"/>
                  <a:pt x="49" y="99"/>
                </a:cubicBezTo>
                <a:cubicBezTo>
                  <a:pt x="43" y="99"/>
                  <a:pt x="38" y="94"/>
                  <a:pt x="38" y="88"/>
                </a:cubicBezTo>
                <a:cubicBezTo>
                  <a:pt x="38" y="87"/>
                  <a:pt x="38" y="87"/>
                  <a:pt x="38" y="87"/>
                </a:cubicBezTo>
                <a:cubicBezTo>
                  <a:pt x="38" y="82"/>
                  <a:pt x="43" y="77"/>
                  <a:pt x="49" y="77"/>
                </a:cubicBezTo>
                <a:cubicBezTo>
                  <a:pt x="157" y="77"/>
                  <a:pt x="157" y="77"/>
                  <a:pt x="157" y="77"/>
                </a:cubicBezTo>
                <a:cubicBezTo>
                  <a:pt x="163" y="77"/>
                  <a:pt x="168" y="82"/>
                  <a:pt x="168" y="87"/>
                </a:cubicBezTo>
                <a:lnTo>
                  <a:pt x="168" y="88"/>
                </a:lnTo>
                <a:close/>
                <a:moveTo>
                  <a:pt x="168" y="44"/>
                </a:moveTo>
                <a:cubicBezTo>
                  <a:pt x="168" y="50"/>
                  <a:pt x="163" y="55"/>
                  <a:pt x="157" y="55"/>
                </a:cubicBezTo>
                <a:cubicBezTo>
                  <a:pt x="49" y="55"/>
                  <a:pt x="49" y="55"/>
                  <a:pt x="49" y="55"/>
                </a:cubicBezTo>
                <a:cubicBezTo>
                  <a:pt x="43" y="55"/>
                  <a:pt x="38" y="50"/>
                  <a:pt x="38" y="44"/>
                </a:cubicBezTo>
                <a:cubicBezTo>
                  <a:pt x="38" y="43"/>
                  <a:pt x="38" y="43"/>
                  <a:pt x="38" y="43"/>
                </a:cubicBezTo>
                <a:cubicBezTo>
                  <a:pt x="38" y="38"/>
                  <a:pt x="43" y="33"/>
                  <a:pt x="49" y="33"/>
                </a:cubicBezTo>
                <a:cubicBezTo>
                  <a:pt x="157" y="33"/>
                  <a:pt x="157" y="33"/>
                  <a:pt x="157" y="33"/>
                </a:cubicBezTo>
                <a:cubicBezTo>
                  <a:pt x="163" y="33"/>
                  <a:pt x="168" y="38"/>
                  <a:pt x="168" y="43"/>
                </a:cubicBezTo>
                <a:lnTo>
                  <a:pt x="168" y="44"/>
                </a:lnTo>
                <a:close/>
              </a:path>
            </a:pathLst>
          </a:custGeom>
          <a:solidFill>
            <a:schemeClr val="bg1"/>
          </a:solidFill>
          <a:ln w="9525">
            <a:noFill/>
            <a:round/>
            <a:headEnd/>
            <a:tailEnd/>
          </a:ln>
        </p:spPr>
        <p:txBody>
          <a:bodyPr anchor="ctr"/>
          <a:lstStyle/>
          <a:p>
            <a:pPr algn="ctr"/>
            <a:endParaRPr sz="2400">
              <a:solidFill>
                <a:srgbClr val="FFC000"/>
              </a:solidFill>
              <a:latin typeface="Arial"/>
              <a:ea typeface="微软雅黑"/>
              <a:sym typeface="Arial"/>
            </a:endParaRPr>
          </a:p>
        </p:txBody>
      </p:sp>
      <p:sp>
        <p:nvSpPr>
          <p:cNvPr id="24" name="i$liḋe-Freeform 16">
            <a:extLst>
              <a:ext uri="{FF2B5EF4-FFF2-40B4-BE49-F238E27FC236}">
                <a16:creationId xmlns:a16="http://schemas.microsoft.com/office/drawing/2014/main" id="{29B730BF-7B59-45A0-B3A9-B74015848063}"/>
              </a:ext>
            </a:extLst>
          </p:cNvPr>
          <p:cNvSpPr>
            <a:spLocks noChangeAspect="1"/>
          </p:cNvSpPr>
          <p:nvPr/>
        </p:nvSpPr>
        <p:spPr bwMode="auto">
          <a:xfrm>
            <a:off x="1343216" y="2765023"/>
            <a:ext cx="250032" cy="249239"/>
          </a:xfrm>
          <a:custGeom>
            <a:avLst/>
            <a:gdLst/>
            <a:ahLst/>
            <a:cxnLst>
              <a:cxn ang="0">
                <a:pos x="198" y="170"/>
              </a:cxn>
              <a:cxn ang="0">
                <a:pos x="163" y="135"/>
              </a:cxn>
              <a:cxn ang="0">
                <a:pos x="149" y="130"/>
              </a:cxn>
              <a:cxn ang="0">
                <a:pos x="128" y="109"/>
              </a:cxn>
              <a:cxn ang="0">
                <a:pos x="120" y="26"/>
              </a:cxn>
              <a:cxn ang="0">
                <a:pos x="26" y="26"/>
              </a:cxn>
              <a:cxn ang="0">
                <a:pos x="26" y="120"/>
              </a:cxn>
              <a:cxn ang="0">
                <a:pos x="111" y="128"/>
              </a:cxn>
              <a:cxn ang="0">
                <a:pos x="131" y="148"/>
              </a:cxn>
              <a:cxn ang="0">
                <a:pos x="136" y="162"/>
              </a:cxn>
              <a:cxn ang="0">
                <a:pos x="171" y="197"/>
              </a:cxn>
              <a:cxn ang="0">
                <a:pos x="198" y="197"/>
              </a:cxn>
              <a:cxn ang="0">
                <a:pos x="198" y="170"/>
              </a:cxn>
              <a:cxn ang="0">
                <a:pos x="45" y="101"/>
              </a:cxn>
              <a:cxn ang="0">
                <a:pos x="45" y="45"/>
              </a:cxn>
              <a:cxn ang="0">
                <a:pos x="101" y="45"/>
              </a:cxn>
              <a:cxn ang="0">
                <a:pos x="101" y="101"/>
              </a:cxn>
              <a:cxn ang="0">
                <a:pos x="45" y="101"/>
              </a:cxn>
            </a:cxnLst>
            <a:rect l="0" t="0" r="r" b="b"/>
            <a:pathLst>
              <a:path w="205" h="204">
                <a:moveTo>
                  <a:pt x="198" y="170"/>
                </a:moveTo>
                <a:cubicBezTo>
                  <a:pt x="163" y="135"/>
                  <a:pt x="163" y="135"/>
                  <a:pt x="163" y="135"/>
                </a:cubicBezTo>
                <a:cubicBezTo>
                  <a:pt x="159" y="131"/>
                  <a:pt x="154" y="129"/>
                  <a:pt x="149" y="130"/>
                </a:cubicBezTo>
                <a:cubicBezTo>
                  <a:pt x="128" y="109"/>
                  <a:pt x="128" y="109"/>
                  <a:pt x="128" y="109"/>
                </a:cubicBezTo>
                <a:cubicBezTo>
                  <a:pt x="145" y="83"/>
                  <a:pt x="142" y="49"/>
                  <a:pt x="120" y="26"/>
                </a:cubicBezTo>
                <a:cubicBezTo>
                  <a:pt x="94" y="0"/>
                  <a:pt x="52" y="0"/>
                  <a:pt x="26" y="26"/>
                </a:cubicBezTo>
                <a:cubicBezTo>
                  <a:pt x="0" y="52"/>
                  <a:pt x="0" y="94"/>
                  <a:pt x="26" y="120"/>
                </a:cubicBezTo>
                <a:cubicBezTo>
                  <a:pt x="49" y="143"/>
                  <a:pt x="85" y="146"/>
                  <a:pt x="111" y="128"/>
                </a:cubicBezTo>
                <a:cubicBezTo>
                  <a:pt x="131" y="148"/>
                  <a:pt x="131" y="148"/>
                  <a:pt x="131" y="148"/>
                </a:cubicBezTo>
                <a:cubicBezTo>
                  <a:pt x="131" y="153"/>
                  <a:pt x="132" y="158"/>
                  <a:pt x="136" y="162"/>
                </a:cubicBezTo>
                <a:cubicBezTo>
                  <a:pt x="171" y="197"/>
                  <a:pt x="171" y="197"/>
                  <a:pt x="171" y="197"/>
                </a:cubicBezTo>
                <a:cubicBezTo>
                  <a:pt x="178" y="204"/>
                  <a:pt x="191" y="204"/>
                  <a:pt x="198" y="197"/>
                </a:cubicBezTo>
                <a:cubicBezTo>
                  <a:pt x="205" y="189"/>
                  <a:pt x="205" y="177"/>
                  <a:pt x="198" y="170"/>
                </a:cubicBezTo>
                <a:close/>
                <a:moveTo>
                  <a:pt x="45" y="101"/>
                </a:moveTo>
                <a:cubicBezTo>
                  <a:pt x="29" y="86"/>
                  <a:pt x="29" y="60"/>
                  <a:pt x="45" y="45"/>
                </a:cubicBezTo>
                <a:cubicBezTo>
                  <a:pt x="60" y="30"/>
                  <a:pt x="85" y="30"/>
                  <a:pt x="101" y="45"/>
                </a:cubicBezTo>
                <a:cubicBezTo>
                  <a:pt x="116" y="60"/>
                  <a:pt x="116" y="86"/>
                  <a:pt x="101" y="101"/>
                </a:cubicBezTo>
                <a:cubicBezTo>
                  <a:pt x="85" y="116"/>
                  <a:pt x="60" y="116"/>
                  <a:pt x="45" y="101"/>
                </a:cubicBezTo>
                <a:close/>
              </a:path>
            </a:pathLst>
          </a:custGeom>
          <a:solidFill>
            <a:schemeClr val="bg1"/>
          </a:solidFill>
          <a:ln w="9525">
            <a:noFill/>
            <a:round/>
            <a:headEnd/>
            <a:tailEnd/>
          </a:ln>
        </p:spPr>
        <p:txBody>
          <a:bodyPr anchor="ctr"/>
          <a:lstStyle/>
          <a:p>
            <a:pPr algn="ctr"/>
            <a:endParaRPr sz="2400">
              <a:solidFill>
                <a:srgbClr val="FFC000"/>
              </a:solidFill>
              <a:latin typeface="Arial"/>
              <a:ea typeface="微软雅黑"/>
              <a:sym typeface="Arial"/>
            </a:endParaRPr>
          </a:p>
        </p:txBody>
      </p:sp>
      <p:sp>
        <p:nvSpPr>
          <p:cNvPr id="25" name="i$liḋe-Freeform 17">
            <a:extLst>
              <a:ext uri="{FF2B5EF4-FFF2-40B4-BE49-F238E27FC236}">
                <a16:creationId xmlns:a16="http://schemas.microsoft.com/office/drawing/2014/main" id="{3D9F497A-4B22-48A3-AB8B-3F3758C0D0EB}"/>
              </a:ext>
            </a:extLst>
          </p:cNvPr>
          <p:cNvSpPr>
            <a:spLocks noChangeAspect="1"/>
          </p:cNvSpPr>
          <p:nvPr/>
        </p:nvSpPr>
        <p:spPr bwMode="auto">
          <a:xfrm>
            <a:off x="1280872" y="3817969"/>
            <a:ext cx="400051" cy="239713"/>
          </a:xfrm>
          <a:custGeom>
            <a:avLst/>
            <a:gdLst/>
            <a:ahLst/>
            <a:cxnLst>
              <a:cxn ang="0">
                <a:pos x="257" y="55"/>
              </a:cxn>
              <a:cxn ang="0">
                <a:pos x="253" y="55"/>
              </a:cxn>
              <a:cxn ang="0">
                <a:pos x="164" y="0"/>
              </a:cxn>
              <a:cxn ang="0">
                <a:pos x="75" y="55"/>
              </a:cxn>
              <a:cxn ang="0">
                <a:pos x="71" y="54"/>
              </a:cxn>
              <a:cxn ang="0">
                <a:pos x="0" y="125"/>
              </a:cxn>
              <a:cxn ang="0">
                <a:pos x="71" y="196"/>
              </a:cxn>
              <a:cxn ang="0">
                <a:pos x="139" y="196"/>
              </a:cxn>
              <a:cxn ang="0">
                <a:pos x="139" y="165"/>
              </a:cxn>
              <a:cxn ang="0">
                <a:pos x="82" y="165"/>
              </a:cxn>
              <a:cxn ang="0">
                <a:pos x="165" y="91"/>
              </a:cxn>
              <a:cxn ang="0">
                <a:pos x="248" y="165"/>
              </a:cxn>
              <a:cxn ang="0">
                <a:pos x="184" y="165"/>
              </a:cxn>
              <a:cxn ang="0">
                <a:pos x="184" y="196"/>
              </a:cxn>
              <a:cxn ang="0">
                <a:pos x="257" y="196"/>
              </a:cxn>
              <a:cxn ang="0">
                <a:pos x="328" y="125"/>
              </a:cxn>
              <a:cxn ang="0">
                <a:pos x="257" y="55"/>
              </a:cxn>
            </a:cxnLst>
            <a:rect l="0" t="0" r="r" b="b"/>
            <a:pathLst>
              <a:path w="328" h="196">
                <a:moveTo>
                  <a:pt x="257" y="55"/>
                </a:moveTo>
                <a:cubicBezTo>
                  <a:pt x="256" y="55"/>
                  <a:pt x="255" y="55"/>
                  <a:pt x="253" y="55"/>
                </a:cubicBezTo>
                <a:cubicBezTo>
                  <a:pt x="237" y="22"/>
                  <a:pt x="203" y="0"/>
                  <a:pt x="164" y="0"/>
                </a:cubicBezTo>
                <a:cubicBezTo>
                  <a:pt x="125" y="0"/>
                  <a:pt x="92" y="22"/>
                  <a:pt x="75" y="55"/>
                </a:cubicBezTo>
                <a:cubicBezTo>
                  <a:pt x="74" y="55"/>
                  <a:pt x="72" y="54"/>
                  <a:pt x="71" y="54"/>
                </a:cubicBezTo>
                <a:cubicBezTo>
                  <a:pt x="32" y="54"/>
                  <a:pt x="0" y="86"/>
                  <a:pt x="0" y="125"/>
                </a:cubicBezTo>
                <a:cubicBezTo>
                  <a:pt x="0" y="165"/>
                  <a:pt x="32" y="196"/>
                  <a:pt x="71" y="196"/>
                </a:cubicBezTo>
                <a:cubicBezTo>
                  <a:pt x="139" y="196"/>
                  <a:pt x="139" y="196"/>
                  <a:pt x="139" y="196"/>
                </a:cubicBezTo>
                <a:cubicBezTo>
                  <a:pt x="139" y="165"/>
                  <a:pt x="139" y="165"/>
                  <a:pt x="139" y="165"/>
                </a:cubicBezTo>
                <a:cubicBezTo>
                  <a:pt x="82" y="165"/>
                  <a:pt x="82" y="165"/>
                  <a:pt x="82" y="165"/>
                </a:cubicBezTo>
                <a:cubicBezTo>
                  <a:pt x="165" y="91"/>
                  <a:pt x="165" y="91"/>
                  <a:pt x="165" y="91"/>
                </a:cubicBezTo>
                <a:cubicBezTo>
                  <a:pt x="248" y="165"/>
                  <a:pt x="248" y="165"/>
                  <a:pt x="248" y="165"/>
                </a:cubicBezTo>
                <a:cubicBezTo>
                  <a:pt x="184" y="165"/>
                  <a:pt x="184" y="165"/>
                  <a:pt x="184" y="165"/>
                </a:cubicBezTo>
                <a:cubicBezTo>
                  <a:pt x="184" y="196"/>
                  <a:pt x="184" y="196"/>
                  <a:pt x="184" y="196"/>
                </a:cubicBezTo>
                <a:cubicBezTo>
                  <a:pt x="257" y="196"/>
                  <a:pt x="257" y="196"/>
                  <a:pt x="257" y="196"/>
                </a:cubicBezTo>
                <a:cubicBezTo>
                  <a:pt x="297" y="196"/>
                  <a:pt x="328" y="165"/>
                  <a:pt x="328" y="125"/>
                </a:cubicBezTo>
                <a:cubicBezTo>
                  <a:pt x="328" y="86"/>
                  <a:pt x="297" y="55"/>
                  <a:pt x="257" y="55"/>
                </a:cubicBezTo>
                <a:close/>
              </a:path>
            </a:pathLst>
          </a:custGeom>
          <a:solidFill>
            <a:schemeClr val="bg1"/>
          </a:solidFill>
          <a:ln w="9525">
            <a:noFill/>
            <a:round/>
            <a:headEnd/>
            <a:tailEnd/>
          </a:ln>
        </p:spPr>
        <p:txBody>
          <a:bodyPr anchor="ctr"/>
          <a:lstStyle/>
          <a:p>
            <a:pPr algn="ctr"/>
            <a:endParaRPr sz="2400" dirty="0">
              <a:solidFill>
                <a:srgbClr val="FFC000"/>
              </a:solidFill>
              <a:latin typeface="Arial"/>
              <a:ea typeface="微软雅黑"/>
              <a:sym typeface="Arial"/>
            </a:endParaRPr>
          </a:p>
        </p:txBody>
      </p:sp>
      <p:sp>
        <p:nvSpPr>
          <p:cNvPr id="26" name="i$liḋe-Freeform 18">
            <a:extLst>
              <a:ext uri="{FF2B5EF4-FFF2-40B4-BE49-F238E27FC236}">
                <a16:creationId xmlns:a16="http://schemas.microsoft.com/office/drawing/2014/main" id="{51AEB264-5964-4BEE-93FF-1FC2093FD0B9}"/>
              </a:ext>
            </a:extLst>
          </p:cNvPr>
          <p:cNvSpPr>
            <a:spLocks noChangeAspect="1"/>
          </p:cNvSpPr>
          <p:nvPr/>
        </p:nvSpPr>
        <p:spPr bwMode="auto">
          <a:xfrm>
            <a:off x="1343216" y="4870913"/>
            <a:ext cx="247651" cy="245269"/>
          </a:xfrm>
          <a:custGeom>
            <a:avLst/>
            <a:gdLst/>
            <a:ahLst/>
            <a:cxnLst>
              <a:cxn ang="0">
                <a:pos x="127" y="99"/>
              </a:cxn>
              <a:cxn ang="0">
                <a:pos x="169" y="99"/>
              </a:cxn>
              <a:cxn ang="0">
                <a:pos x="192" y="78"/>
              </a:cxn>
              <a:cxn ang="0">
                <a:pos x="200" y="47"/>
              </a:cxn>
              <a:cxn ang="0">
                <a:pos x="199" y="49"/>
              </a:cxn>
              <a:cxn ang="0">
                <a:pos x="171" y="74"/>
              </a:cxn>
              <a:cxn ang="0">
                <a:pos x="133" y="73"/>
              </a:cxn>
              <a:cxn ang="0">
                <a:pos x="133" y="72"/>
              </a:cxn>
              <a:cxn ang="0">
                <a:pos x="133" y="33"/>
              </a:cxn>
              <a:cxn ang="0">
                <a:pos x="161" y="8"/>
              </a:cxn>
              <a:cxn ang="0">
                <a:pos x="163" y="6"/>
              </a:cxn>
              <a:cxn ang="0">
                <a:pos x="129" y="10"/>
              </a:cxn>
              <a:cxn ang="0">
                <a:pos x="106" y="32"/>
              </a:cxn>
              <a:cxn ang="0">
                <a:pos x="105" y="75"/>
              </a:cxn>
              <a:cxn ang="0">
                <a:pos x="109" y="79"/>
              </a:cxn>
              <a:cxn ang="0">
                <a:pos x="97" y="91"/>
              </a:cxn>
              <a:cxn ang="0">
                <a:pos x="43" y="32"/>
              </a:cxn>
              <a:cxn ang="0">
                <a:pos x="25" y="27"/>
              </a:cxn>
              <a:cxn ang="0">
                <a:pos x="21" y="31"/>
              </a:cxn>
              <a:cxn ang="0">
                <a:pos x="26" y="48"/>
              </a:cxn>
              <a:cxn ang="0">
                <a:pos x="80" y="106"/>
              </a:cxn>
              <a:cxn ang="0">
                <a:pos x="66" y="119"/>
              </a:cxn>
              <a:cxn ang="0">
                <a:pos x="45" y="123"/>
              </a:cxn>
              <a:cxn ang="0">
                <a:pos x="9" y="157"/>
              </a:cxn>
              <a:cxn ang="0">
                <a:pos x="8" y="187"/>
              </a:cxn>
              <a:cxn ang="0">
                <a:pos x="8" y="188"/>
              </a:cxn>
              <a:cxn ang="0">
                <a:pos x="39" y="190"/>
              </a:cxn>
              <a:cxn ang="0">
                <a:pos x="76" y="156"/>
              </a:cxn>
              <a:cxn ang="0">
                <a:pos x="81" y="136"/>
              </a:cxn>
              <a:cxn ang="0">
                <a:pos x="96" y="122"/>
              </a:cxn>
              <a:cxn ang="0">
                <a:pos x="107" y="134"/>
              </a:cxn>
              <a:cxn ang="0">
                <a:pos x="111" y="155"/>
              </a:cxn>
              <a:cxn ang="0">
                <a:pos x="145" y="192"/>
              </a:cxn>
              <a:cxn ang="0">
                <a:pos x="175" y="193"/>
              </a:cxn>
              <a:cxn ang="0">
                <a:pos x="176" y="192"/>
              </a:cxn>
              <a:cxn ang="0">
                <a:pos x="178" y="161"/>
              </a:cxn>
              <a:cxn ang="0">
                <a:pos x="144" y="125"/>
              </a:cxn>
              <a:cxn ang="0">
                <a:pos x="123" y="119"/>
              </a:cxn>
              <a:cxn ang="0">
                <a:pos x="112" y="107"/>
              </a:cxn>
              <a:cxn ang="0">
                <a:pos x="124" y="96"/>
              </a:cxn>
              <a:cxn ang="0">
                <a:pos x="127" y="99"/>
              </a:cxn>
            </a:cxnLst>
            <a:rect l="0" t="0" r="r" b="b"/>
            <a:pathLst>
              <a:path w="203" h="201">
                <a:moveTo>
                  <a:pt x="127" y="99"/>
                </a:moveTo>
                <a:cubicBezTo>
                  <a:pt x="138" y="110"/>
                  <a:pt x="157" y="110"/>
                  <a:pt x="169" y="99"/>
                </a:cubicBezTo>
                <a:cubicBezTo>
                  <a:pt x="192" y="78"/>
                  <a:pt x="192" y="78"/>
                  <a:pt x="192" y="78"/>
                </a:cubicBezTo>
                <a:cubicBezTo>
                  <a:pt x="201" y="70"/>
                  <a:pt x="203" y="58"/>
                  <a:pt x="200" y="47"/>
                </a:cubicBezTo>
                <a:cubicBezTo>
                  <a:pt x="200" y="48"/>
                  <a:pt x="199" y="48"/>
                  <a:pt x="199" y="49"/>
                </a:cubicBezTo>
                <a:cubicBezTo>
                  <a:pt x="171" y="74"/>
                  <a:pt x="171" y="74"/>
                  <a:pt x="171" y="74"/>
                </a:cubicBezTo>
                <a:cubicBezTo>
                  <a:pt x="161" y="84"/>
                  <a:pt x="143" y="84"/>
                  <a:pt x="133" y="73"/>
                </a:cubicBezTo>
                <a:cubicBezTo>
                  <a:pt x="133" y="72"/>
                  <a:pt x="133" y="72"/>
                  <a:pt x="133" y="72"/>
                </a:cubicBezTo>
                <a:cubicBezTo>
                  <a:pt x="123" y="62"/>
                  <a:pt x="123" y="43"/>
                  <a:pt x="133" y="33"/>
                </a:cubicBezTo>
                <a:cubicBezTo>
                  <a:pt x="161" y="8"/>
                  <a:pt x="161" y="8"/>
                  <a:pt x="161" y="8"/>
                </a:cubicBezTo>
                <a:cubicBezTo>
                  <a:pt x="161" y="7"/>
                  <a:pt x="162" y="7"/>
                  <a:pt x="163" y="6"/>
                </a:cubicBezTo>
                <a:cubicBezTo>
                  <a:pt x="152" y="0"/>
                  <a:pt x="139" y="2"/>
                  <a:pt x="129" y="10"/>
                </a:cubicBezTo>
                <a:cubicBezTo>
                  <a:pt x="106" y="32"/>
                  <a:pt x="106" y="32"/>
                  <a:pt x="106" y="32"/>
                </a:cubicBezTo>
                <a:cubicBezTo>
                  <a:pt x="94" y="43"/>
                  <a:pt x="94" y="64"/>
                  <a:pt x="105" y="75"/>
                </a:cubicBezTo>
                <a:cubicBezTo>
                  <a:pt x="109" y="79"/>
                  <a:pt x="109" y="79"/>
                  <a:pt x="109" y="79"/>
                </a:cubicBezTo>
                <a:cubicBezTo>
                  <a:pt x="97" y="91"/>
                  <a:pt x="97" y="91"/>
                  <a:pt x="97" y="91"/>
                </a:cubicBezTo>
                <a:cubicBezTo>
                  <a:pt x="43" y="32"/>
                  <a:pt x="43" y="32"/>
                  <a:pt x="43" y="32"/>
                </a:cubicBezTo>
                <a:cubicBezTo>
                  <a:pt x="25" y="27"/>
                  <a:pt x="25" y="27"/>
                  <a:pt x="25" y="27"/>
                </a:cubicBezTo>
                <a:cubicBezTo>
                  <a:pt x="21" y="31"/>
                  <a:pt x="21" y="31"/>
                  <a:pt x="21" y="31"/>
                </a:cubicBezTo>
                <a:cubicBezTo>
                  <a:pt x="26" y="48"/>
                  <a:pt x="26" y="48"/>
                  <a:pt x="26" y="48"/>
                </a:cubicBezTo>
                <a:cubicBezTo>
                  <a:pt x="80" y="106"/>
                  <a:pt x="80" y="106"/>
                  <a:pt x="80" y="106"/>
                </a:cubicBezTo>
                <a:cubicBezTo>
                  <a:pt x="66" y="119"/>
                  <a:pt x="66" y="119"/>
                  <a:pt x="66" y="119"/>
                </a:cubicBezTo>
                <a:cubicBezTo>
                  <a:pt x="59" y="116"/>
                  <a:pt x="51" y="118"/>
                  <a:pt x="45" y="123"/>
                </a:cubicBezTo>
                <a:cubicBezTo>
                  <a:pt x="9" y="157"/>
                  <a:pt x="9" y="157"/>
                  <a:pt x="9" y="157"/>
                </a:cubicBezTo>
                <a:cubicBezTo>
                  <a:pt x="0" y="165"/>
                  <a:pt x="0" y="179"/>
                  <a:pt x="8" y="187"/>
                </a:cubicBezTo>
                <a:cubicBezTo>
                  <a:pt x="8" y="188"/>
                  <a:pt x="8" y="188"/>
                  <a:pt x="8" y="188"/>
                </a:cubicBezTo>
                <a:cubicBezTo>
                  <a:pt x="16" y="197"/>
                  <a:pt x="31" y="198"/>
                  <a:pt x="39" y="190"/>
                </a:cubicBezTo>
                <a:cubicBezTo>
                  <a:pt x="76" y="156"/>
                  <a:pt x="76" y="156"/>
                  <a:pt x="76" y="156"/>
                </a:cubicBezTo>
                <a:cubicBezTo>
                  <a:pt x="81" y="151"/>
                  <a:pt x="83" y="143"/>
                  <a:pt x="81" y="136"/>
                </a:cubicBezTo>
                <a:cubicBezTo>
                  <a:pt x="96" y="122"/>
                  <a:pt x="96" y="122"/>
                  <a:pt x="96" y="122"/>
                </a:cubicBezTo>
                <a:cubicBezTo>
                  <a:pt x="107" y="134"/>
                  <a:pt x="107" y="134"/>
                  <a:pt x="107" y="134"/>
                </a:cubicBezTo>
                <a:cubicBezTo>
                  <a:pt x="104" y="141"/>
                  <a:pt x="106" y="149"/>
                  <a:pt x="111" y="155"/>
                </a:cubicBezTo>
                <a:cubicBezTo>
                  <a:pt x="145" y="192"/>
                  <a:pt x="145" y="192"/>
                  <a:pt x="145" y="192"/>
                </a:cubicBezTo>
                <a:cubicBezTo>
                  <a:pt x="153" y="200"/>
                  <a:pt x="167" y="201"/>
                  <a:pt x="175" y="193"/>
                </a:cubicBezTo>
                <a:cubicBezTo>
                  <a:pt x="176" y="192"/>
                  <a:pt x="176" y="192"/>
                  <a:pt x="176" y="192"/>
                </a:cubicBezTo>
                <a:cubicBezTo>
                  <a:pt x="185" y="184"/>
                  <a:pt x="186" y="170"/>
                  <a:pt x="178" y="161"/>
                </a:cubicBezTo>
                <a:cubicBezTo>
                  <a:pt x="144" y="125"/>
                  <a:pt x="144" y="125"/>
                  <a:pt x="144" y="125"/>
                </a:cubicBezTo>
                <a:cubicBezTo>
                  <a:pt x="139" y="119"/>
                  <a:pt x="131" y="117"/>
                  <a:pt x="123" y="119"/>
                </a:cubicBezTo>
                <a:cubicBezTo>
                  <a:pt x="112" y="107"/>
                  <a:pt x="112" y="107"/>
                  <a:pt x="112" y="107"/>
                </a:cubicBezTo>
                <a:cubicBezTo>
                  <a:pt x="124" y="96"/>
                  <a:pt x="124" y="96"/>
                  <a:pt x="124" y="96"/>
                </a:cubicBezTo>
                <a:lnTo>
                  <a:pt x="127" y="99"/>
                </a:lnTo>
                <a:close/>
              </a:path>
            </a:pathLst>
          </a:custGeom>
          <a:solidFill>
            <a:schemeClr val="bg1"/>
          </a:solidFill>
          <a:ln w="9525">
            <a:noFill/>
            <a:round/>
            <a:headEnd/>
            <a:tailEnd/>
          </a:ln>
        </p:spPr>
        <p:txBody>
          <a:bodyPr anchor="ctr"/>
          <a:lstStyle/>
          <a:p>
            <a:pPr algn="ctr"/>
            <a:endParaRPr sz="2400">
              <a:solidFill>
                <a:srgbClr val="FFC000"/>
              </a:solidFill>
              <a:latin typeface="Arial"/>
              <a:ea typeface="微软雅黑"/>
              <a:sym typeface="Arial"/>
            </a:endParaRPr>
          </a:p>
        </p:txBody>
      </p:sp>
      <p:sp>
        <p:nvSpPr>
          <p:cNvPr id="27" name="išľíďè">
            <a:extLst>
              <a:ext uri="{FF2B5EF4-FFF2-40B4-BE49-F238E27FC236}">
                <a16:creationId xmlns:a16="http://schemas.microsoft.com/office/drawing/2014/main" id="{4111FB72-62EC-49CF-8D3C-806EF9B94A0B}"/>
              </a:ext>
            </a:extLst>
          </p:cNvPr>
          <p:cNvSpPr/>
          <p:nvPr/>
        </p:nvSpPr>
        <p:spPr bwMode="auto">
          <a:xfrm>
            <a:off x="1929532" y="182156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mn-ea"/>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mn-ea"/>
            </a:endParaRPr>
          </a:p>
        </p:txBody>
      </p:sp>
      <p:sp>
        <p:nvSpPr>
          <p:cNvPr id="28" name="iSlíďè">
            <a:extLst>
              <a:ext uri="{FF2B5EF4-FFF2-40B4-BE49-F238E27FC236}">
                <a16:creationId xmlns:a16="http://schemas.microsoft.com/office/drawing/2014/main" id="{D9ABD8D9-8D69-4F22-9F3E-4A8227F8B16E}"/>
              </a:ext>
            </a:extLst>
          </p:cNvPr>
          <p:cNvSpPr txBox="1"/>
          <p:nvPr/>
        </p:nvSpPr>
        <p:spPr bwMode="auto">
          <a:xfrm>
            <a:off x="1957692" y="1470367"/>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mn-ea"/>
              </a:rPr>
              <a:t>标题文本预设</a:t>
            </a:r>
          </a:p>
        </p:txBody>
      </p:sp>
      <p:sp>
        <p:nvSpPr>
          <p:cNvPr id="29" name="išľíďè">
            <a:extLst>
              <a:ext uri="{FF2B5EF4-FFF2-40B4-BE49-F238E27FC236}">
                <a16:creationId xmlns:a16="http://schemas.microsoft.com/office/drawing/2014/main" id="{57F8E2BE-D37A-4098-86B1-5D707A632AF0}"/>
              </a:ext>
            </a:extLst>
          </p:cNvPr>
          <p:cNvSpPr/>
          <p:nvPr/>
        </p:nvSpPr>
        <p:spPr bwMode="auto">
          <a:xfrm>
            <a:off x="1957692" y="288546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mn-ea"/>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mn-ea"/>
            </a:endParaRPr>
          </a:p>
        </p:txBody>
      </p:sp>
      <p:sp>
        <p:nvSpPr>
          <p:cNvPr id="30" name="iSlíďè">
            <a:extLst>
              <a:ext uri="{FF2B5EF4-FFF2-40B4-BE49-F238E27FC236}">
                <a16:creationId xmlns:a16="http://schemas.microsoft.com/office/drawing/2014/main" id="{5E0D5A4F-3BB6-4A5C-B58B-F845A873584B}"/>
              </a:ext>
            </a:extLst>
          </p:cNvPr>
          <p:cNvSpPr txBox="1"/>
          <p:nvPr/>
        </p:nvSpPr>
        <p:spPr bwMode="auto">
          <a:xfrm>
            <a:off x="1985852" y="2569223"/>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mn-ea"/>
              </a:rPr>
              <a:t>标题文本预设</a:t>
            </a:r>
          </a:p>
        </p:txBody>
      </p:sp>
      <p:sp>
        <p:nvSpPr>
          <p:cNvPr id="31" name="išľíďè">
            <a:extLst>
              <a:ext uri="{FF2B5EF4-FFF2-40B4-BE49-F238E27FC236}">
                <a16:creationId xmlns:a16="http://schemas.microsoft.com/office/drawing/2014/main" id="{75500422-DC35-43A3-8991-23096F406F95}"/>
              </a:ext>
            </a:extLst>
          </p:cNvPr>
          <p:cNvSpPr/>
          <p:nvPr/>
        </p:nvSpPr>
        <p:spPr bwMode="auto">
          <a:xfrm>
            <a:off x="1957692" y="405228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mn-ea"/>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mn-ea"/>
            </a:endParaRPr>
          </a:p>
        </p:txBody>
      </p:sp>
      <p:sp>
        <p:nvSpPr>
          <p:cNvPr id="32" name="iSlíďè">
            <a:extLst>
              <a:ext uri="{FF2B5EF4-FFF2-40B4-BE49-F238E27FC236}">
                <a16:creationId xmlns:a16="http://schemas.microsoft.com/office/drawing/2014/main" id="{27A94889-4888-468C-9738-62B8F9C1D1D0}"/>
              </a:ext>
            </a:extLst>
          </p:cNvPr>
          <p:cNvSpPr txBox="1"/>
          <p:nvPr/>
        </p:nvSpPr>
        <p:spPr bwMode="auto">
          <a:xfrm>
            <a:off x="1985852" y="3701086"/>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mn-ea"/>
              </a:rPr>
              <a:t>标题文本预设</a:t>
            </a:r>
          </a:p>
        </p:txBody>
      </p:sp>
      <p:sp>
        <p:nvSpPr>
          <p:cNvPr id="33" name="išľíďè">
            <a:extLst>
              <a:ext uri="{FF2B5EF4-FFF2-40B4-BE49-F238E27FC236}">
                <a16:creationId xmlns:a16="http://schemas.microsoft.com/office/drawing/2014/main" id="{0A87E279-0B21-4D83-A806-27A690ECCEAA}"/>
              </a:ext>
            </a:extLst>
          </p:cNvPr>
          <p:cNvSpPr/>
          <p:nvPr/>
        </p:nvSpPr>
        <p:spPr bwMode="auto">
          <a:xfrm>
            <a:off x="1985852" y="511618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mn-ea"/>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mn-ea"/>
            </a:endParaRPr>
          </a:p>
        </p:txBody>
      </p:sp>
      <p:sp>
        <p:nvSpPr>
          <p:cNvPr id="34" name="iSlíďè">
            <a:extLst>
              <a:ext uri="{FF2B5EF4-FFF2-40B4-BE49-F238E27FC236}">
                <a16:creationId xmlns:a16="http://schemas.microsoft.com/office/drawing/2014/main" id="{383CCFC1-FD7F-45D9-B1DA-C00E1BEDE7AA}"/>
              </a:ext>
            </a:extLst>
          </p:cNvPr>
          <p:cNvSpPr txBox="1"/>
          <p:nvPr/>
        </p:nvSpPr>
        <p:spPr bwMode="auto">
          <a:xfrm>
            <a:off x="2014012" y="4799942"/>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mn-ea"/>
              </a:rPr>
              <a:t>标题文本预设</a:t>
            </a:r>
          </a:p>
        </p:txBody>
      </p:sp>
    </p:spTree>
    <p:extLst>
      <p:ext uri="{BB962C8B-B14F-4D97-AF65-F5344CB8AC3E}">
        <p14:creationId xmlns:p14="http://schemas.microsoft.com/office/powerpoint/2010/main" val="261579334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2" presetClass="entr" presetSubtype="2"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1+#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1+#ppt_w/2"/>
                                          </p:val>
                                        </p:tav>
                                        <p:tav tm="100000">
                                          <p:val>
                                            <p:strVal val="#ppt_x"/>
                                          </p:val>
                                        </p:tav>
                                      </p:tavLst>
                                    </p:anim>
                                    <p:anim calcmode="lin" valueType="num">
                                      <p:cBhvr additive="base">
                                        <p:cTn id="59" dur="500" fill="hold"/>
                                        <p:tgtEl>
                                          <p:spTgt spid="2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1+#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1+#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1+#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2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down)">
                                      <p:cBhvr>
                                        <p:cTn id="80" dur="500"/>
                                        <p:tgtEl>
                                          <p:spTgt spid="3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wipe(down)">
                                      <p:cBhvr>
                                        <p:cTn id="86" dur="500"/>
                                        <p:tgtEl>
                                          <p:spTgt spid="32"/>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down)">
                                      <p:cBhvr>
                                        <p:cTn id="89" dur="500"/>
                                        <p:tgtEl>
                                          <p:spTgt spid="3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down)">
                                      <p:cBhvr>
                                        <p:cTn id="92" dur="500"/>
                                        <p:tgtEl>
                                          <p:spTgt spid="34"/>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down)">
                                      <p:cBhvr>
                                        <p:cTn id="9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1507980" y="1798819"/>
            <a:ext cx="1598484" cy="3528504"/>
            <a:chOff x="1293357" y="1526073"/>
            <a:chExt cx="1933578" cy="4268193"/>
          </a:xfrm>
        </p:grpSpPr>
        <p:grpSp>
          <p:nvGrpSpPr>
            <p:cNvPr id="5" name="组合 25"/>
            <p:cNvGrpSpPr/>
            <p:nvPr/>
          </p:nvGrpSpPr>
          <p:grpSpPr>
            <a:xfrm>
              <a:off x="1293357" y="1526073"/>
              <a:ext cx="1933578" cy="1933578"/>
              <a:chOff x="1293357" y="1526073"/>
              <a:chExt cx="1933578" cy="1933578"/>
            </a:xfrm>
          </p:grpSpPr>
          <p:sp>
            <p:nvSpPr>
              <p:cNvPr id="33" name="任意多边形: 形状 32"/>
              <p:cNvSpPr/>
              <p:nvPr/>
            </p:nvSpPr>
            <p:spPr>
              <a:xfrm>
                <a:off x="1293357" y="1526073"/>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rgbClr val="F5C821"/>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34" name="任意多边形: 形状 33"/>
              <p:cNvSpPr/>
              <p:nvPr/>
            </p:nvSpPr>
            <p:spPr>
              <a:xfrm>
                <a:off x="1361621" y="1602921"/>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F5C821"/>
                  </a:gs>
                  <a:gs pos="100000">
                    <a:srgbClr val="D17522"/>
                  </a:gs>
                </a:gsLst>
                <a:lin ang="5400000" scaled="1"/>
              </a:gradFill>
              <a:ln w="25400">
                <a:solidFill>
                  <a:srgbClr val="000000">
                    <a:alpha val="0"/>
                  </a:srgbClr>
                </a:solidFill>
                <a:miter lim="400000"/>
              </a:ln>
              <a:effectLst/>
            </p:spPr>
            <p:txBody>
              <a:bodyPr anchor="ctr"/>
              <a:lstStyle/>
              <a:p>
                <a:pPr algn="ctr"/>
                <a:endParaRPr sz="2400" dirty="0">
                  <a:solidFill>
                    <a:srgbClr val="FFC000"/>
                  </a:solidFill>
                  <a:latin typeface="方正黑体简体" panose="02010601030101010101" pitchFamily="2" charset="-122"/>
                  <a:ea typeface="方正黑体简体" panose="02010601030101010101" pitchFamily="2" charset="-122"/>
                </a:endParaRPr>
              </a:p>
            </p:txBody>
          </p:sp>
          <p:sp>
            <p:nvSpPr>
              <p:cNvPr id="35" name="任意多边形: 形状 34"/>
              <p:cNvSpPr/>
              <p:nvPr/>
            </p:nvSpPr>
            <p:spPr>
              <a:xfrm>
                <a:off x="2629105" y="1620284"/>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cap="flat" cmpd="sng" algn="ctr">
                    <a:solidFill>
                      <a:schemeClr val="bg2">
                        <a:lumMod val="100000"/>
                      </a:schemeClr>
                    </a:solidFill>
                    <a:prstDash val="solid"/>
                    <a:miter lim="400000"/>
                    <a:headEnd type="none" w="med" len="med"/>
                    <a:tailEnd type="none" w="med" len="med"/>
                  </a14:hiddenLine>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36" name="任意多边形: 形状 35"/>
              <p:cNvSpPr/>
              <p:nvPr/>
            </p:nvSpPr>
            <p:spPr>
              <a:xfrm>
                <a:off x="1769419" y="2004617"/>
                <a:ext cx="1014602" cy="976490"/>
              </a:xfrm>
              <a:custGeom>
                <a:avLst/>
                <a:gdLst>
                  <a:gd name="connsiteX0" fmla="*/ 87400 w 338138"/>
                  <a:gd name="connsiteY0" fmla="*/ 185737 h 325437"/>
                  <a:gd name="connsiteX1" fmla="*/ 90049 w 338138"/>
                  <a:gd name="connsiteY1" fmla="*/ 185737 h 325437"/>
                  <a:gd name="connsiteX2" fmla="*/ 92697 w 338138"/>
                  <a:gd name="connsiteY2" fmla="*/ 187043 h 325437"/>
                  <a:gd name="connsiteX3" fmla="*/ 119182 w 338138"/>
                  <a:gd name="connsiteY3" fmla="*/ 198793 h 325437"/>
                  <a:gd name="connsiteX4" fmla="*/ 121831 w 338138"/>
                  <a:gd name="connsiteY4" fmla="*/ 201405 h 325437"/>
                  <a:gd name="connsiteX5" fmla="*/ 131101 w 338138"/>
                  <a:gd name="connsiteY5" fmla="*/ 226211 h 325437"/>
                  <a:gd name="connsiteX6" fmla="*/ 141694 w 338138"/>
                  <a:gd name="connsiteY6" fmla="*/ 201405 h 325437"/>
                  <a:gd name="connsiteX7" fmla="*/ 144343 w 338138"/>
                  <a:gd name="connsiteY7" fmla="*/ 198793 h 325437"/>
                  <a:gd name="connsiteX8" fmla="*/ 170828 w 338138"/>
                  <a:gd name="connsiteY8" fmla="*/ 187043 h 325437"/>
                  <a:gd name="connsiteX9" fmla="*/ 173476 w 338138"/>
                  <a:gd name="connsiteY9" fmla="*/ 185737 h 325437"/>
                  <a:gd name="connsiteX10" fmla="*/ 176125 w 338138"/>
                  <a:gd name="connsiteY10" fmla="*/ 185737 h 325437"/>
                  <a:gd name="connsiteX11" fmla="*/ 237040 w 338138"/>
                  <a:gd name="connsiteY11" fmla="*/ 219683 h 325437"/>
                  <a:gd name="connsiteX12" fmla="*/ 263525 w 338138"/>
                  <a:gd name="connsiteY12" fmla="*/ 281047 h 325437"/>
                  <a:gd name="connsiteX13" fmla="*/ 263525 w 338138"/>
                  <a:gd name="connsiteY13" fmla="*/ 283658 h 325437"/>
                  <a:gd name="connsiteX14" fmla="*/ 131101 w 338138"/>
                  <a:gd name="connsiteY14" fmla="*/ 325437 h 325437"/>
                  <a:gd name="connsiteX15" fmla="*/ 0 w 338138"/>
                  <a:gd name="connsiteY15" fmla="*/ 283658 h 325437"/>
                  <a:gd name="connsiteX16" fmla="*/ 0 w 338138"/>
                  <a:gd name="connsiteY16" fmla="*/ 281047 h 325437"/>
                  <a:gd name="connsiteX17" fmla="*/ 26485 w 338138"/>
                  <a:gd name="connsiteY17" fmla="*/ 219683 h 325437"/>
                  <a:gd name="connsiteX18" fmla="*/ 87400 w 338138"/>
                  <a:gd name="connsiteY18" fmla="*/ 185737 h 325437"/>
                  <a:gd name="connsiteX19" fmla="*/ 131108 w 338138"/>
                  <a:gd name="connsiteY19" fmla="*/ 25400 h 325437"/>
                  <a:gd name="connsiteX20" fmla="*/ 186098 w 338138"/>
                  <a:gd name="connsiteY20" fmla="*/ 46600 h 325437"/>
                  <a:gd name="connsiteX21" fmla="*/ 195263 w 338138"/>
                  <a:gd name="connsiteY21" fmla="*/ 77075 h 325437"/>
                  <a:gd name="connsiteX22" fmla="*/ 191335 w 338138"/>
                  <a:gd name="connsiteY22" fmla="*/ 89000 h 325437"/>
                  <a:gd name="connsiteX23" fmla="*/ 191335 w 338138"/>
                  <a:gd name="connsiteY23" fmla="*/ 135375 h 325437"/>
                  <a:gd name="connsiteX24" fmla="*/ 192645 w 338138"/>
                  <a:gd name="connsiteY24" fmla="*/ 143325 h 325437"/>
                  <a:gd name="connsiteX25" fmla="*/ 157294 w 338138"/>
                  <a:gd name="connsiteY25" fmla="*/ 145975 h 325437"/>
                  <a:gd name="connsiteX26" fmla="*/ 153366 w 338138"/>
                  <a:gd name="connsiteY26" fmla="*/ 145975 h 325437"/>
                  <a:gd name="connsiteX27" fmla="*/ 141583 w 338138"/>
                  <a:gd name="connsiteY27" fmla="*/ 142000 h 325437"/>
                  <a:gd name="connsiteX28" fmla="*/ 128490 w 338138"/>
                  <a:gd name="connsiteY28" fmla="*/ 142000 h 325437"/>
                  <a:gd name="connsiteX29" fmla="*/ 110160 w 338138"/>
                  <a:gd name="connsiteY29" fmla="*/ 159225 h 325437"/>
                  <a:gd name="connsiteX30" fmla="*/ 128490 w 338138"/>
                  <a:gd name="connsiteY30" fmla="*/ 177775 h 325437"/>
                  <a:gd name="connsiteX31" fmla="*/ 141583 w 338138"/>
                  <a:gd name="connsiteY31" fmla="*/ 177775 h 325437"/>
                  <a:gd name="connsiteX32" fmla="*/ 152057 w 338138"/>
                  <a:gd name="connsiteY32" fmla="*/ 173800 h 325437"/>
                  <a:gd name="connsiteX33" fmla="*/ 157294 w 338138"/>
                  <a:gd name="connsiteY33" fmla="*/ 173800 h 325437"/>
                  <a:gd name="connsiteX34" fmla="*/ 174315 w 338138"/>
                  <a:gd name="connsiteY34" fmla="*/ 173800 h 325437"/>
                  <a:gd name="connsiteX35" fmla="*/ 131108 w 338138"/>
                  <a:gd name="connsiteY35" fmla="*/ 193675 h 325437"/>
                  <a:gd name="connsiteX36" fmla="*/ 69572 w 338138"/>
                  <a:gd name="connsiteY36" fmla="*/ 145975 h 325437"/>
                  <a:gd name="connsiteX37" fmla="*/ 72191 w 338138"/>
                  <a:gd name="connsiteY37" fmla="*/ 135375 h 325437"/>
                  <a:gd name="connsiteX38" fmla="*/ 72191 w 338138"/>
                  <a:gd name="connsiteY38" fmla="*/ 89000 h 325437"/>
                  <a:gd name="connsiteX39" fmla="*/ 68263 w 338138"/>
                  <a:gd name="connsiteY39" fmla="*/ 75750 h 325437"/>
                  <a:gd name="connsiteX40" fmla="*/ 81356 w 338138"/>
                  <a:gd name="connsiteY40" fmla="*/ 39975 h 325437"/>
                  <a:gd name="connsiteX41" fmla="*/ 131108 w 338138"/>
                  <a:gd name="connsiteY41" fmla="*/ 25400 h 325437"/>
                  <a:gd name="connsiteX42" fmla="*/ 212887 w 338138"/>
                  <a:gd name="connsiteY42" fmla="*/ 0 h 325437"/>
                  <a:gd name="connsiteX43" fmla="*/ 338138 w 338138"/>
                  <a:gd name="connsiteY43" fmla="*/ 95557 h 325437"/>
                  <a:gd name="connsiteX44" fmla="*/ 311769 w 338138"/>
                  <a:gd name="connsiteY44" fmla="*/ 154462 h 325437"/>
                  <a:gd name="connsiteX45" fmla="*/ 302540 w 338138"/>
                  <a:gd name="connsiteY45" fmla="*/ 215984 h 325437"/>
                  <a:gd name="connsiteX46" fmla="*/ 298585 w 338138"/>
                  <a:gd name="connsiteY46" fmla="*/ 222529 h 325437"/>
                  <a:gd name="connsiteX47" fmla="*/ 294630 w 338138"/>
                  <a:gd name="connsiteY47" fmla="*/ 223838 h 325437"/>
                  <a:gd name="connsiteX48" fmla="*/ 290675 w 338138"/>
                  <a:gd name="connsiteY48" fmla="*/ 222529 h 325437"/>
                  <a:gd name="connsiteX49" fmla="*/ 241893 w 338138"/>
                  <a:gd name="connsiteY49" fmla="*/ 188495 h 325437"/>
                  <a:gd name="connsiteX50" fmla="*/ 212887 w 338138"/>
                  <a:gd name="connsiteY50" fmla="*/ 191113 h 325437"/>
                  <a:gd name="connsiteX51" fmla="*/ 206295 w 338138"/>
                  <a:gd name="connsiteY51" fmla="*/ 191113 h 325437"/>
                  <a:gd name="connsiteX52" fmla="*/ 182563 w 338138"/>
                  <a:gd name="connsiteY52" fmla="*/ 179332 h 325437"/>
                  <a:gd name="connsiteX53" fmla="*/ 189155 w 338138"/>
                  <a:gd name="connsiteY53" fmla="*/ 172787 h 325437"/>
                  <a:gd name="connsiteX54" fmla="*/ 191792 w 338138"/>
                  <a:gd name="connsiteY54" fmla="*/ 172787 h 325437"/>
                  <a:gd name="connsiteX55" fmla="*/ 212887 w 338138"/>
                  <a:gd name="connsiteY55" fmla="*/ 174096 h 325437"/>
                  <a:gd name="connsiteX56" fmla="*/ 239256 w 338138"/>
                  <a:gd name="connsiteY56" fmla="*/ 171478 h 325437"/>
                  <a:gd name="connsiteX57" fmla="*/ 245848 w 338138"/>
                  <a:gd name="connsiteY57" fmla="*/ 170169 h 325437"/>
                  <a:gd name="connsiteX58" fmla="*/ 252440 w 338138"/>
                  <a:gd name="connsiteY58" fmla="*/ 174096 h 325437"/>
                  <a:gd name="connsiteX59" fmla="*/ 288038 w 338138"/>
                  <a:gd name="connsiteY59" fmla="*/ 198967 h 325437"/>
                  <a:gd name="connsiteX60" fmla="*/ 294630 w 338138"/>
                  <a:gd name="connsiteY60" fmla="*/ 151844 h 325437"/>
                  <a:gd name="connsiteX61" fmla="*/ 295948 w 338138"/>
                  <a:gd name="connsiteY61" fmla="*/ 145299 h 325437"/>
                  <a:gd name="connsiteX62" fmla="*/ 299904 w 338138"/>
                  <a:gd name="connsiteY62" fmla="*/ 141372 h 325437"/>
                  <a:gd name="connsiteX63" fmla="*/ 319680 w 338138"/>
                  <a:gd name="connsiteY63" fmla="*/ 95557 h 325437"/>
                  <a:gd name="connsiteX64" fmla="*/ 290675 w 338138"/>
                  <a:gd name="connsiteY64" fmla="*/ 41888 h 325437"/>
                  <a:gd name="connsiteX65" fmla="*/ 212887 w 338138"/>
                  <a:gd name="connsiteY65" fmla="*/ 17017 h 325437"/>
                  <a:gd name="connsiteX66" fmla="*/ 204976 w 338138"/>
                  <a:gd name="connsiteY66" fmla="*/ 18326 h 325437"/>
                  <a:gd name="connsiteX67" fmla="*/ 183882 w 338138"/>
                  <a:gd name="connsiteY67" fmla="*/ 2618 h 325437"/>
                  <a:gd name="connsiteX68" fmla="*/ 212887 w 338138"/>
                  <a:gd name="connsiteY68" fmla="*/ 0 h 325437"/>
                  <a:gd name="connsiteX69" fmla="*/ 131102 w 338138"/>
                  <a:gd name="connsiteY69" fmla="*/ 0 h 325437"/>
                  <a:gd name="connsiteX70" fmla="*/ 207736 w 338138"/>
                  <a:gd name="connsiteY70" fmla="*/ 33125 h 325437"/>
                  <a:gd name="connsiteX71" fmla="*/ 220949 w 338138"/>
                  <a:gd name="connsiteY71" fmla="*/ 78175 h 325437"/>
                  <a:gd name="connsiteX72" fmla="*/ 227555 w 338138"/>
                  <a:gd name="connsiteY72" fmla="*/ 78175 h 325437"/>
                  <a:gd name="connsiteX73" fmla="*/ 238125 w 338138"/>
                  <a:gd name="connsiteY73" fmla="*/ 88775 h 325437"/>
                  <a:gd name="connsiteX74" fmla="*/ 238125 w 338138"/>
                  <a:gd name="connsiteY74" fmla="*/ 135150 h 325437"/>
                  <a:gd name="connsiteX75" fmla="*/ 227555 w 338138"/>
                  <a:gd name="connsiteY75" fmla="*/ 145750 h 325437"/>
                  <a:gd name="connsiteX76" fmla="*/ 222270 w 338138"/>
                  <a:gd name="connsiteY76" fmla="*/ 145750 h 325437"/>
                  <a:gd name="connsiteX77" fmla="*/ 220949 w 338138"/>
                  <a:gd name="connsiteY77" fmla="*/ 147075 h 325437"/>
                  <a:gd name="connsiteX78" fmla="*/ 157527 w 338138"/>
                  <a:gd name="connsiteY78" fmla="*/ 165625 h 325437"/>
                  <a:gd name="connsiteX79" fmla="*/ 148279 w 338138"/>
                  <a:gd name="connsiteY79" fmla="*/ 164300 h 325437"/>
                  <a:gd name="connsiteX80" fmla="*/ 141672 w 338138"/>
                  <a:gd name="connsiteY80" fmla="*/ 168275 h 325437"/>
                  <a:gd name="connsiteX81" fmla="*/ 128459 w 338138"/>
                  <a:gd name="connsiteY81" fmla="*/ 168275 h 325437"/>
                  <a:gd name="connsiteX82" fmla="*/ 119211 w 338138"/>
                  <a:gd name="connsiteY82" fmla="*/ 159000 h 325437"/>
                  <a:gd name="connsiteX83" fmla="*/ 128459 w 338138"/>
                  <a:gd name="connsiteY83" fmla="*/ 149725 h 325437"/>
                  <a:gd name="connsiteX84" fmla="*/ 141672 w 338138"/>
                  <a:gd name="connsiteY84" fmla="*/ 149725 h 325437"/>
                  <a:gd name="connsiteX85" fmla="*/ 149600 w 338138"/>
                  <a:gd name="connsiteY85" fmla="*/ 155025 h 325437"/>
                  <a:gd name="connsiteX86" fmla="*/ 157527 w 338138"/>
                  <a:gd name="connsiteY86" fmla="*/ 155025 h 325437"/>
                  <a:gd name="connsiteX87" fmla="*/ 209057 w 338138"/>
                  <a:gd name="connsiteY87" fmla="*/ 145750 h 325437"/>
                  <a:gd name="connsiteX88" fmla="*/ 199808 w 338138"/>
                  <a:gd name="connsiteY88" fmla="*/ 135150 h 325437"/>
                  <a:gd name="connsiteX89" fmla="*/ 199808 w 338138"/>
                  <a:gd name="connsiteY89" fmla="*/ 88775 h 325437"/>
                  <a:gd name="connsiteX90" fmla="*/ 205093 w 338138"/>
                  <a:gd name="connsiteY90" fmla="*/ 79500 h 325437"/>
                  <a:gd name="connsiteX91" fmla="*/ 194523 w 338138"/>
                  <a:gd name="connsiteY91" fmla="*/ 42400 h 325437"/>
                  <a:gd name="connsiteX92" fmla="*/ 131102 w 338138"/>
                  <a:gd name="connsiteY92" fmla="*/ 15900 h 325437"/>
                  <a:gd name="connsiteX93" fmla="*/ 57110 w 338138"/>
                  <a:gd name="connsiteY93" fmla="*/ 79500 h 325437"/>
                  <a:gd name="connsiteX94" fmla="*/ 63717 w 338138"/>
                  <a:gd name="connsiteY94" fmla="*/ 88775 h 325437"/>
                  <a:gd name="connsiteX95" fmla="*/ 63717 w 338138"/>
                  <a:gd name="connsiteY95" fmla="*/ 135150 h 325437"/>
                  <a:gd name="connsiteX96" fmla="*/ 51825 w 338138"/>
                  <a:gd name="connsiteY96" fmla="*/ 145750 h 325437"/>
                  <a:gd name="connsiteX97" fmla="*/ 35970 w 338138"/>
                  <a:gd name="connsiteY97" fmla="*/ 145750 h 325437"/>
                  <a:gd name="connsiteX98" fmla="*/ 25400 w 338138"/>
                  <a:gd name="connsiteY98" fmla="*/ 135150 h 325437"/>
                  <a:gd name="connsiteX99" fmla="*/ 25400 w 338138"/>
                  <a:gd name="connsiteY99" fmla="*/ 88775 h 325437"/>
                  <a:gd name="connsiteX100" fmla="*/ 35970 w 338138"/>
                  <a:gd name="connsiteY100" fmla="*/ 78175 h 325437"/>
                  <a:gd name="connsiteX101" fmla="*/ 42576 w 338138"/>
                  <a:gd name="connsiteY101" fmla="*/ 78175 h 325437"/>
                  <a:gd name="connsiteX102" fmla="*/ 55789 w 338138"/>
                  <a:gd name="connsiteY102" fmla="*/ 33125 h 325437"/>
                  <a:gd name="connsiteX103" fmla="*/ 131102 w 338138"/>
                  <a:gd name="connsiteY103"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5437">
                    <a:moveTo>
                      <a:pt x="87400" y="185737"/>
                    </a:moveTo>
                    <a:cubicBezTo>
                      <a:pt x="88725" y="185737"/>
                      <a:pt x="88725" y="185737"/>
                      <a:pt x="90049" y="185737"/>
                    </a:cubicBezTo>
                    <a:cubicBezTo>
                      <a:pt x="91373" y="185737"/>
                      <a:pt x="91373" y="185737"/>
                      <a:pt x="92697" y="187043"/>
                    </a:cubicBezTo>
                    <a:cubicBezTo>
                      <a:pt x="100643" y="192265"/>
                      <a:pt x="109913" y="196182"/>
                      <a:pt x="119182" y="198793"/>
                    </a:cubicBezTo>
                    <a:cubicBezTo>
                      <a:pt x="120507" y="198793"/>
                      <a:pt x="121831" y="200099"/>
                      <a:pt x="121831" y="201405"/>
                    </a:cubicBezTo>
                    <a:cubicBezTo>
                      <a:pt x="121831" y="201405"/>
                      <a:pt x="121831" y="201405"/>
                      <a:pt x="131101" y="226211"/>
                    </a:cubicBezTo>
                    <a:cubicBezTo>
                      <a:pt x="131101" y="226211"/>
                      <a:pt x="131101" y="226211"/>
                      <a:pt x="141694" y="201405"/>
                    </a:cubicBezTo>
                    <a:cubicBezTo>
                      <a:pt x="141694" y="200099"/>
                      <a:pt x="143019" y="198793"/>
                      <a:pt x="144343" y="198793"/>
                    </a:cubicBezTo>
                    <a:cubicBezTo>
                      <a:pt x="153613" y="196182"/>
                      <a:pt x="162882" y="192265"/>
                      <a:pt x="170828" y="187043"/>
                    </a:cubicBezTo>
                    <a:cubicBezTo>
                      <a:pt x="172152" y="185737"/>
                      <a:pt x="172152" y="185737"/>
                      <a:pt x="173476" y="185737"/>
                    </a:cubicBezTo>
                    <a:cubicBezTo>
                      <a:pt x="174801" y="185737"/>
                      <a:pt x="174801" y="185737"/>
                      <a:pt x="176125" y="185737"/>
                    </a:cubicBezTo>
                    <a:cubicBezTo>
                      <a:pt x="192016" y="193571"/>
                      <a:pt x="227770" y="213155"/>
                      <a:pt x="237040" y="219683"/>
                    </a:cubicBezTo>
                    <a:cubicBezTo>
                      <a:pt x="252931" y="230128"/>
                      <a:pt x="259552" y="258851"/>
                      <a:pt x="263525" y="281047"/>
                    </a:cubicBezTo>
                    <a:cubicBezTo>
                      <a:pt x="263525" y="281047"/>
                      <a:pt x="263525" y="282352"/>
                      <a:pt x="263525" y="283658"/>
                    </a:cubicBezTo>
                    <a:cubicBezTo>
                      <a:pt x="262201" y="284963"/>
                      <a:pt x="246310" y="325437"/>
                      <a:pt x="131101" y="325437"/>
                    </a:cubicBezTo>
                    <a:cubicBezTo>
                      <a:pt x="17215" y="325437"/>
                      <a:pt x="1324" y="284963"/>
                      <a:pt x="0" y="283658"/>
                    </a:cubicBezTo>
                    <a:cubicBezTo>
                      <a:pt x="0" y="282352"/>
                      <a:pt x="0" y="281047"/>
                      <a:pt x="0" y="281047"/>
                    </a:cubicBezTo>
                    <a:cubicBezTo>
                      <a:pt x="1324" y="273213"/>
                      <a:pt x="9270" y="231434"/>
                      <a:pt x="26485" y="219683"/>
                    </a:cubicBezTo>
                    <a:cubicBezTo>
                      <a:pt x="35755" y="213155"/>
                      <a:pt x="72834" y="193571"/>
                      <a:pt x="87400" y="185737"/>
                    </a:cubicBezTo>
                    <a:close/>
                    <a:moveTo>
                      <a:pt x="131108" y="25400"/>
                    </a:moveTo>
                    <a:cubicBezTo>
                      <a:pt x="159913" y="25400"/>
                      <a:pt x="178243" y="32025"/>
                      <a:pt x="186098" y="46600"/>
                    </a:cubicBezTo>
                    <a:cubicBezTo>
                      <a:pt x="191335" y="53225"/>
                      <a:pt x="193954" y="63825"/>
                      <a:pt x="195263" y="77075"/>
                    </a:cubicBezTo>
                    <a:cubicBezTo>
                      <a:pt x="192645" y="79725"/>
                      <a:pt x="191335" y="85025"/>
                      <a:pt x="191335" y="89000"/>
                    </a:cubicBezTo>
                    <a:cubicBezTo>
                      <a:pt x="191335" y="89000"/>
                      <a:pt x="191335" y="89000"/>
                      <a:pt x="191335" y="135375"/>
                    </a:cubicBezTo>
                    <a:cubicBezTo>
                      <a:pt x="191335" y="138025"/>
                      <a:pt x="191335" y="140675"/>
                      <a:pt x="192645" y="143325"/>
                    </a:cubicBezTo>
                    <a:cubicBezTo>
                      <a:pt x="184789" y="144650"/>
                      <a:pt x="174315" y="145975"/>
                      <a:pt x="157294" y="145975"/>
                    </a:cubicBezTo>
                    <a:cubicBezTo>
                      <a:pt x="155985" y="145975"/>
                      <a:pt x="154676" y="145975"/>
                      <a:pt x="153366" y="145975"/>
                    </a:cubicBezTo>
                    <a:cubicBezTo>
                      <a:pt x="150748" y="143325"/>
                      <a:pt x="145511" y="142000"/>
                      <a:pt x="141583" y="142000"/>
                    </a:cubicBezTo>
                    <a:cubicBezTo>
                      <a:pt x="141583" y="142000"/>
                      <a:pt x="141583" y="142000"/>
                      <a:pt x="128490" y="142000"/>
                    </a:cubicBezTo>
                    <a:cubicBezTo>
                      <a:pt x="118016" y="142000"/>
                      <a:pt x="110160" y="149950"/>
                      <a:pt x="110160" y="159225"/>
                    </a:cubicBezTo>
                    <a:cubicBezTo>
                      <a:pt x="110160" y="169825"/>
                      <a:pt x="118016" y="177775"/>
                      <a:pt x="128490" y="177775"/>
                    </a:cubicBezTo>
                    <a:cubicBezTo>
                      <a:pt x="128490" y="177775"/>
                      <a:pt x="128490" y="177775"/>
                      <a:pt x="141583" y="177775"/>
                    </a:cubicBezTo>
                    <a:cubicBezTo>
                      <a:pt x="145511" y="177775"/>
                      <a:pt x="149438" y="176450"/>
                      <a:pt x="152057" y="173800"/>
                    </a:cubicBezTo>
                    <a:cubicBezTo>
                      <a:pt x="153366" y="173800"/>
                      <a:pt x="154676" y="173800"/>
                      <a:pt x="157294" y="173800"/>
                    </a:cubicBezTo>
                    <a:cubicBezTo>
                      <a:pt x="162531" y="173800"/>
                      <a:pt x="169078" y="173800"/>
                      <a:pt x="174315" y="173800"/>
                    </a:cubicBezTo>
                    <a:cubicBezTo>
                      <a:pt x="159913" y="187050"/>
                      <a:pt x="141583" y="193675"/>
                      <a:pt x="131108" y="193675"/>
                    </a:cubicBezTo>
                    <a:cubicBezTo>
                      <a:pt x="115397" y="193675"/>
                      <a:pt x="83974" y="179100"/>
                      <a:pt x="69572" y="145975"/>
                    </a:cubicBezTo>
                    <a:cubicBezTo>
                      <a:pt x="70882" y="143325"/>
                      <a:pt x="72191" y="139350"/>
                      <a:pt x="72191" y="135375"/>
                    </a:cubicBezTo>
                    <a:cubicBezTo>
                      <a:pt x="72191" y="135375"/>
                      <a:pt x="72191" y="135375"/>
                      <a:pt x="72191" y="89000"/>
                    </a:cubicBezTo>
                    <a:cubicBezTo>
                      <a:pt x="72191" y="85025"/>
                      <a:pt x="70882" y="79725"/>
                      <a:pt x="68263" y="75750"/>
                    </a:cubicBezTo>
                    <a:cubicBezTo>
                      <a:pt x="69572" y="59850"/>
                      <a:pt x="74810" y="47925"/>
                      <a:pt x="81356" y="39975"/>
                    </a:cubicBezTo>
                    <a:cubicBezTo>
                      <a:pt x="91830" y="29375"/>
                      <a:pt x="107541" y="25400"/>
                      <a:pt x="131108" y="25400"/>
                    </a:cubicBezTo>
                    <a:close/>
                    <a:moveTo>
                      <a:pt x="212887" y="0"/>
                    </a:moveTo>
                    <a:cubicBezTo>
                      <a:pt x="281446" y="0"/>
                      <a:pt x="338138" y="43197"/>
                      <a:pt x="338138" y="95557"/>
                    </a:cubicBezTo>
                    <a:cubicBezTo>
                      <a:pt x="338138" y="117810"/>
                      <a:pt x="328909" y="137445"/>
                      <a:pt x="311769" y="154462"/>
                    </a:cubicBezTo>
                    <a:cubicBezTo>
                      <a:pt x="311769" y="154462"/>
                      <a:pt x="311769" y="154462"/>
                      <a:pt x="302540" y="215984"/>
                    </a:cubicBezTo>
                    <a:cubicBezTo>
                      <a:pt x="302540" y="219911"/>
                      <a:pt x="301222" y="221220"/>
                      <a:pt x="298585" y="222529"/>
                    </a:cubicBezTo>
                    <a:cubicBezTo>
                      <a:pt x="297267" y="222529"/>
                      <a:pt x="295948" y="223838"/>
                      <a:pt x="294630" y="223838"/>
                    </a:cubicBezTo>
                    <a:cubicBezTo>
                      <a:pt x="293311" y="223838"/>
                      <a:pt x="291993" y="222529"/>
                      <a:pt x="290675" y="222529"/>
                    </a:cubicBezTo>
                    <a:cubicBezTo>
                      <a:pt x="290675" y="222529"/>
                      <a:pt x="290675" y="222529"/>
                      <a:pt x="241893" y="188495"/>
                    </a:cubicBezTo>
                    <a:cubicBezTo>
                      <a:pt x="232664" y="191113"/>
                      <a:pt x="223435" y="191113"/>
                      <a:pt x="212887" y="191113"/>
                    </a:cubicBezTo>
                    <a:cubicBezTo>
                      <a:pt x="210250" y="191113"/>
                      <a:pt x="207613" y="191113"/>
                      <a:pt x="206295" y="191113"/>
                    </a:cubicBezTo>
                    <a:cubicBezTo>
                      <a:pt x="198384" y="187186"/>
                      <a:pt x="190474" y="183259"/>
                      <a:pt x="182563" y="179332"/>
                    </a:cubicBezTo>
                    <a:cubicBezTo>
                      <a:pt x="182563" y="179332"/>
                      <a:pt x="182563" y="179332"/>
                      <a:pt x="189155" y="172787"/>
                    </a:cubicBezTo>
                    <a:cubicBezTo>
                      <a:pt x="190474" y="172787"/>
                      <a:pt x="190474" y="172787"/>
                      <a:pt x="191792" y="172787"/>
                    </a:cubicBezTo>
                    <a:cubicBezTo>
                      <a:pt x="198384" y="174096"/>
                      <a:pt x="204976" y="174096"/>
                      <a:pt x="212887" y="174096"/>
                    </a:cubicBezTo>
                    <a:cubicBezTo>
                      <a:pt x="222116" y="174096"/>
                      <a:pt x="230027" y="172787"/>
                      <a:pt x="239256" y="171478"/>
                    </a:cubicBezTo>
                    <a:cubicBezTo>
                      <a:pt x="239256" y="171478"/>
                      <a:pt x="239256" y="171478"/>
                      <a:pt x="245848" y="170169"/>
                    </a:cubicBezTo>
                    <a:cubicBezTo>
                      <a:pt x="245848" y="170169"/>
                      <a:pt x="245848" y="170169"/>
                      <a:pt x="252440" y="174096"/>
                    </a:cubicBezTo>
                    <a:cubicBezTo>
                      <a:pt x="252440" y="174096"/>
                      <a:pt x="252440" y="174096"/>
                      <a:pt x="288038" y="198967"/>
                    </a:cubicBezTo>
                    <a:cubicBezTo>
                      <a:pt x="288038" y="198967"/>
                      <a:pt x="288038" y="198967"/>
                      <a:pt x="294630" y="151844"/>
                    </a:cubicBezTo>
                    <a:cubicBezTo>
                      <a:pt x="294630" y="151844"/>
                      <a:pt x="294630" y="151844"/>
                      <a:pt x="295948" y="145299"/>
                    </a:cubicBezTo>
                    <a:cubicBezTo>
                      <a:pt x="295948" y="145299"/>
                      <a:pt x="295948" y="145299"/>
                      <a:pt x="299904" y="141372"/>
                    </a:cubicBezTo>
                    <a:cubicBezTo>
                      <a:pt x="313088" y="128282"/>
                      <a:pt x="319680" y="112574"/>
                      <a:pt x="319680" y="95557"/>
                    </a:cubicBezTo>
                    <a:cubicBezTo>
                      <a:pt x="319680" y="75922"/>
                      <a:pt x="309133" y="56287"/>
                      <a:pt x="290675" y="41888"/>
                    </a:cubicBezTo>
                    <a:cubicBezTo>
                      <a:pt x="269580" y="26180"/>
                      <a:pt x="241893" y="17017"/>
                      <a:pt x="212887" y="17017"/>
                    </a:cubicBezTo>
                    <a:cubicBezTo>
                      <a:pt x="210250" y="17017"/>
                      <a:pt x="207613" y="18326"/>
                      <a:pt x="204976" y="18326"/>
                    </a:cubicBezTo>
                    <a:cubicBezTo>
                      <a:pt x="199703" y="11781"/>
                      <a:pt x="191792" y="6545"/>
                      <a:pt x="183882" y="2618"/>
                    </a:cubicBezTo>
                    <a:cubicBezTo>
                      <a:pt x="193111" y="1309"/>
                      <a:pt x="202340" y="0"/>
                      <a:pt x="212887" y="0"/>
                    </a:cubicBezTo>
                    <a:close/>
                    <a:moveTo>
                      <a:pt x="131102" y="0"/>
                    </a:moveTo>
                    <a:cubicBezTo>
                      <a:pt x="169419" y="0"/>
                      <a:pt x="194523" y="10600"/>
                      <a:pt x="207736" y="33125"/>
                    </a:cubicBezTo>
                    <a:cubicBezTo>
                      <a:pt x="215663" y="46375"/>
                      <a:pt x="219627" y="60950"/>
                      <a:pt x="220949" y="78175"/>
                    </a:cubicBezTo>
                    <a:cubicBezTo>
                      <a:pt x="220949" y="78175"/>
                      <a:pt x="220949" y="78175"/>
                      <a:pt x="227555" y="78175"/>
                    </a:cubicBezTo>
                    <a:cubicBezTo>
                      <a:pt x="232840" y="78175"/>
                      <a:pt x="238125" y="83475"/>
                      <a:pt x="238125" y="88775"/>
                    </a:cubicBezTo>
                    <a:cubicBezTo>
                      <a:pt x="238125" y="88775"/>
                      <a:pt x="238125" y="88775"/>
                      <a:pt x="238125" y="135150"/>
                    </a:cubicBezTo>
                    <a:cubicBezTo>
                      <a:pt x="238125" y="141775"/>
                      <a:pt x="232840" y="145750"/>
                      <a:pt x="227555" y="145750"/>
                    </a:cubicBezTo>
                    <a:cubicBezTo>
                      <a:pt x="227555" y="145750"/>
                      <a:pt x="227555" y="145750"/>
                      <a:pt x="222270" y="145750"/>
                    </a:cubicBezTo>
                    <a:cubicBezTo>
                      <a:pt x="222270" y="147075"/>
                      <a:pt x="220949" y="147075"/>
                      <a:pt x="220949" y="147075"/>
                    </a:cubicBezTo>
                    <a:cubicBezTo>
                      <a:pt x="213021" y="159000"/>
                      <a:pt x="190559" y="165625"/>
                      <a:pt x="157527" y="165625"/>
                    </a:cubicBezTo>
                    <a:cubicBezTo>
                      <a:pt x="154885" y="165625"/>
                      <a:pt x="150921" y="165625"/>
                      <a:pt x="148279" y="164300"/>
                    </a:cubicBezTo>
                    <a:cubicBezTo>
                      <a:pt x="146957" y="166950"/>
                      <a:pt x="144315" y="168275"/>
                      <a:pt x="141672" y="168275"/>
                    </a:cubicBezTo>
                    <a:cubicBezTo>
                      <a:pt x="141672" y="168275"/>
                      <a:pt x="141672" y="168275"/>
                      <a:pt x="128459" y="168275"/>
                    </a:cubicBezTo>
                    <a:cubicBezTo>
                      <a:pt x="123174" y="168275"/>
                      <a:pt x="119211" y="164300"/>
                      <a:pt x="119211" y="159000"/>
                    </a:cubicBezTo>
                    <a:cubicBezTo>
                      <a:pt x="119211" y="153700"/>
                      <a:pt x="123174" y="149725"/>
                      <a:pt x="128459" y="149725"/>
                    </a:cubicBezTo>
                    <a:cubicBezTo>
                      <a:pt x="128459" y="149725"/>
                      <a:pt x="128459" y="149725"/>
                      <a:pt x="141672" y="149725"/>
                    </a:cubicBezTo>
                    <a:cubicBezTo>
                      <a:pt x="144315" y="149725"/>
                      <a:pt x="148279" y="152375"/>
                      <a:pt x="149600" y="155025"/>
                    </a:cubicBezTo>
                    <a:cubicBezTo>
                      <a:pt x="152242" y="155025"/>
                      <a:pt x="154885" y="155025"/>
                      <a:pt x="157527" y="155025"/>
                    </a:cubicBezTo>
                    <a:cubicBezTo>
                      <a:pt x="186595" y="155025"/>
                      <a:pt x="201129" y="151050"/>
                      <a:pt x="209057" y="145750"/>
                    </a:cubicBezTo>
                    <a:cubicBezTo>
                      <a:pt x="203772" y="144425"/>
                      <a:pt x="199808" y="140450"/>
                      <a:pt x="199808" y="135150"/>
                    </a:cubicBezTo>
                    <a:cubicBezTo>
                      <a:pt x="199808" y="135150"/>
                      <a:pt x="199808" y="135150"/>
                      <a:pt x="199808" y="88775"/>
                    </a:cubicBezTo>
                    <a:cubicBezTo>
                      <a:pt x="199808" y="84800"/>
                      <a:pt x="202451" y="82150"/>
                      <a:pt x="205093" y="79500"/>
                    </a:cubicBezTo>
                    <a:cubicBezTo>
                      <a:pt x="203772" y="64925"/>
                      <a:pt x="201129" y="51675"/>
                      <a:pt x="194523" y="42400"/>
                    </a:cubicBezTo>
                    <a:cubicBezTo>
                      <a:pt x="183953" y="23850"/>
                      <a:pt x="164134" y="15900"/>
                      <a:pt x="131102" y="15900"/>
                    </a:cubicBezTo>
                    <a:cubicBezTo>
                      <a:pt x="75609" y="15900"/>
                      <a:pt x="61074" y="42400"/>
                      <a:pt x="57110" y="79500"/>
                    </a:cubicBezTo>
                    <a:cubicBezTo>
                      <a:pt x="61074" y="82150"/>
                      <a:pt x="63717" y="84800"/>
                      <a:pt x="63717" y="88775"/>
                    </a:cubicBezTo>
                    <a:cubicBezTo>
                      <a:pt x="63717" y="88775"/>
                      <a:pt x="63717" y="88775"/>
                      <a:pt x="63717" y="135150"/>
                    </a:cubicBezTo>
                    <a:cubicBezTo>
                      <a:pt x="63717" y="141775"/>
                      <a:pt x="58432" y="145750"/>
                      <a:pt x="51825" y="145750"/>
                    </a:cubicBezTo>
                    <a:cubicBezTo>
                      <a:pt x="51825" y="145750"/>
                      <a:pt x="51825" y="145750"/>
                      <a:pt x="35970" y="145750"/>
                    </a:cubicBezTo>
                    <a:cubicBezTo>
                      <a:pt x="30685" y="145750"/>
                      <a:pt x="25400" y="141775"/>
                      <a:pt x="25400" y="135150"/>
                    </a:cubicBezTo>
                    <a:cubicBezTo>
                      <a:pt x="25400" y="135150"/>
                      <a:pt x="25400" y="135150"/>
                      <a:pt x="25400" y="88775"/>
                    </a:cubicBezTo>
                    <a:cubicBezTo>
                      <a:pt x="25400" y="83475"/>
                      <a:pt x="30685" y="78175"/>
                      <a:pt x="35970" y="78175"/>
                    </a:cubicBezTo>
                    <a:cubicBezTo>
                      <a:pt x="35970" y="78175"/>
                      <a:pt x="35970" y="78175"/>
                      <a:pt x="42576" y="78175"/>
                    </a:cubicBezTo>
                    <a:cubicBezTo>
                      <a:pt x="43898" y="60950"/>
                      <a:pt x="47862" y="46375"/>
                      <a:pt x="55789" y="33125"/>
                    </a:cubicBezTo>
                    <a:cubicBezTo>
                      <a:pt x="69002" y="10600"/>
                      <a:pt x="94106" y="0"/>
                      <a:pt x="131102" y="0"/>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37" name="任意多边形: 形状 36"/>
              <p:cNvSpPr/>
              <p:nvPr/>
            </p:nvSpPr>
            <p:spPr>
              <a:xfrm rot="18870430">
                <a:off x="2787385" y="1778565"/>
                <a:ext cx="213007" cy="213005"/>
              </a:xfrm>
              <a:custGeom>
                <a:avLst/>
                <a:gdLst>
                  <a:gd name="connsiteX0" fmla="*/ 213007 w 213007"/>
                  <a:gd name="connsiteY0" fmla="*/ 70849 h 213005"/>
                  <a:gd name="connsiteX1" fmla="*/ 213007 w 213007"/>
                  <a:gd name="connsiteY1" fmla="*/ 134403 h 213005"/>
                  <a:gd name="connsiteX2" fmla="*/ 136185 w 213007"/>
                  <a:gd name="connsiteY2" fmla="*/ 134403 h 213005"/>
                  <a:gd name="connsiteX3" fmla="*/ 136185 w 213007"/>
                  <a:gd name="connsiteY3" fmla="*/ 213005 h 213005"/>
                  <a:gd name="connsiteX4" fmla="*/ 72631 w 213007"/>
                  <a:gd name="connsiteY4" fmla="*/ 213005 h 213005"/>
                  <a:gd name="connsiteX5" fmla="*/ 72631 w 213007"/>
                  <a:gd name="connsiteY5" fmla="*/ 134403 h 213005"/>
                  <a:gd name="connsiteX6" fmla="*/ 0 w 213007"/>
                  <a:gd name="connsiteY6" fmla="*/ 134403 h 213005"/>
                  <a:gd name="connsiteX7" fmla="*/ 0 w 213007"/>
                  <a:gd name="connsiteY7" fmla="*/ 70849 h 213005"/>
                  <a:gd name="connsiteX8" fmla="*/ 72631 w 213007"/>
                  <a:gd name="connsiteY8" fmla="*/ 70849 h 213005"/>
                  <a:gd name="connsiteX9" fmla="*/ 72631 w 213007"/>
                  <a:gd name="connsiteY9" fmla="*/ 0 h 213005"/>
                  <a:gd name="connsiteX10" fmla="*/ 136185 w 213007"/>
                  <a:gd name="connsiteY10" fmla="*/ 0 h 213005"/>
                  <a:gd name="connsiteX11" fmla="*/ 136185 w 213007"/>
                  <a:gd name="connsiteY11" fmla="*/ 70849 h 21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007" h="213005">
                    <a:moveTo>
                      <a:pt x="213007" y="70849"/>
                    </a:moveTo>
                    <a:lnTo>
                      <a:pt x="213007" y="134403"/>
                    </a:lnTo>
                    <a:lnTo>
                      <a:pt x="136185" y="134403"/>
                    </a:lnTo>
                    <a:lnTo>
                      <a:pt x="136185" y="213005"/>
                    </a:lnTo>
                    <a:lnTo>
                      <a:pt x="72631" y="213005"/>
                    </a:lnTo>
                    <a:lnTo>
                      <a:pt x="72631" y="134403"/>
                    </a:lnTo>
                    <a:lnTo>
                      <a:pt x="0" y="134403"/>
                    </a:lnTo>
                    <a:lnTo>
                      <a:pt x="0" y="70849"/>
                    </a:lnTo>
                    <a:lnTo>
                      <a:pt x="72631" y="70849"/>
                    </a:lnTo>
                    <a:lnTo>
                      <a:pt x="72631" y="0"/>
                    </a:lnTo>
                    <a:lnTo>
                      <a:pt x="136185" y="0"/>
                    </a:lnTo>
                    <a:lnTo>
                      <a:pt x="136185" y="70849"/>
                    </a:lnTo>
                    <a:close/>
                  </a:path>
                </a:pathLst>
              </a:custGeom>
              <a:solidFill>
                <a:schemeClr val="accent1">
                  <a:lumMod val="100000"/>
                </a:schemeClr>
              </a:solidFill>
              <a:ln w="25400" cap="flat">
                <a:solidFill>
                  <a:srgbClr val="000000">
                    <a:alpha val="0"/>
                  </a:srgbClr>
                </a:solidFill>
                <a:prstDash val="solid"/>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grpSp>
        <p:grpSp>
          <p:nvGrpSpPr>
            <p:cNvPr id="6" name="组合 26"/>
            <p:cNvGrpSpPr/>
            <p:nvPr/>
          </p:nvGrpSpPr>
          <p:grpSpPr>
            <a:xfrm>
              <a:off x="1293357" y="3860688"/>
              <a:ext cx="1933578" cy="1933578"/>
              <a:chOff x="1293357" y="3860688"/>
              <a:chExt cx="1933578" cy="1933578"/>
            </a:xfrm>
          </p:grpSpPr>
          <p:sp>
            <p:nvSpPr>
              <p:cNvPr id="28" name="任意多边形: 形状 27"/>
              <p:cNvSpPr/>
              <p:nvPr/>
            </p:nvSpPr>
            <p:spPr>
              <a:xfrm>
                <a:off x="1293357" y="3860688"/>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rgbClr val="F5C821"/>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29" name="任意多边形: 形状 28"/>
              <p:cNvSpPr/>
              <p:nvPr/>
            </p:nvSpPr>
            <p:spPr>
              <a:xfrm>
                <a:off x="1361621" y="3937536"/>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F5C821"/>
                  </a:gs>
                  <a:gs pos="100000">
                    <a:srgbClr val="D17522"/>
                  </a:gs>
                </a:gsLst>
                <a:lin ang="5400000" scaled="1"/>
              </a:gradFill>
              <a:ln w="25400">
                <a:solidFill>
                  <a:srgbClr val="000000">
                    <a:alpha val="0"/>
                  </a:srgbClr>
                </a:solidFill>
                <a:miter lim="400000"/>
              </a:ln>
              <a:effectLst/>
            </p:spPr>
            <p:txBody>
              <a:bodyPr anchor="ctr"/>
              <a:lstStyle/>
              <a:p>
                <a:pPr algn="ctr"/>
                <a:endParaRPr sz="2400" dirty="0">
                  <a:solidFill>
                    <a:srgbClr val="FFC000"/>
                  </a:solidFill>
                  <a:latin typeface="方正黑体简体" panose="02010601030101010101" pitchFamily="2" charset="-122"/>
                  <a:ea typeface="方正黑体简体" panose="02010601030101010101" pitchFamily="2" charset="-122"/>
                </a:endParaRPr>
              </a:p>
            </p:txBody>
          </p:sp>
          <p:sp>
            <p:nvSpPr>
              <p:cNvPr id="30" name="任意多边形: 形状 29"/>
              <p:cNvSpPr/>
              <p:nvPr/>
            </p:nvSpPr>
            <p:spPr>
              <a:xfrm>
                <a:off x="2629105" y="3954899"/>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cap="flat" cmpd="sng" algn="ctr">
                    <a:solidFill>
                      <a:schemeClr val="bg2">
                        <a:lumMod val="100000"/>
                      </a:schemeClr>
                    </a:solidFill>
                    <a:prstDash val="solid"/>
                    <a:miter lim="400000"/>
                    <a:headEnd type="none" w="med" len="med"/>
                    <a:tailEnd type="none" w="med" len="med"/>
                  </a14:hiddenLine>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31" name="任意多边形: 形状 30"/>
              <p:cNvSpPr/>
              <p:nvPr/>
            </p:nvSpPr>
            <p:spPr>
              <a:xfrm>
                <a:off x="1769419" y="4473317"/>
                <a:ext cx="1014602" cy="708320"/>
              </a:xfrm>
              <a:custGeom>
                <a:avLst/>
                <a:gdLst>
                  <a:gd name="connsiteX0" fmla="*/ 244318 w 338061"/>
                  <a:gd name="connsiteY0" fmla="*/ 74134 h 236009"/>
                  <a:gd name="connsiteX1" fmla="*/ 257139 w 338061"/>
                  <a:gd name="connsiteY1" fmla="*/ 79049 h 236009"/>
                  <a:gd name="connsiteX2" fmla="*/ 282448 w 338061"/>
                  <a:gd name="connsiteY2" fmla="*/ 102640 h 236009"/>
                  <a:gd name="connsiteX3" fmla="*/ 306425 w 338061"/>
                  <a:gd name="connsiteY3" fmla="*/ 79049 h 236009"/>
                  <a:gd name="connsiteX4" fmla="*/ 333066 w 338061"/>
                  <a:gd name="connsiteY4" fmla="*/ 79049 h 236009"/>
                  <a:gd name="connsiteX5" fmla="*/ 333066 w 338061"/>
                  <a:gd name="connsiteY5" fmla="*/ 105261 h 236009"/>
                  <a:gd name="connsiteX6" fmla="*/ 309089 w 338061"/>
                  <a:gd name="connsiteY6" fmla="*/ 128853 h 236009"/>
                  <a:gd name="connsiteX7" fmla="*/ 333066 w 338061"/>
                  <a:gd name="connsiteY7" fmla="*/ 152444 h 236009"/>
                  <a:gd name="connsiteX8" fmla="*/ 333066 w 338061"/>
                  <a:gd name="connsiteY8" fmla="*/ 179967 h 236009"/>
                  <a:gd name="connsiteX9" fmla="*/ 319745 w 338061"/>
                  <a:gd name="connsiteY9" fmla="*/ 185209 h 236009"/>
                  <a:gd name="connsiteX10" fmla="*/ 306425 w 338061"/>
                  <a:gd name="connsiteY10" fmla="*/ 179967 h 236009"/>
                  <a:gd name="connsiteX11" fmla="*/ 282448 w 338061"/>
                  <a:gd name="connsiteY11" fmla="*/ 156376 h 236009"/>
                  <a:gd name="connsiteX12" fmla="*/ 257139 w 338061"/>
                  <a:gd name="connsiteY12" fmla="*/ 179967 h 236009"/>
                  <a:gd name="connsiteX13" fmla="*/ 243819 w 338061"/>
                  <a:gd name="connsiteY13" fmla="*/ 185209 h 236009"/>
                  <a:gd name="connsiteX14" fmla="*/ 230498 w 338061"/>
                  <a:gd name="connsiteY14" fmla="*/ 179967 h 236009"/>
                  <a:gd name="connsiteX15" fmla="*/ 230498 w 338061"/>
                  <a:gd name="connsiteY15" fmla="*/ 152444 h 236009"/>
                  <a:gd name="connsiteX16" fmla="*/ 254475 w 338061"/>
                  <a:gd name="connsiteY16" fmla="*/ 128853 h 236009"/>
                  <a:gd name="connsiteX17" fmla="*/ 230498 w 338061"/>
                  <a:gd name="connsiteY17" fmla="*/ 105261 h 236009"/>
                  <a:gd name="connsiteX18" fmla="*/ 230498 w 338061"/>
                  <a:gd name="connsiteY18" fmla="*/ 79049 h 236009"/>
                  <a:gd name="connsiteX19" fmla="*/ 244318 w 338061"/>
                  <a:gd name="connsiteY19" fmla="*/ 74134 h 236009"/>
                  <a:gd name="connsiteX20" fmla="*/ 180729 w 338061"/>
                  <a:gd name="connsiteY20" fmla="*/ 785 h 236009"/>
                  <a:gd name="connsiteX21" fmla="*/ 187325 w 338061"/>
                  <a:gd name="connsiteY21" fmla="*/ 11298 h 236009"/>
                  <a:gd name="connsiteX22" fmla="*/ 187325 w 338061"/>
                  <a:gd name="connsiteY22" fmla="*/ 224182 h 236009"/>
                  <a:gd name="connsiteX23" fmla="*/ 180729 w 338061"/>
                  <a:gd name="connsiteY23" fmla="*/ 234695 h 236009"/>
                  <a:gd name="connsiteX24" fmla="*/ 175452 w 338061"/>
                  <a:gd name="connsiteY24" fmla="*/ 236009 h 236009"/>
                  <a:gd name="connsiteX25" fmla="*/ 167537 w 338061"/>
                  <a:gd name="connsiteY25" fmla="*/ 232067 h 236009"/>
                  <a:gd name="connsiteX26" fmla="*/ 117408 w 338061"/>
                  <a:gd name="connsiteY26" fmla="*/ 180817 h 236009"/>
                  <a:gd name="connsiteX27" fmla="*/ 63321 w 338061"/>
                  <a:gd name="connsiteY27" fmla="*/ 180817 h 236009"/>
                  <a:gd name="connsiteX28" fmla="*/ 0 w 338061"/>
                  <a:gd name="connsiteY28" fmla="*/ 117740 h 236009"/>
                  <a:gd name="connsiteX29" fmla="*/ 63321 w 338061"/>
                  <a:gd name="connsiteY29" fmla="*/ 54663 h 236009"/>
                  <a:gd name="connsiteX30" fmla="*/ 117408 w 338061"/>
                  <a:gd name="connsiteY30" fmla="*/ 54663 h 236009"/>
                  <a:gd name="connsiteX31" fmla="*/ 167537 w 338061"/>
                  <a:gd name="connsiteY31" fmla="*/ 3413 h 236009"/>
                  <a:gd name="connsiteX32" fmla="*/ 180729 w 338061"/>
                  <a:gd name="connsiteY32" fmla="*/ 785 h 23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8061" h="236009">
                    <a:moveTo>
                      <a:pt x="244318" y="74134"/>
                    </a:moveTo>
                    <a:cubicBezTo>
                      <a:pt x="249147" y="74134"/>
                      <a:pt x="253809" y="75773"/>
                      <a:pt x="257139" y="79049"/>
                    </a:cubicBezTo>
                    <a:cubicBezTo>
                      <a:pt x="257139" y="79049"/>
                      <a:pt x="257139" y="79049"/>
                      <a:pt x="282448" y="102640"/>
                    </a:cubicBezTo>
                    <a:cubicBezTo>
                      <a:pt x="282448" y="102640"/>
                      <a:pt x="282448" y="102640"/>
                      <a:pt x="306425" y="79049"/>
                    </a:cubicBezTo>
                    <a:cubicBezTo>
                      <a:pt x="313085" y="72496"/>
                      <a:pt x="325074" y="72496"/>
                      <a:pt x="333066" y="79049"/>
                    </a:cubicBezTo>
                    <a:cubicBezTo>
                      <a:pt x="339726" y="86913"/>
                      <a:pt x="339726" y="98708"/>
                      <a:pt x="333066" y="105261"/>
                    </a:cubicBezTo>
                    <a:cubicBezTo>
                      <a:pt x="333066" y="105261"/>
                      <a:pt x="333066" y="105261"/>
                      <a:pt x="309089" y="128853"/>
                    </a:cubicBezTo>
                    <a:cubicBezTo>
                      <a:pt x="309089" y="128853"/>
                      <a:pt x="309089" y="128853"/>
                      <a:pt x="333066" y="152444"/>
                    </a:cubicBezTo>
                    <a:cubicBezTo>
                      <a:pt x="339726" y="160307"/>
                      <a:pt x="339726" y="172103"/>
                      <a:pt x="333066" y="179967"/>
                    </a:cubicBezTo>
                    <a:cubicBezTo>
                      <a:pt x="329070" y="182588"/>
                      <a:pt x="323742" y="185209"/>
                      <a:pt x="319745" y="185209"/>
                    </a:cubicBezTo>
                    <a:cubicBezTo>
                      <a:pt x="314417" y="185209"/>
                      <a:pt x="309089" y="182588"/>
                      <a:pt x="306425" y="179967"/>
                    </a:cubicBezTo>
                    <a:cubicBezTo>
                      <a:pt x="306425" y="179967"/>
                      <a:pt x="306425" y="179967"/>
                      <a:pt x="282448" y="156376"/>
                    </a:cubicBezTo>
                    <a:cubicBezTo>
                      <a:pt x="282448" y="156376"/>
                      <a:pt x="282448" y="156376"/>
                      <a:pt x="257139" y="179967"/>
                    </a:cubicBezTo>
                    <a:cubicBezTo>
                      <a:pt x="254475" y="182588"/>
                      <a:pt x="249147" y="185209"/>
                      <a:pt x="243819" y="185209"/>
                    </a:cubicBezTo>
                    <a:cubicBezTo>
                      <a:pt x="239823" y="185209"/>
                      <a:pt x="234494" y="182588"/>
                      <a:pt x="230498" y="179967"/>
                    </a:cubicBezTo>
                    <a:cubicBezTo>
                      <a:pt x="223838" y="172103"/>
                      <a:pt x="223838" y="160307"/>
                      <a:pt x="230498" y="152444"/>
                    </a:cubicBezTo>
                    <a:cubicBezTo>
                      <a:pt x="230498" y="152444"/>
                      <a:pt x="230498" y="152444"/>
                      <a:pt x="254475" y="128853"/>
                    </a:cubicBezTo>
                    <a:cubicBezTo>
                      <a:pt x="254475" y="128853"/>
                      <a:pt x="254475" y="128853"/>
                      <a:pt x="230498" y="105261"/>
                    </a:cubicBezTo>
                    <a:cubicBezTo>
                      <a:pt x="223838" y="98708"/>
                      <a:pt x="223838" y="86913"/>
                      <a:pt x="230498" y="79049"/>
                    </a:cubicBezTo>
                    <a:cubicBezTo>
                      <a:pt x="234495" y="75773"/>
                      <a:pt x="239490" y="74134"/>
                      <a:pt x="244318" y="74134"/>
                    </a:cubicBezTo>
                    <a:close/>
                    <a:moveTo>
                      <a:pt x="180729" y="785"/>
                    </a:moveTo>
                    <a:cubicBezTo>
                      <a:pt x="184686" y="2099"/>
                      <a:pt x="187325" y="6041"/>
                      <a:pt x="187325" y="11298"/>
                    </a:cubicBezTo>
                    <a:cubicBezTo>
                      <a:pt x="187325" y="11298"/>
                      <a:pt x="187325" y="11298"/>
                      <a:pt x="187325" y="224182"/>
                    </a:cubicBezTo>
                    <a:cubicBezTo>
                      <a:pt x="187325" y="229439"/>
                      <a:pt x="184686" y="233381"/>
                      <a:pt x="180729" y="234695"/>
                    </a:cubicBezTo>
                    <a:cubicBezTo>
                      <a:pt x="179410" y="234695"/>
                      <a:pt x="176771" y="236009"/>
                      <a:pt x="175452" y="236009"/>
                    </a:cubicBezTo>
                    <a:cubicBezTo>
                      <a:pt x="172814" y="236009"/>
                      <a:pt x="170175" y="234695"/>
                      <a:pt x="167537" y="232067"/>
                    </a:cubicBezTo>
                    <a:cubicBezTo>
                      <a:pt x="167537" y="232067"/>
                      <a:pt x="167537" y="232067"/>
                      <a:pt x="117408" y="180817"/>
                    </a:cubicBezTo>
                    <a:cubicBezTo>
                      <a:pt x="117408" y="180817"/>
                      <a:pt x="117408" y="180817"/>
                      <a:pt x="63321" y="180817"/>
                    </a:cubicBezTo>
                    <a:cubicBezTo>
                      <a:pt x="29022" y="180817"/>
                      <a:pt x="0" y="153221"/>
                      <a:pt x="0" y="117740"/>
                    </a:cubicBezTo>
                    <a:cubicBezTo>
                      <a:pt x="0" y="82259"/>
                      <a:pt x="29022" y="54663"/>
                      <a:pt x="63321" y="54663"/>
                    </a:cubicBezTo>
                    <a:cubicBezTo>
                      <a:pt x="63321" y="54663"/>
                      <a:pt x="63321" y="54663"/>
                      <a:pt x="117408" y="54663"/>
                    </a:cubicBezTo>
                    <a:cubicBezTo>
                      <a:pt x="117408" y="54663"/>
                      <a:pt x="117408" y="54663"/>
                      <a:pt x="167537" y="3413"/>
                    </a:cubicBezTo>
                    <a:cubicBezTo>
                      <a:pt x="171495" y="-529"/>
                      <a:pt x="175452" y="-529"/>
                      <a:pt x="180729" y="785"/>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32" name="任意多边形: 形状 31"/>
              <p:cNvSpPr/>
              <p:nvPr/>
            </p:nvSpPr>
            <p:spPr>
              <a:xfrm rot="18870430">
                <a:off x="2787385" y="4113180"/>
                <a:ext cx="213007" cy="213005"/>
              </a:xfrm>
              <a:custGeom>
                <a:avLst/>
                <a:gdLst>
                  <a:gd name="connsiteX0" fmla="*/ 213007 w 213007"/>
                  <a:gd name="connsiteY0" fmla="*/ 70849 h 213005"/>
                  <a:gd name="connsiteX1" fmla="*/ 213007 w 213007"/>
                  <a:gd name="connsiteY1" fmla="*/ 134403 h 213005"/>
                  <a:gd name="connsiteX2" fmla="*/ 136185 w 213007"/>
                  <a:gd name="connsiteY2" fmla="*/ 134403 h 213005"/>
                  <a:gd name="connsiteX3" fmla="*/ 136185 w 213007"/>
                  <a:gd name="connsiteY3" fmla="*/ 213005 h 213005"/>
                  <a:gd name="connsiteX4" fmla="*/ 72631 w 213007"/>
                  <a:gd name="connsiteY4" fmla="*/ 213005 h 213005"/>
                  <a:gd name="connsiteX5" fmla="*/ 72631 w 213007"/>
                  <a:gd name="connsiteY5" fmla="*/ 134403 h 213005"/>
                  <a:gd name="connsiteX6" fmla="*/ 0 w 213007"/>
                  <a:gd name="connsiteY6" fmla="*/ 134403 h 213005"/>
                  <a:gd name="connsiteX7" fmla="*/ 0 w 213007"/>
                  <a:gd name="connsiteY7" fmla="*/ 70849 h 213005"/>
                  <a:gd name="connsiteX8" fmla="*/ 72631 w 213007"/>
                  <a:gd name="connsiteY8" fmla="*/ 70849 h 213005"/>
                  <a:gd name="connsiteX9" fmla="*/ 72631 w 213007"/>
                  <a:gd name="connsiteY9" fmla="*/ 0 h 213005"/>
                  <a:gd name="connsiteX10" fmla="*/ 136185 w 213007"/>
                  <a:gd name="connsiteY10" fmla="*/ 0 h 213005"/>
                  <a:gd name="connsiteX11" fmla="*/ 136185 w 213007"/>
                  <a:gd name="connsiteY11" fmla="*/ 70849 h 21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007" h="213005">
                    <a:moveTo>
                      <a:pt x="213007" y="70849"/>
                    </a:moveTo>
                    <a:lnTo>
                      <a:pt x="213007" y="134403"/>
                    </a:lnTo>
                    <a:lnTo>
                      <a:pt x="136185" y="134403"/>
                    </a:lnTo>
                    <a:lnTo>
                      <a:pt x="136185" y="213005"/>
                    </a:lnTo>
                    <a:lnTo>
                      <a:pt x="72631" y="213005"/>
                    </a:lnTo>
                    <a:lnTo>
                      <a:pt x="72631" y="134403"/>
                    </a:lnTo>
                    <a:lnTo>
                      <a:pt x="0" y="134403"/>
                    </a:lnTo>
                    <a:lnTo>
                      <a:pt x="0" y="70849"/>
                    </a:lnTo>
                    <a:lnTo>
                      <a:pt x="72631" y="70849"/>
                    </a:lnTo>
                    <a:lnTo>
                      <a:pt x="72631" y="0"/>
                    </a:lnTo>
                    <a:lnTo>
                      <a:pt x="136185" y="0"/>
                    </a:lnTo>
                    <a:lnTo>
                      <a:pt x="136185" y="70849"/>
                    </a:lnTo>
                    <a:close/>
                  </a:path>
                </a:pathLst>
              </a:custGeom>
              <a:solidFill>
                <a:schemeClr val="accent3">
                  <a:lumMod val="100000"/>
                </a:schemeClr>
              </a:solidFill>
              <a:ln w="25400" cap="flat">
                <a:solidFill>
                  <a:srgbClr val="000000">
                    <a:alpha val="0"/>
                  </a:srgbClr>
                </a:solidFill>
                <a:prstDash val="solid"/>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grpSp>
      </p:grpSp>
      <p:grpSp>
        <p:nvGrpSpPr>
          <p:cNvPr id="7" name="组合 4"/>
          <p:cNvGrpSpPr/>
          <p:nvPr/>
        </p:nvGrpSpPr>
        <p:grpSpPr>
          <a:xfrm>
            <a:off x="6277192" y="1798819"/>
            <a:ext cx="1598484" cy="3528504"/>
            <a:chOff x="6416900" y="1526073"/>
            <a:chExt cx="1933578" cy="4268193"/>
          </a:xfrm>
        </p:grpSpPr>
        <p:grpSp>
          <p:nvGrpSpPr>
            <p:cNvPr id="24" name="组合 7"/>
            <p:cNvGrpSpPr/>
            <p:nvPr/>
          </p:nvGrpSpPr>
          <p:grpSpPr>
            <a:xfrm>
              <a:off x="6416900" y="3860688"/>
              <a:ext cx="1933578" cy="1933578"/>
              <a:chOff x="6416900" y="3860688"/>
              <a:chExt cx="1933578" cy="1933578"/>
            </a:xfrm>
          </p:grpSpPr>
          <p:sp>
            <p:nvSpPr>
              <p:cNvPr id="15" name="任意多边形: 形状 14"/>
              <p:cNvSpPr/>
              <p:nvPr/>
            </p:nvSpPr>
            <p:spPr>
              <a:xfrm>
                <a:off x="6416900" y="3860688"/>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accent4">
                    <a:lumMod val="60000"/>
                    <a:lumOff val="40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16" name="任意多边形: 形状 15"/>
              <p:cNvSpPr/>
              <p:nvPr/>
            </p:nvSpPr>
            <p:spPr>
              <a:xfrm>
                <a:off x="6485164" y="3937536"/>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F5C821"/>
                  </a:gs>
                  <a:gs pos="100000">
                    <a:srgbClr val="D17522"/>
                  </a:gs>
                </a:gsLst>
                <a:lin ang="5400000" scaled="1"/>
              </a:gradFill>
              <a:ln w="25400">
                <a:solidFill>
                  <a:srgbClr val="000000">
                    <a:alpha val="0"/>
                  </a:srgbClr>
                </a:solidFill>
                <a:miter lim="400000"/>
              </a:ln>
              <a:effectLst/>
            </p:spPr>
            <p:txBody>
              <a:bodyPr anchor="ctr"/>
              <a:lstStyle/>
              <a:p>
                <a:pPr algn="ctr"/>
                <a:endParaRPr sz="2400" dirty="0">
                  <a:solidFill>
                    <a:srgbClr val="FFC000"/>
                  </a:solidFill>
                  <a:latin typeface="方正黑体简体" panose="02010601030101010101" pitchFamily="2" charset="-122"/>
                  <a:ea typeface="方正黑体简体" panose="02010601030101010101" pitchFamily="2" charset="-122"/>
                </a:endParaRPr>
              </a:p>
            </p:txBody>
          </p:sp>
          <p:sp>
            <p:nvSpPr>
              <p:cNvPr id="17" name="任意多边形: 形状 16"/>
              <p:cNvSpPr/>
              <p:nvPr/>
            </p:nvSpPr>
            <p:spPr>
              <a:xfrm>
                <a:off x="7752648" y="3954899"/>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cap="flat" cmpd="sng" algn="ctr">
                    <a:solidFill>
                      <a:schemeClr val="bg2">
                        <a:lumMod val="100000"/>
                      </a:schemeClr>
                    </a:solidFill>
                    <a:prstDash val="solid"/>
                    <a:miter lim="400000"/>
                    <a:headEnd type="none" w="med" len="med"/>
                    <a:tailEnd type="none" w="med" len="med"/>
                  </a14:hiddenLine>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18" name="任意多边形: 形状 17"/>
              <p:cNvSpPr/>
              <p:nvPr/>
            </p:nvSpPr>
            <p:spPr>
              <a:xfrm>
                <a:off x="7105282" y="4320176"/>
                <a:ext cx="589961" cy="1014602"/>
              </a:xfrm>
              <a:custGeom>
                <a:avLst/>
                <a:gdLst>
                  <a:gd name="connsiteX0" fmla="*/ 123152 w 195694"/>
                  <a:gd name="connsiteY0" fmla="*/ 165100 h 336550"/>
                  <a:gd name="connsiteX1" fmla="*/ 133928 w 195694"/>
                  <a:gd name="connsiteY1" fmla="*/ 175707 h 336550"/>
                  <a:gd name="connsiteX2" fmla="*/ 133928 w 195694"/>
                  <a:gd name="connsiteY2" fmla="*/ 245976 h 336550"/>
                  <a:gd name="connsiteX3" fmla="*/ 146050 w 195694"/>
                  <a:gd name="connsiteY3" fmla="*/ 264537 h 336550"/>
                  <a:gd name="connsiteX4" fmla="*/ 123152 w 195694"/>
                  <a:gd name="connsiteY4" fmla="*/ 285750 h 336550"/>
                  <a:gd name="connsiteX5" fmla="*/ 101600 w 195694"/>
                  <a:gd name="connsiteY5" fmla="*/ 264537 h 336550"/>
                  <a:gd name="connsiteX6" fmla="*/ 112376 w 195694"/>
                  <a:gd name="connsiteY6" fmla="*/ 245976 h 336550"/>
                  <a:gd name="connsiteX7" fmla="*/ 112376 w 195694"/>
                  <a:gd name="connsiteY7" fmla="*/ 175707 h 336550"/>
                  <a:gd name="connsiteX8" fmla="*/ 123152 w 195694"/>
                  <a:gd name="connsiteY8" fmla="*/ 165100 h 336550"/>
                  <a:gd name="connsiteX9" fmla="*/ 112610 w 195694"/>
                  <a:gd name="connsiteY9" fmla="*/ 20638 h 336550"/>
                  <a:gd name="connsiteX10" fmla="*/ 91497 w 195694"/>
                  <a:gd name="connsiteY10" fmla="*/ 43047 h 336550"/>
                  <a:gd name="connsiteX11" fmla="*/ 91497 w 195694"/>
                  <a:gd name="connsiteY11" fmla="*/ 221003 h 336550"/>
                  <a:gd name="connsiteX12" fmla="*/ 87539 w 195694"/>
                  <a:gd name="connsiteY12" fmla="*/ 228913 h 336550"/>
                  <a:gd name="connsiteX13" fmla="*/ 73025 w 195694"/>
                  <a:gd name="connsiteY13" fmla="*/ 264504 h 336550"/>
                  <a:gd name="connsiteX14" fmla="*/ 87539 w 195694"/>
                  <a:gd name="connsiteY14" fmla="*/ 300095 h 336550"/>
                  <a:gd name="connsiteX15" fmla="*/ 124485 w 195694"/>
                  <a:gd name="connsiteY15" fmla="*/ 315913 h 336550"/>
                  <a:gd name="connsiteX16" fmla="*/ 174625 w 195694"/>
                  <a:gd name="connsiteY16" fmla="*/ 265822 h 336550"/>
                  <a:gd name="connsiteX17" fmla="*/ 158791 w 195694"/>
                  <a:gd name="connsiteY17" fmla="*/ 228913 h 336550"/>
                  <a:gd name="connsiteX18" fmla="*/ 156153 w 195694"/>
                  <a:gd name="connsiteY18" fmla="*/ 221003 h 336550"/>
                  <a:gd name="connsiteX19" fmla="*/ 156153 w 195694"/>
                  <a:gd name="connsiteY19" fmla="*/ 43047 h 336550"/>
                  <a:gd name="connsiteX20" fmla="*/ 135041 w 195694"/>
                  <a:gd name="connsiteY20" fmla="*/ 20638 h 336550"/>
                  <a:gd name="connsiteX21" fmla="*/ 112610 w 195694"/>
                  <a:gd name="connsiteY21" fmla="*/ 20638 h 336550"/>
                  <a:gd name="connsiteX22" fmla="*/ 112297 w 195694"/>
                  <a:gd name="connsiteY22" fmla="*/ 0 h 336550"/>
                  <a:gd name="connsiteX23" fmla="*/ 134757 w 195694"/>
                  <a:gd name="connsiteY23" fmla="*/ 0 h 336550"/>
                  <a:gd name="connsiteX24" fmla="*/ 177033 w 195694"/>
                  <a:gd name="connsiteY24" fmla="*/ 43383 h 336550"/>
                  <a:gd name="connsiteX25" fmla="*/ 177033 w 195694"/>
                  <a:gd name="connsiteY25" fmla="*/ 215603 h 336550"/>
                  <a:gd name="connsiteX26" fmla="*/ 195529 w 195694"/>
                  <a:gd name="connsiteY26" fmla="*/ 265559 h 336550"/>
                  <a:gd name="connsiteX27" fmla="*/ 174391 w 195694"/>
                  <a:gd name="connsiteY27" fmla="*/ 315516 h 336550"/>
                  <a:gd name="connsiteX28" fmla="*/ 124187 w 195694"/>
                  <a:gd name="connsiteY28" fmla="*/ 336550 h 336550"/>
                  <a:gd name="connsiteX29" fmla="*/ 122866 w 195694"/>
                  <a:gd name="connsiteY29" fmla="*/ 336550 h 336550"/>
                  <a:gd name="connsiteX30" fmla="*/ 72663 w 195694"/>
                  <a:gd name="connsiteY30" fmla="*/ 315516 h 336550"/>
                  <a:gd name="connsiteX31" fmla="*/ 50203 w 195694"/>
                  <a:gd name="connsiteY31" fmla="*/ 264245 h 336550"/>
                  <a:gd name="connsiteX32" fmla="*/ 68699 w 195694"/>
                  <a:gd name="connsiteY32" fmla="*/ 215603 h 336550"/>
                  <a:gd name="connsiteX33" fmla="*/ 68699 w 195694"/>
                  <a:gd name="connsiteY33" fmla="*/ 148555 h 336550"/>
                  <a:gd name="connsiteX34" fmla="*/ 10569 w 195694"/>
                  <a:gd name="connsiteY34" fmla="*/ 148555 h 336550"/>
                  <a:gd name="connsiteX35" fmla="*/ 0 w 195694"/>
                  <a:gd name="connsiteY35" fmla="*/ 136723 h 336550"/>
                  <a:gd name="connsiteX36" fmla="*/ 10569 w 195694"/>
                  <a:gd name="connsiteY36" fmla="*/ 126206 h 336550"/>
                  <a:gd name="connsiteX37" fmla="*/ 68699 w 195694"/>
                  <a:gd name="connsiteY37" fmla="*/ 126206 h 336550"/>
                  <a:gd name="connsiteX38" fmla="*/ 68699 w 195694"/>
                  <a:gd name="connsiteY38" fmla="*/ 99913 h 336550"/>
                  <a:gd name="connsiteX39" fmla="*/ 10569 w 195694"/>
                  <a:gd name="connsiteY39" fmla="*/ 99913 h 336550"/>
                  <a:gd name="connsiteX40" fmla="*/ 0 w 195694"/>
                  <a:gd name="connsiteY40" fmla="*/ 89396 h 336550"/>
                  <a:gd name="connsiteX41" fmla="*/ 10569 w 195694"/>
                  <a:gd name="connsiteY41" fmla="*/ 78879 h 336550"/>
                  <a:gd name="connsiteX42" fmla="*/ 68699 w 195694"/>
                  <a:gd name="connsiteY42" fmla="*/ 78879 h 336550"/>
                  <a:gd name="connsiteX43" fmla="*/ 68699 w 195694"/>
                  <a:gd name="connsiteY43" fmla="*/ 52586 h 336550"/>
                  <a:gd name="connsiteX44" fmla="*/ 10569 w 195694"/>
                  <a:gd name="connsiteY44" fmla="*/ 52586 h 336550"/>
                  <a:gd name="connsiteX45" fmla="*/ 0 w 195694"/>
                  <a:gd name="connsiteY45" fmla="*/ 42069 h 336550"/>
                  <a:gd name="connsiteX46" fmla="*/ 10569 w 195694"/>
                  <a:gd name="connsiteY46" fmla="*/ 30237 h 336550"/>
                  <a:gd name="connsiteX47" fmla="*/ 70020 w 195694"/>
                  <a:gd name="connsiteY47" fmla="*/ 30237 h 336550"/>
                  <a:gd name="connsiteX48" fmla="*/ 112297 w 195694"/>
                  <a:gd name="connsiteY4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5694" h="336550">
                    <a:moveTo>
                      <a:pt x="123152" y="165100"/>
                    </a:moveTo>
                    <a:cubicBezTo>
                      <a:pt x="129887" y="165100"/>
                      <a:pt x="133928" y="169078"/>
                      <a:pt x="133928" y="175707"/>
                    </a:cubicBezTo>
                    <a:cubicBezTo>
                      <a:pt x="133928" y="175707"/>
                      <a:pt x="133928" y="175707"/>
                      <a:pt x="133928" y="245976"/>
                    </a:cubicBezTo>
                    <a:cubicBezTo>
                      <a:pt x="140662" y="249953"/>
                      <a:pt x="146050" y="256582"/>
                      <a:pt x="146050" y="264537"/>
                    </a:cubicBezTo>
                    <a:cubicBezTo>
                      <a:pt x="146050" y="276469"/>
                      <a:pt x="135274" y="285750"/>
                      <a:pt x="123152" y="285750"/>
                    </a:cubicBezTo>
                    <a:cubicBezTo>
                      <a:pt x="111029" y="285750"/>
                      <a:pt x="101600" y="276469"/>
                      <a:pt x="101600" y="264537"/>
                    </a:cubicBezTo>
                    <a:cubicBezTo>
                      <a:pt x="101600" y="256582"/>
                      <a:pt x="105641" y="249953"/>
                      <a:pt x="112376" y="245976"/>
                    </a:cubicBezTo>
                    <a:cubicBezTo>
                      <a:pt x="112376" y="245976"/>
                      <a:pt x="112376" y="245976"/>
                      <a:pt x="112376" y="175707"/>
                    </a:cubicBezTo>
                    <a:cubicBezTo>
                      <a:pt x="112376" y="169078"/>
                      <a:pt x="117764" y="165100"/>
                      <a:pt x="123152" y="165100"/>
                    </a:cubicBezTo>
                    <a:close/>
                    <a:moveTo>
                      <a:pt x="112610" y="20638"/>
                    </a:moveTo>
                    <a:cubicBezTo>
                      <a:pt x="100734" y="20638"/>
                      <a:pt x="91497" y="31183"/>
                      <a:pt x="91497" y="43047"/>
                    </a:cubicBezTo>
                    <a:cubicBezTo>
                      <a:pt x="91497" y="43047"/>
                      <a:pt x="91497" y="43047"/>
                      <a:pt x="91497" y="221003"/>
                    </a:cubicBezTo>
                    <a:cubicBezTo>
                      <a:pt x="91497" y="223640"/>
                      <a:pt x="90178" y="226276"/>
                      <a:pt x="87539" y="228913"/>
                    </a:cubicBezTo>
                    <a:cubicBezTo>
                      <a:pt x="78303" y="238140"/>
                      <a:pt x="73025" y="251322"/>
                      <a:pt x="73025" y="264504"/>
                    </a:cubicBezTo>
                    <a:cubicBezTo>
                      <a:pt x="73025" y="277686"/>
                      <a:pt x="78303" y="290868"/>
                      <a:pt x="87539" y="300095"/>
                    </a:cubicBezTo>
                    <a:cubicBezTo>
                      <a:pt x="98095" y="310640"/>
                      <a:pt x="109971" y="315913"/>
                      <a:pt x="124485" y="315913"/>
                    </a:cubicBezTo>
                    <a:cubicBezTo>
                      <a:pt x="150875" y="314595"/>
                      <a:pt x="173306" y="292186"/>
                      <a:pt x="174625" y="265822"/>
                    </a:cubicBezTo>
                    <a:cubicBezTo>
                      <a:pt x="174625" y="251322"/>
                      <a:pt x="169347" y="238140"/>
                      <a:pt x="158791" y="228913"/>
                    </a:cubicBezTo>
                    <a:cubicBezTo>
                      <a:pt x="157472" y="226276"/>
                      <a:pt x="156153" y="223640"/>
                      <a:pt x="156153" y="221003"/>
                    </a:cubicBezTo>
                    <a:cubicBezTo>
                      <a:pt x="156153" y="221003"/>
                      <a:pt x="156153" y="221003"/>
                      <a:pt x="156153" y="43047"/>
                    </a:cubicBezTo>
                    <a:cubicBezTo>
                      <a:pt x="156153" y="31183"/>
                      <a:pt x="146916" y="20638"/>
                      <a:pt x="135041" y="20638"/>
                    </a:cubicBezTo>
                    <a:cubicBezTo>
                      <a:pt x="135041" y="20638"/>
                      <a:pt x="135041" y="20638"/>
                      <a:pt x="112610" y="20638"/>
                    </a:cubicBezTo>
                    <a:close/>
                    <a:moveTo>
                      <a:pt x="112297" y="0"/>
                    </a:moveTo>
                    <a:cubicBezTo>
                      <a:pt x="112297" y="0"/>
                      <a:pt x="112297" y="0"/>
                      <a:pt x="134757" y="0"/>
                    </a:cubicBezTo>
                    <a:cubicBezTo>
                      <a:pt x="158537" y="0"/>
                      <a:pt x="177033" y="19719"/>
                      <a:pt x="177033" y="43383"/>
                    </a:cubicBezTo>
                    <a:cubicBezTo>
                      <a:pt x="177033" y="43383"/>
                      <a:pt x="177033" y="43383"/>
                      <a:pt x="177033" y="215603"/>
                    </a:cubicBezTo>
                    <a:cubicBezTo>
                      <a:pt x="190245" y="230064"/>
                      <a:pt x="196850" y="247154"/>
                      <a:pt x="195529" y="265559"/>
                    </a:cubicBezTo>
                    <a:cubicBezTo>
                      <a:pt x="195529" y="283964"/>
                      <a:pt x="187602" y="302369"/>
                      <a:pt x="174391" y="315516"/>
                    </a:cubicBezTo>
                    <a:cubicBezTo>
                      <a:pt x="161179" y="328662"/>
                      <a:pt x="142683" y="336550"/>
                      <a:pt x="124187" y="336550"/>
                    </a:cubicBezTo>
                    <a:cubicBezTo>
                      <a:pt x="124187" y="336550"/>
                      <a:pt x="124187" y="336550"/>
                      <a:pt x="122866" y="336550"/>
                    </a:cubicBezTo>
                    <a:cubicBezTo>
                      <a:pt x="104370" y="336550"/>
                      <a:pt x="85874" y="328662"/>
                      <a:pt x="72663" y="315516"/>
                    </a:cubicBezTo>
                    <a:cubicBezTo>
                      <a:pt x="58130" y="302369"/>
                      <a:pt x="50203" y="283964"/>
                      <a:pt x="50203" y="264245"/>
                    </a:cubicBezTo>
                    <a:cubicBezTo>
                      <a:pt x="50203" y="245839"/>
                      <a:pt x="56809" y="230064"/>
                      <a:pt x="68699" y="215603"/>
                    </a:cubicBezTo>
                    <a:cubicBezTo>
                      <a:pt x="68699" y="215603"/>
                      <a:pt x="68699" y="215603"/>
                      <a:pt x="68699" y="148555"/>
                    </a:cubicBezTo>
                    <a:cubicBezTo>
                      <a:pt x="68699" y="148555"/>
                      <a:pt x="68699" y="148555"/>
                      <a:pt x="10569" y="148555"/>
                    </a:cubicBezTo>
                    <a:cubicBezTo>
                      <a:pt x="3963" y="148555"/>
                      <a:pt x="0" y="143296"/>
                      <a:pt x="0" y="136723"/>
                    </a:cubicBezTo>
                    <a:cubicBezTo>
                      <a:pt x="0" y="131465"/>
                      <a:pt x="3963" y="126206"/>
                      <a:pt x="10569" y="126206"/>
                    </a:cubicBezTo>
                    <a:cubicBezTo>
                      <a:pt x="10569" y="126206"/>
                      <a:pt x="10569" y="126206"/>
                      <a:pt x="68699" y="126206"/>
                    </a:cubicBezTo>
                    <a:cubicBezTo>
                      <a:pt x="68699" y="126206"/>
                      <a:pt x="68699" y="126206"/>
                      <a:pt x="68699" y="99913"/>
                    </a:cubicBezTo>
                    <a:cubicBezTo>
                      <a:pt x="68699" y="99913"/>
                      <a:pt x="68699" y="99913"/>
                      <a:pt x="10569" y="99913"/>
                    </a:cubicBezTo>
                    <a:cubicBezTo>
                      <a:pt x="3963" y="99913"/>
                      <a:pt x="0" y="95969"/>
                      <a:pt x="0" y="89396"/>
                    </a:cubicBezTo>
                    <a:cubicBezTo>
                      <a:pt x="0" y="82823"/>
                      <a:pt x="3963" y="78879"/>
                      <a:pt x="10569" y="78879"/>
                    </a:cubicBezTo>
                    <a:cubicBezTo>
                      <a:pt x="10569" y="78879"/>
                      <a:pt x="10569" y="78879"/>
                      <a:pt x="68699" y="78879"/>
                    </a:cubicBezTo>
                    <a:cubicBezTo>
                      <a:pt x="68699" y="78879"/>
                      <a:pt x="68699" y="78879"/>
                      <a:pt x="68699" y="52586"/>
                    </a:cubicBezTo>
                    <a:cubicBezTo>
                      <a:pt x="68699" y="52586"/>
                      <a:pt x="68699" y="52586"/>
                      <a:pt x="10569" y="52586"/>
                    </a:cubicBezTo>
                    <a:cubicBezTo>
                      <a:pt x="3963" y="52586"/>
                      <a:pt x="0" y="47327"/>
                      <a:pt x="0" y="42069"/>
                    </a:cubicBezTo>
                    <a:cubicBezTo>
                      <a:pt x="0" y="35495"/>
                      <a:pt x="3963" y="30237"/>
                      <a:pt x="10569" y="30237"/>
                    </a:cubicBezTo>
                    <a:cubicBezTo>
                      <a:pt x="10569" y="30237"/>
                      <a:pt x="10569" y="30237"/>
                      <a:pt x="70020" y="30237"/>
                    </a:cubicBezTo>
                    <a:cubicBezTo>
                      <a:pt x="75305" y="13146"/>
                      <a:pt x="92480" y="0"/>
                      <a:pt x="112297" y="0"/>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19" name="任意多边形: 形状 18"/>
              <p:cNvSpPr/>
              <p:nvPr/>
            </p:nvSpPr>
            <p:spPr>
              <a:xfrm rot="18870430">
                <a:off x="7910928" y="4113180"/>
                <a:ext cx="213007" cy="213005"/>
              </a:xfrm>
              <a:custGeom>
                <a:avLst/>
                <a:gdLst>
                  <a:gd name="connsiteX0" fmla="*/ 213007 w 213007"/>
                  <a:gd name="connsiteY0" fmla="*/ 70849 h 213005"/>
                  <a:gd name="connsiteX1" fmla="*/ 213007 w 213007"/>
                  <a:gd name="connsiteY1" fmla="*/ 134403 h 213005"/>
                  <a:gd name="connsiteX2" fmla="*/ 136185 w 213007"/>
                  <a:gd name="connsiteY2" fmla="*/ 134403 h 213005"/>
                  <a:gd name="connsiteX3" fmla="*/ 136185 w 213007"/>
                  <a:gd name="connsiteY3" fmla="*/ 213005 h 213005"/>
                  <a:gd name="connsiteX4" fmla="*/ 72631 w 213007"/>
                  <a:gd name="connsiteY4" fmla="*/ 213005 h 213005"/>
                  <a:gd name="connsiteX5" fmla="*/ 72631 w 213007"/>
                  <a:gd name="connsiteY5" fmla="*/ 134403 h 213005"/>
                  <a:gd name="connsiteX6" fmla="*/ 0 w 213007"/>
                  <a:gd name="connsiteY6" fmla="*/ 134403 h 213005"/>
                  <a:gd name="connsiteX7" fmla="*/ 0 w 213007"/>
                  <a:gd name="connsiteY7" fmla="*/ 70849 h 213005"/>
                  <a:gd name="connsiteX8" fmla="*/ 72631 w 213007"/>
                  <a:gd name="connsiteY8" fmla="*/ 70849 h 213005"/>
                  <a:gd name="connsiteX9" fmla="*/ 72631 w 213007"/>
                  <a:gd name="connsiteY9" fmla="*/ 0 h 213005"/>
                  <a:gd name="connsiteX10" fmla="*/ 136185 w 213007"/>
                  <a:gd name="connsiteY10" fmla="*/ 0 h 213005"/>
                  <a:gd name="connsiteX11" fmla="*/ 136185 w 213007"/>
                  <a:gd name="connsiteY11" fmla="*/ 70849 h 21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007" h="213005">
                    <a:moveTo>
                      <a:pt x="213007" y="70849"/>
                    </a:moveTo>
                    <a:lnTo>
                      <a:pt x="213007" y="134403"/>
                    </a:lnTo>
                    <a:lnTo>
                      <a:pt x="136185" y="134403"/>
                    </a:lnTo>
                    <a:lnTo>
                      <a:pt x="136185" y="213005"/>
                    </a:lnTo>
                    <a:lnTo>
                      <a:pt x="72631" y="213005"/>
                    </a:lnTo>
                    <a:lnTo>
                      <a:pt x="72631" y="134403"/>
                    </a:lnTo>
                    <a:lnTo>
                      <a:pt x="0" y="134403"/>
                    </a:lnTo>
                    <a:lnTo>
                      <a:pt x="0" y="70849"/>
                    </a:lnTo>
                    <a:lnTo>
                      <a:pt x="72631" y="70849"/>
                    </a:lnTo>
                    <a:lnTo>
                      <a:pt x="72631" y="0"/>
                    </a:lnTo>
                    <a:lnTo>
                      <a:pt x="136185" y="0"/>
                    </a:lnTo>
                    <a:lnTo>
                      <a:pt x="136185" y="70849"/>
                    </a:lnTo>
                    <a:close/>
                  </a:path>
                </a:pathLst>
              </a:custGeom>
              <a:solidFill>
                <a:schemeClr val="accent4">
                  <a:lumMod val="100000"/>
                </a:schemeClr>
              </a:solidFill>
              <a:ln w="25400" cap="flat">
                <a:solidFill>
                  <a:srgbClr val="000000">
                    <a:alpha val="0"/>
                  </a:srgbClr>
                </a:solidFill>
                <a:prstDash val="solid"/>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grpSp>
        <p:grpSp>
          <p:nvGrpSpPr>
            <p:cNvPr id="25" name="组合 8"/>
            <p:cNvGrpSpPr/>
            <p:nvPr/>
          </p:nvGrpSpPr>
          <p:grpSpPr>
            <a:xfrm>
              <a:off x="6416900" y="1526073"/>
              <a:ext cx="1933578" cy="1933578"/>
              <a:chOff x="6416900" y="1526073"/>
              <a:chExt cx="1933578" cy="1933578"/>
            </a:xfrm>
          </p:grpSpPr>
          <p:sp>
            <p:nvSpPr>
              <p:cNvPr id="10" name="任意多边形: 形状 9"/>
              <p:cNvSpPr/>
              <p:nvPr/>
            </p:nvSpPr>
            <p:spPr>
              <a:xfrm>
                <a:off x="6416900" y="1526073"/>
                <a:ext cx="1933578" cy="1933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cmpd="sng" algn="ctr">
                <a:solidFill>
                  <a:schemeClr val="accent2">
                    <a:lumMod val="60000"/>
                    <a:lumOff val="40000"/>
                  </a:schemeClr>
                </a:solidFill>
                <a:prstDash val="solid"/>
                <a:miter lim="400000"/>
                <a:headEnd type="none" w="med" len="med"/>
                <a:tailEnd type="none" w="med" len="med"/>
              </a:ln>
              <a:effectLst/>
              <a:extLst>
                <a:ext uri="{909E8E84-426E-40DD-AFC4-6F175D3DCCD1}">
                  <a14:hiddenFill xmlns:a14="http://schemas.microsoft.com/office/drawing/2010/main">
                    <a:solidFill>
                      <a:schemeClr val="bg2">
                        <a:lumMod val="100000"/>
                      </a:schemeClr>
                    </a:solidFill>
                  </a14:hiddenFill>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11" name="任意多边形: 形状 10"/>
              <p:cNvSpPr/>
              <p:nvPr/>
            </p:nvSpPr>
            <p:spPr>
              <a:xfrm>
                <a:off x="6485164" y="1602921"/>
                <a:ext cx="1797051" cy="17970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adFill>
                <a:gsLst>
                  <a:gs pos="0">
                    <a:srgbClr val="F5C821"/>
                  </a:gs>
                  <a:gs pos="100000">
                    <a:srgbClr val="D17522"/>
                  </a:gs>
                </a:gsLst>
                <a:lin ang="5400000" scaled="1"/>
              </a:gradFill>
              <a:ln w="25400">
                <a:solidFill>
                  <a:srgbClr val="000000">
                    <a:alpha val="0"/>
                  </a:srgbClr>
                </a:solidFill>
                <a:miter lim="400000"/>
              </a:ln>
              <a:effectLst/>
            </p:spPr>
            <p:txBody>
              <a:bodyPr anchor="ctr"/>
              <a:lstStyle/>
              <a:p>
                <a:pPr algn="ctr"/>
                <a:endParaRPr sz="2400" dirty="0">
                  <a:solidFill>
                    <a:srgbClr val="FFC000"/>
                  </a:solidFill>
                  <a:latin typeface="方正黑体简体" panose="02010601030101010101" pitchFamily="2" charset="-122"/>
                  <a:ea typeface="方正黑体简体" panose="02010601030101010101" pitchFamily="2" charset="-122"/>
                </a:endParaRPr>
              </a:p>
            </p:txBody>
          </p:sp>
          <p:sp>
            <p:nvSpPr>
              <p:cNvPr id="12" name="任意多边形: 形状 11"/>
              <p:cNvSpPr/>
              <p:nvPr/>
            </p:nvSpPr>
            <p:spPr>
              <a:xfrm>
                <a:off x="7752648" y="1620284"/>
                <a:ext cx="529566" cy="5295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100000"/>
                </a:schemeClr>
              </a:solidFill>
              <a:ln w="12700" cap="flat" cmpd="sng" algn="ctr">
                <a:noFill/>
                <a:prstDash val="solid"/>
                <a:miter lim="400000"/>
                <a:headEnd type="none" w="med" len="med"/>
                <a:tailEnd type="none" w="med" len="med"/>
              </a:ln>
              <a:effectLst/>
              <a:extLst>
                <a:ext uri="{91240B29-F687-4F45-9708-019B960494DF}">
                  <a14:hiddenLine xmlns:a14="http://schemas.microsoft.com/office/drawing/2010/main" w="12700" cap="flat" cmpd="sng" algn="ctr">
                    <a:solidFill>
                      <a:schemeClr val="bg2">
                        <a:lumMod val="100000"/>
                      </a:schemeClr>
                    </a:solidFill>
                    <a:prstDash val="solid"/>
                    <a:miter lim="400000"/>
                    <a:headEnd type="none" w="med" len="med"/>
                    <a:tailEnd type="none" w="med" len="med"/>
                  </a14:hiddenLine>
                </a:ext>
              </a:ex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13" name="任意多边形: 形状 12"/>
              <p:cNvSpPr/>
              <p:nvPr/>
            </p:nvSpPr>
            <p:spPr>
              <a:xfrm>
                <a:off x="7003038" y="1985561"/>
                <a:ext cx="794449" cy="1014602"/>
              </a:xfrm>
              <a:custGeom>
                <a:avLst/>
                <a:gdLst>
                  <a:gd name="connsiteX0" fmla="*/ 52387 w 263525"/>
                  <a:gd name="connsiteY0" fmla="*/ 268288 h 336551"/>
                  <a:gd name="connsiteX1" fmla="*/ 209550 w 263525"/>
                  <a:gd name="connsiteY1" fmla="*/ 268288 h 336551"/>
                  <a:gd name="connsiteX2" fmla="*/ 209550 w 263525"/>
                  <a:gd name="connsiteY2" fmla="*/ 320798 h 336551"/>
                  <a:gd name="connsiteX3" fmla="*/ 193834 w 263525"/>
                  <a:gd name="connsiteY3" fmla="*/ 336551 h 336551"/>
                  <a:gd name="connsiteX4" fmla="*/ 68104 w 263525"/>
                  <a:gd name="connsiteY4" fmla="*/ 336551 h 336551"/>
                  <a:gd name="connsiteX5" fmla="*/ 52387 w 263525"/>
                  <a:gd name="connsiteY5" fmla="*/ 320798 h 336551"/>
                  <a:gd name="connsiteX6" fmla="*/ 131763 w 263525"/>
                  <a:gd name="connsiteY6" fmla="*/ 0 h 336551"/>
                  <a:gd name="connsiteX7" fmla="*/ 263525 w 263525"/>
                  <a:gd name="connsiteY7" fmla="*/ 131410 h 336551"/>
                  <a:gd name="connsiteX8" fmla="*/ 210820 w 263525"/>
                  <a:gd name="connsiteY8" fmla="*/ 236538 h 336551"/>
                  <a:gd name="connsiteX9" fmla="*/ 147574 w 263525"/>
                  <a:gd name="connsiteY9" fmla="*/ 236538 h 336551"/>
                  <a:gd name="connsiteX10" fmla="*/ 147574 w 263525"/>
                  <a:gd name="connsiteY10" fmla="*/ 178718 h 336551"/>
                  <a:gd name="connsiteX11" fmla="*/ 163386 w 263525"/>
                  <a:gd name="connsiteY11" fmla="*/ 178718 h 336551"/>
                  <a:gd name="connsiteX12" fmla="*/ 179197 w 263525"/>
                  <a:gd name="connsiteY12" fmla="*/ 162948 h 336551"/>
                  <a:gd name="connsiteX13" fmla="*/ 163386 w 263525"/>
                  <a:gd name="connsiteY13" fmla="*/ 147179 h 336551"/>
                  <a:gd name="connsiteX14" fmla="*/ 100140 w 263525"/>
                  <a:gd name="connsiteY14" fmla="*/ 147179 h 336551"/>
                  <a:gd name="connsiteX15" fmla="*/ 84328 w 263525"/>
                  <a:gd name="connsiteY15" fmla="*/ 162948 h 336551"/>
                  <a:gd name="connsiteX16" fmla="*/ 100140 w 263525"/>
                  <a:gd name="connsiteY16" fmla="*/ 178718 h 336551"/>
                  <a:gd name="connsiteX17" fmla="*/ 115951 w 263525"/>
                  <a:gd name="connsiteY17" fmla="*/ 178718 h 336551"/>
                  <a:gd name="connsiteX18" fmla="*/ 115951 w 263525"/>
                  <a:gd name="connsiteY18" fmla="*/ 236538 h 336551"/>
                  <a:gd name="connsiteX19" fmla="*/ 52705 w 263525"/>
                  <a:gd name="connsiteY19" fmla="*/ 236538 h 336551"/>
                  <a:gd name="connsiteX20" fmla="*/ 0 w 263525"/>
                  <a:gd name="connsiteY20" fmla="*/ 131410 h 336551"/>
                  <a:gd name="connsiteX21" fmla="*/ 131763 w 263525"/>
                  <a:gd name="connsiteY2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525" h="336551">
                    <a:moveTo>
                      <a:pt x="52387" y="268288"/>
                    </a:moveTo>
                    <a:cubicBezTo>
                      <a:pt x="52387" y="268288"/>
                      <a:pt x="52387" y="268288"/>
                      <a:pt x="209550" y="268288"/>
                    </a:cubicBezTo>
                    <a:cubicBezTo>
                      <a:pt x="209550" y="268288"/>
                      <a:pt x="209550" y="268288"/>
                      <a:pt x="209550" y="320798"/>
                    </a:cubicBezTo>
                    <a:cubicBezTo>
                      <a:pt x="209550" y="329987"/>
                      <a:pt x="203002" y="336551"/>
                      <a:pt x="193834" y="336551"/>
                    </a:cubicBezTo>
                    <a:cubicBezTo>
                      <a:pt x="193834" y="336551"/>
                      <a:pt x="193834" y="336551"/>
                      <a:pt x="68104" y="336551"/>
                    </a:cubicBezTo>
                    <a:cubicBezTo>
                      <a:pt x="58936" y="336551"/>
                      <a:pt x="52387" y="329987"/>
                      <a:pt x="52387" y="320798"/>
                    </a:cubicBezTo>
                    <a:close/>
                    <a:moveTo>
                      <a:pt x="131763" y="0"/>
                    </a:moveTo>
                    <a:cubicBezTo>
                      <a:pt x="204232" y="0"/>
                      <a:pt x="263525" y="59135"/>
                      <a:pt x="263525" y="131410"/>
                    </a:cubicBezTo>
                    <a:cubicBezTo>
                      <a:pt x="263525" y="173461"/>
                      <a:pt x="243761" y="211570"/>
                      <a:pt x="210820" y="236538"/>
                    </a:cubicBezTo>
                    <a:cubicBezTo>
                      <a:pt x="210820" y="236538"/>
                      <a:pt x="210820" y="236538"/>
                      <a:pt x="147574" y="236538"/>
                    </a:cubicBezTo>
                    <a:cubicBezTo>
                      <a:pt x="147574" y="236538"/>
                      <a:pt x="147574" y="236538"/>
                      <a:pt x="147574" y="178718"/>
                    </a:cubicBezTo>
                    <a:cubicBezTo>
                      <a:pt x="147574" y="178718"/>
                      <a:pt x="147574" y="178718"/>
                      <a:pt x="163386" y="178718"/>
                    </a:cubicBezTo>
                    <a:cubicBezTo>
                      <a:pt x="172609" y="178718"/>
                      <a:pt x="179197" y="172147"/>
                      <a:pt x="179197" y="162948"/>
                    </a:cubicBezTo>
                    <a:cubicBezTo>
                      <a:pt x="179197" y="153750"/>
                      <a:pt x="172609" y="147179"/>
                      <a:pt x="163386" y="147179"/>
                    </a:cubicBezTo>
                    <a:cubicBezTo>
                      <a:pt x="163386" y="147179"/>
                      <a:pt x="163386" y="147179"/>
                      <a:pt x="100140" y="147179"/>
                    </a:cubicBezTo>
                    <a:cubicBezTo>
                      <a:pt x="90916" y="147179"/>
                      <a:pt x="84328" y="153750"/>
                      <a:pt x="84328" y="162948"/>
                    </a:cubicBezTo>
                    <a:cubicBezTo>
                      <a:pt x="84328" y="172147"/>
                      <a:pt x="90916" y="178718"/>
                      <a:pt x="100140" y="178718"/>
                    </a:cubicBezTo>
                    <a:cubicBezTo>
                      <a:pt x="100140" y="178718"/>
                      <a:pt x="100140" y="178718"/>
                      <a:pt x="115951" y="178718"/>
                    </a:cubicBezTo>
                    <a:cubicBezTo>
                      <a:pt x="115951" y="178718"/>
                      <a:pt x="115951" y="178718"/>
                      <a:pt x="115951" y="236538"/>
                    </a:cubicBezTo>
                    <a:cubicBezTo>
                      <a:pt x="115951" y="236538"/>
                      <a:pt x="115951" y="236538"/>
                      <a:pt x="52705" y="236538"/>
                    </a:cubicBezTo>
                    <a:cubicBezTo>
                      <a:pt x="19764" y="211570"/>
                      <a:pt x="0" y="173461"/>
                      <a:pt x="0" y="131410"/>
                    </a:cubicBezTo>
                    <a:cubicBezTo>
                      <a:pt x="0" y="59135"/>
                      <a:pt x="59293" y="0"/>
                      <a:pt x="131763" y="0"/>
                    </a:cubicBezTo>
                    <a:close/>
                  </a:path>
                </a:pathLst>
              </a:custGeom>
              <a:solidFill>
                <a:schemeClr val="bg1">
                  <a:lumMod val="100000"/>
                </a:schemeClr>
              </a:solidFill>
              <a:ln w="25400">
                <a:solidFill>
                  <a:srgbClr val="000000">
                    <a:alpha val="0"/>
                  </a:srgbClr>
                </a:solidFill>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sp>
            <p:nvSpPr>
              <p:cNvPr id="14" name="任意多边形: 形状 13"/>
              <p:cNvSpPr/>
              <p:nvPr/>
            </p:nvSpPr>
            <p:spPr>
              <a:xfrm rot="18870430">
                <a:off x="7910928" y="1778565"/>
                <a:ext cx="213007" cy="213005"/>
              </a:xfrm>
              <a:custGeom>
                <a:avLst/>
                <a:gdLst>
                  <a:gd name="connsiteX0" fmla="*/ 213007 w 213007"/>
                  <a:gd name="connsiteY0" fmla="*/ 70849 h 213005"/>
                  <a:gd name="connsiteX1" fmla="*/ 213007 w 213007"/>
                  <a:gd name="connsiteY1" fmla="*/ 134403 h 213005"/>
                  <a:gd name="connsiteX2" fmla="*/ 136185 w 213007"/>
                  <a:gd name="connsiteY2" fmla="*/ 134403 h 213005"/>
                  <a:gd name="connsiteX3" fmla="*/ 136185 w 213007"/>
                  <a:gd name="connsiteY3" fmla="*/ 213005 h 213005"/>
                  <a:gd name="connsiteX4" fmla="*/ 72631 w 213007"/>
                  <a:gd name="connsiteY4" fmla="*/ 213005 h 213005"/>
                  <a:gd name="connsiteX5" fmla="*/ 72631 w 213007"/>
                  <a:gd name="connsiteY5" fmla="*/ 134403 h 213005"/>
                  <a:gd name="connsiteX6" fmla="*/ 0 w 213007"/>
                  <a:gd name="connsiteY6" fmla="*/ 134403 h 213005"/>
                  <a:gd name="connsiteX7" fmla="*/ 0 w 213007"/>
                  <a:gd name="connsiteY7" fmla="*/ 70849 h 213005"/>
                  <a:gd name="connsiteX8" fmla="*/ 72631 w 213007"/>
                  <a:gd name="connsiteY8" fmla="*/ 70849 h 213005"/>
                  <a:gd name="connsiteX9" fmla="*/ 72631 w 213007"/>
                  <a:gd name="connsiteY9" fmla="*/ 0 h 213005"/>
                  <a:gd name="connsiteX10" fmla="*/ 136185 w 213007"/>
                  <a:gd name="connsiteY10" fmla="*/ 0 h 213005"/>
                  <a:gd name="connsiteX11" fmla="*/ 136185 w 213007"/>
                  <a:gd name="connsiteY11" fmla="*/ 70849 h 21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007" h="213005">
                    <a:moveTo>
                      <a:pt x="213007" y="70849"/>
                    </a:moveTo>
                    <a:lnTo>
                      <a:pt x="213007" y="134403"/>
                    </a:lnTo>
                    <a:lnTo>
                      <a:pt x="136185" y="134403"/>
                    </a:lnTo>
                    <a:lnTo>
                      <a:pt x="136185" y="213005"/>
                    </a:lnTo>
                    <a:lnTo>
                      <a:pt x="72631" y="213005"/>
                    </a:lnTo>
                    <a:lnTo>
                      <a:pt x="72631" y="134403"/>
                    </a:lnTo>
                    <a:lnTo>
                      <a:pt x="0" y="134403"/>
                    </a:lnTo>
                    <a:lnTo>
                      <a:pt x="0" y="70849"/>
                    </a:lnTo>
                    <a:lnTo>
                      <a:pt x="72631" y="70849"/>
                    </a:lnTo>
                    <a:lnTo>
                      <a:pt x="72631" y="0"/>
                    </a:lnTo>
                    <a:lnTo>
                      <a:pt x="136185" y="0"/>
                    </a:lnTo>
                    <a:lnTo>
                      <a:pt x="136185" y="70849"/>
                    </a:lnTo>
                    <a:close/>
                  </a:path>
                </a:pathLst>
              </a:custGeom>
              <a:solidFill>
                <a:schemeClr val="accent2">
                  <a:lumMod val="100000"/>
                </a:schemeClr>
              </a:solidFill>
              <a:ln w="25400" cap="flat">
                <a:solidFill>
                  <a:srgbClr val="000000">
                    <a:alpha val="0"/>
                  </a:srgbClr>
                </a:solidFill>
                <a:prstDash val="solid"/>
                <a:miter lim="400000"/>
              </a:ln>
              <a:effectLst/>
            </p:spPr>
            <p:txBody>
              <a:bodyPr anchor="ctr"/>
              <a:lstStyle/>
              <a:p>
                <a:pPr algn="ctr"/>
                <a:endParaRPr sz="2400">
                  <a:solidFill>
                    <a:srgbClr val="FFC000"/>
                  </a:solidFill>
                  <a:latin typeface="方正黑体简体" panose="02010601030101010101" pitchFamily="2" charset="-122"/>
                  <a:ea typeface="方正黑体简体" panose="02010601030101010101" pitchFamily="2" charset="-122"/>
                </a:endParaRPr>
              </a:p>
            </p:txBody>
          </p:sp>
        </p:grpSp>
      </p:grpSp>
      <p:sp>
        <p:nvSpPr>
          <p:cNvPr id="42" name="išľíďè">
            <a:extLst>
              <a:ext uri="{FF2B5EF4-FFF2-40B4-BE49-F238E27FC236}">
                <a16:creationId xmlns:a16="http://schemas.microsoft.com/office/drawing/2014/main" id="{C18DF26E-F8D5-4793-A259-8AC493817A3A}"/>
              </a:ext>
            </a:extLst>
          </p:cNvPr>
          <p:cNvSpPr/>
          <p:nvPr/>
        </p:nvSpPr>
        <p:spPr bwMode="auto">
          <a:xfrm>
            <a:off x="3328412" y="246367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43" name="iSlíďè">
            <a:extLst>
              <a:ext uri="{FF2B5EF4-FFF2-40B4-BE49-F238E27FC236}">
                <a16:creationId xmlns:a16="http://schemas.microsoft.com/office/drawing/2014/main" id="{DD732BE4-9F90-4090-8AFD-AE8841C183E1}"/>
              </a:ext>
            </a:extLst>
          </p:cNvPr>
          <p:cNvSpPr txBox="1"/>
          <p:nvPr/>
        </p:nvSpPr>
        <p:spPr bwMode="auto">
          <a:xfrm>
            <a:off x="3388253" y="2138134"/>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
        <p:nvSpPr>
          <p:cNvPr id="44" name="išľíďè">
            <a:extLst>
              <a:ext uri="{FF2B5EF4-FFF2-40B4-BE49-F238E27FC236}">
                <a16:creationId xmlns:a16="http://schemas.microsoft.com/office/drawing/2014/main" id="{0237CCAA-CF9B-4951-A14E-31505058EC97}"/>
              </a:ext>
            </a:extLst>
          </p:cNvPr>
          <p:cNvSpPr/>
          <p:nvPr/>
        </p:nvSpPr>
        <p:spPr bwMode="auto">
          <a:xfrm>
            <a:off x="3328412" y="446741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45" name="iSlíďè">
            <a:extLst>
              <a:ext uri="{FF2B5EF4-FFF2-40B4-BE49-F238E27FC236}">
                <a16:creationId xmlns:a16="http://schemas.microsoft.com/office/drawing/2014/main" id="{2A07F562-9A89-422E-BE42-F9924B0E6E23}"/>
              </a:ext>
            </a:extLst>
          </p:cNvPr>
          <p:cNvSpPr txBox="1"/>
          <p:nvPr/>
        </p:nvSpPr>
        <p:spPr bwMode="auto">
          <a:xfrm>
            <a:off x="3388253" y="4141880"/>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
        <p:nvSpPr>
          <p:cNvPr id="46" name="išľíďè">
            <a:extLst>
              <a:ext uri="{FF2B5EF4-FFF2-40B4-BE49-F238E27FC236}">
                <a16:creationId xmlns:a16="http://schemas.microsoft.com/office/drawing/2014/main" id="{031BB27F-ADE1-4ABE-B694-A47F74D47949}"/>
              </a:ext>
            </a:extLst>
          </p:cNvPr>
          <p:cNvSpPr/>
          <p:nvPr/>
        </p:nvSpPr>
        <p:spPr bwMode="auto">
          <a:xfrm>
            <a:off x="8247368" y="246367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47" name="iSlíďè">
            <a:extLst>
              <a:ext uri="{FF2B5EF4-FFF2-40B4-BE49-F238E27FC236}">
                <a16:creationId xmlns:a16="http://schemas.microsoft.com/office/drawing/2014/main" id="{3C7BB71F-3A8B-4960-A386-2DD62C593251}"/>
              </a:ext>
            </a:extLst>
          </p:cNvPr>
          <p:cNvSpPr txBox="1"/>
          <p:nvPr/>
        </p:nvSpPr>
        <p:spPr bwMode="auto">
          <a:xfrm>
            <a:off x="8307209" y="2138134"/>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
        <p:nvSpPr>
          <p:cNvPr id="48" name="išľíďè">
            <a:extLst>
              <a:ext uri="{FF2B5EF4-FFF2-40B4-BE49-F238E27FC236}">
                <a16:creationId xmlns:a16="http://schemas.microsoft.com/office/drawing/2014/main" id="{03001565-26A5-446D-9BBF-A075DFE54EFD}"/>
              </a:ext>
            </a:extLst>
          </p:cNvPr>
          <p:cNvSpPr/>
          <p:nvPr/>
        </p:nvSpPr>
        <p:spPr bwMode="auto">
          <a:xfrm>
            <a:off x="8247368" y="446741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FC000"/>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endParaRPr>
          </a:p>
        </p:txBody>
      </p:sp>
      <p:sp>
        <p:nvSpPr>
          <p:cNvPr id="49" name="iSlíďè">
            <a:extLst>
              <a:ext uri="{FF2B5EF4-FFF2-40B4-BE49-F238E27FC236}">
                <a16:creationId xmlns:a16="http://schemas.microsoft.com/office/drawing/2014/main" id="{FFD7E473-05F5-4366-BC30-E364E472DA33}"/>
              </a:ext>
            </a:extLst>
          </p:cNvPr>
          <p:cNvSpPr txBox="1"/>
          <p:nvPr/>
        </p:nvSpPr>
        <p:spPr bwMode="auto">
          <a:xfrm>
            <a:off x="8307209" y="4141880"/>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方正黑体简体" panose="02010601030101010101" pitchFamily="2" charset="-122"/>
                <a:ea typeface="方正黑体简体" panose="02010601030101010101" pitchFamily="2" charset="-122"/>
              </a:rPr>
              <a:t>标题文本预设</a:t>
            </a:r>
          </a:p>
        </p:txBody>
      </p:sp>
    </p:spTree>
    <p:extLst>
      <p:ext uri="{BB962C8B-B14F-4D97-AF65-F5344CB8AC3E}">
        <p14:creationId xmlns:p14="http://schemas.microsoft.com/office/powerpoint/2010/main" val="271317105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down)">
                                      <p:cBhvr>
                                        <p:cTn id="27" dur="500"/>
                                        <p:tgtEl>
                                          <p:spTgt spid="4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77">
            <a:extLst>
              <a:ext uri="{FF2B5EF4-FFF2-40B4-BE49-F238E27FC236}">
                <a16:creationId xmlns:a16="http://schemas.microsoft.com/office/drawing/2014/main" id="{259381B1-8F0D-490D-BF52-13FCC1828782}"/>
              </a:ext>
            </a:extLst>
          </p:cNvPr>
          <p:cNvSpPr/>
          <p:nvPr/>
        </p:nvSpPr>
        <p:spPr>
          <a:xfrm>
            <a:off x="5266364" y="1516603"/>
            <a:ext cx="1734343" cy="17344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5C821"/>
              </a:gs>
              <a:gs pos="100000">
                <a:srgbClr val="D17522"/>
              </a:gs>
            </a:gsLst>
            <a:lin ang="5400000" scaled="1"/>
          </a:gradFill>
          <a:ln w="12700" cap="flat">
            <a:noFill/>
            <a:miter lim="400000"/>
          </a:ln>
          <a:effectLst/>
        </p:spPr>
        <p:txBody>
          <a:bodyPr wrap="square" lIns="25399" tIns="25399" rIns="25399" bIns="25399" numCol="1" anchor="ctr">
            <a:noAutofit/>
          </a:bodyPr>
          <a:lstStyle/>
          <a:p>
            <a:pPr>
              <a:lnSpc>
                <a:spcPct val="120000"/>
              </a:lnSpc>
            </a:pPr>
            <a:endParaRPr sz="1733" dirty="0">
              <a:solidFill>
                <a:schemeClr val="bg1"/>
              </a:solidFill>
              <a:latin typeface="方正黑体简体" panose="02010601030101010101" pitchFamily="2" charset="-122"/>
              <a:ea typeface="方正黑体简体" panose="02010601030101010101" pitchFamily="2" charset="-122"/>
              <a:sym typeface="Arial" panose="020B0604020202020204" pitchFamily="34" charset="0"/>
            </a:endParaRPr>
          </a:p>
        </p:txBody>
      </p:sp>
      <p:sp>
        <p:nvSpPr>
          <p:cNvPr id="3" name="Shape 1879">
            <a:extLst>
              <a:ext uri="{FF2B5EF4-FFF2-40B4-BE49-F238E27FC236}">
                <a16:creationId xmlns:a16="http://schemas.microsoft.com/office/drawing/2014/main" id="{F8CA3AA6-643E-4EDE-8BED-0797F67811C5}"/>
              </a:ext>
            </a:extLst>
          </p:cNvPr>
          <p:cNvSpPr/>
          <p:nvPr/>
        </p:nvSpPr>
        <p:spPr>
          <a:xfrm>
            <a:off x="6255753" y="2506045"/>
            <a:ext cx="1734343" cy="17344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5C821"/>
              </a:gs>
              <a:gs pos="100000">
                <a:srgbClr val="D17522"/>
              </a:gs>
            </a:gsLst>
            <a:lin ang="5400000" scaled="1"/>
          </a:gradFill>
          <a:ln w="12700" cap="flat">
            <a:noFill/>
            <a:miter lim="400000"/>
          </a:ln>
          <a:effectLst/>
        </p:spPr>
        <p:txBody>
          <a:bodyPr wrap="square" lIns="25399" tIns="25399" rIns="25399" bIns="25399" numCol="1" anchor="ctr">
            <a:noAutofit/>
          </a:bodyPr>
          <a:lstStyle/>
          <a:p>
            <a:pPr>
              <a:lnSpc>
                <a:spcPct val="120000"/>
              </a:lnSpc>
            </a:pPr>
            <a:endParaRPr sz="1733" dirty="0">
              <a:solidFill>
                <a:schemeClr val="bg1"/>
              </a:solidFill>
              <a:latin typeface="方正黑体简体" panose="02010601030101010101" pitchFamily="2" charset="-122"/>
              <a:ea typeface="方正黑体简体" panose="02010601030101010101" pitchFamily="2" charset="-122"/>
              <a:sym typeface="Arial" panose="020B0604020202020204" pitchFamily="34" charset="0"/>
            </a:endParaRPr>
          </a:p>
        </p:txBody>
      </p:sp>
      <p:sp>
        <p:nvSpPr>
          <p:cNvPr id="4" name="Shape 1883">
            <a:extLst>
              <a:ext uri="{FF2B5EF4-FFF2-40B4-BE49-F238E27FC236}">
                <a16:creationId xmlns:a16="http://schemas.microsoft.com/office/drawing/2014/main" id="{3ECCE6CD-1B92-483E-892C-A1DD86815C17}"/>
              </a:ext>
            </a:extLst>
          </p:cNvPr>
          <p:cNvSpPr/>
          <p:nvPr/>
        </p:nvSpPr>
        <p:spPr>
          <a:xfrm>
            <a:off x="4276974" y="2506045"/>
            <a:ext cx="1734343" cy="17344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399" tIns="25399" rIns="25399" bIns="25399" numCol="1" anchor="ctr">
            <a:noAutofit/>
          </a:bodyPr>
          <a:lstStyle/>
          <a:p>
            <a:pPr>
              <a:lnSpc>
                <a:spcPct val="120000"/>
              </a:lnSpc>
            </a:pPr>
            <a:endParaRPr sz="1733" dirty="0">
              <a:solidFill>
                <a:schemeClr val="bg1"/>
              </a:solidFill>
              <a:latin typeface="方正黑体简体" panose="02010601030101010101" pitchFamily="2" charset="-122"/>
              <a:ea typeface="方正黑体简体" panose="02010601030101010101" pitchFamily="2" charset="-122"/>
              <a:sym typeface="Arial" panose="020B0604020202020204" pitchFamily="34" charset="0"/>
            </a:endParaRPr>
          </a:p>
        </p:txBody>
      </p:sp>
      <p:sp>
        <p:nvSpPr>
          <p:cNvPr id="5" name="Text Placeholder 3">
            <a:extLst>
              <a:ext uri="{FF2B5EF4-FFF2-40B4-BE49-F238E27FC236}">
                <a16:creationId xmlns:a16="http://schemas.microsoft.com/office/drawing/2014/main" id="{50EC7EE9-AAD9-4C7D-8BC3-5F46C6A88EB8}"/>
              </a:ext>
            </a:extLst>
          </p:cNvPr>
          <p:cNvSpPr txBox="1">
            <a:spLocks/>
          </p:cNvSpPr>
          <p:nvPr/>
        </p:nvSpPr>
        <p:spPr>
          <a:xfrm>
            <a:off x="5722669" y="2106697"/>
            <a:ext cx="821732" cy="60929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rPr>
              <a:t>请替换文字内容</a:t>
            </a:r>
            <a:endParaRPr lang="id-ID"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endParaRPr>
          </a:p>
        </p:txBody>
      </p:sp>
      <p:sp>
        <p:nvSpPr>
          <p:cNvPr id="6" name="Shape 1881">
            <a:extLst>
              <a:ext uri="{FF2B5EF4-FFF2-40B4-BE49-F238E27FC236}">
                <a16:creationId xmlns:a16="http://schemas.microsoft.com/office/drawing/2014/main" id="{374A709B-EC76-4907-82DF-6BCB09F0914A}"/>
              </a:ext>
            </a:extLst>
          </p:cNvPr>
          <p:cNvSpPr/>
          <p:nvPr/>
        </p:nvSpPr>
        <p:spPr>
          <a:xfrm>
            <a:off x="5266364" y="3495491"/>
            <a:ext cx="1734343" cy="17344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5C821"/>
              </a:gs>
              <a:gs pos="100000">
                <a:srgbClr val="D17522"/>
              </a:gs>
            </a:gsLst>
            <a:lin ang="5400000" scaled="1"/>
          </a:gradFill>
          <a:ln w="12700" cap="flat">
            <a:noFill/>
            <a:miter lim="400000"/>
          </a:ln>
          <a:effectLst/>
        </p:spPr>
        <p:txBody>
          <a:bodyPr wrap="square" lIns="25399" tIns="25399" rIns="25399" bIns="25399" numCol="1" anchor="ctr">
            <a:noAutofit/>
          </a:bodyPr>
          <a:lstStyle/>
          <a:p>
            <a:pPr>
              <a:lnSpc>
                <a:spcPct val="120000"/>
              </a:lnSpc>
            </a:pPr>
            <a:endParaRPr sz="1733" dirty="0">
              <a:solidFill>
                <a:schemeClr val="bg1"/>
              </a:solidFill>
              <a:latin typeface="方正黑体简体" panose="02010601030101010101" pitchFamily="2" charset="-122"/>
              <a:ea typeface="方正黑体简体" panose="02010601030101010101" pitchFamily="2" charset="-122"/>
              <a:sym typeface="Arial" panose="020B0604020202020204" pitchFamily="34" charset="0"/>
            </a:endParaRPr>
          </a:p>
        </p:txBody>
      </p:sp>
      <p:sp>
        <p:nvSpPr>
          <p:cNvPr id="7" name="Text Placeholder 3">
            <a:extLst>
              <a:ext uri="{FF2B5EF4-FFF2-40B4-BE49-F238E27FC236}">
                <a16:creationId xmlns:a16="http://schemas.microsoft.com/office/drawing/2014/main" id="{8DAC6008-AEBF-4554-BFA4-702277D86F54}"/>
              </a:ext>
            </a:extLst>
          </p:cNvPr>
          <p:cNvSpPr txBox="1">
            <a:spLocks/>
          </p:cNvSpPr>
          <p:nvPr/>
        </p:nvSpPr>
        <p:spPr>
          <a:xfrm>
            <a:off x="6712058" y="3096139"/>
            <a:ext cx="821732" cy="60929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rPr>
              <a:t>请替换文字内容</a:t>
            </a:r>
            <a:endParaRPr lang="id-ID"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endParaRPr>
          </a:p>
        </p:txBody>
      </p:sp>
      <p:sp>
        <p:nvSpPr>
          <p:cNvPr id="8" name="Text Placeholder 3">
            <a:extLst>
              <a:ext uri="{FF2B5EF4-FFF2-40B4-BE49-F238E27FC236}">
                <a16:creationId xmlns:a16="http://schemas.microsoft.com/office/drawing/2014/main" id="{8F41CF82-D82C-4934-919D-37D1596F2769}"/>
              </a:ext>
            </a:extLst>
          </p:cNvPr>
          <p:cNvSpPr txBox="1">
            <a:spLocks/>
          </p:cNvSpPr>
          <p:nvPr/>
        </p:nvSpPr>
        <p:spPr>
          <a:xfrm>
            <a:off x="5722669" y="4085583"/>
            <a:ext cx="821732" cy="60929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rPr>
              <a:t>请替换文字内容</a:t>
            </a:r>
            <a:endParaRPr lang="id-ID"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endParaRPr>
          </a:p>
        </p:txBody>
      </p:sp>
      <p:sp>
        <p:nvSpPr>
          <p:cNvPr id="9" name="Shape 1883">
            <a:extLst>
              <a:ext uri="{FF2B5EF4-FFF2-40B4-BE49-F238E27FC236}">
                <a16:creationId xmlns:a16="http://schemas.microsoft.com/office/drawing/2014/main" id="{8F4BFC4F-A12C-4397-95F5-F7F6FC65DF79}"/>
              </a:ext>
            </a:extLst>
          </p:cNvPr>
          <p:cNvSpPr/>
          <p:nvPr/>
        </p:nvSpPr>
        <p:spPr>
          <a:xfrm>
            <a:off x="4275278" y="2506045"/>
            <a:ext cx="1734343" cy="17344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5C821"/>
              </a:gs>
              <a:gs pos="100000">
                <a:srgbClr val="D17522"/>
              </a:gs>
            </a:gsLst>
            <a:lin ang="5400000" scaled="1"/>
          </a:gradFill>
          <a:ln w="12700" cap="flat">
            <a:noFill/>
            <a:miter lim="400000"/>
          </a:ln>
          <a:effectLst/>
        </p:spPr>
        <p:txBody>
          <a:bodyPr wrap="square" lIns="25399" tIns="25399" rIns="25399" bIns="25399" numCol="1" anchor="ctr">
            <a:noAutofit/>
          </a:bodyPr>
          <a:lstStyle/>
          <a:p>
            <a:pPr>
              <a:lnSpc>
                <a:spcPct val="120000"/>
              </a:lnSpc>
            </a:pPr>
            <a:endParaRPr sz="1733" dirty="0">
              <a:solidFill>
                <a:schemeClr val="bg1"/>
              </a:solidFill>
              <a:latin typeface="方正黑体简体" panose="02010601030101010101" pitchFamily="2" charset="-122"/>
              <a:ea typeface="方正黑体简体" panose="02010601030101010101" pitchFamily="2" charset="-122"/>
              <a:sym typeface="Arial" panose="020B0604020202020204" pitchFamily="34" charset="0"/>
            </a:endParaRPr>
          </a:p>
        </p:txBody>
      </p:sp>
      <p:sp>
        <p:nvSpPr>
          <p:cNvPr id="10" name="Text Placeholder 3">
            <a:extLst>
              <a:ext uri="{FF2B5EF4-FFF2-40B4-BE49-F238E27FC236}">
                <a16:creationId xmlns:a16="http://schemas.microsoft.com/office/drawing/2014/main" id="{744E209C-C178-4471-AA59-FDA69B01612E}"/>
              </a:ext>
            </a:extLst>
          </p:cNvPr>
          <p:cNvSpPr txBox="1">
            <a:spLocks/>
          </p:cNvSpPr>
          <p:nvPr/>
        </p:nvSpPr>
        <p:spPr>
          <a:xfrm>
            <a:off x="4733280" y="3096139"/>
            <a:ext cx="821732" cy="60929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rPr>
              <a:t>请替换文字内容</a:t>
            </a:r>
            <a:endParaRPr lang="id-ID" sz="1333" dirty="0">
              <a:solidFill>
                <a:schemeClr val="bg1"/>
              </a:solidFill>
              <a:latin typeface="方正黑体简体" panose="02010601030101010101" pitchFamily="2" charset="-122"/>
              <a:ea typeface="方正黑体简体" panose="02010601030101010101" pitchFamily="2" charset="-122"/>
              <a:cs typeface="Open Sans Light" panose="020B0306030504020204" pitchFamily="34" charset="0"/>
              <a:sym typeface="Arial" panose="020B0604020202020204" pitchFamily="34" charset="0"/>
            </a:endParaRPr>
          </a:p>
        </p:txBody>
      </p:sp>
      <p:sp>
        <p:nvSpPr>
          <p:cNvPr id="11" name="išľíďè">
            <a:extLst>
              <a:ext uri="{FF2B5EF4-FFF2-40B4-BE49-F238E27FC236}">
                <a16:creationId xmlns:a16="http://schemas.microsoft.com/office/drawing/2014/main" id="{BCE3FD97-FB25-48D1-AEEE-5B4D1BD9CE19}"/>
              </a:ext>
            </a:extLst>
          </p:cNvPr>
          <p:cNvSpPr/>
          <p:nvPr/>
        </p:nvSpPr>
        <p:spPr bwMode="auto">
          <a:xfrm>
            <a:off x="1421730" y="2552384"/>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12" name="iSlíďè">
            <a:extLst>
              <a:ext uri="{FF2B5EF4-FFF2-40B4-BE49-F238E27FC236}">
                <a16:creationId xmlns:a16="http://schemas.microsoft.com/office/drawing/2014/main" id="{8D3E912A-E699-4D30-AC8C-5AAF56151D36}"/>
              </a:ext>
            </a:extLst>
          </p:cNvPr>
          <p:cNvSpPr txBox="1"/>
          <p:nvPr/>
        </p:nvSpPr>
        <p:spPr bwMode="auto">
          <a:xfrm>
            <a:off x="2378996" y="2218012"/>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13" name="išľíďè">
            <a:extLst>
              <a:ext uri="{FF2B5EF4-FFF2-40B4-BE49-F238E27FC236}">
                <a16:creationId xmlns:a16="http://schemas.microsoft.com/office/drawing/2014/main" id="{14DD0F5C-A5D5-4C9C-96CA-F725352A041A}"/>
              </a:ext>
            </a:extLst>
          </p:cNvPr>
          <p:cNvSpPr/>
          <p:nvPr/>
        </p:nvSpPr>
        <p:spPr bwMode="auto">
          <a:xfrm>
            <a:off x="1421730" y="435145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14" name="iSlíďè">
            <a:extLst>
              <a:ext uri="{FF2B5EF4-FFF2-40B4-BE49-F238E27FC236}">
                <a16:creationId xmlns:a16="http://schemas.microsoft.com/office/drawing/2014/main" id="{824894E4-C0D4-4081-ACAE-29FF9D280D7A}"/>
              </a:ext>
            </a:extLst>
          </p:cNvPr>
          <p:cNvSpPr txBox="1"/>
          <p:nvPr/>
        </p:nvSpPr>
        <p:spPr bwMode="auto">
          <a:xfrm>
            <a:off x="2378996" y="401707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15" name="išľíďè">
            <a:extLst>
              <a:ext uri="{FF2B5EF4-FFF2-40B4-BE49-F238E27FC236}">
                <a16:creationId xmlns:a16="http://schemas.microsoft.com/office/drawing/2014/main" id="{2A358A08-A4CD-49FC-ADB5-423FD9A820C3}"/>
              </a:ext>
            </a:extLst>
          </p:cNvPr>
          <p:cNvSpPr/>
          <p:nvPr/>
        </p:nvSpPr>
        <p:spPr bwMode="auto">
          <a:xfrm>
            <a:off x="8476713" y="254888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16" name="iSlíďè">
            <a:extLst>
              <a:ext uri="{FF2B5EF4-FFF2-40B4-BE49-F238E27FC236}">
                <a16:creationId xmlns:a16="http://schemas.microsoft.com/office/drawing/2014/main" id="{862F357F-6B43-4231-AA21-C8CE1C2C00E1}"/>
              </a:ext>
            </a:extLst>
          </p:cNvPr>
          <p:cNvSpPr txBox="1"/>
          <p:nvPr/>
        </p:nvSpPr>
        <p:spPr bwMode="auto">
          <a:xfrm>
            <a:off x="8476713" y="221451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17" name="išľíďè">
            <a:extLst>
              <a:ext uri="{FF2B5EF4-FFF2-40B4-BE49-F238E27FC236}">
                <a16:creationId xmlns:a16="http://schemas.microsoft.com/office/drawing/2014/main" id="{D2D77359-91BA-4A31-AA39-AB47C6D0197B}"/>
              </a:ext>
            </a:extLst>
          </p:cNvPr>
          <p:cNvSpPr/>
          <p:nvPr/>
        </p:nvSpPr>
        <p:spPr bwMode="auto">
          <a:xfrm>
            <a:off x="8476713" y="4347949"/>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18" name="iSlíďè">
            <a:extLst>
              <a:ext uri="{FF2B5EF4-FFF2-40B4-BE49-F238E27FC236}">
                <a16:creationId xmlns:a16="http://schemas.microsoft.com/office/drawing/2014/main" id="{41E950FB-4B99-4FD5-B546-0956B1C330A9}"/>
              </a:ext>
            </a:extLst>
          </p:cNvPr>
          <p:cNvSpPr txBox="1"/>
          <p:nvPr/>
        </p:nvSpPr>
        <p:spPr bwMode="auto">
          <a:xfrm>
            <a:off x="8476713" y="4013577"/>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Tree>
    <p:extLst>
      <p:ext uri="{BB962C8B-B14F-4D97-AF65-F5344CB8AC3E}">
        <p14:creationId xmlns:p14="http://schemas.microsoft.com/office/powerpoint/2010/main" val="308626791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27" presetClass="emph" presetSubtype="0" fill="remove" grpId="1" nodeType="withEffect">
                                  <p:stCondLst>
                                    <p:cond delay="0"/>
                                  </p:stCondLst>
                                  <p:childTnLst>
                                    <p:animClr clrSpc="rgb" dir="cw">
                                      <p:cBhvr override="childStyle">
                                        <p:cTn id="32" dur="250" autoRev="1" fill="remove"/>
                                        <p:tgtEl>
                                          <p:spTgt spid="9"/>
                                        </p:tgtEl>
                                        <p:attrNameLst>
                                          <p:attrName>style.color</p:attrName>
                                        </p:attrNameLst>
                                      </p:cBhvr>
                                      <p:to>
                                        <a:schemeClr val="bg1"/>
                                      </p:to>
                                    </p:animClr>
                                    <p:animClr clrSpc="rgb" dir="cw">
                                      <p:cBhvr>
                                        <p:cTn id="33" dur="250" autoRev="1" fill="remove"/>
                                        <p:tgtEl>
                                          <p:spTgt spid="9"/>
                                        </p:tgtEl>
                                        <p:attrNameLst>
                                          <p:attrName>fillcolor</p:attrName>
                                        </p:attrNameLst>
                                      </p:cBhvr>
                                      <p:to>
                                        <a:schemeClr val="bg1"/>
                                      </p:to>
                                    </p:animClr>
                                    <p:set>
                                      <p:cBhvr>
                                        <p:cTn id="34" dur="250" autoRev="1" fill="remove"/>
                                        <p:tgtEl>
                                          <p:spTgt spid="9"/>
                                        </p:tgtEl>
                                        <p:attrNameLst>
                                          <p:attrName>fill.type</p:attrName>
                                        </p:attrNameLst>
                                      </p:cBhvr>
                                      <p:to>
                                        <p:strVal val="solid"/>
                                      </p:to>
                                    </p:set>
                                    <p:set>
                                      <p:cBhvr>
                                        <p:cTn id="35" dur="250" autoRev="1" fill="remove"/>
                                        <p:tgtEl>
                                          <p:spTgt spid="9"/>
                                        </p:tgtEl>
                                        <p:attrNameLst>
                                          <p:attrName>fill.on</p:attrName>
                                        </p:attrNameLst>
                                      </p:cBhvr>
                                      <p:to>
                                        <p:strVal val="true"/>
                                      </p:to>
                                    </p:se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p:bldP spid="8" grpId="0"/>
      <p:bldP spid="9" grpId="0" animBg="1"/>
      <p:bldP spid="9" grpId="1" animBg="1"/>
      <p:bldP spid="10" grpId="0"/>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ECD86F65-07F0-4990-92F5-31C33D7BD0D7}"/>
              </a:ext>
            </a:extLst>
          </p:cNvPr>
          <p:cNvPicPr>
            <a:picLocks noChangeAspect="1"/>
          </p:cNvPicPr>
          <p:nvPr/>
        </p:nvPicPr>
        <p:blipFill>
          <a:blip r:embed="rId3" cstate="print">
            <a:extLst>
              <a:ext uri="{28A0092B-C50C-407E-A947-70E740481C1C}">
                <a14:useLocalDpi xmlns:a14="http://schemas.microsoft.com/office/drawing/2010/main" val="0"/>
              </a:ext>
            </a:extLst>
          </a:blip>
          <a:srcRect l="9486" t="6898" r="10791" b="8984"/>
          <a:stretch>
            <a:fillRect/>
          </a:stretch>
        </p:blipFill>
        <p:spPr bwMode="auto">
          <a:xfrm>
            <a:off x="575678" y="1564563"/>
            <a:ext cx="5464703" cy="355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表 1">
            <a:extLst>
              <a:ext uri="{FF2B5EF4-FFF2-40B4-BE49-F238E27FC236}">
                <a16:creationId xmlns:a16="http://schemas.microsoft.com/office/drawing/2014/main" id="{2BA25688-91F0-4D14-8339-DA26CBF7F86D}"/>
              </a:ext>
            </a:extLst>
          </p:cNvPr>
          <p:cNvGraphicFramePr/>
          <p:nvPr>
            <p:extLst>
              <p:ext uri="{D42A27DB-BD31-4B8C-83A1-F6EECF244321}">
                <p14:modId xmlns:p14="http://schemas.microsoft.com/office/powerpoint/2010/main" val="2505408909"/>
              </p:ext>
            </p:extLst>
          </p:nvPr>
        </p:nvGraphicFramePr>
        <p:xfrm>
          <a:off x="6040381" y="1501291"/>
          <a:ext cx="5052025" cy="3596454"/>
        </p:xfrm>
        <a:graphic>
          <a:graphicData uri="http://schemas.openxmlformats.org/drawingml/2006/chart">
            <c:chart xmlns:c="http://schemas.openxmlformats.org/drawingml/2006/chart" xmlns:r="http://schemas.openxmlformats.org/officeDocument/2006/relationships" r:id="rId4"/>
          </a:graphicData>
        </a:graphic>
      </p:graphicFrame>
      <p:sp>
        <p:nvSpPr>
          <p:cNvPr id="4" name="矩形 3">
            <a:extLst>
              <a:ext uri="{FF2B5EF4-FFF2-40B4-BE49-F238E27FC236}">
                <a16:creationId xmlns:a16="http://schemas.microsoft.com/office/drawing/2014/main" id="{96B29386-1E28-4731-85B8-190395102669}"/>
              </a:ext>
            </a:extLst>
          </p:cNvPr>
          <p:cNvSpPr/>
          <p:nvPr/>
        </p:nvSpPr>
        <p:spPr>
          <a:xfrm>
            <a:off x="871467" y="1539163"/>
            <a:ext cx="10843029" cy="355858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p>
        </p:txBody>
      </p:sp>
      <p:sp>
        <p:nvSpPr>
          <p:cNvPr id="5" name="矩形 4">
            <a:extLst>
              <a:ext uri="{FF2B5EF4-FFF2-40B4-BE49-F238E27FC236}">
                <a16:creationId xmlns:a16="http://schemas.microsoft.com/office/drawing/2014/main" id="{88026543-0F2F-48E7-BD7B-9CAAFB2A870D}"/>
              </a:ext>
            </a:extLst>
          </p:cNvPr>
          <p:cNvSpPr/>
          <p:nvPr/>
        </p:nvSpPr>
        <p:spPr>
          <a:xfrm>
            <a:off x="1474054" y="2122881"/>
            <a:ext cx="3801971" cy="2391969"/>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a:cs typeface="+mn-ea"/>
              <a:sym typeface="+mn-lt"/>
            </a:endParaRPr>
          </a:p>
        </p:txBody>
      </p:sp>
      <p:sp>
        <p:nvSpPr>
          <p:cNvPr id="6" name="išľíďè">
            <a:extLst>
              <a:ext uri="{FF2B5EF4-FFF2-40B4-BE49-F238E27FC236}">
                <a16:creationId xmlns:a16="http://schemas.microsoft.com/office/drawing/2014/main" id="{A1ADC39C-8A22-4F54-9D87-849EC9B9FDF0}"/>
              </a:ext>
            </a:extLst>
          </p:cNvPr>
          <p:cNvSpPr/>
          <p:nvPr/>
        </p:nvSpPr>
        <p:spPr bwMode="auto">
          <a:xfrm>
            <a:off x="843306" y="5650613"/>
            <a:ext cx="10843029" cy="120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FFC000"/>
                </a:solidFill>
                <a:latin typeface="+mn-ea"/>
              </a:rPr>
              <a:t>点击此处输入相关文本内容点击此处输入相关文本内容点击此处输入相关文本内容点击此处输入相关文本内容点击此处输入相关文本内容点击此处输入相关文本内容点击此处输入相关文本内容点击此处输入相关文本内容</a:t>
            </a:r>
          </a:p>
          <a:p>
            <a:pPr lvl="0" defTabSz="913765">
              <a:lnSpc>
                <a:spcPct val="120000"/>
              </a:lnSpc>
              <a:spcBef>
                <a:spcPct val="0"/>
              </a:spcBef>
              <a:defRPr/>
            </a:pPr>
            <a:endParaRPr lang="zh-CN" altLang="en-US" sz="1200" dirty="0">
              <a:solidFill>
                <a:srgbClr val="FFC000"/>
              </a:solidFill>
              <a:latin typeface="+mn-ea"/>
            </a:endParaRPr>
          </a:p>
          <a:p>
            <a:pPr defTabSz="913765">
              <a:lnSpc>
                <a:spcPct val="120000"/>
              </a:lnSpc>
              <a:spcBef>
                <a:spcPct val="0"/>
              </a:spcBef>
              <a:defRPr/>
            </a:pPr>
            <a:endParaRPr lang="zh-CN" altLang="en-US" sz="1200" dirty="0">
              <a:solidFill>
                <a:srgbClr val="FFC000"/>
              </a:solidFill>
              <a:latin typeface="+mn-ea"/>
            </a:endParaRPr>
          </a:p>
          <a:p>
            <a:pPr lvl="0" defTabSz="913765">
              <a:lnSpc>
                <a:spcPct val="120000"/>
              </a:lnSpc>
              <a:spcBef>
                <a:spcPct val="0"/>
              </a:spcBef>
              <a:defRPr/>
            </a:pPr>
            <a:endParaRPr kumimoji="0" lang="zh-CN" altLang="en-US" sz="1200" b="0" i="0" u="none" strike="noStrike" kern="1200" cap="none" spc="0" normalizeH="0" baseline="0" noProof="0" dirty="0">
              <a:ln>
                <a:noFill/>
              </a:ln>
              <a:solidFill>
                <a:srgbClr val="FFC000"/>
              </a:solidFill>
              <a:effectLst/>
              <a:uLnTx/>
              <a:uFillTx/>
              <a:latin typeface="+mn-ea"/>
            </a:endParaRPr>
          </a:p>
        </p:txBody>
      </p:sp>
      <p:sp>
        <p:nvSpPr>
          <p:cNvPr id="7" name="iSlíďè">
            <a:extLst>
              <a:ext uri="{FF2B5EF4-FFF2-40B4-BE49-F238E27FC236}">
                <a16:creationId xmlns:a16="http://schemas.microsoft.com/office/drawing/2014/main" id="{497AC307-0B07-40AB-AF33-DDC760CDCFFF}"/>
              </a:ext>
            </a:extLst>
          </p:cNvPr>
          <p:cNvSpPr txBox="1"/>
          <p:nvPr/>
        </p:nvSpPr>
        <p:spPr bwMode="auto">
          <a:xfrm>
            <a:off x="871467" y="5299417"/>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C000"/>
                </a:solidFill>
                <a:effectLst/>
                <a:uLnTx/>
                <a:uFillTx/>
                <a:latin typeface="+mn-ea"/>
              </a:rPr>
              <a:t>标题文本预设</a:t>
            </a:r>
          </a:p>
        </p:txBody>
      </p:sp>
    </p:spTree>
    <p:extLst>
      <p:ext uri="{BB962C8B-B14F-4D97-AF65-F5344CB8AC3E}">
        <p14:creationId xmlns:p14="http://schemas.microsoft.com/office/powerpoint/2010/main" val="177982781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14:bounceEnd="48000">
                                          <p:cBhvr additive="base">
                                            <p:cTn id="7" dur="1400" fill="hold"/>
                                            <p:tgtEl>
                                              <p:spTgt spid="2">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14:bounceEnd="48000">
                                          <p:cBhvr additive="base">
                                            <p:cTn id="8" dur="1400" fill="hold"/>
                                            <p:tgtEl>
                                              <p:spTgt spid="2">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8000">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14:bounceEnd="48000">
                                          <p:cBhvr additive="base">
                                            <p:cTn id="11" dur="1400" fill="hold"/>
                                            <p:tgtEl>
                                              <p:spTgt spid="2">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14:bounceEnd="48000">
                                          <p:cBhvr additive="base">
                                            <p:cTn id="12" dur="14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 calcmode="lin" valueType="num">
                                          <p:cBhvr additive="base">
                                            <p:cTn id="7" dur="1400" fill="hold"/>
                                            <p:tgtEl>
                                              <p:spTgt spid="2">
                                                <p:graphicEl>
                                                  <a:chart seriesIdx="-3" categoryIdx="-3" bldStep="gridLegend"/>
                                                </p:graphicEl>
                                              </p:spTgt>
                                            </p:tgtEl>
                                            <p:attrNameLst>
                                              <p:attrName>ppt_x</p:attrName>
                                            </p:attrNameLst>
                                          </p:cBhvr>
                                          <p:tavLst>
                                            <p:tav tm="0">
                                              <p:val>
                                                <p:strVal val="1+#ppt_w/2"/>
                                              </p:val>
                                            </p:tav>
                                            <p:tav tm="100000">
                                              <p:val>
                                                <p:strVal val="#ppt_x"/>
                                              </p:val>
                                            </p:tav>
                                          </p:tavLst>
                                        </p:anim>
                                        <p:anim calcmode="lin" valueType="num">
                                          <p:cBhvr additive="base">
                                            <p:cTn id="8" dur="1400" fill="hold"/>
                                            <p:tgtEl>
                                              <p:spTgt spid="2">
                                                <p:graphicEl>
                                                  <a:chart seriesIdx="-3" categoryIdx="-3" bldStep="gridLegend"/>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11" dur="1400" fill="hold"/>
                                            <p:tgtEl>
                                              <p:spTgt spid="2">
                                                <p:graphicEl>
                                                  <a:chart seriesIdx="0" categoryIdx="-4" bldStep="series"/>
                                                </p:graphicEl>
                                              </p:spTgt>
                                            </p:tgtEl>
                                            <p:attrNameLst>
                                              <p:attrName>ppt_x</p:attrName>
                                            </p:attrNameLst>
                                          </p:cBhvr>
                                          <p:tavLst>
                                            <p:tav tm="0">
                                              <p:val>
                                                <p:strVal val="1+#ppt_w/2"/>
                                              </p:val>
                                            </p:tav>
                                            <p:tav tm="100000">
                                              <p:val>
                                                <p:strVal val="#ppt_x"/>
                                              </p:val>
                                            </p:tav>
                                          </p:tavLst>
                                        </p:anim>
                                        <p:anim calcmode="lin" valueType="num">
                                          <p:cBhvr additive="base">
                                            <p:cTn id="12" dur="14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6" grpId="0"/>
          <p:bldP spid="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2E3519A-249B-48C3-BF58-92626F7A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91" y="83555"/>
            <a:ext cx="4995090" cy="6862127"/>
          </a:xfrm>
          <a:prstGeom prst="rect">
            <a:avLst/>
          </a:prstGeom>
        </p:spPr>
      </p:pic>
      <p:sp>
        <p:nvSpPr>
          <p:cNvPr id="3" name="文本框 2">
            <a:extLst>
              <a:ext uri="{FF2B5EF4-FFF2-40B4-BE49-F238E27FC236}">
                <a16:creationId xmlns:a16="http://schemas.microsoft.com/office/drawing/2014/main" id="{1C96E66D-6BD8-4CB1-B61E-152A1603D22C}"/>
              </a:ext>
            </a:extLst>
          </p:cNvPr>
          <p:cNvSpPr txBox="1"/>
          <p:nvPr/>
        </p:nvSpPr>
        <p:spPr>
          <a:xfrm>
            <a:off x="7568435" y="2560587"/>
            <a:ext cx="2985265" cy="646331"/>
          </a:xfrm>
          <a:prstGeom prst="rect">
            <a:avLst/>
          </a:prstGeom>
          <a:noFill/>
        </p:spPr>
        <p:txBody>
          <a:bodyPr wrap="square" rtlCol="0">
            <a:spAutoFit/>
          </a:bodyPr>
          <a:lstStyle/>
          <a:p>
            <a:r>
              <a:rPr lang="en-US" altLang="zh-CN"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04</a:t>
            </a:r>
            <a:endParaRPr lang="zh-CN" altLang="en-US"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endParaRPr>
          </a:p>
        </p:txBody>
      </p:sp>
      <p:sp>
        <p:nvSpPr>
          <p:cNvPr id="4" name="文本框 3">
            <a:extLst>
              <a:ext uri="{FF2B5EF4-FFF2-40B4-BE49-F238E27FC236}">
                <a16:creationId xmlns:a16="http://schemas.microsoft.com/office/drawing/2014/main" id="{AC1DC40B-351D-42C7-A424-5743FFD0089E}"/>
              </a:ext>
            </a:extLst>
          </p:cNvPr>
          <p:cNvSpPr txBox="1"/>
          <p:nvPr/>
        </p:nvSpPr>
        <p:spPr>
          <a:xfrm>
            <a:off x="6693072" y="3340505"/>
            <a:ext cx="4533965" cy="769441"/>
          </a:xfrm>
          <a:prstGeom prst="rect">
            <a:avLst/>
          </a:prstGeom>
          <a:noFill/>
        </p:spPr>
        <p:txBody>
          <a:bodyPr wrap="square" rtlCol="0">
            <a:spAutoFit/>
          </a:bodyPr>
          <a:lstStyle/>
          <a:p>
            <a:pPr algn="dist"/>
            <a:r>
              <a:rPr lang="zh-CN" altLang="en-US" sz="4400" i="1" dirty="0">
                <a:gradFill>
                  <a:gsLst>
                    <a:gs pos="0">
                      <a:srgbClr val="F5C821"/>
                    </a:gs>
                    <a:gs pos="97000">
                      <a:srgbClr val="D17522"/>
                    </a:gs>
                  </a:gsLst>
                  <a:lin ang="5400000" scaled="1"/>
                </a:gradFill>
                <a:latin typeface="造字工房力黑（非商用）常规体" pitchFamily="50" charset="-122"/>
                <a:ea typeface="造字工房力黑（非商用）常规体" pitchFamily="50" charset="-122"/>
              </a:rPr>
              <a:t>活动预算</a:t>
            </a:r>
            <a:endParaRPr lang="zh-CN" altLang="en-US" sz="4400" i="1" dirty="0">
              <a:gradFill>
                <a:gsLst>
                  <a:gs pos="0">
                    <a:srgbClr val="F5C821"/>
                  </a:gs>
                  <a:gs pos="98000">
                    <a:srgbClr val="D17522"/>
                  </a:gs>
                </a:gsLst>
                <a:lin ang="5400000" scaled="1"/>
              </a:gradFill>
              <a:latin typeface="造字工房力黑（非商用）常规体" pitchFamily="50" charset="-122"/>
              <a:ea typeface="造字工房力黑（非商用）常规体" pitchFamily="50" charset="-122"/>
            </a:endParaRPr>
          </a:p>
        </p:txBody>
      </p:sp>
    </p:spTree>
    <p:extLst>
      <p:ext uri="{BB962C8B-B14F-4D97-AF65-F5344CB8AC3E}">
        <p14:creationId xmlns:p14="http://schemas.microsoft.com/office/powerpoint/2010/main" val="59826962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13E5166-EA70-4F02-AF88-2B8D12EC1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197" y="0"/>
            <a:ext cx="4571355" cy="6858000"/>
          </a:xfrm>
          <a:prstGeom prst="rect">
            <a:avLst/>
          </a:prstGeom>
        </p:spPr>
      </p:pic>
      <p:sp>
        <p:nvSpPr>
          <p:cNvPr id="6" name="išľíďè">
            <a:extLst>
              <a:ext uri="{FF2B5EF4-FFF2-40B4-BE49-F238E27FC236}">
                <a16:creationId xmlns:a16="http://schemas.microsoft.com/office/drawing/2014/main" id="{73FEBAC4-4DF1-4E1C-BB3F-C585DA63D568}"/>
              </a:ext>
            </a:extLst>
          </p:cNvPr>
          <p:cNvSpPr/>
          <p:nvPr/>
        </p:nvSpPr>
        <p:spPr bwMode="auto">
          <a:xfrm>
            <a:off x="8476713" y="287151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7" name="iSlíďè">
            <a:extLst>
              <a:ext uri="{FF2B5EF4-FFF2-40B4-BE49-F238E27FC236}">
                <a16:creationId xmlns:a16="http://schemas.microsoft.com/office/drawing/2014/main" id="{98FB118E-200E-41BF-987F-B870703800B8}"/>
              </a:ext>
            </a:extLst>
          </p:cNvPr>
          <p:cNvSpPr txBox="1"/>
          <p:nvPr/>
        </p:nvSpPr>
        <p:spPr bwMode="auto">
          <a:xfrm>
            <a:off x="8476713" y="253713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8" name="išľíďè">
            <a:extLst>
              <a:ext uri="{FF2B5EF4-FFF2-40B4-BE49-F238E27FC236}">
                <a16:creationId xmlns:a16="http://schemas.microsoft.com/office/drawing/2014/main" id="{A4BB80D1-BB76-49BE-A8B3-C324F920FBA0}"/>
              </a:ext>
            </a:extLst>
          </p:cNvPr>
          <p:cNvSpPr/>
          <p:nvPr/>
        </p:nvSpPr>
        <p:spPr bwMode="auto">
          <a:xfrm>
            <a:off x="8476713" y="4670578"/>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9" name="iSlíďè">
            <a:extLst>
              <a:ext uri="{FF2B5EF4-FFF2-40B4-BE49-F238E27FC236}">
                <a16:creationId xmlns:a16="http://schemas.microsoft.com/office/drawing/2014/main" id="{7B9EF82D-038B-49FF-A5C6-9E05B02B2CC5}"/>
              </a:ext>
            </a:extLst>
          </p:cNvPr>
          <p:cNvSpPr txBox="1"/>
          <p:nvPr/>
        </p:nvSpPr>
        <p:spPr bwMode="auto">
          <a:xfrm>
            <a:off x="8476713" y="433620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10" name="išľíďè">
            <a:extLst>
              <a:ext uri="{FF2B5EF4-FFF2-40B4-BE49-F238E27FC236}">
                <a16:creationId xmlns:a16="http://schemas.microsoft.com/office/drawing/2014/main" id="{1318F808-070B-41B7-88B2-0C1CDB5354F3}"/>
              </a:ext>
            </a:extLst>
          </p:cNvPr>
          <p:cNvSpPr/>
          <p:nvPr/>
        </p:nvSpPr>
        <p:spPr bwMode="auto">
          <a:xfrm>
            <a:off x="1035557" y="288833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11" name="iSlíďè">
            <a:extLst>
              <a:ext uri="{FF2B5EF4-FFF2-40B4-BE49-F238E27FC236}">
                <a16:creationId xmlns:a16="http://schemas.microsoft.com/office/drawing/2014/main" id="{B793A0B0-8863-4A05-A844-BCB66DFB3B19}"/>
              </a:ext>
            </a:extLst>
          </p:cNvPr>
          <p:cNvSpPr txBox="1"/>
          <p:nvPr/>
        </p:nvSpPr>
        <p:spPr bwMode="auto">
          <a:xfrm>
            <a:off x="1376367" y="2553963"/>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r"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12" name="išľíďè">
            <a:extLst>
              <a:ext uri="{FF2B5EF4-FFF2-40B4-BE49-F238E27FC236}">
                <a16:creationId xmlns:a16="http://schemas.microsoft.com/office/drawing/2014/main" id="{FBA015FE-64CA-4CF9-BD52-F9900B67C4D4}"/>
              </a:ext>
            </a:extLst>
          </p:cNvPr>
          <p:cNvSpPr/>
          <p:nvPr/>
        </p:nvSpPr>
        <p:spPr bwMode="auto">
          <a:xfrm>
            <a:off x="1035557" y="468740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13" name="iSlíďè">
            <a:extLst>
              <a:ext uri="{FF2B5EF4-FFF2-40B4-BE49-F238E27FC236}">
                <a16:creationId xmlns:a16="http://schemas.microsoft.com/office/drawing/2014/main" id="{9E9DC88A-A5F5-4D16-A689-0DEBDC1285FB}"/>
              </a:ext>
            </a:extLst>
          </p:cNvPr>
          <p:cNvSpPr txBox="1"/>
          <p:nvPr/>
        </p:nvSpPr>
        <p:spPr bwMode="auto">
          <a:xfrm>
            <a:off x="1376367" y="4353030"/>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r"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Tree>
    <p:extLst>
      <p:ext uri="{BB962C8B-B14F-4D97-AF65-F5344CB8AC3E}">
        <p14:creationId xmlns:p14="http://schemas.microsoft.com/office/powerpoint/2010/main" val="312502667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F536AA4-0D37-4ADF-81D1-FDDEFA26F66E}"/>
              </a:ext>
            </a:extLst>
          </p:cNvPr>
          <p:cNvPicPr>
            <a:picLocks noChangeAspect="1"/>
          </p:cNvPicPr>
          <p:nvPr/>
        </p:nvPicPr>
        <p:blipFill rotWithShape="1">
          <a:blip r:embed="rId3">
            <a:extLst>
              <a:ext uri="{28A0092B-C50C-407E-A947-70E740481C1C}">
                <a14:useLocalDpi xmlns:a14="http://schemas.microsoft.com/office/drawing/2010/main" val="0"/>
              </a:ext>
            </a:extLst>
          </a:blip>
          <a:srcRect l="31111"/>
          <a:stretch/>
        </p:blipFill>
        <p:spPr>
          <a:xfrm>
            <a:off x="20" y="10"/>
            <a:ext cx="12191980" cy="6857990"/>
          </a:xfrm>
          <a:prstGeom prst="rect">
            <a:avLst/>
          </a:prstGeom>
        </p:spPr>
      </p:pic>
      <p:pic>
        <p:nvPicPr>
          <p:cNvPr id="8" name="图片 7">
            <a:extLst>
              <a:ext uri="{FF2B5EF4-FFF2-40B4-BE49-F238E27FC236}">
                <a16:creationId xmlns:a16="http://schemas.microsoft.com/office/drawing/2014/main" id="{A700BC7A-0B29-433C-BE95-F92A01E0E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698" y="1417203"/>
            <a:ext cx="1962916" cy="2322581"/>
          </a:xfrm>
          <a:prstGeom prst="rect">
            <a:avLst/>
          </a:prstGeom>
        </p:spPr>
      </p:pic>
      <p:pic>
        <p:nvPicPr>
          <p:cNvPr id="12" name="图片 11">
            <a:extLst>
              <a:ext uri="{FF2B5EF4-FFF2-40B4-BE49-F238E27FC236}">
                <a16:creationId xmlns:a16="http://schemas.microsoft.com/office/drawing/2014/main" id="{B0A82EE2-8183-4F7D-A47E-1ECAD5D983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95241" y="3556501"/>
            <a:ext cx="6801518" cy="1400175"/>
          </a:xfrm>
          <a:prstGeom prst="rect">
            <a:avLst/>
          </a:prstGeom>
        </p:spPr>
      </p:pic>
      <p:sp>
        <p:nvSpPr>
          <p:cNvPr id="13" name="文本框 12">
            <a:extLst>
              <a:ext uri="{FF2B5EF4-FFF2-40B4-BE49-F238E27FC236}">
                <a16:creationId xmlns:a16="http://schemas.microsoft.com/office/drawing/2014/main" id="{055C51D1-2A62-4785-B33F-BF4A4DD42C1D}"/>
              </a:ext>
            </a:extLst>
          </p:cNvPr>
          <p:cNvSpPr txBox="1"/>
          <p:nvPr/>
        </p:nvSpPr>
        <p:spPr>
          <a:xfrm>
            <a:off x="5694428" y="615219"/>
            <a:ext cx="1228342" cy="2123658"/>
          </a:xfrm>
          <a:prstGeom prst="rect">
            <a:avLst/>
          </a:prstGeom>
          <a:noFill/>
        </p:spPr>
        <p:txBody>
          <a:bodyPr wrap="square" rtlCol="0">
            <a:spAutoFit/>
          </a:bodyPr>
          <a:lstStyle/>
          <a:p>
            <a:r>
              <a:rPr lang="zh-CN" altLang="en-US" sz="66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目  录</a:t>
            </a:r>
          </a:p>
        </p:txBody>
      </p:sp>
      <p:sp>
        <p:nvSpPr>
          <p:cNvPr id="15" name="文本框 14">
            <a:extLst>
              <a:ext uri="{FF2B5EF4-FFF2-40B4-BE49-F238E27FC236}">
                <a16:creationId xmlns:a16="http://schemas.microsoft.com/office/drawing/2014/main" id="{287C543B-DA2E-4E75-B41E-D931DE53301B}"/>
              </a:ext>
            </a:extLst>
          </p:cNvPr>
          <p:cNvSpPr txBox="1"/>
          <p:nvPr/>
        </p:nvSpPr>
        <p:spPr>
          <a:xfrm>
            <a:off x="2102740" y="3278119"/>
            <a:ext cx="3993261" cy="461665"/>
          </a:xfrm>
          <a:prstGeom prst="rect">
            <a:avLst/>
          </a:prstGeom>
          <a:noFill/>
        </p:spPr>
        <p:txBody>
          <a:bodyPr wrap="square" rtlCol="0">
            <a:spAutoFit/>
          </a:bodyPr>
          <a:lstStyle/>
          <a:p>
            <a:r>
              <a:rPr lang="en-US" altLang="zh-CN"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01  </a:t>
            </a:r>
            <a:r>
              <a:rPr lang="zh-CN" altLang="en-US"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活动主题简介</a:t>
            </a:r>
          </a:p>
        </p:txBody>
      </p:sp>
      <p:sp>
        <p:nvSpPr>
          <p:cNvPr id="16" name="文本框 15">
            <a:extLst>
              <a:ext uri="{FF2B5EF4-FFF2-40B4-BE49-F238E27FC236}">
                <a16:creationId xmlns:a16="http://schemas.microsoft.com/office/drawing/2014/main" id="{997A1526-2438-4297-970F-128D03C17D01}"/>
              </a:ext>
            </a:extLst>
          </p:cNvPr>
          <p:cNvSpPr txBox="1"/>
          <p:nvPr/>
        </p:nvSpPr>
        <p:spPr>
          <a:xfrm>
            <a:off x="2102739" y="4548947"/>
            <a:ext cx="3993261" cy="461665"/>
          </a:xfrm>
          <a:prstGeom prst="rect">
            <a:avLst/>
          </a:prstGeom>
          <a:noFill/>
        </p:spPr>
        <p:txBody>
          <a:bodyPr wrap="square" rtlCol="0">
            <a:spAutoFit/>
          </a:bodyPr>
          <a:lstStyle/>
          <a:p>
            <a:r>
              <a:rPr lang="en-US" altLang="zh-CN"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03  </a:t>
            </a:r>
            <a:r>
              <a:rPr lang="zh-CN" altLang="en-US"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活动执行方案</a:t>
            </a:r>
          </a:p>
        </p:txBody>
      </p:sp>
      <p:sp>
        <p:nvSpPr>
          <p:cNvPr id="17" name="文本框 16">
            <a:extLst>
              <a:ext uri="{FF2B5EF4-FFF2-40B4-BE49-F238E27FC236}">
                <a16:creationId xmlns:a16="http://schemas.microsoft.com/office/drawing/2014/main" id="{3E7C1E7D-B2C5-4A40-92E0-5E742906CE86}"/>
              </a:ext>
            </a:extLst>
          </p:cNvPr>
          <p:cNvSpPr txBox="1"/>
          <p:nvPr/>
        </p:nvSpPr>
        <p:spPr>
          <a:xfrm>
            <a:off x="6573583" y="3278119"/>
            <a:ext cx="3993261" cy="461665"/>
          </a:xfrm>
          <a:prstGeom prst="rect">
            <a:avLst/>
          </a:prstGeom>
          <a:noFill/>
        </p:spPr>
        <p:txBody>
          <a:bodyPr wrap="square" rtlCol="0">
            <a:spAutoFit/>
          </a:bodyPr>
          <a:lstStyle/>
          <a:p>
            <a:r>
              <a:rPr lang="en-US" altLang="zh-CN"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02  </a:t>
            </a:r>
            <a:r>
              <a:rPr lang="zh-CN" altLang="en-US"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活动具体流程</a:t>
            </a:r>
          </a:p>
        </p:txBody>
      </p:sp>
      <p:sp>
        <p:nvSpPr>
          <p:cNvPr id="18" name="文本框 17">
            <a:extLst>
              <a:ext uri="{FF2B5EF4-FFF2-40B4-BE49-F238E27FC236}">
                <a16:creationId xmlns:a16="http://schemas.microsoft.com/office/drawing/2014/main" id="{A8EB57BE-A152-4CA7-9FE4-1B2B1E3FEA6B}"/>
              </a:ext>
            </a:extLst>
          </p:cNvPr>
          <p:cNvSpPr txBox="1"/>
          <p:nvPr/>
        </p:nvSpPr>
        <p:spPr>
          <a:xfrm>
            <a:off x="6573582" y="4548947"/>
            <a:ext cx="3993261" cy="461665"/>
          </a:xfrm>
          <a:prstGeom prst="rect">
            <a:avLst/>
          </a:prstGeom>
          <a:noFill/>
        </p:spPr>
        <p:txBody>
          <a:bodyPr wrap="square" rtlCol="0">
            <a:spAutoFit/>
          </a:bodyPr>
          <a:lstStyle/>
          <a:p>
            <a:r>
              <a:rPr lang="en-US" altLang="zh-CN"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04  </a:t>
            </a:r>
            <a:r>
              <a:rPr lang="zh-CN" altLang="en-US" sz="2400"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活动预算</a:t>
            </a:r>
          </a:p>
        </p:txBody>
      </p:sp>
      <p:pic>
        <p:nvPicPr>
          <p:cNvPr id="19" name="图片 18">
            <a:extLst>
              <a:ext uri="{FF2B5EF4-FFF2-40B4-BE49-F238E27FC236}">
                <a16:creationId xmlns:a16="http://schemas.microsoft.com/office/drawing/2014/main" id="{FDE66EC4-643B-4673-8ED3-6E68E92D6C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1917" y="835772"/>
            <a:ext cx="3154686" cy="4120904"/>
          </a:xfrm>
          <a:prstGeom prst="rect">
            <a:avLst/>
          </a:prstGeom>
        </p:spPr>
      </p:pic>
    </p:spTree>
    <p:extLst>
      <p:ext uri="{BB962C8B-B14F-4D97-AF65-F5344CB8AC3E}">
        <p14:creationId xmlns:p14="http://schemas.microsoft.com/office/powerpoint/2010/main" val="17514103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3086B75-0F37-4690-8053-D2796AD63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975" y="-4651"/>
            <a:ext cx="1679100" cy="2631167"/>
          </a:xfrm>
          <a:prstGeom prst="rect">
            <a:avLst/>
          </a:prstGeom>
        </p:spPr>
      </p:pic>
      <p:sp>
        <p:nvSpPr>
          <p:cNvPr id="5" name="Oval 4">
            <a:extLst>
              <a:ext uri="{FF2B5EF4-FFF2-40B4-BE49-F238E27FC236}">
                <a16:creationId xmlns:a16="http://schemas.microsoft.com/office/drawing/2014/main" id="{45992984-5501-447A-992F-CD5364C98701}"/>
              </a:ext>
            </a:extLst>
          </p:cNvPr>
          <p:cNvSpPr/>
          <p:nvPr/>
        </p:nvSpPr>
        <p:spPr>
          <a:xfrm>
            <a:off x="9372364" y="2276872"/>
            <a:ext cx="1195222" cy="1195217"/>
          </a:xfrm>
          <a:prstGeom prst="ellipse">
            <a:avLst/>
          </a:prstGeom>
          <a:gradFill>
            <a:gsLst>
              <a:gs pos="0">
                <a:srgbClr val="F5C821"/>
              </a:gs>
              <a:gs pos="100000">
                <a:srgbClr val="D17522"/>
              </a:gs>
            </a:gsLst>
            <a:lin ang="13200000" scaled="0"/>
          </a:gradFill>
          <a:ln>
            <a:no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u="sng" dirty="0">
              <a:solidFill>
                <a:srgbClr val="F5C821"/>
              </a:solidFill>
              <a:ea typeface="微软雅黑" pitchFamily="34" charset="-122"/>
              <a:sym typeface="+mn-lt"/>
            </a:endParaRPr>
          </a:p>
        </p:txBody>
      </p:sp>
      <p:grpSp>
        <p:nvGrpSpPr>
          <p:cNvPr id="6" name="Group 77">
            <a:extLst>
              <a:ext uri="{FF2B5EF4-FFF2-40B4-BE49-F238E27FC236}">
                <a16:creationId xmlns:a16="http://schemas.microsoft.com/office/drawing/2014/main" id="{43C8508E-1435-407E-8C10-58CD550F3F1F}"/>
              </a:ext>
            </a:extLst>
          </p:cNvPr>
          <p:cNvGrpSpPr/>
          <p:nvPr/>
        </p:nvGrpSpPr>
        <p:grpSpPr>
          <a:xfrm>
            <a:off x="8903095" y="3807737"/>
            <a:ext cx="2133763" cy="1594626"/>
            <a:chOff x="1854436" y="3994615"/>
            <a:chExt cx="2133762" cy="1594625"/>
          </a:xfrm>
          <a:solidFill>
            <a:schemeClr val="bg1">
              <a:lumMod val="65000"/>
            </a:schemeClr>
          </a:solidFill>
        </p:grpSpPr>
        <p:sp>
          <p:nvSpPr>
            <p:cNvPr id="8" name="Freeform: Shape 79">
              <a:extLst>
                <a:ext uri="{FF2B5EF4-FFF2-40B4-BE49-F238E27FC236}">
                  <a16:creationId xmlns:a16="http://schemas.microsoft.com/office/drawing/2014/main" id="{A8ABEB1E-76AF-4027-913A-863AFEFF8FD9}"/>
                </a:ext>
              </a:extLst>
            </p:cNvPr>
            <p:cNvSpPr>
              <a:spLocks/>
            </p:cNvSpPr>
            <p:nvPr/>
          </p:nvSpPr>
          <p:spPr bwMode="auto">
            <a:xfrm>
              <a:off x="1854436" y="3994615"/>
              <a:ext cx="118572" cy="1594625"/>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9" name="Freeform: Shape 80">
              <a:extLst>
                <a:ext uri="{FF2B5EF4-FFF2-40B4-BE49-F238E27FC236}">
                  <a16:creationId xmlns:a16="http://schemas.microsoft.com/office/drawing/2014/main" id="{CED0ACB7-B213-4C3B-9956-5C0CCF6C0FF4}"/>
                </a:ext>
              </a:extLst>
            </p:cNvPr>
            <p:cNvSpPr>
              <a:spLocks/>
            </p:cNvSpPr>
            <p:nvPr/>
          </p:nvSpPr>
          <p:spPr bwMode="auto">
            <a:xfrm>
              <a:off x="3867140" y="3994615"/>
              <a:ext cx="121058" cy="1594625"/>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grpSp>
      <p:sp>
        <p:nvSpPr>
          <p:cNvPr id="7" name="Freeform: Shape 81">
            <a:extLst>
              <a:ext uri="{FF2B5EF4-FFF2-40B4-BE49-F238E27FC236}">
                <a16:creationId xmlns:a16="http://schemas.microsoft.com/office/drawing/2014/main" id="{B20D9D6E-F99A-40CC-8587-D33A063C3326}"/>
              </a:ext>
            </a:extLst>
          </p:cNvPr>
          <p:cNvSpPr>
            <a:spLocks/>
          </p:cNvSpPr>
          <p:nvPr/>
        </p:nvSpPr>
        <p:spPr bwMode="auto">
          <a:xfrm>
            <a:off x="9714426" y="2575987"/>
            <a:ext cx="568775" cy="568775"/>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algn="ctr"/>
            <a:endParaRPr sz="2400">
              <a:solidFill>
                <a:srgbClr val="F5C821"/>
              </a:solidFill>
              <a:cs typeface="+mn-ea"/>
              <a:sym typeface="+mn-lt"/>
            </a:endParaRPr>
          </a:p>
        </p:txBody>
      </p:sp>
      <p:sp>
        <p:nvSpPr>
          <p:cNvPr id="11" name="Oval 1">
            <a:extLst>
              <a:ext uri="{FF2B5EF4-FFF2-40B4-BE49-F238E27FC236}">
                <a16:creationId xmlns:a16="http://schemas.microsoft.com/office/drawing/2014/main" id="{92E990E0-9AA9-4394-B672-2561FB03B150}"/>
              </a:ext>
            </a:extLst>
          </p:cNvPr>
          <p:cNvSpPr/>
          <p:nvPr/>
        </p:nvSpPr>
        <p:spPr>
          <a:xfrm>
            <a:off x="1892583" y="2276872"/>
            <a:ext cx="1195222" cy="1195217"/>
          </a:xfrm>
          <a:prstGeom prst="ellipse">
            <a:avLst/>
          </a:prstGeom>
          <a:gradFill>
            <a:gsLst>
              <a:gs pos="0">
                <a:srgbClr val="F5C821"/>
              </a:gs>
              <a:gs pos="100000">
                <a:srgbClr val="D17522"/>
              </a:gs>
            </a:gsLst>
            <a:lin ang="13200000" scaled="0"/>
          </a:gradFill>
          <a:ln>
            <a:no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u="sng" dirty="0">
              <a:solidFill>
                <a:srgbClr val="F5C821"/>
              </a:solidFill>
              <a:ea typeface="微软雅黑" pitchFamily="34" charset="-122"/>
              <a:sym typeface="+mn-lt"/>
            </a:endParaRPr>
          </a:p>
        </p:txBody>
      </p:sp>
      <p:grpSp>
        <p:nvGrpSpPr>
          <p:cNvPr id="12" name="Group 54">
            <a:extLst>
              <a:ext uri="{FF2B5EF4-FFF2-40B4-BE49-F238E27FC236}">
                <a16:creationId xmlns:a16="http://schemas.microsoft.com/office/drawing/2014/main" id="{EE3DB46D-C01E-4936-AA45-08D6A644FBC0}"/>
              </a:ext>
            </a:extLst>
          </p:cNvPr>
          <p:cNvGrpSpPr/>
          <p:nvPr/>
        </p:nvGrpSpPr>
        <p:grpSpPr>
          <a:xfrm>
            <a:off x="1423312" y="3807737"/>
            <a:ext cx="2133763" cy="1594626"/>
            <a:chOff x="1854436" y="3994615"/>
            <a:chExt cx="2133762" cy="1594625"/>
          </a:xfrm>
          <a:solidFill>
            <a:schemeClr val="bg1">
              <a:lumMod val="65000"/>
            </a:schemeClr>
          </a:solidFill>
        </p:grpSpPr>
        <p:sp>
          <p:nvSpPr>
            <p:cNvPr id="14" name="Freeform: Shape 10">
              <a:extLst>
                <a:ext uri="{FF2B5EF4-FFF2-40B4-BE49-F238E27FC236}">
                  <a16:creationId xmlns:a16="http://schemas.microsoft.com/office/drawing/2014/main" id="{8978A353-D7E8-43A5-9F09-ECCA9992EBC4}"/>
                </a:ext>
              </a:extLst>
            </p:cNvPr>
            <p:cNvSpPr>
              <a:spLocks/>
            </p:cNvSpPr>
            <p:nvPr/>
          </p:nvSpPr>
          <p:spPr bwMode="auto">
            <a:xfrm>
              <a:off x="1854436" y="3994615"/>
              <a:ext cx="118572" cy="1594625"/>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15" name="Freeform: Shape 11">
              <a:extLst>
                <a:ext uri="{FF2B5EF4-FFF2-40B4-BE49-F238E27FC236}">
                  <a16:creationId xmlns:a16="http://schemas.microsoft.com/office/drawing/2014/main" id="{DE445D0D-F16D-4058-91BB-6B2B6E854096}"/>
                </a:ext>
              </a:extLst>
            </p:cNvPr>
            <p:cNvSpPr>
              <a:spLocks/>
            </p:cNvSpPr>
            <p:nvPr/>
          </p:nvSpPr>
          <p:spPr bwMode="auto">
            <a:xfrm>
              <a:off x="3867140" y="3994615"/>
              <a:ext cx="121058" cy="1594625"/>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grpSp>
      <p:sp>
        <p:nvSpPr>
          <p:cNvPr id="13" name="Freeform: Shape 82">
            <a:extLst>
              <a:ext uri="{FF2B5EF4-FFF2-40B4-BE49-F238E27FC236}">
                <a16:creationId xmlns:a16="http://schemas.microsoft.com/office/drawing/2014/main" id="{2FA6CB6C-8DE7-49F1-9057-4403806DD59C}"/>
              </a:ext>
            </a:extLst>
          </p:cNvPr>
          <p:cNvSpPr>
            <a:spLocks/>
          </p:cNvSpPr>
          <p:nvPr/>
        </p:nvSpPr>
        <p:spPr bwMode="auto">
          <a:xfrm>
            <a:off x="2189128" y="2575987"/>
            <a:ext cx="568775" cy="568775"/>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algn="ctr"/>
            <a:endParaRPr sz="2400">
              <a:solidFill>
                <a:srgbClr val="F5C821"/>
              </a:solidFill>
              <a:cs typeface="+mn-ea"/>
              <a:sym typeface="+mn-lt"/>
            </a:endParaRPr>
          </a:p>
        </p:txBody>
      </p:sp>
      <p:sp>
        <p:nvSpPr>
          <p:cNvPr id="17" name="Oval 3">
            <a:extLst>
              <a:ext uri="{FF2B5EF4-FFF2-40B4-BE49-F238E27FC236}">
                <a16:creationId xmlns:a16="http://schemas.microsoft.com/office/drawing/2014/main" id="{86668629-8D50-4F2C-A836-2F8651932481}"/>
              </a:ext>
            </a:extLst>
          </p:cNvPr>
          <p:cNvSpPr/>
          <p:nvPr/>
        </p:nvSpPr>
        <p:spPr>
          <a:xfrm>
            <a:off x="4361271" y="2276872"/>
            <a:ext cx="1195222" cy="1195217"/>
          </a:xfrm>
          <a:prstGeom prst="ellipse">
            <a:avLst/>
          </a:prstGeom>
          <a:gradFill>
            <a:gsLst>
              <a:gs pos="0">
                <a:srgbClr val="F5C821"/>
              </a:gs>
              <a:gs pos="100000">
                <a:srgbClr val="D17522"/>
              </a:gs>
            </a:gsLst>
            <a:lin ang="13200000" scaled="0"/>
          </a:gradFill>
          <a:ln>
            <a:no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u="sng">
              <a:solidFill>
                <a:srgbClr val="F5C821"/>
              </a:solidFill>
              <a:ea typeface="微软雅黑" pitchFamily="34" charset="-122"/>
              <a:sym typeface="+mn-lt"/>
            </a:endParaRPr>
          </a:p>
        </p:txBody>
      </p:sp>
      <p:grpSp>
        <p:nvGrpSpPr>
          <p:cNvPr id="18" name="Group 67">
            <a:extLst>
              <a:ext uri="{FF2B5EF4-FFF2-40B4-BE49-F238E27FC236}">
                <a16:creationId xmlns:a16="http://schemas.microsoft.com/office/drawing/2014/main" id="{2C6E040C-A6B3-411C-913B-3DD063B23BEF}"/>
              </a:ext>
            </a:extLst>
          </p:cNvPr>
          <p:cNvGrpSpPr/>
          <p:nvPr/>
        </p:nvGrpSpPr>
        <p:grpSpPr>
          <a:xfrm>
            <a:off x="3860440" y="3807737"/>
            <a:ext cx="2133763" cy="1594626"/>
            <a:chOff x="1854436" y="3994615"/>
            <a:chExt cx="2133762" cy="1594625"/>
          </a:xfrm>
          <a:solidFill>
            <a:schemeClr val="bg1">
              <a:lumMod val="65000"/>
            </a:schemeClr>
          </a:solidFill>
        </p:grpSpPr>
        <p:sp>
          <p:nvSpPr>
            <p:cNvPr id="20" name="Freeform: Shape 69">
              <a:extLst>
                <a:ext uri="{FF2B5EF4-FFF2-40B4-BE49-F238E27FC236}">
                  <a16:creationId xmlns:a16="http://schemas.microsoft.com/office/drawing/2014/main" id="{35117ED4-EF9F-4663-ACB4-A3B06AF05807}"/>
                </a:ext>
              </a:extLst>
            </p:cNvPr>
            <p:cNvSpPr>
              <a:spLocks/>
            </p:cNvSpPr>
            <p:nvPr/>
          </p:nvSpPr>
          <p:spPr bwMode="auto">
            <a:xfrm>
              <a:off x="1854436" y="3994615"/>
              <a:ext cx="118572" cy="1594625"/>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21" name="Freeform: Shape 70">
              <a:extLst>
                <a:ext uri="{FF2B5EF4-FFF2-40B4-BE49-F238E27FC236}">
                  <a16:creationId xmlns:a16="http://schemas.microsoft.com/office/drawing/2014/main" id="{02251417-55E1-4C2F-ADA6-FE75161DF83F}"/>
                </a:ext>
              </a:extLst>
            </p:cNvPr>
            <p:cNvSpPr>
              <a:spLocks/>
            </p:cNvSpPr>
            <p:nvPr/>
          </p:nvSpPr>
          <p:spPr bwMode="auto">
            <a:xfrm>
              <a:off x="3867140" y="3994615"/>
              <a:ext cx="121058" cy="1594625"/>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grpSp>
      <p:sp>
        <p:nvSpPr>
          <p:cNvPr id="19" name="Freeform: Shape 83">
            <a:extLst>
              <a:ext uri="{FF2B5EF4-FFF2-40B4-BE49-F238E27FC236}">
                <a16:creationId xmlns:a16="http://schemas.microsoft.com/office/drawing/2014/main" id="{648A6818-0FB9-4FA1-A613-6CF065F873BF}"/>
              </a:ext>
            </a:extLst>
          </p:cNvPr>
          <p:cNvSpPr>
            <a:spLocks/>
          </p:cNvSpPr>
          <p:nvPr/>
        </p:nvSpPr>
        <p:spPr bwMode="auto">
          <a:xfrm>
            <a:off x="4673285" y="2575987"/>
            <a:ext cx="568775" cy="568775"/>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algn="ctr"/>
            <a:endParaRPr sz="2400">
              <a:solidFill>
                <a:srgbClr val="F5C821"/>
              </a:solidFill>
              <a:cs typeface="+mn-ea"/>
              <a:sym typeface="+mn-lt"/>
            </a:endParaRPr>
          </a:p>
        </p:txBody>
      </p:sp>
      <p:sp>
        <p:nvSpPr>
          <p:cNvPr id="23" name="Oval 2">
            <a:extLst>
              <a:ext uri="{FF2B5EF4-FFF2-40B4-BE49-F238E27FC236}">
                <a16:creationId xmlns:a16="http://schemas.microsoft.com/office/drawing/2014/main" id="{30743213-E5BD-432E-A540-953319A6001E}"/>
              </a:ext>
            </a:extLst>
          </p:cNvPr>
          <p:cNvSpPr/>
          <p:nvPr/>
        </p:nvSpPr>
        <p:spPr>
          <a:xfrm>
            <a:off x="6831566" y="2276872"/>
            <a:ext cx="1195222" cy="1195217"/>
          </a:xfrm>
          <a:prstGeom prst="ellipse">
            <a:avLst/>
          </a:prstGeom>
          <a:gradFill>
            <a:gsLst>
              <a:gs pos="0">
                <a:srgbClr val="F5C821"/>
              </a:gs>
              <a:gs pos="100000">
                <a:srgbClr val="D17522"/>
              </a:gs>
            </a:gsLst>
            <a:lin ang="13200000" scaled="0"/>
          </a:gradFill>
          <a:ln>
            <a:no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u="sng">
              <a:solidFill>
                <a:srgbClr val="F5C821"/>
              </a:solidFill>
              <a:ea typeface="微软雅黑" pitchFamily="34" charset="-122"/>
              <a:sym typeface="+mn-lt"/>
            </a:endParaRPr>
          </a:p>
        </p:txBody>
      </p:sp>
      <p:grpSp>
        <p:nvGrpSpPr>
          <p:cNvPr id="24" name="Group 72">
            <a:extLst>
              <a:ext uri="{FF2B5EF4-FFF2-40B4-BE49-F238E27FC236}">
                <a16:creationId xmlns:a16="http://schemas.microsoft.com/office/drawing/2014/main" id="{AB6D5B7C-6B40-4455-A1F6-9131F686CAAF}"/>
              </a:ext>
            </a:extLst>
          </p:cNvPr>
          <p:cNvGrpSpPr/>
          <p:nvPr/>
        </p:nvGrpSpPr>
        <p:grpSpPr>
          <a:xfrm>
            <a:off x="6362295" y="3807737"/>
            <a:ext cx="2133763" cy="1594626"/>
            <a:chOff x="1854436" y="3994615"/>
            <a:chExt cx="2133762" cy="1594625"/>
          </a:xfrm>
          <a:solidFill>
            <a:schemeClr val="bg1">
              <a:lumMod val="65000"/>
            </a:schemeClr>
          </a:solidFill>
        </p:grpSpPr>
        <p:sp>
          <p:nvSpPr>
            <p:cNvPr id="26" name="Freeform: Shape 74">
              <a:extLst>
                <a:ext uri="{FF2B5EF4-FFF2-40B4-BE49-F238E27FC236}">
                  <a16:creationId xmlns:a16="http://schemas.microsoft.com/office/drawing/2014/main" id="{3D9F1F08-D926-4673-B0D0-401E92EE4008}"/>
                </a:ext>
              </a:extLst>
            </p:cNvPr>
            <p:cNvSpPr>
              <a:spLocks/>
            </p:cNvSpPr>
            <p:nvPr/>
          </p:nvSpPr>
          <p:spPr bwMode="auto">
            <a:xfrm>
              <a:off x="1854436" y="3994615"/>
              <a:ext cx="118572" cy="1594625"/>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27" name="Freeform: Shape 75">
              <a:extLst>
                <a:ext uri="{FF2B5EF4-FFF2-40B4-BE49-F238E27FC236}">
                  <a16:creationId xmlns:a16="http://schemas.microsoft.com/office/drawing/2014/main" id="{7040842F-FDEA-4320-921A-9BC1B4F408B3}"/>
                </a:ext>
              </a:extLst>
            </p:cNvPr>
            <p:cNvSpPr>
              <a:spLocks/>
            </p:cNvSpPr>
            <p:nvPr/>
          </p:nvSpPr>
          <p:spPr bwMode="auto">
            <a:xfrm>
              <a:off x="3867140" y="3994615"/>
              <a:ext cx="121058" cy="1594625"/>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grpFill/>
            <a:ln w="9525">
              <a:noFill/>
              <a:round/>
              <a:headEnd/>
              <a:tailEnd/>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cs typeface="+mn-ea"/>
                <a:sym typeface="+mn-lt"/>
              </a:endParaRPr>
            </a:p>
          </p:txBody>
        </p:sp>
      </p:grpSp>
      <p:sp>
        <p:nvSpPr>
          <p:cNvPr id="25" name="Freeform: Shape 84">
            <a:extLst>
              <a:ext uri="{FF2B5EF4-FFF2-40B4-BE49-F238E27FC236}">
                <a16:creationId xmlns:a16="http://schemas.microsoft.com/office/drawing/2014/main" id="{4E62DEEC-F031-44A8-A5BE-CE624ABF1674}"/>
              </a:ext>
            </a:extLst>
          </p:cNvPr>
          <p:cNvSpPr>
            <a:spLocks/>
          </p:cNvSpPr>
          <p:nvPr/>
        </p:nvSpPr>
        <p:spPr bwMode="auto">
          <a:xfrm>
            <a:off x="7136416" y="2575987"/>
            <a:ext cx="568775" cy="56877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sz="2400">
              <a:solidFill>
                <a:srgbClr val="F5C821"/>
              </a:solidFill>
              <a:cs typeface="+mn-ea"/>
              <a:sym typeface="+mn-lt"/>
            </a:endParaRPr>
          </a:p>
        </p:txBody>
      </p:sp>
      <p:sp>
        <p:nvSpPr>
          <p:cNvPr id="28" name="išľíďè">
            <a:extLst>
              <a:ext uri="{FF2B5EF4-FFF2-40B4-BE49-F238E27FC236}">
                <a16:creationId xmlns:a16="http://schemas.microsoft.com/office/drawing/2014/main" id="{7DD98DAD-6522-4716-93DD-A446AB9A96ED}"/>
              </a:ext>
            </a:extLst>
          </p:cNvPr>
          <p:cNvSpPr/>
          <p:nvPr/>
        </p:nvSpPr>
        <p:spPr bwMode="auto">
          <a:xfrm>
            <a:off x="1616389" y="4341295"/>
            <a:ext cx="179747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29" name="iSlíďè">
            <a:extLst>
              <a:ext uri="{FF2B5EF4-FFF2-40B4-BE49-F238E27FC236}">
                <a16:creationId xmlns:a16="http://schemas.microsoft.com/office/drawing/2014/main" id="{776BEE61-35FF-48E8-B4EF-75352F92C371}"/>
              </a:ext>
            </a:extLst>
          </p:cNvPr>
          <p:cNvSpPr txBox="1"/>
          <p:nvPr/>
        </p:nvSpPr>
        <p:spPr bwMode="auto">
          <a:xfrm>
            <a:off x="1436734" y="4013968"/>
            <a:ext cx="2195830" cy="37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ctr"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30" name="išľíďè">
            <a:extLst>
              <a:ext uri="{FF2B5EF4-FFF2-40B4-BE49-F238E27FC236}">
                <a16:creationId xmlns:a16="http://schemas.microsoft.com/office/drawing/2014/main" id="{E9A3491F-59BC-4FF4-A7F8-B9324328808C}"/>
              </a:ext>
            </a:extLst>
          </p:cNvPr>
          <p:cNvSpPr/>
          <p:nvPr/>
        </p:nvSpPr>
        <p:spPr bwMode="auto">
          <a:xfrm>
            <a:off x="4035593" y="4341295"/>
            <a:ext cx="179747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31" name="iSlíďè">
            <a:extLst>
              <a:ext uri="{FF2B5EF4-FFF2-40B4-BE49-F238E27FC236}">
                <a16:creationId xmlns:a16="http://schemas.microsoft.com/office/drawing/2014/main" id="{2A0138C1-CC2E-4225-B299-4A960F3690E3}"/>
              </a:ext>
            </a:extLst>
          </p:cNvPr>
          <p:cNvSpPr txBox="1"/>
          <p:nvPr/>
        </p:nvSpPr>
        <p:spPr bwMode="auto">
          <a:xfrm>
            <a:off x="3855938" y="4013968"/>
            <a:ext cx="2195830" cy="37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ctr"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32" name="išľíďè">
            <a:extLst>
              <a:ext uri="{FF2B5EF4-FFF2-40B4-BE49-F238E27FC236}">
                <a16:creationId xmlns:a16="http://schemas.microsoft.com/office/drawing/2014/main" id="{B9C25AA0-B2A5-4908-968B-F198E87A4BA1}"/>
              </a:ext>
            </a:extLst>
          </p:cNvPr>
          <p:cNvSpPr/>
          <p:nvPr/>
        </p:nvSpPr>
        <p:spPr bwMode="auto">
          <a:xfrm>
            <a:off x="6602463" y="4341295"/>
            <a:ext cx="179747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33" name="iSlíďè">
            <a:extLst>
              <a:ext uri="{FF2B5EF4-FFF2-40B4-BE49-F238E27FC236}">
                <a16:creationId xmlns:a16="http://schemas.microsoft.com/office/drawing/2014/main" id="{CD5D7F30-B87B-48C8-9E54-48A46FE031F2}"/>
              </a:ext>
            </a:extLst>
          </p:cNvPr>
          <p:cNvSpPr txBox="1"/>
          <p:nvPr/>
        </p:nvSpPr>
        <p:spPr bwMode="auto">
          <a:xfrm>
            <a:off x="6422808" y="4013968"/>
            <a:ext cx="2195830" cy="37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ctr"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
        <p:nvSpPr>
          <p:cNvPr id="34" name="išľíďè">
            <a:extLst>
              <a:ext uri="{FF2B5EF4-FFF2-40B4-BE49-F238E27FC236}">
                <a16:creationId xmlns:a16="http://schemas.microsoft.com/office/drawing/2014/main" id="{585E4866-38DC-46A0-8F27-2ED1CE698348}"/>
              </a:ext>
            </a:extLst>
          </p:cNvPr>
          <p:cNvSpPr/>
          <p:nvPr/>
        </p:nvSpPr>
        <p:spPr bwMode="auto">
          <a:xfrm>
            <a:off x="9051715" y="4341295"/>
            <a:ext cx="179747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a:t>
            </a: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35" name="iSlíďè">
            <a:extLst>
              <a:ext uri="{FF2B5EF4-FFF2-40B4-BE49-F238E27FC236}">
                <a16:creationId xmlns:a16="http://schemas.microsoft.com/office/drawing/2014/main" id="{5AC23AC6-59AE-41F1-AC3B-0F750834E2BA}"/>
              </a:ext>
            </a:extLst>
          </p:cNvPr>
          <p:cNvSpPr txBox="1"/>
          <p:nvPr/>
        </p:nvSpPr>
        <p:spPr bwMode="auto">
          <a:xfrm>
            <a:off x="8872060" y="4013968"/>
            <a:ext cx="2195830" cy="37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ctr" defTabSz="913765" rtl="0" eaLnBrk="1" fontAlgn="auto" latinLnBrk="0" hangingPunct="1">
              <a:spcBef>
                <a:spcPct val="0"/>
              </a:spcBef>
              <a:spcAft>
                <a:spcPts val="0"/>
              </a:spcAft>
              <a:buClrTx/>
              <a:buSzTx/>
              <a:buFontTx/>
              <a:buNone/>
              <a:defRPr/>
            </a:pPr>
            <a:r>
              <a:rPr kumimoji="0" lang="zh-CN" altLang="en-US" sz="16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Tree>
    <p:extLst>
      <p:ext uri="{BB962C8B-B14F-4D97-AF65-F5344CB8AC3E}">
        <p14:creationId xmlns:p14="http://schemas.microsoft.com/office/powerpoint/2010/main" val="240194484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7">
            <a:extLst>
              <a:ext uri="{FF2B5EF4-FFF2-40B4-BE49-F238E27FC236}">
                <a16:creationId xmlns:a16="http://schemas.microsoft.com/office/drawing/2014/main" id="{84F272EE-708E-476D-ABA7-1B5CC3C17024}"/>
              </a:ext>
            </a:extLst>
          </p:cNvPr>
          <p:cNvSpPr/>
          <p:nvPr/>
        </p:nvSpPr>
        <p:spPr bwMode="auto">
          <a:xfrm>
            <a:off x="8022287" y="3265768"/>
            <a:ext cx="3162279" cy="1482040"/>
          </a:xfrm>
          <a:prstGeom prst="rightArrow">
            <a:avLst>
              <a:gd name="adj1" fmla="val 67746"/>
              <a:gd name="adj2" fmla="val 40105"/>
            </a:avLst>
          </a:prstGeom>
          <a:gradFill>
            <a:gsLst>
              <a:gs pos="0">
                <a:srgbClr val="F5C821"/>
              </a:gs>
              <a:gs pos="100000">
                <a:srgbClr val="D17522"/>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lnSpc>
                <a:spcPct val="120000"/>
              </a:lnSpc>
              <a:defRPr/>
            </a:pPr>
            <a:endParaRPr lang="zh-CN" altLang="en-US" sz="1733" b="1" dirty="0">
              <a:solidFill>
                <a:srgbClr val="F5C821"/>
              </a:solidFill>
              <a:effectLst>
                <a:reflection blurRad="6350" stA="55000" endA="300" endPos="45500" dir="5400000" sy="-100000" algn="bl" rotWithShape="0"/>
              </a:effectLst>
              <a:latin typeface="方正黑体简体" panose="02010601030101010101" pitchFamily="2" charset="-122"/>
              <a:ea typeface="方正黑体简体" panose="02010601030101010101" pitchFamily="2" charset="-122"/>
            </a:endParaRPr>
          </a:p>
        </p:txBody>
      </p:sp>
      <p:sp>
        <p:nvSpPr>
          <p:cNvPr id="3" name="矩形 4">
            <a:extLst>
              <a:ext uri="{FF2B5EF4-FFF2-40B4-BE49-F238E27FC236}">
                <a16:creationId xmlns:a16="http://schemas.microsoft.com/office/drawing/2014/main" id="{E90F3532-2EB7-45EF-8B14-736F3A4C315F}"/>
              </a:ext>
            </a:extLst>
          </p:cNvPr>
          <p:cNvSpPr/>
          <p:nvPr/>
        </p:nvSpPr>
        <p:spPr bwMode="auto">
          <a:xfrm>
            <a:off x="8002290" y="3499775"/>
            <a:ext cx="1234108" cy="148004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lnSpc>
                <a:spcPct val="120000"/>
              </a:lnSpc>
              <a:defRPr/>
            </a:pPr>
            <a:endParaRPr lang="zh-CN" altLang="en-US" sz="1067" dirty="0">
              <a:solidFill>
                <a:srgbClr val="F5C821"/>
              </a:solidFill>
              <a:effectLst>
                <a:reflection blurRad="6350" stA="55000" endA="300" endPos="45500" dir="5400000" sy="-100000" algn="bl" rotWithShape="0"/>
              </a:effectLst>
              <a:latin typeface="方正黑体简体" panose="02010601030101010101" pitchFamily="2" charset="-122"/>
              <a:ea typeface="方正黑体简体" panose="02010601030101010101" pitchFamily="2" charset="-122"/>
            </a:endParaRPr>
          </a:p>
        </p:txBody>
      </p:sp>
      <p:sp>
        <p:nvSpPr>
          <p:cNvPr id="4" name="矩形 3">
            <a:extLst>
              <a:ext uri="{FF2B5EF4-FFF2-40B4-BE49-F238E27FC236}">
                <a16:creationId xmlns:a16="http://schemas.microsoft.com/office/drawing/2014/main" id="{CC66E8EA-0612-4BD8-947B-156D0E6262AD}"/>
              </a:ext>
            </a:extLst>
          </p:cNvPr>
          <p:cNvSpPr/>
          <p:nvPr/>
        </p:nvSpPr>
        <p:spPr bwMode="auto">
          <a:xfrm>
            <a:off x="6638163" y="4059794"/>
            <a:ext cx="2598229" cy="934025"/>
          </a:xfrm>
          <a:prstGeom prst="rect">
            <a:avLst/>
          </a:prstGeom>
          <a:gradFill>
            <a:gsLst>
              <a:gs pos="0">
                <a:srgbClr val="F5C821"/>
              </a:gs>
              <a:gs pos="100000">
                <a:srgbClr val="D17522"/>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lnSpc>
                <a:spcPct val="120000"/>
              </a:lnSpc>
              <a:defRPr/>
            </a:pPr>
            <a:endParaRPr lang="zh-CN" altLang="en-US" sz="1733" b="1" dirty="0">
              <a:solidFill>
                <a:srgbClr val="F5C821"/>
              </a:solidFill>
              <a:effectLst>
                <a:reflection blurRad="6350" stA="55000" endA="300" endPos="45500" dir="5400000" sy="-100000" algn="bl" rotWithShape="0"/>
              </a:effectLst>
              <a:latin typeface="方正黑体简体" panose="02010601030101010101" pitchFamily="2" charset="-122"/>
              <a:ea typeface="方正黑体简体" panose="02010601030101010101" pitchFamily="2" charset="-122"/>
            </a:endParaRPr>
          </a:p>
        </p:txBody>
      </p:sp>
      <p:sp>
        <p:nvSpPr>
          <p:cNvPr id="5" name="矩形 4">
            <a:extLst>
              <a:ext uri="{FF2B5EF4-FFF2-40B4-BE49-F238E27FC236}">
                <a16:creationId xmlns:a16="http://schemas.microsoft.com/office/drawing/2014/main" id="{262B2379-5CDA-478D-9B3C-CCF3ECEB8EBC}"/>
              </a:ext>
            </a:extLst>
          </p:cNvPr>
          <p:cNvSpPr/>
          <p:nvPr/>
        </p:nvSpPr>
        <p:spPr bwMode="auto">
          <a:xfrm>
            <a:off x="6624163" y="4065792"/>
            <a:ext cx="1234109" cy="148004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lnSpc>
                <a:spcPct val="120000"/>
              </a:lnSpc>
              <a:defRPr/>
            </a:pPr>
            <a:endParaRPr lang="zh-CN" altLang="en-US" sz="1067" dirty="0">
              <a:solidFill>
                <a:srgbClr val="F5C821"/>
              </a:solidFill>
              <a:effectLst>
                <a:reflection blurRad="6350" stA="55000" endA="300" endPos="45500" dir="5400000" sy="-100000" algn="bl" rotWithShape="0"/>
              </a:effectLst>
              <a:latin typeface="方正黑体简体" panose="02010601030101010101" pitchFamily="2" charset="-122"/>
              <a:ea typeface="方正黑体简体" panose="02010601030101010101" pitchFamily="2" charset="-122"/>
            </a:endParaRPr>
          </a:p>
        </p:txBody>
      </p:sp>
      <p:sp>
        <p:nvSpPr>
          <p:cNvPr id="6" name="矩形 5">
            <a:extLst>
              <a:ext uri="{FF2B5EF4-FFF2-40B4-BE49-F238E27FC236}">
                <a16:creationId xmlns:a16="http://schemas.microsoft.com/office/drawing/2014/main" id="{FC111F15-E6BD-4B5F-A7EA-ED56EDC25624}"/>
              </a:ext>
            </a:extLst>
          </p:cNvPr>
          <p:cNvSpPr/>
          <p:nvPr/>
        </p:nvSpPr>
        <p:spPr bwMode="auto">
          <a:xfrm>
            <a:off x="5262043" y="4633810"/>
            <a:ext cx="2596229" cy="934025"/>
          </a:xfrm>
          <a:prstGeom prst="rect">
            <a:avLst/>
          </a:prstGeom>
          <a:gradFill>
            <a:gsLst>
              <a:gs pos="0">
                <a:srgbClr val="F5C821"/>
              </a:gs>
              <a:gs pos="100000">
                <a:srgbClr val="D17522"/>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lnSpc>
                <a:spcPct val="120000"/>
              </a:lnSpc>
              <a:defRPr/>
            </a:pPr>
            <a:endParaRPr lang="zh-CN" altLang="en-US" sz="1733" b="1" dirty="0">
              <a:solidFill>
                <a:srgbClr val="F5C821"/>
              </a:solidFill>
              <a:effectLst>
                <a:reflection blurRad="6350" stA="55000" endA="300" endPos="45500" dir="5400000" sy="-100000" algn="bl" rotWithShape="0"/>
              </a:effectLst>
              <a:latin typeface="方正黑体简体" panose="02010601030101010101" pitchFamily="2" charset="-122"/>
              <a:ea typeface="方正黑体简体" panose="02010601030101010101" pitchFamily="2" charset="-122"/>
            </a:endParaRPr>
          </a:p>
        </p:txBody>
      </p:sp>
      <p:sp>
        <p:nvSpPr>
          <p:cNvPr id="7" name="矩形 4">
            <a:extLst>
              <a:ext uri="{FF2B5EF4-FFF2-40B4-BE49-F238E27FC236}">
                <a16:creationId xmlns:a16="http://schemas.microsoft.com/office/drawing/2014/main" id="{0941783F-45EF-4CE7-B909-85638455B257}"/>
              </a:ext>
            </a:extLst>
          </p:cNvPr>
          <p:cNvSpPr/>
          <p:nvPr/>
        </p:nvSpPr>
        <p:spPr bwMode="auto">
          <a:xfrm>
            <a:off x="5234046" y="4647809"/>
            <a:ext cx="1234108" cy="148004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lnSpc>
                <a:spcPct val="120000"/>
              </a:lnSpc>
              <a:defRPr/>
            </a:pPr>
            <a:endParaRPr lang="zh-CN" altLang="en-US" sz="1067" dirty="0">
              <a:solidFill>
                <a:srgbClr val="F5C821"/>
              </a:solidFill>
              <a:effectLst>
                <a:reflection blurRad="6350" stA="55000" endA="300" endPos="45500" dir="5400000" sy="-100000" algn="bl" rotWithShape="0"/>
              </a:effectLst>
              <a:latin typeface="方正黑体简体" panose="02010601030101010101" pitchFamily="2" charset="-122"/>
              <a:ea typeface="方正黑体简体" panose="02010601030101010101" pitchFamily="2" charset="-122"/>
            </a:endParaRPr>
          </a:p>
        </p:txBody>
      </p:sp>
      <p:sp>
        <p:nvSpPr>
          <p:cNvPr id="8" name="矩形 7">
            <a:extLst>
              <a:ext uri="{FF2B5EF4-FFF2-40B4-BE49-F238E27FC236}">
                <a16:creationId xmlns:a16="http://schemas.microsoft.com/office/drawing/2014/main" id="{22171972-2991-495B-B5EE-D4894C6FF83C}"/>
              </a:ext>
            </a:extLst>
          </p:cNvPr>
          <p:cNvSpPr/>
          <p:nvPr/>
        </p:nvSpPr>
        <p:spPr bwMode="auto">
          <a:xfrm>
            <a:off x="1135676" y="5193826"/>
            <a:ext cx="5332472" cy="934025"/>
          </a:xfrm>
          <a:prstGeom prst="rect">
            <a:avLst/>
          </a:prstGeom>
          <a:gradFill>
            <a:gsLst>
              <a:gs pos="0">
                <a:srgbClr val="F5C821"/>
              </a:gs>
              <a:gs pos="100000">
                <a:srgbClr val="D17522"/>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lnSpc>
                <a:spcPct val="120000"/>
              </a:lnSpc>
              <a:defRPr/>
            </a:pPr>
            <a:endParaRPr lang="zh-CN" altLang="en-US" sz="1733" b="1" dirty="0">
              <a:solidFill>
                <a:srgbClr val="F5C821"/>
              </a:solidFill>
              <a:effectLst>
                <a:reflection blurRad="6350" stA="55000" endA="300" endPos="45500" dir="5400000" sy="-100000" algn="bl" rotWithShape="0"/>
              </a:effectLst>
              <a:latin typeface="方正黑体简体" panose="02010601030101010101" pitchFamily="2" charset="-122"/>
              <a:ea typeface="方正黑体简体" panose="02010601030101010101" pitchFamily="2" charset="-122"/>
            </a:endParaRPr>
          </a:p>
        </p:txBody>
      </p:sp>
      <p:sp>
        <p:nvSpPr>
          <p:cNvPr id="9" name="KSO_GT5">
            <a:extLst>
              <a:ext uri="{FF2B5EF4-FFF2-40B4-BE49-F238E27FC236}">
                <a16:creationId xmlns:a16="http://schemas.microsoft.com/office/drawing/2014/main" id="{332117CE-69C0-4A5C-9392-9F2F0FCBE3FD}"/>
              </a:ext>
            </a:extLst>
          </p:cNvPr>
          <p:cNvSpPr txBox="1">
            <a:spLocks noChangeArrowheads="1"/>
          </p:cNvSpPr>
          <p:nvPr/>
        </p:nvSpPr>
        <p:spPr bwMode="auto">
          <a:xfrm>
            <a:off x="8206102" y="3098464"/>
            <a:ext cx="1586313" cy="246221"/>
          </a:xfrm>
          <a:prstGeom prst="rect">
            <a:avLst/>
          </a:prstGeom>
          <a:noFill/>
          <a:ln w="9525">
            <a:noFill/>
            <a:miter lim="800000"/>
          </a:ln>
        </p:spPr>
        <p:txBody>
          <a:bodyPr wrap="square" lIns="0" tIns="0" rIns="115205" bIns="0" anchor="ctr">
            <a:spAutoFit/>
          </a:bodyPr>
          <a:lstStyle/>
          <a:p>
            <a:pPr lvl="0" algn="ctr" fontAlgn="base">
              <a:spcBef>
                <a:spcPct val="0"/>
              </a:spcBef>
              <a:spcAft>
                <a:spcPct val="0"/>
              </a:spcAft>
              <a:defRPr/>
            </a:pPr>
            <a:r>
              <a:rPr lang="zh-CN" altLang="en-US" sz="1600" dirty="0">
                <a:solidFill>
                  <a:srgbClr val="F5C821"/>
                </a:solidFill>
                <a:latin typeface="方正黑体简体" panose="02010601030101010101" pitchFamily="2" charset="-122"/>
                <a:ea typeface="方正黑体简体" panose="02010601030101010101" pitchFamily="2" charset="-122"/>
              </a:rPr>
              <a:t>单击添加标题</a:t>
            </a:r>
          </a:p>
        </p:txBody>
      </p:sp>
      <p:sp>
        <p:nvSpPr>
          <p:cNvPr id="10" name="KSO_GT4">
            <a:extLst>
              <a:ext uri="{FF2B5EF4-FFF2-40B4-BE49-F238E27FC236}">
                <a16:creationId xmlns:a16="http://schemas.microsoft.com/office/drawing/2014/main" id="{B2EDF6E1-3E72-45AC-8D96-8F5A3AB4724D}"/>
              </a:ext>
            </a:extLst>
          </p:cNvPr>
          <p:cNvSpPr txBox="1">
            <a:spLocks noChangeArrowheads="1"/>
          </p:cNvSpPr>
          <p:nvPr/>
        </p:nvSpPr>
        <p:spPr bwMode="auto">
          <a:xfrm>
            <a:off x="6811528" y="3716675"/>
            <a:ext cx="1588728" cy="246221"/>
          </a:xfrm>
          <a:prstGeom prst="rect">
            <a:avLst/>
          </a:prstGeom>
          <a:noFill/>
          <a:ln w="9525">
            <a:noFill/>
            <a:miter lim="800000"/>
          </a:ln>
        </p:spPr>
        <p:txBody>
          <a:bodyPr wrap="square" lIns="0" tIns="0" rIns="115205" bIns="0" anchor="ctr">
            <a:spAutoFit/>
          </a:bodyPr>
          <a:lstStyle/>
          <a:p>
            <a:pPr lvl="0" algn="ctr" fontAlgn="base">
              <a:spcBef>
                <a:spcPct val="0"/>
              </a:spcBef>
              <a:spcAft>
                <a:spcPct val="0"/>
              </a:spcAft>
              <a:defRPr/>
            </a:pPr>
            <a:r>
              <a:rPr lang="zh-CN" altLang="en-US" sz="1600" dirty="0">
                <a:solidFill>
                  <a:srgbClr val="F5C821"/>
                </a:solidFill>
                <a:latin typeface="方正黑体简体" panose="02010601030101010101" pitchFamily="2" charset="-122"/>
                <a:ea typeface="方正黑体简体" panose="02010601030101010101" pitchFamily="2" charset="-122"/>
              </a:rPr>
              <a:t>单击添加标题</a:t>
            </a:r>
          </a:p>
        </p:txBody>
      </p:sp>
      <p:sp>
        <p:nvSpPr>
          <p:cNvPr id="11" name="KSO_GT3">
            <a:extLst>
              <a:ext uri="{FF2B5EF4-FFF2-40B4-BE49-F238E27FC236}">
                <a16:creationId xmlns:a16="http://schemas.microsoft.com/office/drawing/2014/main" id="{6D3C7488-E90B-43B0-BB0D-607C1D484930}"/>
              </a:ext>
            </a:extLst>
          </p:cNvPr>
          <p:cNvSpPr txBox="1">
            <a:spLocks noChangeArrowheads="1"/>
          </p:cNvSpPr>
          <p:nvPr/>
        </p:nvSpPr>
        <p:spPr bwMode="auto">
          <a:xfrm>
            <a:off x="5421789" y="4288691"/>
            <a:ext cx="1586312" cy="246221"/>
          </a:xfrm>
          <a:prstGeom prst="rect">
            <a:avLst/>
          </a:prstGeom>
          <a:noFill/>
          <a:ln w="9525">
            <a:noFill/>
            <a:miter lim="800000"/>
          </a:ln>
        </p:spPr>
        <p:txBody>
          <a:bodyPr wrap="square" lIns="0" tIns="0" rIns="115205" bIns="0" anchor="ctr">
            <a:spAutoFit/>
          </a:bodyPr>
          <a:lstStyle/>
          <a:p>
            <a:pPr lvl="0" algn="ctr" fontAlgn="base">
              <a:spcBef>
                <a:spcPct val="0"/>
              </a:spcBef>
              <a:spcAft>
                <a:spcPct val="0"/>
              </a:spcAft>
              <a:defRPr/>
            </a:pPr>
            <a:r>
              <a:rPr lang="zh-CN" altLang="en-US" sz="1600" dirty="0">
                <a:solidFill>
                  <a:srgbClr val="F5C821"/>
                </a:solidFill>
                <a:latin typeface="方正黑体简体" panose="02010601030101010101" pitchFamily="2" charset="-122"/>
                <a:ea typeface="方正黑体简体" panose="02010601030101010101" pitchFamily="2" charset="-122"/>
              </a:rPr>
              <a:t>单击添加标题</a:t>
            </a:r>
          </a:p>
        </p:txBody>
      </p:sp>
      <p:sp>
        <p:nvSpPr>
          <p:cNvPr id="12" name="KSO_GT2">
            <a:extLst>
              <a:ext uri="{FF2B5EF4-FFF2-40B4-BE49-F238E27FC236}">
                <a16:creationId xmlns:a16="http://schemas.microsoft.com/office/drawing/2014/main" id="{F8ADB4CD-F1CB-4266-88B8-31C4222F4452}"/>
              </a:ext>
            </a:extLst>
          </p:cNvPr>
          <p:cNvSpPr txBox="1">
            <a:spLocks noChangeArrowheads="1"/>
          </p:cNvSpPr>
          <p:nvPr/>
        </p:nvSpPr>
        <p:spPr bwMode="auto">
          <a:xfrm>
            <a:off x="3599728" y="4863706"/>
            <a:ext cx="1586313" cy="246221"/>
          </a:xfrm>
          <a:prstGeom prst="rect">
            <a:avLst/>
          </a:prstGeom>
          <a:noFill/>
          <a:ln w="9525">
            <a:noFill/>
            <a:miter lim="800000"/>
          </a:ln>
        </p:spPr>
        <p:txBody>
          <a:bodyPr wrap="square" lIns="0" tIns="0" rIns="115205" bIns="0" anchor="ctr">
            <a:spAutoFit/>
          </a:bodyPr>
          <a:lstStyle/>
          <a:p>
            <a:pPr lvl="0" algn="ctr" fontAlgn="base">
              <a:spcBef>
                <a:spcPct val="0"/>
              </a:spcBef>
              <a:spcAft>
                <a:spcPct val="0"/>
              </a:spcAft>
              <a:defRPr/>
            </a:pPr>
            <a:r>
              <a:rPr lang="zh-CN" altLang="en-US" sz="1600" dirty="0">
                <a:solidFill>
                  <a:srgbClr val="F5C821"/>
                </a:solidFill>
                <a:latin typeface="方正黑体简体" panose="02010601030101010101" pitchFamily="2" charset="-122"/>
                <a:ea typeface="方正黑体简体" panose="02010601030101010101" pitchFamily="2" charset="-122"/>
              </a:rPr>
              <a:t>单击添加标题</a:t>
            </a:r>
          </a:p>
        </p:txBody>
      </p:sp>
      <p:sp>
        <p:nvSpPr>
          <p:cNvPr id="13" name="矩形 1">
            <a:extLst>
              <a:ext uri="{FF2B5EF4-FFF2-40B4-BE49-F238E27FC236}">
                <a16:creationId xmlns:a16="http://schemas.microsoft.com/office/drawing/2014/main" id="{72DCE1DB-CDF5-40B3-A993-8AC2F7A5370E}"/>
              </a:ext>
            </a:extLst>
          </p:cNvPr>
          <p:cNvSpPr>
            <a:spLocks noChangeArrowheads="1"/>
          </p:cNvSpPr>
          <p:nvPr/>
        </p:nvSpPr>
        <p:spPr bwMode="auto">
          <a:xfrm>
            <a:off x="1103445" y="1824942"/>
            <a:ext cx="8640960" cy="613694"/>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zh-CN" altLang="en-US" sz="1200" dirty="0">
                <a:solidFill>
                  <a:srgbClr val="F5C821"/>
                </a:solidFill>
                <a:latin typeface="方正黑体简体" panose="02010601030101010101" pitchFamily="2" charset="-122"/>
                <a:ea typeface="方正黑体简体" panose="02010601030101010101" pitchFamily="2" charset="-122"/>
              </a:rPr>
              <a:t>单击添加文字单击添加文字单击添加文字单击添加文字单击添加文字单击添加文字单击添加文字单击添加文字单击添加文字单击添加文字单击添加文字单击添加文字单击添加文字单击添加文本</a:t>
            </a:r>
          </a:p>
        </p:txBody>
      </p:sp>
      <p:sp>
        <p:nvSpPr>
          <p:cNvPr id="14" name="L 形 13">
            <a:extLst>
              <a:ext uri="{FF2B5EF4-FFF2-40B4-BE49-F238E27FC236}">
                <a16:creationId xmlns:a16="http://schemas.microsoft.com/office/drawing/2014/main" id="{6D3B8DE2-0B7D-42F1-90F8-993C5148E993}"/>
              </a:ext>
            </a:extLst>
          </p:cNvPr>
          <p:cNvSpPr/>
          <p:nvPr/>
        </p:nvSpPr>
        <p:spPr>
          <a:xfrm rot="5400000">
            <a:off x="975116" y="1765013"/>
            <a:ext cx="458552" cy="393915"/>
          </a:xfrm>
          <a:prstGeom prst="corner">
            <a:avLst>
              <a:gd name="adj1" fmla="val 25014"/>
              <a:gd name="adj2" fmla="val 23544"/>
            </a:avLst>
          </a:prstGeom>
          <a:gradFill>
            <a:gsLst>
              <a:gs pos="0">
                <a:srgbClr val="F5C821"/>
              </a:gs>
              <a:gs pos="100000">
                <a:srgbClr val="D17522"/>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5C821"/>
              </a:solidFill>
              <a:latin typeface="方正黑体简体" panose="02010601030101010101" pitchFamily="2" charset="-122"/>
              <a:ea typeface="方正黑体简体" panose="02010601030101010101" pitchFamily="2" charset="-122"/>
            </a:endParaRPr>
          </a:p>
        </p:txBody>
      </p:sp>
      <p:pic>
        <p:nvPicPr>
          <p:cNvPr id="15" name="图片 14">
            <a:extLst>
              <a:ext uri="{FF2B5EF4-FFF2-40B4-BE49-F238E27FC236}">
                <a16:creationId xmlns:a16="http://schemas.microsoft.com/office/drawing/2014/main" id="{C52387A8-4DC7-4574-BB9A-1EC5DC51F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950" y="2145414"/>
            <a:ext cx="5852172" cy="2743206"/>
          </a:xfrm>
          <a:prstGeom prst="rect">
            <a:avLst/>
          </a:prstGeom>
        </p:spPr>
      </p:pic>
    </p:spTree>
    <p:extLst>
      <p:ext uri="{BB962C8B-B14F-4D97-AF65-F5344CB8AC3E}">
        <p14:creationId xmlns:p14="http://schemas.microsoft.com/office/powerpoint/2010/main" val="386523129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par>
                                <p:cTn id="26" presetID="2" presetClass="entr" presetSubtype="9"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par>
                                <p:cTn id="30" presetID="2" presetClass="entr" presetSubtype="9"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2" fill="hold" grpId="0" nodeType="withEffect">
                                  <p:stCondLst>
                                    <p:cond delay="0"/>
                                  </p:stCondLst>
                                  <p:iterate type="lt">
                                    <p:tmPct val="10000"/>
                                  </p:iterate>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ECF900C2-F9A0-40B8-9A77-9CC67D0ACFCA}"/>
              </a:ext>
            </a:extLst>
          </p:cNvPr>
          <p:cNvSpPr/>
          <p:nvPr/>
        </p:nvSpPr>
        <p:spPr>
          <a:xfrm flipH="1">
            <a:off x="7842835" y="2071097"/>
            <a:ext cx="3482216" cy="886076"/>
          </a:xfrm>
          <a:prstGeom prst="rect">
            <a:avLst/>
          </a:prstGeom>
        </p:spPr>
        <p:txBody>
          <a:bodyPr wrap="square" lIns="91440" tIns="45720" rIns="91440" bIns="45720">
            <a:spAutoFit/>
          </a:bodyPr>
          <a:lstStyle/>
          <a:p>
            <a:pPr>
              <a:lnSpc>
                <a:spcPct val="150000"/>
              </a:lnSpc>
            </a:pPr>
            <a:r>
              <a:rPr lang="zh-CN" altLang="en-US" sz="1600" dirty="0">
                <a:solidFill>
                  <a:srgbClr val="F5C821"/>
                </a:solidFill>
                <a:latin typeface="方正黑体简体" panose="02010601030101010101" pitchFamily="2" charset="-122"/>
                <a:ea typeface="方正黑体简体" panose="02010601030101010101" pitchFamily="2" charset="-122"/>
              </a:rPr>
              <a:t>在此添加标题</a:t>
            </a:r>
            <a:endParaRPr lang="en-US" altLang="zh-CN" sz="1600" dirty="0">
              <a:solidFill>
                <a:srgbClr val="F5C821"/>
              </a:solidFill>
              <a:latin typeface="方正黑体简体" panose="02010601030101010101" pitchFamily="2" charset="-122"/>
              <a:ea typeface="方正黑体简体" panose="02010601030101010101" pitchFamily="2" charset="-122"/>
            </a:endParaRPr>
          </a:p>
          <a:p>
            <a:pPr>
              <a:lnSpc>
                <a:spcPct val="120000"/>
              </a:lnSpc>
              <a:spcBef>
                <a:spcPct val="0"/>
              </a:spcBef>
              <a:buNone/>
            </a:pPr>
            <a:r>
              <a:rPr lang="zh-CN" altLang="en-US" sz="1200" dirty="0">
                <a:solidFill>
                  <a:srgbClr val="F5C821"/>
                </a:solidFill>
                <a:latin typeface="方正黑体简体" panose="02010601030101010101" pitchFamily="2" charset="-122"/>
                <a:ea typeface="方正黑体简体" panose="02010601030101010101" pitchFamily="2" charset="-122"/>
                <a:sym typeface="微软雅黑" pitchFamily="34" charset="-122"/>
              </a:rPr>
              <a:t>在此录入图表的综合描述说明，在此录入图表的综合描述说明，在此录入图表的综合描述说明。</a:t>
            </a:r>
          </a:p>
        </p:txBody>
      </p:sp>
      <p:sp>
        <p:nvSpPr>
          <p:cNvPr id="16" name="矩形 15">
            <a:extLst>
              <a:ext uri="{FF2B5EF4-FFF2-40B4-BE49-F238E27FC236}">
                <a16:creationId xmlns:a16="http://schemas.microsoft.com/office/drawing/2014/main" id="{12EAF2D9-EFA3-4CCD-91FB-AB6D58B8771E}"/>
              </a:ext>
            </a:extLst>
          </p:cNvPr>
          <p:cNvSpPr/>
          <p:nvPr/>
        </p:nvSpPr>
        <p:spPr>
          <a:xfrm flipH="1">
            <a:off x="7842835" y="4487059"/>
            <a:ext cx="3482216" cy="886076"/>
          </a:xfrm>
          <a:prstGeom prst="rect">
            <a:avLst/>
          </a:prstGeom>
        </p:spPr>
        <p:txBody>
          <a:bodyPr wrap="square" lIns="91440" tIns="45720" rIns="91440" bIns="45720">
            <a:spAutoFit/>
          </a:bodyPr>
          <a:lstStyle/>
          <a:p>
            <a:pPr>
              <a:lnSpc>
                <a:spcPct val="150000"/>
              </a:lnSpc>
            </a:pPr>
            <a:r>
              <a:rPr lang="zh-CN" altLang="en-US" sz="1600" dirty="0">
                <a:solidFill>
                  <a:srgbClr val="F5C821"/>
                </a:solidFill>
                <a:latin typeface="方正黑体简体" panose="02010601030101010101" pitchFamily="2" charset="-122"/>
                <a:ea typeface="方正黑体简体" panose="02010601030101010101" pitchFamily="2" charset="-122"/>
              </a:rPr>
              <a:t>在此添加标题</a:t>
            </a:r>
            <a:endParaRPr lang="en-US" altLang="zh-CN" sz="1600" dirty="0">
              <a:solidFill>
                <a:srgbClr val="F5C821"/>
              </a:solidFill>
              <a:latin typeface="方正黑体简体" panose="02010601030101010101" pitchFamily="2" charset="-122"/>
              <a:ea typeface="方正黑体简体" panose="02010601030101010101" pitchFamily="2" charset="-122"/>
            </a:endParaRPr>
          </a:p>
          <a:p>
            <a:pPr>
              <a:lnSpc>
                <a:spcPct val="120000"/>
              </a:lnSpc>
              <a:spcBef>
                <a:spcPct val="0"/>
              </a:spcBef>
              <a:buNone/>
            </a:pPr>
            <a:r>
              <a:rPr lang="zh-CN" altLang="en-US" sz="1200" dirty="0">
                <a:solidFill>
                  <a:srgbClr val="F5C821"/>
                </a:solidFill>
                <a:latin typeface="方正黑体简体" panose="02010601030101010101" pitchFamily="2" charset="-122"/>
                <a:ea typeface="方正黑体简体" panose="02010601030101010101" pitchFamily="2" charset="-122"/>
                <a:sym typeface="微软雅黑" pitchFamily="34" charset="-122"/>
              </a:rPr>
              <a:t>在此录入图表的综合描述说明，在此录入图表的综合描述说明，在此录入图表的综合描述说明。</a:t>
            </a:r>
          </a:p>
        </p:txBody>
      </p:sp>
      <p:sp>
        <p:nvSpPr>
          <p:cNvPr id="17" name="矩形 16">
            <a:extLst>
              <a:ext uri="{FF2B5EF4-FFF2-40B4-BE49-F238E27FC236}">
                <a16:creationId xmlns:a16="http://schemas.microsoft.com/office/drawing/2014/main" id="{29C85281-D24F-45FF-A2E9-875CB4F548BD}"/>
              </a:ext>
            </a:extLst>
          </p:cNvPr>
          <p:cNvSpPr/>
          <p:nvPr/>
        </p:nvSpPr>
        <p:spPr>
          <a:xfrm flipH="1">
            <a:off x="945619" y="2071097"/>
            <a:ext cx="3482216" cy="886076"/>
          </a:xfrm>
          <a:prstGeom prst="rect">
            <a:avLst/>
          </a:prstGeom>
        </p:spPr>
        <p:txBody>
          <a:bodyPr wrap="square" lIns="91440" tIns="45720" rIns="91440" bIns="45720">
            <a:spAutoFit/>
          </a:bodyPr>
          <a:lstStyle/>
          <a:p>
            <a:pPr algn="r">
              <a:lnSpc>
                <a:spcPct val="150000"/>
              </a:lnSpc>
            </a:pPr>
            <a:r>
              <a:rPr lang="zh-CN" altLang="en-US" sz="1600" dirty="0">
                <a:solidFill>
                  <a:srgbClr val="F5C821"/>
                </a:solidFill>
                <a:latin typeface="方正黑体简体" panose="02010601030101010101" pitchFamily="2" charset="-122"/>
                <a:ea typeface="方正黑体简体" panose="02010601030101010101" pitchFamily="2" charset="-122"/>
              </a:rPr>
              <a:t>在此添加标题</a:t>
            </a:r>
            <a:endParaRPr lang="en-US" altLang="zh-CN" sz="1600" dirty="0">
              <a:solidFill>
                <a:srgbClr val="F5C821"/>
              </a:solidFill>
              <a:latin typeface="方正黑体简体" panose="02010601030101010101" pitchFamily="2" charset="-122"/>
              <a:ea typeface="方正黑体简体" panose="02010601030101010101" pitchFamily="2" charset="-122"/>
            </a:endParaRPr>
          </a:p>
          <a:p>
            <a:pPr algn="r">
              <a:lnSpc>
                <a:spcPct val="120000"/>
              </a:lnSpc>
              <a:spcBef>
                <a:spcPct val="0"/>
              </a:spcBef>
              <a:buNone/>
            </a:pPr>
            <a:r>
              <a:rPr lang="zh-CN" altLang="en-US" sz="1200" dirty="0">
                <a:solidFill>
                  <a:srgbClr val="F5C821"/>
                </a:solidFill>
                <a:latin typeface="方正黑体简体" panose="02010601030101010101" pitchFamily="2" charset="-122"/>
                <a:ea typeface="方正黑体简体" panose="02010601030101010101" pitchFamily="2" charset="-122"/>
                <a:sym typeface="微软雅黑" pitchFamily="34" charset="-122"/>
              </a:rPr>
              <a:t>在此录入图表的综合描述说明，在此录入图表的综合描述说明，在此录入图表的综合描述说明。</a:t>
            </a:r>
          </a:p>
        </p:txBody>
      </p:sp>
      <p:sp>
        <p:nvSpPr>
          <p:cNvPr id="18" name="矩形 17">
            <a:extLst>
              <a:ext uri="{FF2B5EF4-FFF2-40B4-BE49-F238E27FC236}">
                <a16:creationId xmlns:a16="http://schemas.microsoft.com/office/drawing/2014/main" id="{4D1910F8-C42D-4D21-912D-C2E9CAD7494B}"/>
              </a:ext>
            </a:extLst>
          </p:cNvPr>
          <p:cNvSpPr/>
          <p:nvPr/>
        </p:nvSpPr>
        <p:spPr>
          <a:xfrm flipH="1">
            <a:off x="953101" y="4487059"/>
            <a:ext cx="3482216" cy="886076"/>
          </a:xfrm>
          <a:prstGeom prst="rect">
            <a:avLst/>
          </a:prstGeom>
        </p:spPr>
        <p:txBody>
          <a:bodyPr wrap="square" lIns="91440" tIns="45720" rIns="91440" bIns="45720">
            <a:spAutoFit/>
          </a:bodyPr>
          <a:lstStyle/>
          <a:p>
            <a:pPr algn="r">
              <a:lnSpc>
                <a:spcPct val="150000"/>
              </a:lnSpc>
            </a:pPr>
            <a:r>
              <a:rPr lang="zh-CN" altLang="en-US" sz="1600" dirty="0">
                <a:solidFill>
                  <a:srgbClr val="F5C821"/>
                </a:solidFill>
                <a:latin typeface="方正黑体简体" panose="02010601030101010101" pitchFamily="2" charset="-122"/>
                <a:ea typeface="方正黑体简体" panose="02010601030101010101" pitchFamily="2" charset="-122"/>
              </a:rPr>
              <a:t>在此添加标题</a:t>
            </a:r>
            <a:endParaRPr lang="en-US" altLang="zh-CN" sz="1600" dirty="0">
              <a:solidFill>
                <a:srgbClr val="F5C821"/>
              </a:solidFill>
              <a:latin typeface="方正黑体简体" panose="02010601030101010101" pitchFamily="2" charset="-122"/>
              <a:ea typeface="方正黑体简体" panose="02010601030101010101" pitchFamily="2" charset="-122"/>
            </a:endParaRPr>
          </a:p>
          <a:p>
            <a:pPr algn="r">
              <a:lnSpc>
                <a:spcPct val="120000"/>
              </a:lnSpc>
              <a:spcBef>
                <a:spcPct val="0"/>
              </a:spcBef>
              <a:buNone/>
            </a:pPr>
            <a:r>
              <a:rPr lang="zh-CN" altLang="en-US" sz="1200" dirty="0">
                <a:solidFill>
                  <a:srgbClr val="F5C821"/>
                </a:solidFill>
                <a:latin typeface="方正黑体简体" panose="02010601030101010101" pitchFamily="2" charset="-122"/>
                <a:ea typeface="方正黑体简体" panose="02010601030101010101" pitchFamily="2" charset="-122"/>
                <a:sym typeface="微软雅黑" pitchFamily="34" charset="-122"/>
              </a:rPr>
              <a:t>在此录入图表的综合描述说明，在此录入图表的综合描述说明，在此录入图表的综合描述说明。</a:t>
            </a:r>
          </a:p>
        </p:txBody>
      </p:sp>
      <p:grpSp>
        <p:nvGrpSpPr>
          <p:cNvPr id="19" name="组合 25">
            <a:extLst>
              <a:ext uri="{FF2B5EF4-FFF2-40B4-BE49-F238E27FC236}">
                <a16:creationId xmlns:a16="http://schemas.microsoft.com/office/drawing/2014/main" id="{02FE6ABE-31B5-4878-98CF-F4AE12E2C58D}"/>
              </a:ext>
            </a:extLst>
          </p:cNvPr>
          <p:cNvGrpSpPr/>
          <p:nvPr/>
        </p:nvGrpSpPr>
        <p:grpSpPr>
          <a:xfrm>
            <a:off x="3974532" y="2487593"/>
            <a:ext cx="1952201" cy="1828511"/>
            <a:chOff x="3974526" y="2345091"/>
            <a:chExt cx="1952201" cy="1828510"/>
          </a:xfrm>
        </p:grpSpPr>
        <p:sp>
          <p:nvSpPr>
            <p:cNvPr id="20" name="任意多边形 26">
              <a:extLst>
                <a:ext uri="{FF2B5EF4-FFF2-40B4-BE49-F238E27FC236}">
                  <a16:creationId xmlns:a16="http://schemas.microsoft.com/office/drawing/2014/main" id="{A60EA10D-0F81-4B47-8353-2165351DDD67}"/>
                </a:ext>
              </a:extLst>
            </p:cNvPr>
            <p:cNvSpPr/>
            <p:nvPr/>
          </p:nvSpPr>
          <p:spPr>
            <a:xfrm>
              <a:off x="4114372" y="2345091"/>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gradFill>
              <a:gsLst>
                <a:gs pos="0">
                  <a:srgbClr val="F5C821"/>
                </a:gs>
                <a:gs pos="100000">
                  <a:srgbClr val="D17522"/>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5C821"/>
                </a:solidFill>
                <a:latin typeface="方正黑体简体" panose="02010601030101010101" pitchFamily="2" charset="-122"/>
                <a:ea typeface="方正黑体简体" panose="02010601030101010101" pitchFamily="2" charset="-122"/>
              </a:endParaRPr>
            </a:p>
          </p:txBody>
        </p:sp>
        <p:sp>
          <p:nvSpPr>
            <p:cNvPr id="21" name="文本框 23">
              <a:extLst>
                <a:ext uri="{FF2B5EF4-FFF2-40B4-BE49-F238E27FC236}">
                  <a16:creationId xmlns:a16="http://schemas.microsoft.com/office/drawing/2014/main" id="{9DEC6349-1715-4B39-B761-E821EA6B98DD}"/>
                </a:ext>
              </a:extLst>
            </p:cNvPr>
            <p:cNvSpPr txBox="1"/>
            <p:nvPr/>
          </p:nvSpPr>
          <p:spPr>
            <a:xfrm>
              <a:off x="3974526" y="3711936"/>
              <a:ext cx="781735" cy="461665"/>
            </a:xfrm>
            <a:prstGeom prst="rect">
              <a:avLst/>
            </a:prstGeom>
            <a:noFill/>
          </p:spPr>
          <p:txBody>
            <a:bodyPr wrap="square" rtlCol="0">
              <a:spAutoFit/>
            </a:bodyPr>
            <a:lstStyle/>
            <a:p>
              <a:pPr algn="ctr"/>
              <a:r>
                <a:rPr lang="en-US" altLang="zh-CN" sz="2400" b="1" dirty="0">
                  <a:solidFill>
                    <a:srgbClr val="F5C821"/>
                  </a:solidFill>
                  <a:latin typeface="方正黑体简体" panose="02010601030101010101" pitchFamily="2" charset="-122"/>
                  <a:ea typeface="方正黑体简体" panose="02010601030101010101" pitchFamily="2" charset="-122"/>
                </a:rPr>
                <a:t>04</a:t>
              </a:r>
              <a:endParaRPr lang="zh-CN" altLang="en-US" sz="2400" b="1" dirty="0">
                <a:solidFill>
                  <a:srgbClr val="F5C821"/>
                </a:solidFill>
                <a:latin typeface="方正黑体简体" panose="02010601030101010101" pitchFamily="2" charset="-122"/>
                <a:ea typeface="方正黑体简体" panose="02010601030101010101" pitchFamily="2" charset="-122"/>
              </a:endParaRPr>
            </a:p>
          </p:txBody>
        </p:sp>
        <p:grpSp>
          <p:nvGrpSpPr>
            <p:cNvPr id="22" name="组合 28">
              <a:extLst>
                <a:ext uri="{FF2B5EF4-FFF2-40B4-BE49-F238E27FC236}">
                  <a16:creationId xmlns:a16="http://schemas.microsoft.com/office/drawing/2014/main" id="{A7CE7A34-1AD3-4F7E-A7C1-DF2E818925C7}"/>
                </a:ext>
              </a:extLst>
            </p:cNvPr>
            <p:cNvGrpSpPr/>
            <p:nvPr/>
          </p:nvGrpSpPr>
          <p:grpSpPr>
            <a:xfrm>
              <a:off x="5060163" y="2665369"/>
              <a:ext cx="515988" cy="517780"/>
              <a:chOff x="6085222" y="4249476"/>
              <a:chExt cx="649178" cy="651434"/>
            </a:xfrm>
          </p:grpSpPr>
          <p:sp>
            <p:nvSpPr>
              <p:cNvPr id="23" name="Freeform 116">
                <a:extLst>
                  <a:ext uri="{FF2B5EF4-FFF2-40B4-BE49-F238E27FC236}">
                    <a16:creationId xmlns:a16="http://schemas.microsoft.com/office/drawing/2014/main" id="{7AEF0416-A7FC-4EFC-864B-3F023727F0AA}"/>
                  </a:ext>
                </a:extLst>
              </p:cNvPr>
              <p:cNvSpPr>
                <a:spLocks noEditPoints="1"/>
              </p:cNvSpPr>
              <p:nvPr/>
            </p:nvSpPr>
            <p:spPr bwMode="auto">
              <a:xfrm>
                <a:off x="6085222" y="4249476"/>
                <a:ext cx="649178" cy="651434"/>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29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7 w 122"/>
                  <a:gd name="T51" fmla="*/ 21 h 122"/>
                  <a:gd name="T52" fmla="*/ 90 w 122"/>
                  <a:gd name="T53" fmla="*/ 23 h 122"/>
                  <a:gd name="T54" fmla="*/ 91 w 122"/>
                  <a:gd name="T55" fmla="*/ 24 h 122"/>
                  <a:gd name="T56" fmla="*/ 93 w 122"/>
                  <a:gd name="T57" fmla="*/ 25 h 122"/>
                  <a:gd name="T58" fmla="*/ 95 w 122"/>
                  <a:gd name="T59" fmla="*/ 27 h 122"/>
                  <a:gd name="T60" fmla="*/ 96 w 122"/>
                  <a:gd name="T61" fmla="*/ 28 h 122"/>
                  <a:gd name="T62" fmla="*/ 98 w 122"/>
                  <a:gd name="T63" fmla="*/ 30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4"/>
                      <a:pt x="27" y="122"/>
                      <a:pt x="61" y="122"/>
                    </a:cubicBezTo>
                    <a:cubicBezTo>
                      <a:pt x="95" y="122"/>
                      <a:pt x="122" y="94"/>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29" y="97"/>
                    </a:cubicBezTo>
                    <a:cubicBezTo>
                      <a:pt x="29" y="97"/>
                      <a:pt x="29" y="97"/>
                      <a:pt x="29" y="97"/>
                    </a:cubicBezTo>
                    <a:cubicBezTo>
                      <a:pt x="28" y="96"/>
                      <a:pt x="28" y="95"/>
                      <a:pt x="27" y="95"/>
                    </a:cubicBezTo>
                    <a:cubicBezTo>
                      <a:pt x="26" y="94"/>
                      <a:pt x="26" y="94"/>
                      <a:pt x="25" y="93"/>
                    </a:cubicBezTo>
                    <a:cubicBezTo>
                      <a:pt x="25" y="92"/>
                      <a:pt x="25" y="92"/>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1"/>
                      <a:pt x="87" y="21"/>
                      <a:pt x="87" y="21"/>
                    </a:cubicBezTo>
                    <a:cubicBezTo>
                      <a:pt x="88" y="21"/>
                      <a:pt x="89" y="22"/>
                      <a:pt x="90" y="23"/>
                    </a:cubicBezTo>
                    <a:cubicBezTo>
                      <a:pt x="91" y="23"/>
                      <a:pt x="91" y="23"/>
                      <a:pt x="91" y="24"/>
                    </a:cubicBezTo>
                    <a:cubicBezTo>
                      <a:pt x="92" y="24"/>
                      <a:pt x="93" y="25"/>
                      <a:pt x="93" y="25"/>
                    </a:cubicBezTo>
                    <a:cubicBezTo>
                      <a:pt x="94" y="26"/>
                      <a:pt x="94" y="26"/>
                      <a:pt x="95" y="27"/>
                    </a:cubicBezTo>
                    <a:cubicBezTo>
                      <a:pt x="95" y="27"/>
                      <a:pt x="96" y="28"/>
                      <a:pt x="96" y="28"/>
                    </a:cubicBezTo>
                    <a:cubicBezTo>
                      <a:pt x="97" y="29"/>
                      <a:pt x="98" y="30"/>
                      <a:pt x="98" y="30"/>
                    </a:cubicBezTo>
                    <a:cubicBezTo>
                      <a:pt x="99" y="31"/>
                      <a:pt x="99" y="31"/>
                      <a:pt x="99" y="32"/>
                    </a:cubicBezTo>
                    <a:cubicBezTo>
                      <a:pt x="100" y="33"/>
                      <a:pt x="100" y="33"/>
                      <a:pt x="101" y="34"/>
                    </a:cubicBezTo>
                    <a:cubicBezTo>
                      <a:pt x="102"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sp>
            <p:nvSpPr>
              <p:cNvPr id="24" name="Freeform 117">
                <a:extLst>
                  <a:ext uri="{FF2B5EF4-FFF2-40B4-BE49-F238E27FC236}">
                    <a16:creationId xmlns:a16="http://schemas.microsoft.com/office/drawing/2014/main" id="{148E6C90-FE54-44F8-914B-5359DF741E78}"/>
                  </a:ext>
                </a:extLst>
              </p:cNvPr>
              <p:cNvSpPr>
                <a:spLocks noEditPoints="1"/>
              </p:cNvSpPr>
              <p:nvPr/>
            </p:nvSpPr>
            <p:spPr bwMode="auto">
              <a:xfrm>
                <a:off x="6330918" y="4409518"/>
                <a:ext cx="191598" cy="284016"/>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1"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grpSp>
      </p:grpSp>
      <p:grpSp>
        <p:nvGrpSpPr>
          <p:cNvPr id="25" name="组合 31">
            <a:extLst>
              <a:ext uri="{FF2B5EF4-FFF2-40B4-BE49-F238E27FC236}">
                <a16:creationId xmlns:a16="http://schemas.microsoft.com/office/drawing/2014/main" id="{257BAE14-1A4F-4C51-9D57-B184B24C8CA2}"/>
              </a:ext>
            </a:extLst>
          </p:cNvPr>
          <p:cNvGrpSpPr/>
          <p:nvPr/>
        </p:nvGrpSpPr>
        <p:grpSpPr>
          <a:xfrm>
            <a:off x="5271575" y="1852872"/>
            <a:ext cx="1938935" cy="1812355"/>
            <a:chOff x="5271570" y="1710372"/>
            <a:chExt cx="1938935" cy="1812355"/>
          </a:xfrm>
        </p:grpSpPr>
        <p:sp>
          <p:nvSpPr>
            <p:cNvPr id="26" name="任意多边形 32">
              <a:extLst>
                <a:ext uri="{FF2B5EF4-FFF2-40B4-BE49-F238E27FC236}">
                  <a16:creationId xmlns:a16="http://schemas.microsoft.com/office/drawing/2014/main" id="{C0B86DE9-9869-404B-8DE1-0C44CCDA8E70}"/>
                </a:ext>
              </a:extLst>
            </p:cNvPr>
            <p:cNvSpPr/>
            <p:nvPr/>
          </p:nvSpPr>
          <p:spPr>
            <a:xfrm rot="5400000">
              <a:off x="5400540" y="1712762"/>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gradFill>
              <a:gsLst>
                <a:gs pos="0">
                  <a:srgbClr val="F5C821"/>
                </a:gs>
                <a:gs pos="100000">
                  <a:srgbClr val="D17522"/>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5C821"/>
                </a:solidFill>
                <a:latin typeface="方正黑体简体" panose="02010601030101010101" pitchFamily="2" charset="-122"/>
                <a:ea typeface="方正黑体简体" panose="02010601030101010101" pitchFamily="2" charset="-122"/>
              </a:endParaRPr>
            </a:p>
          </p:txBody>
        </p:sp>
        <p:sp>
          <p:nvSpPr>
            <p:cNvPr id="27" name="文本框 1">
              <a:extLst>
                <a:ext uri="{FF2B5EF4-FFF2-40B4-BE49-F238E27FC236}">
                  <a16:creationId xmlns:a16="http://schemas.microsoft.com/office/drawing/2014/main" id="{B520FB1B-E555-4485-8DA0-C94B242D9C11}"/>
                </a:ext>
              </a:extLst>
            </p:cNvPr>
            <p:cNvSpPr txBox="1"/>
            <p:nvPr/>
          </p:nvSpPr>
          <p:spPr>
            <a:xfrm>
              <a:off x="5271570" y="1796400"/>
              <a:ext cx="781735" cy="461665"/>
            </a:xfrm>
            <a:prstGeom prst="rect">
              <a:avLst/>
            </a:prstGeom>
            <a:noFill/>
          </p:spPr>
          <p:txBody>
            <a:bodyPr wrap="square" rtlCol="0">
              <a:spAutoFit/>
            </a:bodyPr>
            <a:lstStyle/>
            <a:p>
              <a:pPr algn="ctr"/>
              <a:r>
                <a:rPr lang="en-US" altLang="zh-CN" sz="2400" b="1" dirty="0">
                  <a:solidFill>
                    <a:srgbClr val="F5C821"/>
                  </a:solidFill>
                  <a:latin typeface="方正黑体简体" panose="02010601030101010101" pitchFamily="2" charset="-122"/>
                  <a:ea typeface="方正黑体简体" panose="02010601030101010101" pitchFamily="2" charset="-122"/>
                </a:rPr>
                <a:t>01</a:t>
              </a:r>
              <a:endParaRPr lang="zh-CN" altLang="en-US" sz="2400" b="1" dirty="0">
                <a:solidFill>
                  <a:srgbClr val="F5C821"/>
                </a:solidFill>
                <a:latin typeface="方正黑体简体" panose="02010601030101010101" pitchFamily="2" charset="-122"/>
                <a:ea typeface="方正黑体简体" panose="02010601030101010101" pitchFamily="2" charset="-122"/>
              </a:endParaRPr>
            </a:p>
          </p:txBody>
        </p:sp>
        <p:grpSp>
          <p:nvGrpSpPr>
            <p:cNvPr id="28" name="组合 34">
              <a:extLst>
                <a:ext uri="{FF2B5EF4-FFF2-40B4-BE49-F238E27FC236}">
                  <a16:creationId xmlns:a16="http://schemas.microsoft.com/office/drawing/2014/main" id="{31374C92-867C-441C-A07D-33F23AAAF1B7}"/>
                </a:ext>
              </a:extLst>
            </p:cNvPr>
            <p:cNvGrpSpPr/>
            <p:nvPr/>
          </p:nvGrpSpPr>
          <p:grpSpPr>
            <a:xfrm>
              <a:off x="6429175" y="2637381"/>
              <a:ext cx="381828" cy="576638"/>
              <a:chOff x="6570541" y="1509591"/>
              <a:chExt cx="311150" cy="469900"/>
            </a:xfrm>
          </p:grpSpPr>
          <p:sp>
            <p:nvSpPr>
              <p:cNvPr id="29" name="Freeform 1355">
                <a:extLst>
                  <a:ext uri="{FF2B5EF4-FFF2-40B4-BE49-F238E27FC236}">
                    <a16:creationId xmlns:a16="http://schemas.microsoft.com/office/drawing/2014/main" id="{64E1CC2D-7175-4B46-97DD-5A893DF566D5}"/>
                  </a:ext>
                </a:extLst>
              </p:cNvPr>
              <p:cNvSpPr>
                <a:spLocks noEditPoints="1"/>
              </p:cNvSpPr>
              <p:nvPr/>
            </p:nvSpPr>
            <p:spPr bwMode="auto">
              <a:xfrm>
                <a:off x="6570541" y="1509591"/>
                <a:ext cx="311150" cy="357188"/>
              </a:xfrm>
              <a:custGeom>
                <a:avLst/>
                <a:gdLst>
                  <a:gd name="T0" fmla="*/ 83 w 83"/>
                  <a:gd name="T1" fmla="*/ 42 h 95"/>
                  <a:gd name="T2" fmla="*/ 41 w 83"/>
                  <a:gd name="T3" fmla="*/ 0 h 95"/>
                  <a:gd name="T4" fmla="*/ 0 w 83"/>
                  <a:gd name="T5" fmla="*/ 42 h 95"/>
                  <a:gd name="T6" fmla="*/ 27 w 83"/>
                  <a:gd name="T7" fmla="*/ 81 h 95"/>
                  <a:gd name="T8" fmla="*/ 24 w 83"/>
                  <a:gd name="T9" fmla="*/ 81 h 95"/>
                  <a:gd name="T10" fmla="*/ 24 w 83"/>
                  <a:gd name="T11" fmla="*/ 95 h 95"/>
                  <a:gd name="T12" fmla="*/ 59 w 83"/>
                  <a:gd name="T13" fmla="*/ 95 h 95"/>
                  <a:gd name="T14" fmla="*/ 59 w 83"/>
                  <a:gd name="T15" fmla="*/ 81 h 95"/>
                  <a:gd name="T16" fmla="*/ 56 w 83"/>
                  <a:gd name="T17" fmla="*/ 81 h 95"/>
                  <a:gd name="T18" fmla="*/ 83 w 83"/>
                  <a:gd name="T19" fmla="*/ 42 h 95"/>
                  <a:gd name="T20" fmla="*/ 41 w 83"/>
                  <a:gd name="T21" fmla="*/ 77 h 95"/>
                  <a:gd name="T22" fmla="*/ 7 w 83"/>
                  <a:gd name="T23" fmla="*/ 42 h 95"/>
                  <a:gd name="T24" fmla="*/ 41 w 83"/>
                  <a:gd name="T25" fmla="*/ 7 h 95"/>
                  <a:gd name="T26" fmla="*/ 76 w 83"/>
                  <a:gd name="T27" fmla="*/ 42 h 95"/>
                  <a:gd name="T28" fmla="*/ 41 w 83"/>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95">
                    <a:moveTo>
                      <a:pt x="83" y="42"/>
                    </a:moveTo>
                    <a:cubicBezTo>
                      <a:pt x="83" y="19"/>
                      <a:pt x="65" y="0"/>
                      <a:pt x="41" y="0"/>
                    </a:cubicBezTo>
                    <a:cubicBezTo>
                      <a:pt x="18" y="0"/>
                      <a:pt x="0" y="19"/>
                      <a:pt x="0" y="42"/>
                    </a:cubicBezTo>
                    <a:cubicBezTo>
                      <a:pt x="0" y="60"/>
                      <a:pt x="11" y="75"/>
                      <a:pt x="27" y="81"/>
                    </a:cubicBezTo>
                    <a:cubicBezTo>
                      <a:pt x="24" y="81"/>
                      <a:pt x="24" y="81"/>
                      <a:pt x="24" y="81"/>
                    </a:cubicBezTo>
                    <a:cubicBezTo>
                      <a:pt x="24" y="95"/>
                      <a:pt x="24" y="95"/>
                      <a:pt x="24" y="95"/>
                    </a:cubicBezTo>
                    <a:cubicBezTo>
                      <a:pt x="59" y="95"/>
                      <a:pt x="59" y="95"/>
                      <a:pt x="59" y="95"/>
                    </a:cubicBezTo>
                    <a:cubicBezTo>
                      <a:pt x="59" y="81"/>
                      <a:pt x="59" y="81"/>
                      <a:pt x="59" y="81"/>
                    </a:cubicBezTo>
                    <a:cubicBezTo>
                      <a:pt x="56" y="81"/>
                      <a:pt x="56" y="81"/>
                      <a:pt x="56" y="81"/>
                    </a:cubicBezTo>
                    <a:cubicBezTo>
                      <a:pt x="72" y="75"/>
                      <a:pt x="83" y="60"/>
                      <a:pt x="83" y="42"/>
                    </a:cubicBezTo>
                    <a:close/>
                    <a:moveTo>
                      <a:pt x="41" y="77"/>
                    </a:moveTo>
                    <a:cubicBezTo>
                      <a:pt x="22" y="77"/>
                      <a:pt x="7" y="61"/>
                      <a:pt x="7" y="42"/>
                    </a:cubicBezTo>
                    <a:cubicBezTo>
                      <a:pt x="7" y="23"/>
                      <a:pt x="22" y="7"/>
                      <a:pt x="41" y="7"/>
                    </a:cubicBezTo>
                    <a:cubicBezTo>
                      <a:pt x="61" y="7"/>
                      <a:pt x="76" y="23"/>
                      <a:pt x="76" y="42"/>
                    </a:cubicBezTo>
                    <a:cubicBezTo>
                      <a:pt x="76" y="61"/>
                      <a:pt x="61" y="77"/>
                      <a:pt x="41"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sp>
            <p:nvSpPr>
              <p:cNvPr id="30" name="Rectangle 1356">
                <a:extLst>
                  <a:ext uri="{FF2B5EF4-FFF2-40B4-BE49-F238E27FC236}">
                    <a16:creationId xmlns:a16="http://schemas.microsoft.com/office/drawing/2014/main" id="{A09BF232-C966-4848-8153-4CEE0BE7B137}"/>
                  </a:ext>
                </a:extLst>
              </p:cNvPr>
              <p:cNvSpPr>
                <a:spLocks noChangeArrowheads="1"/>
              </p:cNvSpPr>
              <p:nvPr/>
            </p:nvSpPr>
            <p:spPr bwMode="auto">
              <a:xfrm>
                <a:off x="6659441" y="1877891"/>
                <a:ext cx="131763" cy="52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sp>
            <p:nvSpPr>
              <p:cNvPr id="31" name="Freeform 1357">
                <a:extLst>
                  <a:ext uri="{FF2B5EF4-FFF2-40B4-BE49-F238E27FC236}">
                    <a16:creationId xmlns:a16="http://schemas.microsoft.com/office/drawing/2014/main" id="{6B4EF408-8FE2-44D0-B321-56C34087B1E8}"/>
                  </a:ext>
                </a:extLst>
              </p:cNvPr>
              <p:cNvSpPr>
                <a:spLocks/>
              </p:cNvSpPr>
              <p:nvPr/>
            </p:nvSpPr>
            <p:spPr bwMode="auto">
              <a:xfrm>
                <a:off x="6659441" y="1941391"/>
                <a:ext cx="131763" cy="38100"/>
              </a:xfrm>
              <a:custGeom>
                <a:avLst/>
                <a:gdLst>
                  <a:gd name="T0" fmla="*/ 0 w 83"/>
                  <a:gd name="T1" fmla="*/ 14 h 24"/>
                  <a:gd name="T2" fmla="*/ 29 w 83"/>
                  <a:gd name="T3" fmla="*/ 14 h 24"/>
                  <a:gd name="T4" fmla="*/ 29 w 83"/>
                  <a:gd name="T5" fmla="*/ 24 h 24"/>
                  <a:gd name="T6" fmla="*/ 55 w 83"/>
                  <a:gd name="T7" fmla="*/ 24 h 24"/>
                  <a:gd name="T8" fmla="*/ 55 w 83"/>
                  <a:gd name="T9" fmla="*/ 14 h 24"/>
                  <a:gd name="T10" fmla="*/ 83 w 83"/>
                  <a:gd name="T11" fmla="*/ 14 h 24"/>
                  <a:gd name="T12" fmla="*/ 83 w 83"/>
                  <a:gd name="T13" fmla="*/ 0 h 24"/>
                  <a:gd name="T14" fmla="*/ 0 w 83"/>
                  <a:gd name="T15" fmla="*/ 0 h 24"/>
                  <a:gd name="T16" fmla="*/ 0 w 83"/>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24">
                    <a:moveTo>
                      <a:pt x="0" y="14"/>
                    </a:moveTo>
                    <a:lnTo>
                      <a:pt x="29" y="14"/>
                    </a:lnTo>
                    <a:lnTo>
                      <a:pt x="29" y="24"/>
                    </a:lnTo>
                    <a:lnTo>
                      <a:pt x="55" y="24"/>
                    </a:lnTo>
                    <a:lnTo>
                      <a:pt x="55" y="14"/>
                    </a:lnTo>
                    <a:lnTo>
                      <a:pt x="83" y="14"/>
                    </a:lnTo>
                    <a:lnTo>
                      <a:pt x="83" y="0"/>
                    </a:lnTo>
                    <a:lnTo>
                      <a:pt x="0" y="0"/>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sp>
            <p:nvSpPr>
              <p:cNvPr id="32" name="Freeform 1358">
                <a:extLst>
                  <a:ext uri="{FF2B5EF4-FFF2-40B4-BE49-F238E27FC236}">
                    <a16:creationId xmlns:a16="http://schemas.microsoft.com/office/drawing/2014/main" id="{7657F1EC-6DCC-408F-8EB3-B52A9B0D38A0}"/>
                  </a:ext>
                </a:extLst>
              </p:cNvPr>
              <p:cNvSpPr>
                <a:spLocks noEditPoints="1"/>
              </p:cNvSpPr>
              <p:nvPr/>
            </p:nvSpPr>
            <p:spPr bwMode="auto">
              <a:xfrm>
                <a:off x="6678491" y="1611191"/>
                <a:ext cx="93663" cy="187325"/>
              </a:xfrm>
              <a:custGeom>
                <a:avLst/>
                <a:gdLst>
                  <a:gd name="T0" fmla="*/ 57 w 59"/>
                  <a:gd name="T1" fmla="*/ 5 h 118"/>
                  <a:gd name="T2" fmla="*/ 52 w 59"/>
                  <a:gd name="T3" fmla="*/ 0 h 118"/>
                  <a:gd name="T4" fmla="*/ 29 w 59"/>
                  <a:gd name="T5" fmla="*/ 10 h 118"/>
                  <a:gd name="T6" fmla="*/ 7 w 59"/>
                  <a:gd name="T7" fmla="*/ 0 h 118"/>
                  <a:gd name="T8" fmla="*/ 0 w 59"/>
                  <a:gd name="T9" fmla="*/ 5 h 118"/>
                  <a:gd name="T10" fmla="*/ 0 w 59"/>
                  <a:gd name="T11" fmla="*/ 5 h 118"/>
                  <a:gd name="T12" fmla="*/ 0 w 59"/>
                  <a:gd name="T13" fmla="*/ 5 h 118"/>
                  <a:gd name="T14" fmla="*/ 26 w 59"/>
                  <a:gd name="T15" fmla="*/ 118 h 118"/>
                  <a:gd name="T16" fmla="*/ 33 w 59"/>
                  <a:gd name="T17" fmla="*/ 118 h 118"/>
                  <a:gd name="T18" fmla="*/ 59 w 59"/>
                  <a:gd name="T19" fmla="*/ 5 h 118"/>
                  <a:gd name="T20" fmla="*/ 59 w 59"/>
                  <a:gd name="T21" fmla="*/ 5 h 118"/>
                  <a:gd name="T22" fmla="*/ 59 w 59"/>
                  <a:gd name="T23" fmla="*/ 5 h 118"/>
                  <a:gd name="T24" fmla="*/ 59 w 59"/>
                  <a:gd name="T25" fmla="*/ 5 h 118"/>
                  <a:gd name="T26" fmla="*/ 57 w 59"/>
                  <a:gd name="T27" fmla="*/ 5 h 118"/>
                  <a:gd name="T28" fmla="*/ 29 w 59"/>
                  <a:gd name="T29" fmla="*/ 102 h 118"/>
                  <a:gd name="T30" fmla="*/ 7 w 59"/>
                  <a:gd name="T31" fmla="*/ 7 h 118"/>
                  <a:gd name="T32" fmla="*/ 29 w 59"/>
                  <a:gd name="T33" fmla="*/ 14 h 118"/>
                  <a:gd name="T34" fmla="*/ 52 w 59"/>
                  <a:gd name="T35" fmla="*/ 7 h 118"/>
                  <a:gd name="T36" fmla="*/ 29 w 59"/>
                  <a:gd name="T37" fmla="*/ 10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18">
                    <a:moveTo>
                      <a:pt x="57" y="5"/>
                    </a:moveTo>
                    <a:lnTo>
                      <a:pt x="52" y="0"/>
                    </a:lnTo>
                    <a:lnTo>
                      <a:pt x="29" y="10"/>
                    </a:lnTo>
                    <a:lnTo>
                      <a:pt x="7" y="0"/>
                    </a:lnTo>
                    <a:lnTo>
                      <a:pt x="0" y="5"/>
                    </a:lnTo>
                    <a:lnTo>
                      <a:pt x="0" y="5"/>
                    </a:lnTo>
                    <a:lnTo>
                      <a:pt x="0" y="5"/>
                    </a:lnTo>
                    <a:lnTo>
                      <a:pt x="26" y="118"/>
                    </a:lnTo>
                    <a:lnTo>
                      <a:pt x="33" y="118"/>
                    </a:lnTo>
                    <a:lnTo>
                      <a:pt x="59" y="5"/>
                    </a:lnTo>
                    <a:lnTo>
                      <a:pt x="59" y="5"/>
                    </a:lnTo>
                    <a:lnTo>
                      <a:pt x="59" y="5"/>
                    </a:lnTo>
                    <a:lnTo>
                      <a:pt x="59" y="5"/>
                    </a:lnTo>
                    <a:lnTo>
                      <a:pt x="57" y="5"/>
                    </a:lnTo>
                    <a:close/>
                    <a:moveTo>
                      <a:pt x="29" y="102"/>
                    </a:moveTo>
                    <a:lnTo>
                      <a:pt x="7" y="7"/>
                    </a:lnTo>
                    <a:lnTo>
                      <a:pt x="29" y="14"/>
                    </a:lnTo>
                    <a:lnTo>
                      <a:pt x="52" y="7"/>
                    </a:lnTo>
                    <a:lnTo>
                      <a:pt x="29"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grpSp>
      </p:grpSp>
      <p:grpSp>
        <p:nvGrpSpPr>
          <p:cNvPr id="33" name="组合 39">
            <a:extLst>
              <a:ext uri="{FF2B5EF4-FFF2-40B4-BE49-F238E27FC236}">
                <a16:creationId xmlns:a16="http://schemas.microsoft.com/office/drawing/2014/main" id="{561D0D77-42AE-4E1F-92A7-F292CE15CCAE}"/>
              </a:ext>
            </a:extLst>
          </p:cNvPr>
          <p:cNvGrpSpPr/>
          <p:nvPr/>
        </p:nvGrpSpPr>
        <p:grpSpPr>
          <a:xfrm>
            <a:off x="4756261" y="3746343"/>
            <a:ext cx="1924699" cy="1835184"/>
            <a:chOff x="4756261" y="3603839"/>
            <a:chExt cx="1924698" cy="1835183"/>
          </a:xfrm>
        </p:grpSpPr>
        <p:sp>
          <p:nvSpPr>
            <p:cNvPr id="34" name="任意多边形 40">
              <a:extLst>
                <a:ext uri="{FF2B5EF4-FFF2-40B4-BE49-F238E27FC236}">
                  <a16:creationId xmlns:a16="http://schemas.microsoft.com/office/drawing/2014/main" id="{BBB02059-2900-4BA1-8CD3-566E2ACC04A9}"/>
                </a:ext>
              </a:extLst>
            </p:cNvPr>
            <p:cNvSpPr/>
            <p:nvPr/>
          </p:nvSpPr>
          <p:spPr>
            <a:xfrm flipH="1">
              <a:off x="4756261" y="3603839"/>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gradFill>
              <a:gsLst>
                <a:gs pos="0">
                  <a:srgbClr val="F5C821"/>
                </a:gs>
                <a:gs pos="100000">
                  <a:srgbClr val="D17522"/>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5C821"/>
                </a:solidFill>
                <a:latin typeface="方正黑体简体" panose="02010601030101010101" pitchFamily="2" charset="-122"/>
                <a:ea typeface="方正黑体简体" panose="02010601030101010101" pitchFamily="2" charset="-122"/>
              </a:endParaRPr>
            </a:p>
          </p:txBody>
        </p:sp>
        <p:sp>
          <p:nvSpPr>
            <p:cNvPr id="35" name="文本框 22">
              <a:extLst>
                <a:ext uri="{FF2B5EF4-FFF2-40B4-BE49-F238E27FC236}">
                  <a16:creationId xmlns:a16="http://schemas.microsoft.com/office/drawing/2014/main" id="{B0422810-E782-4382-A47E-24EC09C23541}"/>
                </a:ext>
              </a:extLst>
            </p:cNvPr>
            <p:cNvSpPr txBox="1"/>
            <p:nvPr/>
          </p:nvSpPr>
          <p:spPr>
            <a:xfrm>
              <a:off x="5899225" y="4977357"/>
              <a:ext cx="781734" cy="461665"/>
            </a:xfrm>
            <a:prstGeom prst="rect">
              <a:avLst/>
            </a:prstGeom>
            <a:noFill/>
          </p:spPr>
          <p:txBody>
            <a:bodyPr wrap="square" rtlCol="0">
              <a:spAutoFit/>
            </a:bodyPr>
            <a:lstStyle/>
            <a:p>
              <a:pPr algn="ctr"/>
              <a:r>
                <a:rPr lang="en-US" altLang="zh-CN" sz="2400" b="1" dirty="0">
                  <a:solidFill>
                    <a:srgbClr val="F5C821"/>
                  </a:solidFill>
                  <a:latin typeface="方正黑体简体" panose="02010601030101010101" pitchFamily="2" charset="-122"/>
                  <a:ea typeface="方正黑体简体" panose="02010601030101010101" pitchFamily="2" charset="-122"/>
                </a:rPr>
                <a:t>03</a:t>
              </a:r>
              <a:endParaRPr lang="zh-CN" altLang="en-US" sz="2400" b="1" dirty="0">
                <a:solidFill>
                  <a:srgbClr val="F5C821"/>
                </a:solidFill>
                <a:latin typeface="方正黑体简体" panose="02010601030101010101" pitchFamily="2" charset="-122"/>
                <a:ea typeface="方正黑体简体" panose="02010601030101010101" pitchFamily="2" charset="-122"/>
              </a:endParaRPr>
            </a:p>
          </p:txBody>
        </p:sp>
        <p:grpSp>
          <p:nvGrpSpPr>
            <p:cNvPr id="36" name="组合 42">
              <a:extLst>
                <a:ext uri="{FF2B5EF4-FFF2-40B4-BE49-F238E27FC236}">
                  <a16:creationId xmlns:a16="http://schemas.microsoft.com/office/drawing/2014/main" id="{F3A80596-A6F1-446C-9254-1E3AC8F1CF31}"/>
                </a:ext>
              </a:extLst>
            </p:cNvPr>
            <p:cNvGrpSpPr/>
            <p:nvPr/>
          </p:nvGrpSpPr>
          <p:grpSpPr>
            <a:xfrm>
              <a:off x="5053221" y="3941026"/>
              <a:ext cx="574676" cy="465140"/>
              <a:chOff x="2177375" y="247894"/>
              <a:chExt cx="574676" cy="465140"/>
            </a:xfrm>
          </p:grpSpPr>
          <p:sp>
            <p:nvSpPr>
              <p:cNvPr id="37" name="Freeform 5">
                <a:extLst>
                  <a:ext uri="{FF2B5EF4-FFF2-40B4-BE49-F238E27FC236}">
                    <a16:creationId xmlns:a16="http://schemas.microsoft.com/office/drawing/2014/main" id="{9B8ACE9A-69EE-4B22-AD3C-6671D94F6A7D}"/>
                  </a:ext>
                </a:extLst>
              </p:cNvPr>
              <p:cNvSpPr>
                <a:spLocks noEditPoints="1"/>
              </p:cNvSpPr>
              <p:nvPr/>
            </p:nvSpPr>
            <p:spPr bwMode="auto">
              <a:xfrm>
                <a:off x="2177375" y="247894"/>
                <a:ext cx="574676" cy="465140"/>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sp>
            <p:nvSpPr>
              <p:cNvPr id="38" name="Freeform 6">
                <a:extLst>
                  <a:ext uri="{FF2B5EF4-FFF2-40B4-BE49-F238E27FC236}">
                    <a16:creationId xmlns:a16="http://schemas.microsoft.com/office/drawing/2014/main" id="{5FA85147-77E7-4345-B32C-415FC57066EC}"/>
                  </a:ext>
                </a:extLst>
              </p:cNvPr>
              <p:cNvSpPr>
                <a:spLocks/>
              </p:cNvSpPr>
              <p:nvPr/>
            </p:nvSpPr>
            <p:spPr bwMode="auto">
              <a:xfrm>
                <a:off x="2628226" y="303457"/>
                <a:ext cx="55563" cy="115888"/>
              </a:xfrm>
              <a:custGeom>
                <a:avLst/>
                <a:gdLst>
                  <a:gd name="T0" fmla="*/ 35 w 35"/>
                  <a:gd name="T1" fmla="*/ 73 h 73"/>
                  <a:gd name="T2" fmla="*/ 35 w 35"/>
                  <a:gd name="T3" fmla="*/ 0 h 73"/>
                  <a:gd name="T4" fmla="*/ 0 w 35"/>
                  <a:gd name="T5" fmla="*/ 0 h 73"/>
                  <a:gd name="T6" fmla="*/ 0 w 35"/>
                  <a:gd name="T7" fmla="*/ 42 h 73"/>
                  <a:gd name="T8" fmla="*/ 35 w 35"/>
                  <a:gd name="T9" fmla="*/ 73 h 73"/>
                </a:gdLst>
                <a:ahLst/>
                <a:cxnLst>
                  <a:cxn ang="0">
                    <a:pos x="T0" y="T1"/>
                  </a:cxn>
                  <a:cxn ang="0">
                    <a:pos x="T2" y="T3"/>
                  </a:cxn>
                  <a:cxn ang="0">
                    <a:pos x="T4" y="T5"/>
                  </a:cxn>
                  <a:cxn ang="0">
                    <a:pos x="T6" y="T7"/>
                  </a:cxn>
                  <a:cxn ang="0">
                    <a:pos x="T8" y="T9"/>
                  </a:cxn>
                </a:cxnLst>
                <a:rect l="0" t="0" r="r" b="b"/>
                <a:pathLst>
                  <a:path w="35" h="73">
                    <a:moveTo>
                      <a:pt x="35" y="73"/>
                    </a:moveTo>
                    <a:lnTo>
                      <a:pt x="35" y="0"/>
                    </a:lnTo>
                    <a:lnTo>
                      <a:pt x="0" y="0"/>
                    </a:lnTo>
                    <a:lnTo>
                      <a:pt x="0" y="42"/>
                    </a:lnTo>
                    <a:lnTo>
                      <a:pt x="35"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sp>
            <p:nvSpPr>
              <p:cNvPr id="39" name="Oval 7">
                <a:extLst>
                  <a:ext uri="{FF2B5EF4-FFF2-40B4-BE49-F238E27FC236}">
                    <a16:creationId xmlns:a16="http://schemas.microsoft.com/office/drawing/2014/main" id="{A043388D-30C3-4A53-98A2-2C63AF46C5D2}"/>
                  </a:ext>
                </a:extLst>
              </p:cNvPr>
              <p:cNvSpPr>
                <a:spLocks noChangeArrowheads="1"/>
              </p:cNvSpPr>
              <p:nvPr/>
            </p:nvSpPr>
            <p:spPr bwMode="auto">
              <a:xfrm>
                <a:off x="2432963" y="438395"/>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grpSp>
      </p:grpSp>
      <p:grpSp>
        <p:nvGrpSpPr>
          <p:cNvPr id="40" name="组合 46">
            <a:extLst>
              <a:ext uri="{FF2B5EF4-FFF2-40B4-BE49-F238E27FC236}">
                <a16:creationId xmlns:a16="http://schemas.microsoft.com/office/drawing/2014/main" id="{69D9BC06-305C-4F95-BE98-B1E475E0BADE}"/>
              </a:ext>
            </a:extLst>
          </p:cNvPr>
          <p:cNvGrpSpPr/>
          <p:nvPr/>
        </p:nvGrpSpPr>
        <p:grpSpPr>
          <a:xfrm>
            <a:off x="6035262" y="3132927"/>
            <a:ext cx="1918951" cy="1812355"/>
            <a:chOff x="6035259" y="2990425"/>
            <a:chExt cx="1918951" cy="1812355"/>
          </a:xfrm>
        </p:grpSpPr>
        <p:sp>
          <p:nvSpPr>
            <p:cNvPr id="41" name="任意多边形 47">
              <a:extLst>
                <a:ext uri="{FF2B5EF4-FFF2-40B4-BE49-F238E27FC236}">
                  <a16:creationId xmlns:a16="http://schemas.microsoft.com/office/drawing/2014/main" id="{25278427-ACA9-41B3-A2FE-B72123589C12}"/>
                </a:ext>
              </a:extLst>
            </p:cNvPr>
            <p:cNvSpPr/>
            <p:nvPr/>
          </p:nvSpPr>
          <p:spPr>
            <a:xfrm rot="16200000" flipH="1">
              <a:off x="6032869" y="2992815"/>
              <a:ext cx="1812355" cy="1807575"/>
            </a:xfrm>
            <a:custGeom>
              <a:avLst/>
              <a:gdLst>
                <a:gd name="connsiteX0" fmla="*/ 830996 w 1812355"/>
                <a:gd name="connsiteY0" fmla="*/ 0 h 1807575"/>
                <a:gd name="connsiteX1" fmla="*/ 1616078 w 1812355"/>
                <a:gd name="connsiteY1" fmla="*/ 0 h 1807575"/>
                <a:gd name="connsiteX2" fmla="*/ 1812355 w 1812355"/>
                <a:gd name="connsiteY2" fmla="*/ 196277 h 1807575"/>
                <a:gd name="connsiteX3" fmla="*/ 1812355 w 1812355"/>
                <a:gd name="connsiteY3" fmla="*/ 981359 h 1807575"/>
                <a:gd name="connsiteX4" fmla="*/ 1616078 w 1812355"/>
                <a:gd name="connsiteY4" fmla="*/ 1177636 h 1807575"/>
                <a:gd name="connsiteX5" fmla="*/ 1021925 w 1812355"/>
                <a:gd name="connsiteY5" fmla="*/ 1177636 h 1807575"/>
                <a:gd name="connsiteX6" fmla="*/ 1021926 w 1812355"/>
                <a:gd name="connsiteY6" fmla="*/ 1177637 h 1807575"/>
                <a:gd name="connsiteX7" fmla="*/ 861844 w 1812355"/>
                <a:gd name="connsiteY7" fmla="*/ 1177637 h 1807575"/>
                <a:gd name="connsiteX8" fmla="*/ 562535 w 1812355"/>
                <a:gd name="connsiteY8" fmla="*/ 1421581 h 1807575"/>
                <a:gd name="connsiteX9" fmla="*/ 558240 w 1812355"/>
                <a:gd name="connsiteY9" fmla="*/ 1464194 h 1807575"/>
                <a:gd name="connsiteX10" fmla="*/ 556328 w 1812355"/>
                <a:gd name="connsiteY10" fmla="*/ 1462814 h 1807575"/>
                <a:gd name="connsiteX11" fmla="*/ 556328 w 1812355"/>
                <a:gd name="connsiteY11" fmla="*/ 1708270 h 1807575"/>
                <a:gd name="connsiteX12" fmla="*/ 457023 w 1812355"/>
                <a:gd name="connsiteY12" fmla="*/ 1807575 h 1807575"/>
                <a:gd name="connsiteX13" fmla="*/ 99305 w 1812355"/>
                <a:gd name="connsiteY13" fmla="*/ 1807575 h 1807575"/>
                <a:gd name="connsiteX14" fmla="*/ 0 w 1812355"/>
                <a:gd name="connsiteY14" fmla="*/ 1708270 h 1807575"/>
                <a:gd name="connsiteX15" fmla="*/ 0 w 1812355"/>
                <a:gd name="connsiteY15" fmla="*/ 1350552 h 1807575"/>
                <a:gd name="connsiteX16" fmla="*/ 99305 w 1812355"/>
                <a:gd name="connsiteY16" fmla="*/ 1251247 h 1807575"/>
                <a:gd name="connsiteX17" fmla="*/ 365499 w 1812355"/>
                <a:gd name="connsiteY17" fmla="*/ 1251247 h 1807575"/>
                <a:gd name="connsiteX18" fmla="*/ 419748 w 1812355"/>
                <a:gd name="connsiteY18" fmla="*/ 1245778 h 1807575"/>
                <a:gd name="connsiteX19" fmla="*/ 634719 w 1812355"/>
                <a:gd name="connsiteY19" fmla="*/ 982018 h 1807575"/>
                <a:gd name="connsiteX20" fmla="*/ 634719 w 1812355"/>
                <a:gd name="connsiteY20" fmla="*/ 981359 h 1807575"/>
                <a:gd name="connsiteX21" fmla="*/ 634719 w 1812355"/>
                <a:gd name="connsiteY21" fmla="*/ 898219 h 1807575"/>
                <a:gd name="connsiteX22" fmla="*/ 634719 w 1812355"/>
                <a:gd name="connsiteY22" fmla="*/ 196277 h 1807575"/>
                <a:gd name="connsiteX23" fmla="*/ 830996 w 1812355"/>
                <a:gd name="connsiteY23" fmla="*/ 0 h 180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12355" h="1807575">
                  <a:moveTo>
                    <a:pt x="830996" y="0"/>
                  </a:moveTo>
                  <a:lnTo>
                    <a:pt x="1616078" y="0"/>
                  </a:lnTo>
                  <a:cubicBezTo>
                    <a:pt x="1724479" y="0"/>
                    <a:pt x="1812355" y="87876"/>
                    <a:pt x="1812355" y="196277"/>
                  </a:cubicBezTo>
                  <a:lnTo>
                    <a:pt x="1812355" y="981359"/>
                  </a:lnTo>
                  <a:cubicBezTo>
                    <a:pt x="1812355" y="1089760"/>
                    <a:pt x="1724479" y="1177636"/>
                    <a:pt x="1616078" y="1177636"/>
                  </a:cubicBezTo>
                  <a:lnTo>
                    <a:pt x="1021925" y="1177636"/>
                  </a:lnTo>
                  <a:lnTo>
                    <a:pt x="1021926" y="1177637"/>
                  </a:lnTo>
                  <a:lnTo>
                    <a:pt x="861844" y="1177637"/>
                  </a:lnTo>
                  <a:cubicBezTo>
                    <a:pt x="714204" y="1177637"/>
                    <a:pt x="591023" y="1282362"/>
                    <a:pt x="562535" y="1421581"/>
                  </a:cubicBezTo>
                  <a:lnTo>
                    <a:pt x="558240" y="1464194"/>
                  </a:lnTo>
                  <a:lnTo>
                    <a:pt x="556328" y="1462814"/>
                  </a:lnTo>
                  <a:lnTo>
                    <a:pt x="556328" y="1708270"/>
                  </a:lnTo>
                  <a:cubicBezTo>
                    <a:pt x="556328" y="1763115"/>
                    <a:pt x="511868" y="1807575"/>
                    <a:pt x="457023" y="1807575"/>
                  </a:cubicBezTo>
                  <a:lnTo>
                    <a:pt x="99305" y="1807575"/>
                  </a:lnTo>
                  <a:cubicBezTo>
                    <a:pt x="44460" y="1807575"/>
                    <a:pt x="0" y="1763115"/>
                    <a:pt x="0" y="1708270"/>
                  </a:cubicBezTo>
                  <a:lnTo>
                    <a:pt x="0" y="1350552"/>
                  </a:lnTo>
                  <a:cubicBezTo>
                    <a:pt x="0" y="1295707"/>
                    <a:pt x="44460" y="1251247"/>
                    <a:pt x="99305" y="1251247"/>
                  </a:cubicBezTo>
                  <a:lnTo>
                    <a:pt x="365499" y="1251247"/>
                  </a:lnTo>
                  <a:lnTo>
                    <a:pt x="419748" y="1245778"/>
                  </a:lnTo>
                  <a:cubicBezTo>
                    <a:pt x="542432" y="1220674"/>
                    <a:pt x="634719" y="1112124"/>
                    <a:pt x="634719" y="982018"/>
                  </a:cubicBezTo>
                  <a:lnTo>
                    <a:pt x="634719" y="981359"/>
                  </a:lnTo>
                  <a:lnTo>
                    <a:pt x="634719" y="898219"/>
                  </a:lnTo>
                  <a:lnTo>
                    <a:pt x="634719" y="196277"/>
                  </a:lnTo>
                  <a:cubicBezTo>
                    <a:pt x="634719" y="87876"/>
                    <a:pt x="722595" y="0"/>
                    <a:pt x="830996" y="0"/>
                  </a:cubicBezTo>
                  <a:close/>
                </a:path>
              </a:pathLst>
            </a:custGeom>
            <a:gradFill>
              <a:gsLst>
                <a:gs pos="0">
                  <a:srgbClr val="F5C821"/>
                </a:gs>
                <a:gs pos="100000">
                  <a:srgbClr val="D17522"/>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5C821"/>
                </a:solidFill>
                <a:latin typeface="方正黑体简体" panose="02010601030101010101" pitchFamily="2" charset="-122"/>
                <a:ea typeface="方正黑体简体" panose="02010601030101010101" pitchFamily="2" charset="-122"/>
              </a:endParaRPr>
            </a:p>
          </p:txBody>
        </p:sp>
        <p:sp>
          <p:nvSpPr>
            <p:cNvPr id="42" name="文本框 18">
              <a:extLst>
                <a:ext uri="{FF2B5EF4-FFF2-40B4-BE49-F238E27FC236}">
                  <a16:creationId xmlns:a16="http://schemas.microsoft.com/office/drawing/2014/main" id="{7EA75EEC-0A28-4832-9945-5A922FAF7A2B}"/>
                </a:ext>
              </a:extLst>
            </p:cNvPr>
            <p:cNvSpPr txBox="1"/>
            <p:nvPr/>
          </p:nvSpPr>
          <p:spPr>
            <a:xfrm>
              <a:off x="7172475" y="3064212"/>
              <a:ext cx="781735" cy="461665"/>
            </a:xfrm>
            <a:prstGeom prst="rect">
              <a:avLst/>
            </a:prstGeom>
            <a:noFill/>
          </p:spPr>
          <p:txBody>
            <a:bodyPr wrap="square" rtlCol="0">
              <a:spAutoFit/>
            </a:bodyPr>
            <a:lstStyle/>
            <a:p>
              <a:pPr algn="ctr"/>
              <a:r>
                <a:rPr lang="en-US" altLang="zh-CN" sz="2400" b="1" dirty="0">
                  <a:solidFill>
                    <a:srgbClr val="F5C821"/>
                  </a:solidFill>
                  <a:latin typeface="方正黑体简体" panose="02010601030101010101" pitchFamily="2" charset="-122"/>
                  <a:ea typeface="方正黑体简体" panose="02010601030101010101" pitchFamily="2" charset="-122"/>
                </a:rPr>
                <a:t>02</a:t>
              </a:r>
              <a:endParaRPr lang="zh-CN" altLang="en-US" sz="2400" b="1" dirty="0">
                <a:solidFill>
                  <a:srgbClr val="F5C821"/>
                </a:solidFill>
                <a:latin typeface="方正黑体简体" panose="02010601030101010101" pitchFamily="2" charset="-122"/>
                <a:ea typeface="方正黑体简体" panose="02010601030101010101" pitchFamily="2" charset="-122"/>
              </a:endParaRPr>
            </a:p>
          </p:txBody>
        </p:sp>
        <p:grpSp>
          <p:nvGrpSpPr>
            <p:cNvPr id="43" name="组合 49">
              <a:extLst>
                <a:ext uri="{FF2B5EF4-FFF2-40B4-BE49-F238E27FC236}">
                  <a16:creationId xmlns:a16="http://schemas.microsoft.com/office/drawing/2014/main" id="{F9B73176-1F64-4A4E-8B0E-40FBF4683CFE}"/>
                </a:ext>
              </a:extLst>
            </p:cNvPr>
            <p:cNvGrpSpPr/>
            <p:nvPr/>
          </p:nvGrpSpPr>
          <p:grpSpPr>
            <a:xfrm>
              <a:off x="6434265" y="3961773"/>
              <a:ext cx="353333" cy="460157"/>
              <a:chOff x="2966364" y="3551501"/>
              <a:chExt cx="409575" cy="533403"/>
            </a:xfrm>
          </p:grpSpPr>
          <p:sp>
            <p:nvSpPr>
              <p:cNvPr id="44" name="Freeform 128">
                <a:extLst>
                  <a:ext uri="{FF2B5EF4-FFF2-40B4-BE49-F238E27FC236}">
                    <a16:creationId xmlns:a16="http://schemas.microsoft.com/office/drawing/2014/main" id="{C9E4FB4E-6696-434D-B971-17EDA6F3EA95}"/>
                  </a:ext>
                </a:extLst>
              </p:cNvPr>
              <p:cNvSpPr>
                <a:spLocks noEditPoints="1"/>
              </p:cNvSpPr>
              <p:nvPr/>
            </p:nvSpPr>
            <p:spPr bwMode="auto">
              <a:xfrm>
                <a:off x="2966364" y="3551501"/>
                <a:ext cx="409575" cy="533403"/>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sp>
            <p:nvSpPr>
              <p:cNvPr id="45" name="Freeform 129">
                <a:extLst>
                  <a:ext uri="{FF2B5EF4-FFF2-40B4-BE49-F238E27FC236}">
                    <a16:creationId xmlns:a16="http://schemas.microsoft.com/office/drawing/2014/main" id="{7AAF3471-5222-4382-8E17-59818FF1D6FD}"/>
                  </a:ext>
                </a:extLst>
              </p:cNvPr>
              <p:cNvSpPr>
                <a:spLocks/>
              </p:cNvSpPr>
              <p:nvPr/>
            </p:nvSpPr>
            <p:spPr bwMode="auto">
              <a:xfrm>
                <a:off x="3145751" y="3915041"/>
                <a:ext cx="49213" cy="120651"/>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F5C821"/>
                  </a:solidFill>
                  <a:latin typeface="方正黑体简体" panose="02010601030101010101" pitchFamily="2" charset="-122"/>
                  <a:ea typeface="方正黑体简体" panose="02010601030101010101" pitchFamily="2" charset="-122"/>
                </a:endParaRPr>
              </a:p>
            </p:txBody>
          </p:sp>
        </p:grpSp>
      </p:grpSp>
    </p:spTree>
    <p:extLst>
      <p:ext uri="{BB962C8B-B14F-4D97-AF65-F5344CB8AC3E}">
        <p14:creationId xmlns:p14="http://schemas.microsoft.com/office/powerpoint/2010/main" val="323957914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1+#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6" presetClass="emph" presetSubtype="0" fill="hold" nodeType="withEffect">
                                  <p:stCondLst>
                                    <p:cond delay="0"/>
                                  </p:stCondLst>
                                  <p:childTnLst>
                                    <p:animEffect transition="out" filter="fade">
                                      <p:cBhvr>
                                        <p:cTn id="22" dur="500" tmFilter="0, 0; .2, .5; .8, .5; 1, 0"/>
                                        <p:tgtEl>
                                          <p:spTgt spid="25"/>
                                        </p:tgtEl>
                                      </p:cBhvr>
                                    </p:animEffect>
                                    <p:animScale>
                                      <p:cBhvr>
                                        <p:cTn id="23" dur="250" autoRev="1" fill="hold"/>
                                        <p:tgtEl>
                                          <p:spTgt spid="25"/>
                                        </p:tgtEl>
                                      </p:cBhvr>
                                      <p:by x="105000" y="105000"/>
                                    </p:animScale>
                                  </p:childTnLst>
                                </p:cTn>
                              </p:par>
                              <p:par>
                                <p:cTn id="24" presetID="17" presetClass="entr" presetSubtype="10" fill="hold" grpId="0" nodeType="withEffect">
                                  <p:stCondLst>
                                    <p:cond delay="0"/>
                                  </p:stCondLst>
                                  <p:iterate type="lt">
                                    <p:tmPct val="3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strVal val="#ppt_h"/>
                                          </p:val>
                                        </p:tav>
                                        <p:tav tm="100000">
                                          <p:val>
                                            <p:strVal val="#ppt_h"/>
                                          </p:val>
                                        </p:tav>
                                      </p:tavLst>
                                    </p:anim>
                                  </p:childTnLst>
                                </p:cTn>
                              </p:par>
                              <p:par>
                                <p:cTn id="28" presetID="26" presetClass="emph" presetSubtype="0" fill="hold" nodeType="withEffect">
                                  <p:stCondLst>
                                    <p:cond delay="0"/>
                                  </p:stCondLst>
                                  <p:childTnLst>
                                    <p:animEffect transition="out" filter="fade">
                                      <p:cBhvr>
                                        <p:cTn id="29" dur="500" tmFilter="0, 0; .2, .5; .8, .5; 1, 0"/>
                                        <p:tgtEl>
                                          <p:spTgt spid="40"/>
                                        </p:tgtEl>
                                      </p:cBhvr>
                                    </p:animEffect>
                                    <p:animScale>
                                      <p:cBhvr>
                                        <p:cTn id="30" dur="250" autoRev="1" fill="hold"/>
                                        <p:tgtEl>
                                          <p:spTgt spid="40"/>
                                        </p:tgtEl>
                                      </p:cBhvr>
                                      <p:by x="105000" y="105000"/>
                                    </p:animScale>
                                  </p:childTnLst>
                                </p:cTn>
                              </p:par>
                              <p:par>
                                <p:cTn id="31" presetID="17" presetClass="entr" presetSubtype="10" fill="hold" grpId="0" nodeType="withEffect">
                                  <p:stCondLst>
                                    <p:cond delay="0"/>
                                  </p:stCondLst>
                                  <p:iterate type="lt">
                                    <p:tmPct val="3000"/>
                                  </p:iterate>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strVal val="#ppt_h"/>
                                          </p:val>
                                        </p:tav>
                                        <p:tav tm="100000">
                                          <p:val>
                                            <p:strVal val="#ppt_h"/>
                                          </p:val>
                                        </p:tav>
                                      </p:tavLst>
                                    </p:anim>
                                  </p:childTnLst>
                                </p:cTn>
                              </p:par>
                              <p:par>
                                <p:cTn id="35" presetID="26" presetClass="emph" presetSubtype="0" fill="hold" nodeType="withEffect">
                                  <p:stCondLst>
                                    <p:cond delay="0"/>
                                  </p:stCondLst>
                                  <p:childTnLst>
                                    <p:animEffect transition="out" filter="fade">
                                      <p:cBhvr>
                                        <p:cTn id="36" dur="500" tmFilter="0, 0; .2, .5; .8, .5; 1, 0"/>
                                        <p:tgtEl>
                                          <p:spTgt spid="33"/>
                                        </p:tgtEl>
                                      </p:cBhvr>
                                    </p:animEffect>
                                    <p:animScale>
                                      <p:cBhvr>
                                        <p:cTn id="37" dur="250" autoRev="1" fill="hold"/>
                                        <p:tgtEl>
                                          <p:spTgt spid="33"/>
                                        </p:tgtEl>
                                      </p:cBhvr>
                                      <p:by x="105000" y="105000"/>
                                    </p:animScale>
                                  </p:childTnLst>
                                </p:cTn>
                              </p:par>
                              <p:par>
                                <p:cTn id="38" presetID="17" presetClass="entr" presetSubtype="10" fill="hold" grpId="0" nodeType="withEffect">
                                  <p:stCondLst>
                                    <p:cond delay="0"/>
                                  </p:stCondLst>
                                  <p:iterate type="lt">
                                    <p:tmPct val="3000"/>
                                  </p:iterate>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strVal val="#ppt_h"/>
                                          </p:val>
                                        </p:tav>
                                        <p:tav tm="100000">
                                          <p:val>
                                            <p:strVal val="#ppt_h"/>
                                          </p:val>
                                        </p:tav>
                                      </p:tavLst>
                                    </p:anim>
                                  </p:childTnLst>
                                </p:cTn>
                              </p:par>
                              <p:par>
                                <p:cTn id="42" presetID="26" presetClass="emph" presetSubtype="0" fill="hold" nodeType="with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par>
                                <p:cTn id="45" presetID="17" presetClass="entr" presetSubtype="10" fill="hold" grpId="0" nodeType="withEffect">
                                  <p:stCondLst>
                                    <p:cond delay="0"/>
                                  </p:stCondLst>
                                  <p:iterate type="lt">
                                    <p:tmPct val="3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a:extLst>
              <a:ext uri="{FF2B5EF4-FFF2-40B4-BE49-F238E27FC236}">
                <a16:creationId xmlns:a16="http://schemas.microsoft.com/office/drawing/2014/main" id="{10E95E11-61DA-4986-A415-CDB21C203C6C}"/>
              </a:ext>
            </a:extLst>
          </p:cNvPr>
          <p:cNvGrpSpPr/>
          <p:nvPr/>
        </p:nvGrpSpPr>
        <p:grpSpPr>
          <a:xfrm>
            <a:off x="5398377" y="1157441"/>
            <a:ext cx="5198124" cy="1038080"/>
            <a:chOff x="4048782" y="868081"/>
            <a:chExt cx="3898593" cy="778560"/>
          </a:xfrm>
        </p:grpSpPr>
        <p:sp>
          <p:nvSpPr>
            <p:cNvPr id="3" name="Freeform: Shape 36">
              <a:extLst>
                <a:ext uri="{FF2B5EF4-FFF2-40B4-BE49-F238E27FC236}">
                  <a16:creationId xmlns:a16="http://schemas.microsoft.com/office/drawing/2014/main" id="{8D5A1C64-A95D-4098-A7C6-6894E0206B35}"/>
                </a:ext>
              </a:extLst>
            </p:cNvPr>
            <p:cNvSpPr/>
            <p:nvPr/>
          </p:nvSpPr>
          <p:spPr>
            <a:xfrm>
              <a:off x="4048782" y="868081"/>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gradFill>
              <a:gsLst>
                <a:gs pos="0">
                  <a:srgbClr val="F5C821"/>
                </a:gs>
                <a:gs pos="100000">
                  <a:srgbClr val="D17522"/>
                </a:gs>
              </a:gsLst>
              <a:lin ang="132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5C821"/>
                </a:solidFill>
                <a:latin typeface="方正黑体简体" panose="02010601030101010101" pitchFamily="2" charset="-122"/>
                <a:ea typeface="方正黑体简体" panose="02010601030101010101" pitchFamily="2" charset="-122"/>
              </a:endParaRPr>
            </a:p>
          </p:txBody>
        </p:sp>
        <p:grpSp>
          <p:nvGrpSpPr>
            <p:cNvPr id="4" name="Group 8">
              <a:extLst>
                <a:ext uri="{FF2B5EF4-FFF2-40B4-BE49-F238E27FC236}">
                  <a16:creationId xmlns:a16="http://schemas.microsoft.com/office/drawing/2014/main" id="{8F5DF909-F0D1-4344-B0F5-6DAB51B38EBE}"/>
                </a:ext>
              </a:extLst>
            </p:cNvPr>
            <p:cNvGrpSpPr/>
            <p:nvPr/>
          </p:nvGrpSpPr>
          <p:grpSpPr>
            <a:xfrm>
              <a:off x="5674603" y="970582"/>
              <a:ext cx="2272772" cy="573557"/>
              <a:chOff x="8268606" y="3017352"/>
              <a:chExt cx="3555718" cy="897321"/>
            </a:xfrm>
          </p:grpSpPr>
          <p:sp>
            <p:nvSpPr>
              <p:cNvPr id="7" name="TextBox 9">
                <a:extLst>
                  <a:ext uri="{FF2B5EF4-FFF2-40B4-BE49-F238E27FC236}">
                    <a16:creationId xmlns:a16="http://schemas.microsoft.com/office/drawing/2014/main" id="{ABF95257-77C2-4219-8760-2498B42860C0}"/>
                  </a:ext>
                </a:extLst>
              </p:cNvPr>
              <p:cNvSpPr txBox="1"/>
              <p:nvPr/>
            </p:nvSpPr>
            <p:spPr>
              <a:xfrm>
                <a:off x="8268606" y="3325117"/>
                <a:ext cx="3555718" cy="589556"/>
              </a:xfrm>
              <a:prstGeom prst="rect">
                <a:avLst/>
              </a:prstGeom>
              <a:noFill/>
            </p:spPr>
            <p:txBody>
              <a:bodyPr wrap="square" lIns="96000" tIns="0" rIns="96000" bIns="0" anchor="ctr" anchorCtr="0">
                <a:normAutofit/>
              </a:bodyPr>
              <a:lstStyle/>
              <a:p>
                <a:pPr defTabSz="1219140">
                  <a:lnSpc>
                    <a:spcPct val="120000"/>
                  </a:lnSpc>
                  <a:defRPr/>
                </a:pPr>
                <a:r>
                  <a:rPr lang="zh-CN" altLang="en-US" sz="1400" dirty="0">
                    <a:solidFill>
                      <a:srgbClr val="F5C821"/>
                    </a:solidFill>
                    <a:latin typeface="方正黑体简体" panose="02010601030101010101" pitchFamily="2" charset="-122"/>
                    <a:ea typeface="方正黑体简体" panose="02010601030101010101" pitchFamily="2" charset="-122"/>
                  </a:rPr>
                  <a:t>此部分内容作为文字排版占位显示</a:t>
                </a:r>
                <a:br>
                  <a:rPr lang="zh-CN" altLang="en-US" sz="1400" dirty="0">
                    <a:solidFill>
                      <a:srgbClr val="F5C821"/>
                    </a:solidFill>
                    <a:latin typeface="方正黑体简体" panose="02010601030101010101" pitchFamily="2" charset="-122"/>
                    <a:ea typeface="方正黑体简体" panose="02010601030101010101" pitchFamily="2" charset="-122"/>
                  </a:rPr>
                </a:br>
                <a:r>
                  <a:rPr lang="zh-CN" altLang="en-US" sz="1400" dirty="0">
                    <a:solidFill>
                      <a:srgbClr val="F5C821"/>
                    </a:solidFill>
                    <a:latin typeface="方正黑体简体" panose="02010601030101010101" pitchFamily="2" charset="-122"/>
                    <a:ea typeface="方正黑体简体" panose="02010601030101010101" pitchFamily="2" charset="-122"/>
                  </a:rPr>
                  <a:t>（建议使用主题字体）</a:t>
                </a:r>
              </a:p>
            </p:txBody>
          </p:sp>
          <p:sp>
            <p:nvSpPr>
              <p:cNvPr id="8" name="Rectangle 10">
                <a:extLst>
                  <a:ext uri="{FF2B5EF4-FFF2-40B4-BE49-F238E27FC236}">
                    <a16:creationId xmlns:a16="http://schemas.microsoft.com/office/drawing/2014/main" id="{1B456A24-AD91-42F5-B7AD-510538F1D691}"/>
                  </a:ext>
                </a:extLst>
              </p:cNvPr>
              <p:cNvSpPr/>
              <p:nvPr/>
            </p:nvSpPr>
            <p:spPr>
              <a:xfrm>
                <a:off x="8268607" y="3017352"/>
                <a:ext cx="2457329" cy="246221"/>
              </a:xfrm>
              <a:prstGeom prst="rect">
                <a:avLst/>
              </a:prstGeom>
            </p:spPr>
            <p:txBody>
              <a:bodyPr wrap="none" lIns="96000" tIns="0" rIns="96000" bIns="0">
                <a:normAutofit fontScale="70000" lnSpcReduction="20000"/>
              </a:bodyPr>
              <a:lstStyle/>
              <a:p>
                <a:pPr defTabSz="1219140">
                  <a:defRPr/>
                </a:pPr>
                <a:r>
                  <a:rPr lang="zh-CN" altLang="en-US" sz="2400" b="1" dirty="0">
                    <a:solidFill>
                      <a:srgbClr val="F5C821"/>
                    </a:solidFill>
                    <a:latin typeface="方正黑体简体" panose="02010601030101010101" pitchFamily="2" charset="-122"/>
                    <a:ea typeface="方正黑体简体" panose="02010601030101010101" pitchFamily="2" charset="-122"/>
                  </a:rPr>
                  <a:t>标题文本预设</a:t>
                </a:r>
              </a:p>
            </p:txBody>
          </p:sp>
        </p:grpSp>
        <p:sp>
          <p:nvSpPr>
            <p:cNvPr id="5" name="Freeform: Shape 19">
              <a:extLst>
                <a:ext uri="{FF2B5EF4-FFF2-40B4-BE49-F238E27FC236}">
                  <a16:creationId xmlns:a16="http://schemas.microsoft.com/office/drawing/2014/main" id="{BE8868D3-63A6-4252-89AF-6FD5338E6CEA}"/>
                </a:ext>
              </a:extLst>
            </p:cNvPr>
            <p:cNvSpPr>
              <a:spLocks/>
            </p:cNvSpPr>
            <p:nvPr/>
          </p:nvSpPr>
          <p:spPr bwMode="auto">
            <a:xfrm>
              <a:off x="4320655" y="1126797"/>
              <a:ext cx="278524" cy="228923"/>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endParaRPr>
            </a:p>
          </p:txBody>
        </p:sp>
        <p:sp>
          <p:nvSpPr>
            <p:cNvPr id="6" name="Rectangle 2">
              <a:extLst>
                <a:ext uri="{FF2B5EF4-FFF2-40B4-BE49-F238E27FC236}">
                  <a16:creationId xmlns:a16="http://schemas.microsoft.com/office/drawing/2014/main" id="{146DC3EB-8F9E-460A-B42B-A35846F79A2B}"/>
                </a:ext>
              </a:extLst>
            </p:cNvPr>
            <p:cNvSpPr/>
            <p:nvPr/>
          </p:nvSpPr>
          <p:spPr>
            <a:xfrm>
              <a:off x="5147584" y="1109815"/>
              <a:ext cx="267141" cy="346249"/>
            </a:xfrm>
            <a:prstGeom prst="rect">
              <a:avLst/>
            </a:prstGeom>
          </p:spPr>
          <p:txBody>
            <a:bodyPr wrap="none">
              <a:normAutofit fontScale="85000" lnSpcReduction="20000"/>
            </a:bodyPr>
            <a:lstStyle/>
            <a:p>
              <a:pPr algn="ctr"/>
              <a:r>
                <a:rPr lang="en-US" altLang="zh-CN" sz="3200" b="1">
                  <a:solidFill>
                    <a:srgbClr val="F5C821"/>
                  </a:solidFill>
                  <a:latin typeface="方正黑体简体" panose="02010601030101010101" pitchFamily="2" charset="-122"/>
                  <a:ea typeface="方正黑体简体" panose="02010601030101010101" pitchFamily="2" charset="-122"/>
                </a:rPr>
                <a:t>1</a:t>
              </a:r>
            </a:p>
          </p:txBody>
        </p:sp>
      </p:grpSp>
      <p:grpSp>
        <p:nvGrpSpPr>
          <p:cNvPr id="9" name="组合 28">
            <a:extLst>
              <a:ext uri="{FF2B5EF4-FFF2-40B4-BE49-F238E27FC236}">
                <a16:creationId xmlns:a16="http://schemas.microsoft.com/office/drawing/2014/main" id="{7A655061-5ECC-4D9F-BCC9-AE07E6ED4FCC}"/>
              </a:ext>
            </a:extLst>
          </p:cNvPr>
          <p:cNvGrpSpPr/>
          <p:nvPr/>
        </p:nvGrpSpPr>
        <p:grpSpPr>
          <a:xfrm>
            <a:off x="5398377" y="3672987"/>
            <a:ext cx="5198124" cy="1038080"/>
            <a:chOff x="4048782" y="2754740"/>
            <a:chExt cx="3898593" cy="778560"/>
          </a:xfrm>
        </p:grpSpPr>
        <p:sp>
          <p:nvSpPr>
            <p:cNvPr id="10" name="Freeform: Shape 38">
              <a:extLst>
                <a:ext uri="{FF2B5EF4-FFF2-40B4-BE49-F238E27FC236}">
                  <a16:creationId xmlns:a16="http://schemas.microsoft.com/office/drawing/2014/main" id="{B34F0159-C91A-4511-A898-B2FC090E823E}"/>
                </a:ext>
              </a:extLst>
            </p:cNvPr>
            <p:cNvSpPr/>
            <p:nvPr/>
          </p:nvSpPr>
          <p:spPr>
            <a:xfrm>
              <a:off x="4048782" y="2754740"/>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gradFill>
              <a:gsLst>
                <a:gs pos="0">
                  <a:srgbClr val="F5C821"/>
                </a:gs>
                <a:gs pos="100000">
                  <a:srgbClr val="D17522"/>
                </a:gs>
              </a:gsLst>
              <a:lin ang="132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5C821"/>
                </a:solidFill>
                <a:latin typeface="方正黑体简体" panose="02010601030101010101" pitchFamily="2" charset="-122"/>
                <a:ea typeface="方正黑体简体" panose="02010601030101010101" pitchFamily="2" charset="-122"/>
              </a:endParaRPr>
            </a:p>
          </p:txBody>
        </p:sp>
        <p:grpSp>
          <p:nvGrpSpPr>
            <p:cNvPr id="11" name="Group 15">
              <a:extLst>
                <a:ext uri="{FF2B5EF4-FFF2-40B4-BE49-F238E27FC236}">
                  <a16:creationId xmlns:a16="http://schemas.microsoft.com/office/drawing/2014/main" id="{480650FA-F781-4277-B708-9FA7926967A1}"/>
                </a:ext>
              </a:extLst>
            </p:cNvPr>
            <p:cNvGrpSpPr/>
            <p:nvPr/>
          </p:nvGrpSpPr>
          <p:grpSpPr>
            <a:xfrm>
              <a:off x="5674603" y="2857241"/>
              <a:ext cx="2272772" cy="573557"/>
              <a:chOff x="8268606" y="3017352"/>
              <a:chExt cx="3555718" cy="897321"/>
            </a:xfrm>
          </p:grpSpPr>
          <p:sp>
            <p:nvSpPr>
              <p:cNvPr id="14" name="TextBox 16">
                <a:extLst>
                  <a:ext uri="{FF2B5EF4-FFF2-40B4-BE49-F238E27FC236}">
                    <a16:creationId xmlns:a16="http://schemas.microsoft.com/office/drawing/2014/main" id="{B9FB2F3F-4678-4A90-A7D3-B59A57251D93}"/>
                  </a:ext>
                </a:extLst>
              </p:cNvPr>
              <p:cNvSpPr txBox="1"/>
              <p:nvPr/>
            </p:nvSpPr>
            <p:spPr>
              <a:xfrm>
                <a:off x="8268606" y="3325117"/>
                <a:ext cx="3555718" cy="589556"/>
              </a:xfrm>
              <a:prstGeom prst="rect">
                <a:avLst/>
              </a:prstGeom>
              <a:noFill/>
            </p:spPr>
            <p:txBody>
              <a:bodyPr wrap="square" lIns="96000" tIns="0" rIns="96000" bIns="0" anchor="ctr" anchorCtr="0">
                <a:normAutofit/>
              </a:bodyPr>
              <a:lstStyle/>
              <a:p>
                <a:pPr defTabSz="1219140">
                  <a:lnSpc>
                    <a:spcPct val="120000"/>
                  </a:lnSpc>
                  <a:defRPr/>
                </a:pPr>
                <a:r>
                  <a:rPr lang="zh-CN" altLang="en-US" sz="1400" dirty="0">
                    <a:solidFill>
                      <a:srgbClr val="F5C821"/>
                    </a:solidFill>
                    <a:latin typeface="方正黑体简体" panose="02010601030101010101" pitchFamily="2" charset="-122"/>
                    <a:ea typeface="方正黑体简体" panose="02010601030101010101" pitchFamily="2" charset="-122"/>
                  </a:rPr>
                  <a:t>此部分内容作为文字排版占位显示</a:t>
                </a:r>
                <a:br>
                  <a:rPr lang="zh-CN" altLang="en-US" sz="1400" dirty="0">
                    <a:solidFill>
                      <a:srgbClr val="F5C821"/>
                    </a:solidFill>
                    <a:latin typeface="方正黑体简体" panose="02010601030101010101" pitchFamily="2" charset="-122"/>
                    <a:ea typeface="方正黑体简体" panose="02010601030101010101" pitchFamily="2" charset="-122"/>
                  </a:rPr>
                </a:br>
                <a:r>
                  <a:rPr lang="zh-CN" altLang="en-US" sz="1400" dirty="0">
                    <a:solidFill>
                      <a:srgbClr val="F5C821"/>
                    </a:solidFill>
                    <a:latin typeface="方正黑体简体" panose="02010601030101010101" pitchFamily="2" charset="-122"/>
                    <a:ea typeface="方正黑体简体" panose="02010601030101010101" pitchFamily="2" charset="-122"/>
                  </a:rPr>
                  <a:t>（建议使用主题字体）</a:t>
                </a:r>
              </a:p>
            </p:txBody>
          </p:sp>
          <p:sp>
            <p:nvSpPr>
              <p:cNvPr id="15" name="Rectangle 17">
                <a:extLst>
                  <a:ext uri="{FF2B5EF4-FFF2-40B4-BE49-F238E27FC236}">
                    <a16:creationId xmlns:a16="http://schemas.microsoft.com/office/drawing/2014/main" id="{0298631B-D2DD-4FFC-BC92-A3DA9B74A36E}"/>
                  </a:ext>
                </a:extLst>
              </p:cNvPr>
              <p:cNvSpPr/>
              <p:nvPr/>
            </p:nvSpPr>
            <p:spPr>
              <a:xfrm>
                <a:off x="8268607" y="3017352"/>
                <a:ext cx="2457329" cy="246221"/>
              </a:xfrm>
              <a:prstGeom prst="rect">
                <a:avLst/>
              </a:prstGeom>
            </p:spPr>
            <p:txBody>
              <a:bodyPr wrap="none" lIns="96000" tIns="0" rIns="96000" bIns="0">
                <a:normAutofit fontScale="70000" lnSpcReduction="20000"/>
              </a:bodyPr>
              <a:lstStyle/>
              <a:p>
                <a:pPr defTabSz="1219140">
                  <a:defRPr/>
                </a:pPr>
                <a:r>
                  <a:rPr lang="zh-CN" altLang="en-US" sz="2400" b="1" dirty="0">
                    <a:solidFill>
                      <a:srgbClr val="F5C821"/>
                    </a:solidFill>
                    <a:latin typeface="方正黑体简体" panose="02010601030101010101" pitchFamily="2" charset="-122"/>
                    <a:ea typeface="方正黑体简体" panose="02010601030101010101" pitchFamily="2" charset="-122"/>
                  </a:rPr>
                  <a:t>标题文本预设</a:t>
                </a:r>
              </a:p>
            </p:txBody>
          </p:sp>
        </p:grpSp>
        <p:sp>
          <p:nvSpPr>
            <p:cNvPr id="12" name="Freeform: Shape 18">
              <a:extLst>
                <a:ext uri="{FF2B5EF4-FFF2-40B4-BE49-F238E27FC236}">
                  <a16:creationId xmlns:a16="http://schemas.microsoft.com/office/drawing/2014/main" id="{E4629AAD-2884-4AAD-80F6-0B0609DC80AB}"/>
                </a:ext>
              </a:extLst>
            </p:cNvPr>
            <p:cNvSpPr>
              <a:spLocks/>
            </p:cNvSpPr>
            <p:nvPr/>
          </p:nvSpPr>
          <p:spPr bwMode="auto">
            <a:xfrm>
              <a:off x="4321977" y="3006335"/>
              <a:ext cx="275880" cy="275368"/>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endParaRPr>
            </a:p>
          </p:txBody>
        </p:sp>
        <p:sp>
          <p:nvSpPr>
            <p:cNvPr id="13" name="Rectangle 23">
              <a:extLst>
                <a:ext uri="{FF2B5EF4-FFF2-40B4-BE49-F238E27FC236}">
                  <a16:creationId xmlns:a16="http://schemas.microsoft.com/office/drawing/2014/main" id="{EB088692-26A0-4627-875C-8B53C34A1EBC}"/>
                </a:ext>
              </a:extLst>
            </p:cNvPr>
            <p:cNvSpPr/>
            <p:nvPr/>
          </p:nvSpPr>
          <p:spPr>
            <a:xfrm>
              <a:off x="5147584" y="2986612"/>
              <a:ext cx="267141" cy="346249"/>
            </a:xfrm>
            <a:prstGeom prst="rect">
              <a:avLst/>
            </a:prstGeom>
          </p:spPr>
          <p:txBody>
            <a:bodyPr wrap="none">
              <a:normAutofit fontScale="85000" lnSpcReduction="20000"/>
            </a:bodyPr>
            <a:lstStyle/>
            <a:p>
              <a:pPr algn="ctr"/>
              <a:r>
                <a:rPr lang="en-US" altLang="zh-CN" sz="3200" b="1">
                  <a:solidFill>
                    <a:srgbClr val="F5C821"/>
                  </a:solidFill>
                  <a:latin typeface="方正黑体简体" panose="02010601030101010101" pitchFamily="2" charset="-122"/>
                  <a:ea typeface="方正黑体简体" panose="02010601030101010101" pitchFamily="2" charset="-122"/>
                </a:rPr>
                <a:t>3</a:t>
              </a:r>
            </a:p>
          </p:txBody>
        </p:sp>
      </p:grpSp>
      <p:grpSp>
        <p:nvGrpSpPr>
          <p:cNvPr id="16" name="组合 29">
            <a:extLst>
              <a:ext uri="{FF2B5EF4-FFF2-40B4-BE49-F238E27FC236}">
                <a16:creationId xmlns:a16="http://schemas.microsoft.com/office/drawing/2014/main" id="{17CB4180-3CB0-4DDA-B328-0061565D50BD}"/>
              </a:ext>
            </a:extLst>
          </p:cNvPr>
          <p:cNvGrpSpPr/>
          <p:nvPr/>
        </p:nvGrpSpPr>
        <p:grpSpPr>
          <a:xfrm>
            <a:off x="1595502" y="2415213"/>
            <a:ext cx="4853473" cy="1038080"/>
            <a:chOff x="1196626" y="1811410"/>
            <a:chExt cx="3640105" cy="778560"/>
          </a:xfrm>
        </p:grpSpPr>
        <p:sp>
          <p:nvSpPr>
            <p:cNvPr id="17" name="Freeform: Shape 37">
              <a:extLst>
                <a:ext uri="{FF2B5EF4-FFF2-40B4-BE49-F238E27FC236}">
                  <a16:creationId xmlns:a16="http://schemas.microsoft.com/office/drawing/2014/main" id="{55794353-80B9-429F-B1F4-5DA396E09247}"/>
                </a:ext>
              </a:extLst>
            </p:cNvPr>
            <p:cNvSpPr/>
            <p:nvPr/>
          </p:nvSpPr>
          <p:spPr>
            <a:xfrm flipH="1">
              <a:off x="3397337" y="1811410"/>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gradFill>
              <a:gsLst>
                <a:gs pos="0">
                  <a:srgbClr val="F5C821"/>
                </a:gs>
                <a:gs pos="100000">
                  <a:srgbClr val="D17522"/>
                </a:gs>
              </a:gsLst>
              <a:lin ang="132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5C821"/>
                </a:solidFill>
                <a:latin typeface="方正黑体简体" panose="02010601030101010101" pitchFamily="2" charset="-122"/>
                <a:ea typeface="方正黑体简体" panose="02010601030101010101" pitchFamily="2" charset="-122"/>
              </a:endParaRPr>
            </a:p>
          </p:txBody>
        </p:sp>
        <p:grpSp>
          <p:nvGrpSpPr>
            <p:cNvPr id="18" name="Group 5">
              <a:extLst>
                <a:ext uri="{FF2B5EF4-FFF2-40B4-BE49-F238E27FC236}">
                  <a16:creationId xmlns:a16="http://schemas.microsoft.com/office/drawing/2014/main" id="{4CF72395-845F-47A7-B3FA-65216342DF73}"/>
                </a:ext>
              </a:extLst>
            </p:cNvPr>
            <p:cNvGrpSpPr/>
            <p:nvPr/>
          </p:nvGrpSpPr>
          <p:grpSpPr>
            <a:xfrm>
              <a:off x="1196626" y="1913911"/>
              <a:ext cx="2025305" cy="573557"/>
              <a:chOff x="807572" y="3430058"/>
              <a:chExt cx="3168560" cy="897321"/>
            </a:xfrm>
          </p:grpSpPr>
          <p:sp>
            <p:nvSpPr>
              <p:cNvPr id="21" name="TextBox 6">
                <a:extLst>
                  <a:ext uri="{FF2B5EF4-FFF2-40B4-BE49-F238E27FC236}">
                    <a16:creationId xmlns:a16="http://schemas.microsoft.com/office/drawing/2014/main" id="{32D9DD8A-B2F1-4D19-8D61-4EC558FA58C6}"/>
                  </a:ext>
                </a:extLst>
              </p:cNvPr>
              <p:cNvSpPr txBox="1"/>
              <p:nvPr/>
            </p:nvSpPr>
            <p:spPr>
              <a:xfrm>
                <a:off x="807572" y="3737823"/>
                <a:ext cx="3168560" cy="589556"/>
              </a:xfrm>
              <a:prstGeom prst="rect">
                <a:avLst/>
              </a:prstGeom>
              <a:noFill/>
            </p:spPr>
            <p:txBody>
              <a:bodyPr wrap="square" lIns="96000" tIns="0" rIns="96000" bIns="0" anchor="ctr" anchorCtr="0">
                <a:normAutofit fontScale="92500"/>
              </a:bodyPr>
              <a:lstStyle/>
              <a:p>
                <a:pPr algn="r" defTabSz="1219140">
                  <a:lnSpc>
                    <a:spcPct val="120000"/>
                  </a:lnSpc>
                  <a:defRPr/>
                </a:pPr>
                <a:r>
                  <a:rPr lang="zh-CN" altLang="en-US" sz="1400" dirty="0">
                    <a:solidFill>
                      <a:srgbClr val="F5C821"/>
                    </a:solidFill>
                    <a:latin typeface="方正黑体简体" panose="02010601030101010101" pitchFamily="2" charset="-122"/>
                    <a:ea typeface="方正黑体简体" panose="02010601030101010101" pitchFamily="2" charset="-122"/>
                  </a:rPr>
                  <a:t>此部分内容作为文字排版占位显示</a:t>
                </a:r>
                <a:br>
                  <a:rPr lang="zh-CN" altLang="en-US" sz="1400" dirty="0">
                    <a:solidFill>
                      <a:srgbClr val="F5C821"/>
                    </a:solidFill>
                    <a:latin typeface="方正黑体简体" panose="02010601030101010101" pitchFamily="2" charset="-122"/>
                    <a:ea typeface="方正黑体简体" panose="02010601030101010101" pitchFamily="2" charset="-122"/>
                  </a:rPr>
                </a:br>
                <a:r>
                  <a:rPr lang="zh-CN" altLang="en-US" sz="1400" dirty="0">
                    <a:solidFill>
                      <a:srgbClr val="F5C821"/>
                    </a:solidFill>
                    <a:latin typeface="方正黑体简体" panose="02010601030101010101" pitchFamily="2" charset="-122"/>
                    <a:ea typeface="方正黑体简体" panose="02010601030101010101" pitchFamily="2" charset="-122"/>
                  </a:rPr>
                  <a:t>（建议使用主题字体）</a:t>
                </a:r>
              </a:p>
            </p:txBody>
          </p:sp>
          <p:sp>
            <p:nvSpPr>
              <p:cNvPr id="22" name="Rectangle 7">
                <a:extLst>
                  <a:ext uri="{FF2B5EF4-FFF2-40B4-BE49-F238E27FC236}">
                    <a16:creationId xmlns:a16="http://schemas.microsoft.com/office/drawing/2014/main" id="{BF53F202-A763-47B5-9D41-F313973226D0}"/>
                  </a:ext>
                </a:extLst>
              </p:cNvPr>
              <p:cNvSpPr/>
              <p:nvPr/>
            </p:nvSpPr>
            <p:spPr>
              <a:xfrm>
                <a:off x="1518803" y="3430058"/>
                <a:ext cx="2457329" cy="246221"/>
              </a:xfrm>
              <a:prstGeom prst="rect">
                <a:avLst/>
              </a:prstGeom>
            </p:spPr>
            <p:txBody>
              <a:bodyPr wrap="none" lIns="96000" tIns="0" rIns="96000" bIns="0">
                <a:normAutofit fontScale="70000" lnSpcReduction="20000"/>
              </a:bodyPr>
              <a:lstStyle/>
              <a:p>
                <a:pPr algn="r" defTabSz="1219140">
                  <a:defRPr/>
                </a:pPr>
                <a:r>
                  <a:rPr lang="zh-CN" altLang="en-US" sz="2400" b="1" dirty="0">
                    <a:solidFill>
                      <a:srgbClr val="F5C821"/>
                    </a:solidFill>
                    <a:latin typeface="方正黑体简体" panose="02010601030101010101" pitchFamily="2" charset="-122"/>
                    <a:ea typeface="方正黑体简体" panose="02010601030101010101" pitchFamily="2" charset="-122"/>
                  </a:rPr>
                  <a:t>标题文本预设</a:t>
                </a:r>
              </a:p>
            </p:txBody>
          </p:sp>
        </p:grpSp>
        <p:sp>
          <p:nvSpPr>
            <p:cNvPr id="19" name="Freeform: Shape 20">
              <a:extLst>
                <a:ext uri="{FF2B5EF4-FFF2-40B4-BE49-F238E27FC236}">
                  <a16:creationId xmlns:a16="http://schemas.microsoft.com/office/drawing/2014/main" id="{BFA23E50-CE75-4092-A761-260CBC52A9B6}"/>
                </a:ext>
              </a:extLst>
            </p:cNvPr>
            <p:cNvSpPr>
              <a:spLocks/>
            </p:cNvSpPr>
            <p:nvPr/>
          </p:nvSpPr>
          <p:spPr bwMode="auto">
            <a:xfrm>
              <a:off x="4311449" y="2052136"/>
              <a:ext cx="296937" cy="286138"/>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endParaRPr>
            </a:p>
          </p:txBody>
        </p:sp>
        <p:sp>
          <p:nvSpPr>
            <p:cNvPr id="20" name="Rectangle 24">
              <a:extLst>
                <a:ext uri="{FF2B5EF4-FFF2-40B4-BE49-F238E27FC236}">
                  <a16:creationId xmlns:a16="http://schemas.microsoft.com/office/drawing/2014/main" id="{5242366E-3099-4C22-99A4-876604314EDE}"/>
                </a:ext>
              </a:extLst>
            </p:cNvPr>
            <p:cNvSpPr/>
            <p:nvPr/>
          </p:nvSpPr>
          <p:spPr>
            <a:xfrm>
              <a:off x="3457779" y="2043183"/>
              <a:ext cx="267141" cy="346249"/>
            </a:xfrm>
            <a:prstGeom prst="rect">
              <a:avLst/>
            </a:prstGeom>
          </p:spPr>
          <p:txBody>
            <a:bodyPr wrap="none">
              <a:normAutofit fontScale="85000" lnSpcReduction="20000"/>
            </a:bodyPr>
            <a:lstStyle/>
            <a:p>
              <a:pPr algn="ctr"/>
              <a:r>
                <a:rPr lang="en-US" altLang="zh-CN" sz="3200" b="1">
                  <a:solidFill>
                    <a:srgbClr val="F5C821"/>
                  </a:solidFill>
                  <a:latin typeface="方正黑体简体" panose="02010601030101010101" pitchFamily="2" charset="-122"/>
                  <a:ea typeface="方正黑体简体" panose="02010601030101010101" pitchFamily="2" charset="-122"/>
                </a:rPr>
                <a:t>2</a:t>
              </a:r>
            </a:p>
          </p:txBody>
        </p:sp>
      </p:grpSp>
      <p:grpSp>
        <p:nvGrpSpPr>
          <p:cNvPr id="23" name="组合 1">
            <a:extLst>
              <a:ext uri="{FF2B5EF4-FFF2-40B4-BE49-F238E27FC236}">
                <a16:creationId xmlns:a16="http://schemas.microsoft.com/office/drawing/2014/main" id="{5787D69A-646E-4D64-BDC8-C59552FBDCFA}"/>
              </a:ext>
            </a:extLst>
          </p:cNvPr>
          <p:cNvGrpSpPr/>
          <p:nvPr/>
        </p:nvGrpSpPr>
        <p:grpSpPr>
          <a:xfrm>
            <a:off x="1595502" y="4930759"/>
            <a:ext cx="4853473" cy="1038080"/>
            <a:chOff x="1196626" y="3698069"/>
            <a:chExt cx="3640105" cy="778560"/>
          </a:xfrm>
        </p:grpSpPr>
        <p:sp>
          <p:nvSpPr>
            <p:cNvPr id="24" name="Freeform: Shape 39">
              <a:extLst>
                <a:ext uri="{FF2B5EF4-FFF2-40B4-BE49-F238E27FC236}">
                  <a16:creationId xmlns:a16="http://schemas.microsoft.com/office/drawing/2014/main" id="{F8FCDD75-FE2C-4761-949D-8DB669D05D4D}"/>
                </a:ext>
              </a:extLst>
            </p:cNvPr>
            <p:cNvSpPr/>
            <p:nvPr/>
          </p:nvSpPr>
          <p:spPr>
            <a:xfrm flipH="1">
              <a:off x="3397337" y="3698069"/>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gradFill>
              <a:gsLst>
                <a:gs pos="0">
                  <a:srgbClr val="F5C821"/>
                </a:gs>
                <a:gs pos="100000">
                  <a:srgbClr val="D17522"/>
                </a:gs>
              </a:gsLst>
              <a:lin ang="132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F5C821"/>
                </a:solidFill>
                <a:latin typeface="方正黑体简体" panose="02010601030101010101" pitchFamily="2" charset="-122"/>
                <a:ea typeface="方正黑体简体" panose="02010601030101010101" pitchFamily="2" charset="-122"/>
              </a:endParaRPr>
            </a:p>
          </p:txBody>
        </p:sp>
        <p:grpSp>
          <p:nvGrpSpPr>
            <p:cNvPr id="25" name="Group 12">
              <a:extLst>
                <a:ext uri="{FF2B5EF4-FFF2-40B4-BE49-F238E27FC236}">
                  <a16:creationId xmlns:a16="http://schemas.microsoft.com/office/drawing/2014/main" id="{94FBAE04-DED8-465E-9355-3B883CE68650}"/>
                </a:ext>
              </a:extLst>
            </p:cNvPr>
            <p:cNvGrpSpPr/>
            <p:nvPr/>
          </p:nvGrpSpPr>
          <p:grpSpPr>
            <a:xfrm>
              <a:off x="1196626" y="3800571"/>
              <a:ext cx="2025305" cy="573557"/>
              <a:chOff x="807572" y="3430058"/>
              <a:chExt cx="3168560" cy="897321"/>
            </a:xfrm>
          </p:grpSpPr>
          <p:sp>
            <p:nvSpPr>
              <p:cNvPr id="28" name="TextBox 13">
                <a:extLst>
                  <a:ext uri="{FF2B5EF4-FFF2-40B4-BE49-F238E27FC236}">
                    <a16:creationId xmlns:a16="http://schemas.microsoft.com/office/drawing/2014/main" id="{C21061B0-8C65-4D67-884C-69F6AD5567B5}"/>
                  </a:ext>
                </a:extLst>
              </p:cNvPr>
              <p:cNvSpPr txBox="1"/>
              <p:nvPr/>
            </p:nvSpPr>
            <p:spPr>
              <a:xfrm>
                <a:off x="807572" y="3737823"/>
                <a:ext cx="3168560" cy="589556"/>
              </a:xfrm>
              <a:prstGeom prst="rect">
                <a:avLst/>
              </a:prstGeom>
              <a:noFill/>
            </p:spPr>
            <p:txBody>
              <a:bodyPr wrap="square" lIns="96000" tIns="0" rIns="96000" bIns="0" anchor="ctr" anchorCtr="0">
                <a:normAutofit fontScale="92500"/>
              </a:bodyPr>
              <a:lstStyle/>
              <a:p>
                <a:pPr algn="r" defTabSz="1219140">
                  <a:lnSpc>
                    <a:spcPct val="120000"/>
                  </a:lnSpc>
                  <a:defRPr/>
                </a:pPr>
                <a:r>
                  <a:rPr lang="zh-CN" altLang="en-US" sz="1400" dirty="0">
                    <a:solidFill>
                      <a:srgbClr val="F5C821"/>
                    </a:solidFill>
                    <a:latin typeface="方正黑体简体" panose="02010601030101010101" pitchFamily="2" charset="-122"/>
                    <a:ea typeface="方正黑体简体" panose="02010601030101010101" pitchFamily="2" charset="-122"/>
                  </a:rPr>
                  <a:t>此部分内容作为文字排版占位显示</a:t>
                </a:r>
                <a:br>
                  <a:rPr lang="zh-CN" altLang="en-US" sz="1400" dirty="0">
                    <a:solidFill>
                      <a:srgbClr val="F5C821"/>
                    </a:solidFill>
                    <a:latin typeface="方正黑体简体" panose="02010601030101010101" pitchFamily="2" charset="-122"/>
                    <a:ea typeface="方正黑体简体" panose="02010601030101010101" pitchFamily="2" charset="-122"/>
                  </a:rPr>
                </a:br>
                <a:r>
                  <a:rPr lang="zh-CN" altLang="en-US" sz="1400" dirty="0">
                    <a:solidFill>
                      <a:srgbClr val="F5C821"/>
                    </a:solidFill>
                    <a:latin typeface="方正黑体简体" panose="02010601030101010101" pitchFamily="2" charset="-122"/>
                    <a:ea typeface="方正黑体简体" panose="02010601030101010101" pitchFamily="2" charset="-122"/>
                  </a:rPr>
                  <a:t>（建议使用主题字体）</a:t>
                </a:r>
              </a:p>
            </p:txBody>
          </p:sp>
          <p:sp>
            <p:nvSpPr>
              <p:cNvPr id="29" name="Rectangle 14">
                <a:extLst>
                  <a:ext uri="{FF2B5EF4-FFF2-40B4-BE49-F238E27FC236}">
                    <a16:creationId xmlns:a16="http://schemas.microsoft.com/office/drawing/2014/main" id="{3E209342-15D4-42B6-91CC-94299C390ACC}"/>
                  </a:ext>
                </a:extLst>
              </p:cNvPr>
              <p:cNvSpPr/>
              <p:nvPr/>
            </p:nvSpPr>
            <p:spPr>
              <a:xfrm>
                <a:off x="1518803" y="3430058"/>
                <a:ext cx="2457329" cy="246221"/>
              </a:xfrm>
              <a:prstGeom prst="rect">
                <a:avLst/>
              </a:prstGeom>
            </p:spPr>
            <p:txBody>
              <a:bodyPr wrap="none" lIns="96000" tIns="0" rIns="96000" bIns="0">
                <a:normAutofit fontScale="70000" lnSpcReduction="20000"/>
              </a:bodyPr>
              <a:lstStyle/>
              <a:p>
                <a:pPr algn="r" defTabSz="1219140">
                  <a:defRPr/>
                </a:pPr>
                <a:r>
                  <a:rPr lang="zh-CN" altLang="en-US" sz="2400" b="1" dirty="0">
                    <a:solidFill>
                      <a:srgbClr val="F5C821"/>
                    </a:solidFill>
                    <a:latin typeface="方正黑体简体" panose="02010601030101010101" pitchFamily="2" charset="-122"/>
                    <a:ea typeface="方正黑体简体" panose="02010601030101010101" pitchFamily="2" charset="-122"/>
                  </a:rPr>
                  <a:t>标题文本预设</a:t>
                </a:r>
              </a:p>
            </p:txBody>
          </p:sp>
        </p:grpSp>
        <p:sp>
          <p:nvSpPr>
            <p:cNvPr id="26" name="Freeform: Shape 21">
              <a:extLst>
                <a:ext uri="{FF2B5EF4-FFF2-40B4-BE49-F238E27FC236}">
                  <a16:creationId xmlns:a16="http://schemas.microsoft.com/office/drawing/2014/main" id="{4533CA55-7697-4F29-848D-4B206A423BFE}"/>
                </a:ext>
              </a:extLst>
            </p:cNvPr>
            <p:cNvSpPr>
              <a:spLocks noChangeAspect="1"/>
            </p:cNvSpPr>
            <p:nvPr/>
          </p:nvSpPr>
          <p:spPr bwMode="auto">
            <a:xfrm>
              <a:off x="4312203" y="3939790"/>
              <a:ext cx="295429" cy="295117"/>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2400">
                <a:solidFill>
                  <a:srgbClr val="F5C821"/>
                </a:solidFill>
                <a:latin typeface="方正黑体简体" panose="02010601030101010101" pitchFamily="2" charset="-122"/>
                <a:ea typeface="方正黑体简体" panose="02010601030101010101" pitchFamily="2" charset="-122"/>
              </a:endParaRPr>
            </a:p>
          </p:txBody>
        </p:sp>
        <p:sp>
          <p:nvSpPr>
            <p:cNvPr id="27" name="Rectangle 25">
              <a:extLst>
                <a:ext uri="{FF2B5EF4-FFF2-40B4-BE49-F238E27FC236}">
                  <a16:creationId xmlns:a16="http://schemas.microsoft.com/office/drawing/2014/main" id="{BBABA1ED-ADD3-41C0-A9D5-BEA1D51BEC9A}"/>
                </a:ext>
              </a:extLst>
            </p:cNvPr>
            <p:cNvSpPr/>
            <p:nvPr/>
          </p:nvSpPr>
          <p:spPr>
            <a:xfrm>
              <a:off x="3457779" y="3919981"/>
              <a:ext cx="267141" cy="346249"/>
            </a:xfrm>
            <a:prstGeom prst="rect">
              <a:avLst/>
            </a:prstGeom>
          </p:spPr>
          <p:txBody>
            <a:bodyPr wrap="none">
              <a:normAutofit fontScale="85000" lnSpcReduction="20000"/>
            </a:bodyPr>
            <a:lstStyle/>
            <a:p>
              <a:pPr algn="ctr"/>
              <a:r>
                <a:rPr lang="en-US" altLang="zh-CN" sz="3200" b="1">
                  <a:solidFill>
                    <a:srgbClr val="F5C821"/>
                  </a:solidFill>
                  <a:latin typeface="方正黑体简体" panose="02010601030101010101" pitchFamily="2" charset="-122"/>
                  <a:ea typeface="方正黑体简体" panose="02010601030101010101" pitchFamily="2" charset="-122"/>
                </a:rPr>
                <a:t>4</a:t>
              </a:r>
            </a:p>
          </p:txBody>
        </p:sp>
      </p:grpSp>
      <p:pic>
        <p:nvPicPr>
          <p:cNvPr id="30" name="图片 29">
            <a:extLst>
              <a:ext uri="{FF2B5EF4-FFF2-40B4-BE49-F238E27FC236}">
                <a16:creationId xmlns:a16="http://schemas.microsoft.com/office/drawing/2014/main" id="{A2E96E2E-403B-48FD-A010-25AAFE413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540" y="4208617"/>
            <a:ext cx="5852172" cy="2743206"/>
          </a:xfrm>
          <a:prstGeom prst="rect">
            <a:avLst/>
          </a:prstGeom>
        </p:spPr>
      </p:pic>
      <p:pic>
        <p:nvPicPr>
          <p:cNvPr id="31" name="图片 30">
            <a:extLst>
              <a:ext uri="{FF2B5EF4-FFF2-40B4-BE49-F238E27FC236}">
                <a16:creationId xmlns:a16="http://schemas.microsoft.com/office/drawing/2014/main" id="{01DE6E0D-8312-43D7-9675-C33D0DB0D4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65" y="-4651"/>
            <a:ext cx="1679100" cy="2631167"/>
          </a:xfrm>
          <a:prstGeom prst="rect">
            <a:avLst/>
          </a:prstGeom>
        </p:spPr>
      </p:pic>
    </p:spTree>
    <p:extLst>
      <p:ext uri="{BB962C8B-B14F-4D97-AF65-F5344CB8AC3E}">
        <p14:creationId xmlns:p14="http://schemas.microsoft.com/office/powerpoint/2010/main" val="63274830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par>
                                <p:cTn id="20" presetID="22" presetClass="entr" presetSubtype="4"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FA0AE1B-2EB9-4FD5-9456-BE23AD817DF4}"/>
              </a:ext>
            </a:extLst>
          </p:cNvPr>
          <p:cNvPicPr>
            <a:picLocks noChangeAspect="1"/>
          </p:cNvPicPr>
          <p:nvPr/>
        </p:nvPicPr>
        <p:blipFill rotWithShape="1">
          <a:blip r:embed="rId3">
            <a:duotone>
              <a:prstClr val="black"/>
              <a:prstClr val="white"/>
            </a:duotone>
            <a:extLst>
              <a:ext uri="{28A0092B-C50C-407E-A947-70E740481C1C}">
                <a14:useLocalDpi xmlns:a14="http://schemas.microsoft.com/office/drawing/2010/main" val="0"/>
              </a:ext>
            </a:extLst>
          </a:blip>
          <a:srcRect t="7814" r="-1" b="48873"/>
          <a:stretch/>
        </p:blipFill>
        <p:spPr>
          <a:xfrm>
            <a:off x="20" y="10"/>
            <a:ext cx="12191980" cy="6857990"/>
          </a:xfrm>
          <a:prstGeom prst="rect">
            <a:avLst/>
          </a:prstGeom>
        </p:spPr>
      </p:pic>
      <p:sp>
        <p:nvSpPr>
          <p:cNvPr id="4" name="išľíďè">
            <a:extLst>
              <a:ext uri="{FF2B5EF4-FFF2-40B4-BE49-F238E27FC236}">
                <a16:creationId xmlns:a16="http://schemas.microsoft.com/office/drawing/2014/main" id="{BAFD76E1-2B05-4620-B9A4-DD8C3DC0C4A6}"/>
              </a:ext>
            </a:extLst>
          </p:cNvPr>
          <p:cNvSpPr/>
          <p:nvPr/>
        </p:nvSpPr>
        <p:spPr bwMode="auto">
          <a:xfrm>
            <a:off x="7514687" y="5348011"/>
            <a:ext cx="3715287"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defTabSz="913765">
              <a:lnSpc>
                <a:spcPct val="120000"/>
              </a:lnSpc>
              <a:spcBef>
                <a:spcPct val="0"/>
              </a:spcBef>
              <a:defRPr/>
            </a:pPr>
            <a:r>
              <a:rPr lang="zh-CN" altLang="en-US" sz="1200" dirty="0">
                <a:solidFill>
                  <a:srgbClr val="F5C821"/>
                </a:solidFill>
                <a:latin typeface="方正黑体简体" panose="02010601030101010101" pitchFamily="2" charset="-122"/>
                <a:ea typeface="方正黑体简体" panose="02010601030101010101" pitchFamily="2" charset="-122"/>
              </a:rPr>
              <a:t>点击此处输入相关文本内容点击此处输入相关文本内容点击此处输入相关文本内容点击此处输入相关文本内容</a:t>
            </a:r>
          </a:p>
          <a:p>
            <a:pPr lvl="0" defTabSz="913765">
              <a:lnSpc>
                <a:spcPct val="120000"/>
              </a:lnSpc>
              <a:spcBef>
                <a:spcPct val="0"/>
              </a:spcBef>
              <a:defRPr/>
            </a:pPr>
            <a:endParaRPr kumimoji="0" lang="zh-CN" altLang="en-US" sz="1200" b="0"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endParaRPr>
          </a:p>
        </p:txBody>
      </p:sp>
      <p:sp>
        <p:nvSpPr>
          <p:cNvPr id="5" name="iSlíďè">
            <a:extLst>
              <a:ext uri="{FF2B5EF4-FFF2-40B4-BE49-F238E27FC236}">
                <a16:creationId xmlns:a16="http://schemas.microsoft.com/office/drawing/2014/main" id="{8324A21C-91D0-4916-9954-913D7558EC36}"/>
              </a:ext>
            </a:extLst>
          </p:cNvPr>
          <p:cNvSpPr txBox="1"/>
          <p:nvPr/>
        </p:nvSpPr>
        <p:spPr bwMode="auto">
          <a:xfrm>
            <a:off x="7514688" y="501363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5C821"/>
                </a:solidFill>
                <a:effectLst/>
                <a:uLnTx/>
                <a:uFillTx/>
                <a:latin typeface="方正黑体简体" panose="02010601030101010101" pitchFamily="2" charset="-122"/>
                <a:ea typeface="方正黑体简体" panose="02010601030101010101" pitchFamily="2" charset="-122"/>
              </a:rPr>
              <a:t>标题文本预设</a:t>
            </a:r>
          </a:p>
        </p:txBody>
      </p:sp>
    </p:spTree>
    <p:extLst>
      <p:ext uri="{BB962C8B-B14F-4D97-AF65-F5344CB8AC3E}">
        <p14:creationId xmlns:p14="http://schemas.microsoft.com/office/powerpoint/2010/main" val="192046795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A08E154-DA9F-43E6-967E-E9FC8D3A9CCD}"/>
              </a:ext>
            </a:extLst>
          </p:cNvPr>
          <p:cNvPicPr>
            <a:picLocks noChangeAspect="1"/>
          </p:cNvPicPr>
          <p:nvPr/>
        </p:nvPicPr>
        <p:blipFill rotWithShape="1">
          <a:blip r:embed="rId3">
            <a:extLst>
              <a:ext uri="{28A0092B-C50C-407E-A947-70E740481C1C}">
                <a14:useLocalDpi xmlns:a14="http://schemas.microsoft.com/office/drawing/2010/main" val="0"/>
              </a:ext>
            </a:extLst>
          </a:blip>
          <a:srcRect l="3417" r="13917"/>
          <a:stretch/>
        </p:blipFill>
        <p:spPr>
          <a:xfrm>
            <a:off x="20" y="10"/>
            <a:ext cx="12191980" cy="6857990"/>
          </a:xfrm>
          <a:prstGeom prst="rect">
            <a:avLst/>
          </a:prstGeom>
        </p:spPr>
      </p:pic>
      <p:grpSp>
        <p:nvGrpSpPr>
          <p:cNvPr id="10" name="组合 9">
            <a:extLst>
              <a:ext uri="{FF2B5EF4-FFF2-40B4-BE49-F238E27FC236}">
                <a16:creationId xmlns:a16="http://schemas.microsoft.com/office/drawing/2014/main" id="{8145CD8F-FF45-4865-AF9B-2BC41739C70C}"/>
              </a:ext>
            </a:extLst>
          </p:cNvPr>
          <p:cNvGrpSpPr/>
          <p:nvPr/>
        </p:nvGrpSpPr>
        <p:grpSpPr>
          <a:xfrm>
            <a:off x="744014" y="-1219211"/>
            <a:ext cx="9523936" cy="8877333"/>
            <a:chOff x="1820340" y="-10"/>
            <a:chExt cx="7357520" cy="6858000"/>
          </a:xfrm>
        </p:grpSpPr>
        <p:pic>
          <p:nvPicPr>
            <p:cNvPr id="3" name="图片 2">
              <a:extLst>
                <a:ext uri="{FF2B5EF4-FFF2-40B4-BE49-F238E27FC236}">
                  <a16:creationId xmlns:a16="http://schemas.microsoft.com/office/drawing/2014/main" id="{E82C7E9E-303D-448C-A33E-8971ADD45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340" y="-10"/>
              <a:ext cx="7357520" cy="6858000"/>
            </a:xfrm>
            <a:prstGeom prst="rect">
              <a:avLst/>
            </a:prstGeom>
          </p:spPr>
        </p:pic>
        <p:grpSp>
          <p:nvGrpSpPr>
            <p:cNvPr id="9" name="组合 8">
              <a:extLst>
                <a:ext uri="{FF2B5EF4-FFF2-40B4-BE49-F238E27FC236}">
                  <a16:creationId xmlns:a16="http://schemas.microsoft.com/office/drawing/2014/main" id="{8F7A871A-F825-4920-9C53-00CE3C16FA2D}"/>
                </a:ext>
              </a:extLst>
            </p:cNvPr>
            <p:cNvGrpSpPr/>
            <p:nvPr/>
          </p:nvGrpSpPr>
          <p:grpSpPr>
            <a:xfrm>
              <a:off x="3264532" y="1368538"/>
              <a:ext cx="4408811" cy="4120904"/>
              <a:chOff x="3264532" y="1368538"/>
              <a:chExt cx="4408811" cy="4120904"/>
            </a:xfrm>
          </p:grpSpPr>
          <p:pic>
            <p:nvPicPr>
              <p:cNvPr id="6" name="图片 5">
                <a:extLst>
                  <a:ext uri="{FF2B5EF4-FFF2-40B4-BE49-F238E27FC236}">
                    <a16:creationId xmlns:a16="http://schemas.microsoft.com/office/drawing/2014/main" id="{1303F4CF-8C45-4B0E-AC97-1D3C5AF78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57" y="1368538"/>
                <a:ext cx="3154686" cy="4120904"/>
              </a:xfrm>
              <a:prstGeom prst="rect">
                <a:avLst/>
              </a:prstGeom>
            </p:spPr>
          </p:pic>
          <p:pic>
            <p:nvPicPr>
              <p:cNvPr id="8" name="图片 7">
                <a:extLst>
                  <a:ext uri="{FF2B5EF4-FFF2-40B4-BE49-F238E27FC236}">
                    <a16:creationId xmlns:a16="http://schemas.microsoft.com/office/drawing/2014/main" id="{618226BA-55A2-4D9C-A7DE-CCD3504969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4532" y="1893877"/>
                <a:ext cx="1254125" cy="1045104"/>
              </a:xfrm>
              <a:prstGeom prst="rect">
                <a:avLst/>
              </a:prstGeom>
            </p:spPr>
          </p:pic>
        </p:grpSp>
      </p:grpSp>
      <p:sp>
        <p:nvSpPr>
          <p:cNvPr id="4" name="文本框 3">
            <a:extLst>
              <a:ext uri="{FF2B5EF4-FFF2-40B4-BE49-F238E27FC236}">
                <a16:creationId xmlns:a16="http://schemas.microsoft.com/office/drawing/2014/main" id="{64398C24-D777-43D0-BE4D-F4CC2F7A738C}"/>
              </a:ext>
            </a:extLst>
          </p:cNvPr>
          <p:cNvSpPr txBox="1"/>
          <p:nvPr/>
        </p:nvSpPr>
        <p:spPr>
          <a:xfrm>
            <a:off x="4614230" y="4200525"/>
            <a:ext cx="2821436" cy="584775"/>
          </a:xfrm>
          <a:prstGeom prst="rect">
            <a:avLst/>
          </a:prstGeom>
          <a:noFill/>
        </p:spPr>
        <p:txBody>
          <a:bodyPr wrap="square" rtlCol="0">
            <a:spAutoFit/>
          </a:bodyPr>
          <a:lstStyle/>
          <a:p>
            <a:r>
              <a:rPr lang="zh-CN" altLang="en-US" sz="3200" dirty="0">
                <a:gradFill>
                  <a:gsLst>
                    <a:gs pos="0">
                      <a:srgbClr val="F5C821"/>
                    </a:gs>
                    <a:gs pos="100000">
                      <a:srgbClr val="D17522"/>
                    </a:gs>
                  </a:gsLst>
                  <a:lin ang="5400000" scaled="1"/>
                </a:gradFill>
                <a:latin typeface="站酷高端黑" panose="02010600030101010101" pitchFamily="2" charset="-122"/>
                <a:ea typeface="站酷高端黑" panose="02010600030101010101" pitchFamily="2" charset="-122"/>
              </a:rPr>
              <a:t>活动策划模板</a:t>
            </a:r>
          </a:p>
        </p:txBody>
      </p:sp>
    </p:spTree>
    <p:extLst>
      <p:ext uri="{BB962C8B-B14F-4D97-AF65-F5344CB8AC3E}">
        <p14:creationId xmlns:p14="http://schemas.microsoft.com/office/powerpoint/2010/main" val="2665346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6CB8266-4E4C-4382-A4E5-10582D826A1E}"/>
              </a:ext>
            </a:extLst>
          </p:cNvPr>
          <p:cNvSpPr>
            <a:spLocks/>
          </p:cNvSpPr>
          <p:nvPr/>
        </p:nvSpPr>
        <p:spPr bwMode="auto">
          <a:xfrm>
            <a:off x="10815511" y="5490368"/>
            <a:ext cx="274638" cy="312737"/>
          </a:xfrm>
          <a:custGeom>
            <a:avLst/>
            <a:gdLst>
              <a:gd name="T0" fmla="*/ 98 w 168"/>
              <a:gd name="T1" fmla="*/ 86 h 192"/>
              <a:gd name="T2" fmla="*/ 144 w 168"/>
              <a:gd name="T3" fmla="*/ 52 h 192"/>
              <a:gd name="T4" fmla="*/ 144 w 168"/>
              <a:gd name="T5" fmla="*/ 36 h 192"/>
              <a:gd name="T6" fmla="*/ 98 w 168"/>
              <a:gd name="T7" fmla="*/ 2 h 192"/>
              <a:gd name="T8" fmla="*/ 93 w 168"/>
              <a:gd name="T9" fmla="*/ 0 h 192"/>
              <a:gd name="T10" fmla="*/ 84 w 168"/>
              <a:gd name="T11" fmla="*/ 8 h 192"/>
              <a:gd name="T12" fmla="*/ 84 w 168"/>
              <a:gd name="T13" fmla="*/ 24 h 192"/>
              <a:gd name="T14" fmla="*/ 0 w 168"/>
              <a:gd name="T15" fmla="*/ 108 h 192"/>
              <a:gd name="T16" fmla="*/ 84 w 168"/>
              <a:gd name="T17" fmla="*/ 192 h 192"/>
              <a:gd name="T18" fmla="*/ 168 w 168"/>
              <a:gd name="T19" fmla="*/ 118 h 192"/>
              <a:gd name="T20" fmla="*/ 168 w 168"/>
              <a:gd name="T21" fmla="*/ 116 h 192"/>
              <a:gd name="T22" fmla="*/ 160 w 168"/>
              <a:gd name="T23" fmla="*/ 108 h 192"/>
              <a:gd name="T24" fmla="*/ 140 w 168"/>
              <a:gd name="T25" fmla="*/ 108 h 192"/>
              <a:gd name="T26" fmla="*/ 128 w 168"/>
              <a:gd name="T27" fmla="*/ 116 h 192"/>
              <a:gd name="T28" fmla="*/ 84 w 168"/>
              <a:gd name="T29" fmla="*/ 152 h 192"/>
              <a:gd name="T30" fmla="*/ 40 w 168"/>
              <a:gd name="T31" fmla="*/ 108 h 192"/>
              <a:gd name="T32" fmla="*/ 84 w 168"/>
              <a:gd name="T33" fmla="*/ 64 h 192"/>
              <a:gd name="T34" fmla="*/ 84 w 168"/>
              <a:gd name="T35" fmla="*/ 80 h 192"/>
              <a:gd name="T36" fmla="*/ 93 w 168"/>
              <a:gd name="T37" fmla="*/ 88 h 192"/>
              <a:gd name="T38" fmla="*/ 98 w 168"/>
              <a:gd name="T39" fmla="*/ 8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192">
                <a:moveTo>
                  <a:pt x="98" y="86"/>
                </a:moveTo>
                <a:cubicBezTo>
                  <a:pt x="144" y="52"/>
                  <a:pt x="144" y="52"/>
                  <a:pt x="144" y="52"/>
                </a:cubicBezTo>
                <a:cubicBezTo>
                  <a:pt x="149" y="47"/>
                  <a:pt x="149" y="41"/>
                  <a:pt x="144" y="36"/>
                </a:cubicBezTo>
                <a:cubicBezTo>
                  <a:pt x="98" y="2"/>
                  <a:pt x="98" y="2"/>
                  <a:pt x="98" y="2"/>
                </a:cubicBezTo>
                <a:cubicBezTo>
                  <a:pt x="96" y="1"/>
                  <a:pt x="95" y="0"/>
                  <a:pt x="93" y="0"/>
                </a:cubicBezTo>
                <a:cubicBezTo>
                  <a:pt x="88" y="0"/>
                  <a:pt x="84" y="4"/>
                  <a:pt x="84" y="8"/>
                </a:cubicBezTo>
                <a:cubicBezTo>
                  <a:pt x="84" y="24"/>
                  <a:pt x="84" y="24"/>
                  <a:pt x="84" y="24"/>
                </a:cubicBezTo>
                <a:cubicBezTo>
                  <a:pt x="38" y="24"/>
                  <a:pt x="0" y="62"/>
                  <a:pt x="0" y="108"/>
                </a:cubicBezTo>
                <a:cubicBezTo>
                  <a:pt x="0" y="154"/>
                  <a:pt x="38" y="192"/>
                  <a:pt x="84" y="192"/>
                </a:cubicBezTo>
                <a:cubicBezTo>
                  <a:pt x="127" y="192"/>
                  <a:pt x="163" y="160"/>
                  <a:pt x="168" y="118"/>
                </a:cubicBezTo>
                <a:cubicBezTo>
                  <a:pt x="168" y="118"/>
                  <a:pt x="168" y="117"/>
                  <a:pt x="168" y="116"/>
                </a:cubicBezTo>
                <a:cubicBezTo>
                  <a:pt x="168" y="112"/>
                  <a:pt x="164" y="108"/>
                  <a:pt x="160" y="108"/>
                </a:cubicBezTo>
                <a:cubicBezTo>
                  <a:pt x="140" y="108"/>
                  <a:pt x="140" y="108"/>
                  <a:pt x="140" y="108"/>
                </a:cubicBezTo>
                <a:cubicBezTo>
                  <a:pt x="133" y="108"/>
                  <a:pt x="128" y="113"/>
                  <a:pt x="128" y="116"/>
                </a:cubicBezTo>
                <a:cubicBezTo>
                  <a:pt x="124" y="137"/>
                  <a:pt x="106" y="152"/>
                  <a:pt x="84" y="152"/>
                </a:cubicBezTo>
                <a:cubicBezTo>
                  <a:pt x="60" y="152"/>
                  <a:pt x="40" y="132"/>
                  <a:pt x="40" y="108"/>
                </a:cubicBezTo>
                <a:cubicBezTo>
                  <a:pt x="40" y="84"/>
                  <a:pt x="60" y="64"/>
                  <a:pt x="84" y="64"/>
                </a:cubicBezTo>
                <a:cubicBezTo>
                  <a:pt x="84" y="80"/>
                  <a:pt x="84" y="80"/>
                  <a:pt x="84" y="80"/>
                </a:cubicBezTo>
                <a:cubicBezTo>
                  <a:pt x="84" y="84"/>
                  <a:pt x="88" y="88"/>
                  <a:pt x="93" y="88"/>
                </a:cubicBezTo>
                <a:cubicBezTo>
                  <a:pt x="95" y="88"/>
                  <a:pt x="96" y="87"/>
                  <a:pt x="98" y="8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 name="Freeform 6">
            <a:extLst>
              <a:ext uri="{FF2B5EF4-FFF2-40B4-BE49-F238E27FC236}">
                <a16:creationId xmlns:a16="http://schemas.microsoft.com/office/drawing/2014/main" id="{21290E98-7A2E-4CA5-AC5E-51BF9311A4F8}"/>
              </a:ext>
            </a:extLst>
          </p:cNvPr>
          <p:cNvSpPr>
            <a:spLocks noEditPoints="1"/>
          </p:cNvSpPr>
          <p:nvPr/>
        </p:nvSpPr>
        <p:spPr bwMode="auto">
          <a:xfrm>
            <a:off x="10093199" y="5490368"/>
            <a:ext cx="312738" cy="312737"/>
          </a:xfrm>
          <a:custGeom>
            <a:avLst/>
            <a:gdLst>
              <a:gd name="T0" fmla="*/ 7 w 192"/>
              <a:gd name="T1" fmla="*/ 123 h 192"/>
              <a:gd name="T2" fmla="*/ 0 w 192"/>
              <a:gd name="T3" fmla="*/ 181 h 192"/>
              <a:gd name="T4" fmla="*/ 11 w 192"/>
              <a:gd name="T5" fmla="*/ 192 h 192"/>
              <a:gd name="T6" fmla="*/ 69 w 192"/>
              <a:gd name="T7" fmla="*/ 185 h 192"/>
              <a:gd name="T8" fmla="*/ 73 w 192"/>
              <a:gd name="T9" fmla="*/ 182 h 192"/>
              <a:gd name="T10" fmla="*/ 73 w 192"/>
              <a:gd name="T11" fmla="*/ 170 h 192"/>
              <a:gd name="T12" fmla="*/ 64 w 192"/>
              <a:gd name="T13" fmla="*/ 160 h 192"/>
              <a:gd name="T14" fmla="*/ 85 w 192"/>
              <a:gd name="T15" fmla="*/ 139 h 192"/>
              <a:gd name="T16" fmla="*/ 85 w 192"/>
              <a:gd name="T17" fmla="*/ 126 h 192"/>
              <a:gd name="T18" fmla="*/ 66 w 192"/>
              <a:gd name="T19" fmla="*/ 107 h 192"/>
              <a:gd name="T20" fmla="*/ 53 w 192"/>
              <a:gd name="T21" fmla="*/ 107 h 192"/>
              <a:gd name="T22" fmla="*/ 32 w 192"/>
              <a:gd name="T23" fmla="*/ 128 h 192"/>
              <a:gd name="T24" fmla="*/ 22 w 192"/>
              <a:gd name="T25" fmla="*/ 119 h 192"/>
              <a:gd name="T26" fmla="*/ 10 w 192"/>
              <a:gd name="T27" fmla="*/ 119 h 192"/>
              <a:gd name="T28" fmla="*/ 7 w 192"/>
              <a:gd name="T29" fmla="*/ 123 h 192"/>
              <a:gd name="T30" fmla="*/ 185 w 192"/>
              <a:gd name="T31" fmla="*/ 123 h 192"/>
              <a:gd name="T32" fmla="*/ 182 w 192"/>
              <a:gd name="T33" fmla="*/ 119 h 192"/>
              <a:gd name="T34" fmla="*/ 170 w 192"/>
              <a:gd name="T35" fmla="*/ 119 h 192"/>
              <a:gd name="T36" fmla="*/ 160 w 192"/>
              <a:gd name="T37" fmla="*/ 128 h 192"/>
              <a:gd name="T38" fmla="*/ 139 w 192"/>
              <a:gd name="T39" fmla="*/ 107 h 192"/>
              <a:gd name="T40" fmla="*/ 126 w 192"/>
              <a:gd name="T41" fmla="*/ 107 h 192"/>
              <a:gd name="T42" fmla="*/ 107 w 192"/>
              <a:gd name="T43" fmla="*/ 126 h 192"/>
              <a:gd name="T44" fmla="*/ 107 w 192"/>
              <a:gd name="T45" fmla="*/ 139 h 192"/>
              <a:gd name="T46" fmla="*/ 128 w 192"/>
              <a:gd name="T47" fmla="*/ 160 h 192"/>
              <a:gd name="T48" fmla="*/ 119 w 192"/>
              <a:gd name="T49" fmla="*/ 170 h 192"/>
              <a:gd name="T50" fmla="*/ 119 w 192"/>
              <a:gd name="T51" fmla="*/ 182 h 192"/>
              <a:gd name="T52" fmla="*/ 123 w 192"/>
              <a:gd name="T53" fmla="*/ 185 h 192"/>
              <a:gd name="T54" fmla="*/ 181 w 192"/>
              <a:gd name="T55" fmla="*/ 192 h 192"/>
              <a:gd name="T56" fmla="*/ 192 w 192"/>
              <a:gd name="T57" fmla="*/ 181 h 192"/>
              <a:gd name="T58" fmla="*/ 185 w 192"/>
              <a:gd name="T59" fmla="*/ 123 h 192"/>
              <a:gd name="T60" fmla="*/ 7 w 192"/>
              <a:gd name="T61" fmla="*/ 69 h 192"/>
              <a:gd name="T62" fmla="*/ 10 w 192"/>
              <a:gd name="T63" fmla="*/ 73 h 192"/>
              <a:gd name="T64" fmla="*/ 22 w 192"/>
              <a:gd name="T65" fmla="*/ 73 h 192"/>
              <a:gd name="T66" fmla="*/ 32 w 192"/>
              <a:gd name="T67" fmla="*/ 64 h 192"/>
              <a:gd name="T68" fmla="*/ 53 w 192"/>
              <a:gd name="T69" fmla="*/ 85 h 192"/>
              <a:gd name="T70" fmla="*/ 66 w 192"/>
              <a:gd name="T71" fmla="*/ 85 h 192"/>
              <a:gd name="T72" fmla="*/ 85 w 192"/>
              <a:gd name="T73" fmla="*/ 66 h 192"/>
              <a:gd name="T74" fmla="*/ 85 w 192"/>
              <a:gd name="T75" fmla="*/ 53 h 192"/>
              <a:gd name="T76" fmla="*/ 64 w 192"/>
              <a:gd name="T77" fmla="*/ 32 h 192"/>
              <a:gd name="T78" fmla="*/ 73 w 192"/>
              <a:gd name="T79" fmla="*/ 22 h 192"/>
              <a:gd name="T80" fmla="*/ 73 w 192"/>
              <a:gd name="T81" fmla="*/ 10 h 192"/>
              <a:gd name="T82" fmla="*/ 69 w 192"/>
              <a:gd name="T83" fmla="*/ 7 h 192"/>
              <a:gd name="T84" fmla="*/ 11 w 192"/>
              <a:gd name="T85" fmla="*/ 0 h 192"/>
              <a:gd name="T86" fmla="*/ 0 w 192"/>
              <a:gd name="T87" fmla="*/ 11 h 192"/>
              <a:gd name="T88" fmla="*/ 7 w 192"/>
              <a:gd name="T89" fmla="*/ 69 h 192"/>
              <a:gd name="T90" fmla="*/ 185 w 192"/>
              <a:gd name="T91" fmla="*/ 69 h 192"/>
              <a:gd name="T92" fmla="*/ 192 w 192"/>
              <a:gd name="T93" fmla="*/ 11 h 192"/>
              <a:gd name="T94" fmla="*/ 181 w 192"/>
              <a:gd name="T95" fmla="*/ 0 h 192"/>
              <a:gd name="T96" fmla="*/ 123 w 192"/>
              <a:gd name="T97" fmla="*/ 7 h 192"/>
              <a:gd name="T98" fmla="*/ 119 w 192"/>
              <a:gd name="T99" fmla="*/ 10 h 192"/>
              <a:gd name="T100" fmla="*/ 119 w 192"/>
              <a:gd name="T101" fmla="*/ 22 h 192"/>
              <a:gd name="T102" fmla="*/ 128 w 192"/>
              <a:gd name="T103" fmla="*/ 32 h 192"/>
              <a:gd name="T104" fmla="*/ 107 w 192"/>
              <a:gd name="T105" fmla="*/ 53 h 192"/>
              <a:gd name="T106" fmla="*/ 107 w 192"/>
              <a:gd name="T107" fmla="*/ 66 h 192"/>
              <a:gd name="T108" fmla="*/ 126 w 192"/>
              <a:gd name="T109" fmla="*/ 85 h 192"/>
              <a:gd name="T110" fmla="*/ 139 w 192"/>
              <a:gd name="T111" fmla="*/ 85 h 192"/>
              <a:gd name="T112" fmla="*/ 160 w 192"/>
              <a:gd name="T113" fmla="*/ 64 h 192"/>
              <a:gd name="T114" fmla="*/ 170 w 192"/>
              <a:gd name="T115" fmla="*/ 73 h 192"/>
              <a:gd name="T116" fmla="*/ 182 w 192"/>
              <a:gd name="T117" fmla="*/ 73 h 192"/>
              <a:gd name="T118" fmla="*/ 185 w 192"/>
              <a:gd name="T119"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92">
                <a:moveTo>
                  <a:pt x="7" y="123"/>
                </a:moveTo>
                <a:cubicBezTo>
                  <a:pt x="0" y="181"/>
                  <a:pt x="0" y="181"/>
                  <a:pt x="0" y="181"/>
                </a:cubicBezTo>
                <a:cubicBezTo>
                  <a:pt x="0" y="187"/>
                  <a:pt x="5" y="192"/>
                  <a:pt x="11" y="192"/>
                </a:cubicBezTo>
                <a:cubicBezTo>
                  <a:pt x="69" y="185"/>
                  <a:pt x="69" y="185"/>
                  <a:pt x="69" y="185"/>
                </a:cubicBezTo>
                <a:cubicBezTo>
                  <a:pt x="70" y="184"/>
                  <a:pt x="72" y="184"/>
                  <a:pt x="73" y="182"/>
                </a:cubicBezTo>
                <a:cubicBezTo>
                  <a:pt x="77" y="179"/>
                  <a:pt x="77" y="173"/>
                  <a:pt x="73" y="170"/>
                </a:cubicBezTo>
                <a:cubicBezTo>
                  <a:pt x="64" y="160"/>
                  <a:pt x="64" y="160"/>
                  <a:pt x="64" y="160"/>
                </a:cubicBezTo>
                <a:cubicBezTo>
                  <a:pt x="85" y="139"/>
                  <a:pt x="85" y="139"/>
                  <a:pt x="85" y="139"/>
                </a:cubicBezTo>
                <a:cubicBezTo>
                  <a:pt x="89" y="135"/>
                  <a:pt x="89" y="130"/>
                  <a:pt x="85" y="126"/>
                </a:cubicBezTo>
                <a:cubicBezTo>
                  <a:pt x="66" y="107"/>
                  <a:pt x="66" y="107"/>
                  <a:pt x="66" y="107"/>
                </a:cubicBezTo>
                <a:cubicBezTo>
                  <a:pt x="62" y="103"/>
                  <a:pt x="57" y="103"/>
                  <a:pt x="53" y="107"/>
                </a:cubicBezTo>
                <a:cubicBezTo>
                  <a:pt x="32" y="128"/>
                  <a:pt x="32" y="128"/>
                  <a:pt x="32" y="128"/>
                </a:cubicBezTo>
                <a:cubicBezTo>
                  <a:pt x="22" y="119"/>
                  <a:pt x="22" y="119"/>
                  <a:pt x="22" y="119"/>
                </a:cubicBezTo>
                <a:cubicBezTo>
                  <a:pt x="19" y="115"/>
                  <a:pt x="13" y="115"/>
                  <a:pt x="10" y="119"/>
                </a:cubicBezTo>
                <a:cubicBezTo>
                  <a:pt x="8" y="120"/>
                  <a:pt x="8" y="122"/>
                  <a:pt x="7" y="123"/>
                </a:cubicBezTo>
                <a:close/>
                <a:moveTo>
                  <a:pt x="185" y="123"/>
                </a:moveTo>
                <a:cubicBezTo>
                  <a:pt x="184" y="122"/>
                  <a:pt x="184" y="120"/>
                  <a:pt x="182" y="119"/>
                </a:cubicBezTo>
                <a:cubicBezTo>
                  <a:pt x="179" y="115"/>
                  <a:pt x="173" y="115"/>
                  <a:pt x="170" y="119"/>
                </a:cubicBezTo>
                <a:cubicBezTo>
                  <a:pt x="160" y="128"/>
                  <a:pt x="160" y="128"/>
                  <a:pt x="160" y="128"/>
                </a:cubicBezTo>
                <a:cubicBezTo>
                  <a:pt x="139" y="107"/>
                  <a:pt x="139" y="107"/>
                  <a:pt x="139" y="107"/>
                </a:cubicBezTo>
                <a:cubicBezTo>
                  <a:pt x="135" y="103"/>
                  <a:pt x="130" y="103"/>
                  <a:pt x="126" y="107"/>
                </a:cubicBezTo>
                <a:cubicBezTo>
                  <a:pt x="107" y="126"/>
                  <a:pt x="107" y="126"/>
                  <a:pt x="107" y="126"/>
                </a:cubicBezTo>
                <a:cubicBezTo>
                  <a:pt x="103" y="130"/>
                  <a:pt x="103" y="135"/>
                  <a:pt x="107" y="139"/>
                </a:cubicBezTo>
                <a:cubicBezTo>
                  <a:pt x="128" y="160"/>
                  <a:pt x="128" y="160"/>
                  <a:pt x="128" y="160"/>
                </a:cubicBezTo>
                <a:cubicBezTo>
                  <a:pt x="119" y="170"/>
                  <a:pt x="119" y="170"/>
                  <a:pt x="119" y="170"/>
                </a:cubicBezTo>
                <a:cubicBezTo>
                  <a:pt x="115" y="173"/>
                  <a:pt x="115" y="179"/>
                  <a:pt x="119" y="182"/>
                </a:cubicBezTo>
                <a:cubicBezTo>
                  <a:pt x="120" y="184"/>
                  <a:pt x="122" y="184"/>
                  <a:pt x="123" y="185"/>
                </a:cubicBezTo>
                <a:cubicBezTo>
                  <a:pt x="181" y="192"/>
                  <a:pt x="181" y="192"/>
                  <a:pt x="181" y="192"/>
                </a:cubicBezTo>
                <a:cubicBezTo>
                  <a:pt x="187" y="192"/>
                  <a:pt x="192" y="187"/>
                  <a:pt x="192" y="181"/>
                </a:cubicBezTo>
                <a:lnTo>
                  <a:pt x="185" y="123"/>
                </a:lnTo>
                <a:close/>
                <a:moveTo>
                  <a:pt x="7" y="69"/>
                </a:moveTo>
                <a:cubicBezTo>
                  <a:pt x="8" y="70"/>
                  <a:pt x="8" y="72"/>
                  <a:pt x="10" y="73"/>
                </a:cubicBezTo>
                <a:cubicBezTo>
                  <a:pt x="13" y="77"/>
                  <a:pt x="19" y="77"/>
                  <a:pt x="22" y="73"/>
                </a:cubicBezTo>
                <a:cubicBezTo>
                  <a:pt x="32" y="64"/>
                  <a:pt x="32" y="64"/>
                  <a:pt x="32" y="64"/>
                </a:cubicBezTo>
                <a:cubicBezTo>
                  <a:pt x="53" y="85"/>
                  <a:pt x="53" y="85"/>
                  <a:pt x="53" y="85"/>
                </a:cubicBezTo>
                <a:cubicBezTo>
                  <a:pt x="57" y="89"/>
                  <a:pt x="62" y="89"/>
                  <a:pt x="66" y="85"/>
                </a:cubicBezTo>
                <a:cubicBezTo>
                  <a:pt x="85" y="66"/>
                  <a:pt x="85" y="66"/>
                  <a:pt x="85" y="66"/>
                </a:cubicBezTo>
                <a:cubicBezTo>
                  <a:pt x="89" y="62"/>
                  <a:pt x="89" y="57"/>
                  <a:pt x="85" y="53"/>
                </a:cubicBezTo>
                <a:cubicBezTo>
                  <a:pt x="64" y="32"/>
                  <a:pt x="64" y="32"/>
                  <a:pt x="64" y="32"/>
                </a:cubicBezTo>
                <a:cubicBezTo>
                  <a:pt x="73" y="22"/>
                  <a:pt x="73" y="22"/>
                  <a:pt x="73" y="22"/>
                </a:cubicBezTo>
                <a:cubicBezTo>
                  <a:pt x="77" y="19"/>
                  <a:pt x="77" y="13"/>
                  <a:pt x="73" y="10"/>
                </a:cubicBezTo>
                <a:cubicBezTo>
                  <a:pt x="72" y="8"/>
                  <a:pt x="70" y="8"/>
                  <a:pt x="69" y="7"/>
                </a:cubicBezTo>
                <a:cubicBezTo>
                  <a:pt x="11" y="0"/>
                  <a:pt x="11" y="0"/>
                  <a:pt x="11" y="0"/>
                </a:cubicBezTo>
                <a:cubicBezTo>
                  <a:pt x="5" y="0"/>
                  <a:pt x="0" y="5"/>
                  <a:pt x="0" y="11"/>
                </a:cubicBezTo>
                <a:lnTo>
                  <a:pt x="7" y="69"/>
                </a:lnTo>
                <a:close/>
                <a:moveTo>
                  <a:pt x="185" y="69"/>
                </a:moveTo>
                <a:cubicBezTo>
                  <a:pt x="192" y="11"/>
                  <a:pt x="192" y="11"/>
                  <a:pt x="192" y="11"/>
                </a:cubicBezTo>
                <a:cubicBezTo>
                  <a:pt x="192" y="5"/>
                  <a:pt x="187" y="0"/>
                  <a:pt x="181" y="0"/>
                </a:cubicBezTo>
                <a:cubicBezTo>
                  <a:pt x="123" y="7"/>
                  <a:pt x="123" y="7"/>
                  <a:pt x="123" y="7"/>
                </a:cubicBezTo>
                <a:cubicBezTo>
                  <a:pt x="122" y="8"/>
                  <a:pt x="120" y="8"/>
                  <a:pt x="119" y="10"/>
                </a:cubicBezTo>
                <a:cubicBezTo>
                  <a:pt x="115" y="13"/>
                  <a:pt x="115" y="19"/>
                  <a:pt x="119" y="22"/>
                </a:cubicBezTo>
                <a:cubicBezTo>
                  <a:pt x="128" y="32"/>
                  <a:pt x="128" y="32"/>
                  <a:pt x="128" y="32"/>
                </a:cubicBezTo>
                <a:cubicBezTo>
                  <a:pt x="107" y="53"/>
                  <a:pt x="107" y="53"/>
                  <a:pt x="107" y="53"/>
                </a:cubicBezTo>
                <a:cubicBezTo>
                  <a:pt x="103" y="57"/>
                  <a:pt x="103" y="62"/>
                  <a:pt x="107" y="66"/>
                </a:cubicBezTo>
                <a:cubicBezTo>
                  <a:pt x="126" y="85"/>
                  <a:pt x="126" y="85"/>
                  <a:pt x="126" y="85"/>
                </a:cubicBezTo>
                <a:cubicBezTo>
                  <a:pt x="130" y="89"/>
                  <a:pt x="135" y="89"/>
                  <a:pt x="139" y="85"/>
                </a:cubicBezTo>
                <a:cubicBezTo>
                  <a:pt x="160" y="64"/>
                  <a:pt x="160" y="64"/>
                  <a:pt x="160" y="64"/>
                </a:cubicBezTo>
                <a:cubicBezTo>
                  <a:pt x="170" y="73"/>
                  <a:pt x="170" y="73"/>
                  <a:pt x="170" y="73"/>
                </a:cubicBezTo>
                <a:cubicBezTo>
                  <a:pt x="173" y="77"/>
                  <a:pt x="179" y="77"/>
                  <a:pt x="182" y="73"/>
                </a:cubicBezTo>
                <a:cubicBezTo>
                  <a:pt x="184" y="72"/>
                  <a:pt x="184" y="70"/>
                  <a:pt x="185" y="69"/>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 name="Freeform 7">
            <a:extLst>
              <a:ext uri="{FF2B5EF4-FFF2-40B4-BE49-F238E27FC236}">
                <a16:creationId xmlns:a16="http://schemas.microsoft.com/office/drawing/2014/main" id="{C6AF12F7-C65F-4C24-A925-10A3EFE80665}"/>
              </a:ext>
            </a:extLst>
          </p:cNvPr>
          <p:cNvSpPr>
            <a:spLocks noEditPoints="1"/>
          </p:cNvSpPr>
          <p:nvPr/>
        </p:nvSpPr>
        <p:spPr bwMode="auto">
          <a:xfrm>
            <a:off x="9388349" y="5488781"/>
            <a:ext cx="315913" cy="315912"/>
          </a:xfrm>
          <a:custGeom>
            <a:avLst/>
            <a:gdLst>
              <a:gd name="T0" fmla="*/ 112 w 194"/>
              <a:gd name="T1" fmla="*/ 20 h 194"/>
              <a:gd name="T2" fmla="*/ 105 w 194"/>
              <a:gd name="T3" fmla="*/ 78 h 194"/>
              <a:gd name="T4" fmla="*/ 116 w 194"/>
              <a:gd name="T5" fmla="*/ 89 h 194"/>
              <a:gd name="T6" fmla="*/ 174 w 194"/>
              <a:gd name="T7" fmla="*/ 82 h 194"/>
              <a:gd name="T8" fmla="*/ 178 w 194"/>
              <a:gd name="T9" fmla="*/ 79 h 194"/>
              <a:gd name="T10" fmla="*/ 178 w 194"/>
              <a:gd name="T11" fmla="*/ 67 h 194"/>
              <a:gd name="T12" fmla="*/ 169 w 194"/>
              <a:gd name="T13" fmla="*/ 57 h 194"/>
              <a:gd name="T14" fmla="*/ 190 w 194"/>
              <a:gd name="T15" fmla="*/ 36 h 194"/>
              <a:gd name="T16" fmla="*/ 190 w 194"/>
              <a:gd name="T17" fmla="*/ 23 h 194"/>
              <a:gd name="T18" fmla="*/ 171 w 194"/>
              <a:gd name="T19" fmla="*/ 4 h 194"/>
              <a:gd name="T20" fmla="*/ 158 w 194"/>
              <a:gd name="T21" fmla="*/ 4 h 194"/>
              <a:gd name="T22" fmla="*/ 137 w 194"/>
              <a:gd name="T23" fmla="*/ 25 h 194"/>
              <a:gd name="T24" fmla="*/ 127 w 194"/>
              <a:gd name="T25" fmla="*/ 16 h 194"/>
              <a:gd name="T26" fmla="*/ 115 w 194"/>
              <a:gd name="T27" fmla="*/ 16 h 194"/>
              <a:gd name="T28" fmla="*/ 112 w 194"/>
              <a:gd name="T29" fmla="*/ 20 h 194"/>
              <a:gd name="T30" fmla="*/ 82 w 194"/>
              <a:gd name="T31" fmla="*/ 20 h 194"/>
              <a:gd name="T32" fmla="*/ 79 w 194"/>
              <a:gd name="T33" fmla="*/ 16 h 194"/>
              <a:gd name="T34" fmla="*/ 67 w 194"/>
              <a:gd name="T35" fmla="*/ 16 h 194"/>
              <a:gd name="T36" fmla="*/ 57 w 194"/>
              <a:gd name="T37" fmla="*/ 25 h 194"/>
              <a:gd name="T38" fmla="*/ 36 w 194"/>
              <a:gd name="T39" fmla="*/ 4 h 194"/>
              <a:gd name="T40" fmla="*/ 23 w 194"/>
              <a:gd name="T41" fmla="*/ 4 h 194"/>
              <a:gd name="T42" fmla="*/ 4 w 194"/>
              <a:gd name="T43" fmla="*/ 23 h 194"/>
              <a:gd name="T44" fmla="*/ 4 w 194"/>
              <a:gd name="T45" fmla="*/ 36 h 194"/>
              <a:gd name="T46" fmla="*/ 25 w 194"/>
              <a:gd name="T47" fmla="*/ 57 h 194"/>
              <a:gd name="T48" fmla="*/ 16 w 194"/>
              <a:gd name="T49" fmla="*/ 67 h 194"/>
              <a:gd name="T50" fmla="*/ 16 w 194"/>
              <a:gd name="T51" fmla="*/ 79 h 194"/>
              <a:gd name="T52" fmla="*/ 20 w 194"/>
              <a:gd name="T53" fmla="*/ 82 h 194"/>
              <a:gd name="T54" fmla="*/ 78 w 194"/>
              <a:gd name="T55" fmla="*/ 89 h 194"/>
              <a:gd name="T56" fmla="*/ 89 w 194"/>
              <a:gd name="T57" fmla="*/ 78 h 194"/>
              <a:gd name="T58" fmla="*/ 82 w 194"/>
              <a:gd name="T59" fmla="*/ 20 h 194"/>
              <a:gd name="T60" fmla="*/ 112 w 194"/>
              <a:gd name="T61" fmla="*/ 174 h 194"/>
              <a:gd name="T62" fmla="*/ 115 w 194"/>
              <a:gd name="T63" fmla="*/ 178 h 194"/>
              <a:gd name="T64" fmla="*/ 127 w 194"/>
              <a:gd name="T65" fmla="*/ 178 h 194"/>
              <a:gd name="T66" fmla="*/ 137 w 194"/>
              <a:gd name="T67" fmla="*/ 169 h 194"/>
              <a:gd name="T68" fmla="*/ 158 w 194"/>
              <a:gd name="T69" fmla="*/ 190 h 194"/>
              <a:gd name="T70" fmla="*/ 171 w 194"/>
              <a:gd name="T71" fmla="*/ 190 h 194"/>
              <a:gd name="T72" fmla="*/ 190 w 194"/>
              <a:gd name="T73" fmla="*/ 171 h 194"/>
              <a:gd name="T74" fmla="*/ 190 w 194"/>
              <a:gd name="T75" fmla="*/ 158 h 194"/>
              <a:gd name="T76" fmla="*/ 169 w 194"/>
              <a:gd name="T77" fmla="*/ 137 h 194"/>
              <a:gd name="T78" fmla="*/ 178 w 194"/>
              <a:gd name="T79" fmla="*/ 127 h 194"/>
              <a:gd name="T80" fmla="*/ 178 w 194"/>
              <a:gd name="T81" fmla="*/ 115 h 194"/>
              <a:gd name="T82" fmla="*/ 174 w 194"/>
              <a:gd name="T83" fmla="*/ 112 h 194"/>
              <a:gd name="T84" fmla="*/ 116 w 194"/>
              <a:gd name="T85" fmla="*/ 105 h 194"/>
              <a:gd name="T86" fmla="*/ 105 w 194"/>
              <a:gd name="T87" fmla="*/ 116 h 194"/>
              <a:gd name="T88" fmla="*/ 112 w 194"/>
              <a:gd name="T89" fmla="*/ 174 h 194"/>
              <a:gd name="T90" fmla="*/ 82 w 194"/>
              <a:gd name="T91" fmla="*/ 174 h 194"/>
              <a:gd name="T92" fmla="*/ 89 w 194"/>
              <a:gd name="T93" fmla="*/ 116 h 194"/>
              <a:gd name="T94" fmla="*/ 78 w 194"/>
              <a:gd name="T95" fmla="*/ 105 h 194"/>
              <a:gd name="T96" fmla="*/ 20 w 194"/>
              <a:gd name="T97" fmla="*/ 112 h 194"/>
              <a:gd name="T98" fmla="*/ 16 w 194"/>
              <a:gd name="T99" fmla="*/ 115 h 194"/>
              <a:gd name="T100" fmla="*/ 16 w 194"/>
              <a:gd name="T101" fmla="*/ 127 h 194"/>
              <a:gd name="T102" fmla="*/ 25 w 194"/>
              <a:gd name="T103" fmla="*/ 137 h 194"/>
              <a:gd name="T104" fmla="*/ 4 w 194"/>
              <a:gd name="T105" fmla="*/ 158 h 194"/>
              <a:gd name="T106" fmla="*/ 4 w 194"/>
              <a:gd name="T107" fmla="*/ 171 h 194"/>
              <a:gd name="T108" fmla="*/ 23 w 194"/>
              <a:gd name="T109" fmla="*/ 190 h 194"/>
              <a:gd name="T110" fmla="*/ 36 w 194"/>
              <a:gd name="T111" fmla="*/ 190 h 194"/>
              <a:gd name="T112" fmla="*/ 57 w 194"/>
              <a:gd name="T113" fmla="*/ 169 h 194"/>
              <a:gd name="T114" fmla="*/ 67 w 194"/>
              <a:gd name="T115" fmla="*/ 178 h 194"/>
              <a:gd name="T116" fmla="*/ 79 w 194"/>
              <a:gd name="T117" fmla="*/ 178 h 194"/>
              <a:gd name="T118" fmla="*/ 82 w 194"/>
              <a:gd name="T119" fmla="*/ 1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 h="194">
                <a:moveTo>
                  <a:pt x="112" y="20"/>
                </a:moveTo>
                <a:cubicBezTo>
                  <a:pt x="105" y="78"/>
                  <a:pt x="105" y="78"/>
                  <a:pt x="105" y="78"/>
                </a:cubicBezTo>
                <a:cubicBezTo>
                  <a:pt x="105" y="84"/>
                  <a:pt x="110" y="89"/>
                  <a:pt x="116" y="89"/>
                </a:cubicBezTo>
                <a:cubicBezTo>
                  <a:pt x="174" y="82"/>
                  <a:pt x="174" y="82"/>
                  <a:pt x="174" y="82"/>
                </a:cubicBezTo>
                <a:cubicBezTo>
                  <a:pt x="175" y="81"/>
                  <a:pt x="177" y="81"/>
                  <a:pt x="178" y="79"/>
                </a:cubicBezTo>
                <a:cubicBezTo>
                  <a:pt x="182" y="76"/>
                  <a:pt x="182" y="70"/>
                  <a:pt x="178" y="67"/>
                </a:cubicBezTo>
                <a:cubicBezTo>
                  <a:pt x="169" y="57"/>
                  <a:pt x="169" y="57"/>
                  <a:pt x="169" y="57"/>
                </a:cubicBezTo>
                <a:cubicBezTo>
                  <a:pt x="190" y="36"/>
                  <a:pt x="190" y="36"/>
                  <a:pt x="190" y="36"/>
                </a:cubicBezTo>
                <a:cubicBezTo>
                  <a:pt x="194" y="32"/>
                  <a:pt x="194" y="27"/>
                  <a:pt x="190" y="23"/>
                </a:cubicBezTo>
                <a:cubicBezTo>
                  <a:pt x="171" y="4"/>
                  <a:pt x="171" y="4"/>
                  <a:pt x="171" y="4"/>
                </a:cubicBezTo>
                <a:cubicBezTo>
                  <a:pt x="167" y="0"/>
                  <a:pt x="162" y="0"/>
                  <a:pt x="158" y="4"/>
                </a:cubicBezTo>
                <a:cubicBezTo>
                  <a:pt x="137" y="25"/>
                  <a:pt x="137" y="25"/>
                  <a:pt x="137" y="25"/>
                </a:cubicBezTo>
                <a:cubicBezTo>
                  <a:pt x="127" y="16"/>
                  <a:pt x="127" y="16"/>
                  <a:pt x="127" y="16"/>
                </a:cubicBezTo>
                <a:cubicBezTo>
                  <a:pt x="124" y="12"/>
                  <a:pt x="118" y="12"/>
                  <a:pt x="115" y="16"/>
                </a:cubicBezTo>
                <a:cubicBezTo>
                  <a:pt x="113" y="17"/>
                  <a:pt x="113" y="19"/>
                  <a:pt x="112" y="20"/>
                </a:cubicBezTo>
                <a:close/>
                <a:moveTo>
                  <a:pt x="82" y="20"/>
                </a:moveTo>
                <a:cubicBezTo>
                  <a:pt x="81" y="19"/>
                  <a:pt x="81" y="17"/>
                  <a:pt x="79" y="16"/>
                </a:cubicBezTo>
                <a:cubicBezTo>
                  <a:pt x="76" y="12"/>
                  <a:pt x="70" y="12"/>
                  <a:pt x="67" y="16"/>
                </a:cubicBezTo>
                <a:cubicBezTo>
                  <a:pt x="57" y="25"/>
                  <a:pt x="57" y="25"/>
                  <a:pt x="57" y="25"/>
                </a:cubicBezTo>
                <a:cubicBezTo>
                  <a:pt x="36" y="4"/>
                  <a:pt x="36" y="4"/>
                  <a:pt x="36" y="4"/>
                </a:cubicBezTo>
                <a:cubicBezTo>
                  <a:pt x="32" y="0"/>
                  <a:pt x="27" y="0"/>
                  <a:pt x="23" y="4"/>
                </a:cubicBezTo>
                <a:cubicBezTo>
                  <a:pt x="4" y="23"/>
                  <a:pt x="4" y="23"/>
                  <a:pt x="4" y="23"/>
                </a:cubicBezTo>
                <a:cubicBezTo>
                  <a:pt x="0" y="27"/>
                  <a:pt x="0" y="32"/>
                  <a:pt x="4" y="36"/>
                </a:cubicBezTo>
                <a:cubicBezTo>
                  <a:pt x="25" y="57"/>
                  <a:pt x="25" y="57"/>
                  <a:pt x="25" y="57"/>
                </a:cubicBezTo>
                <a:cubicBezTo>
                  <a:pt x="16" y="67"/>
                  <a:pt x="16" y="67"/>
                  <a:pt x="16" y="67"/>
                </a:cubicBezTo>
                <a:cubicBezTo>
                  <a:pt x="12" y="70"/>
                  <a:pt x="12" y="76"/>
                  <a:pt x="16" y="79"/>
                </a:cubicBezTo>
                <a:cubicBezTo>
                  <a:pt x="17" y="81"/>
                  <a:pt x="19" y="81"/>
                  <a:pt x="20" y="82"/>
                </a:cubicBezTo>
                <a:cubicBezTo>
                  <a:pt x="78" y="89"/>
                  <a:pt x="78" y="89"/>
                  <a:pt x="78" y="89"/>
                </a:cubicBezTo>
                <a:cubicBezTo>
                  <a:pt x="84" y="89"/>
                  <a:pt x="89" y="84"/>
                  <a:pt x="89" y="78"/>
                </a:cubicBezTo>
                <a:lnTo>
                  <a:pt x="82" y="20"/>
                </a:lnTo>
                <a:close/>
                <a:moveTo>
                  <a:pt x="112" y="174"/>
                </a:moveTo>
                <a:cubicBezTo>
                  <a:pt x="113" y="175"/>
                  <a:pt x="113" y="177"/>
                  <a:pt x="115" y="178"/>
                </a:cubicBezTo>
                <a:cubicBezTo>
                  <a:pt x="118" y="182"/>
                  <a:pt x="124" y="182"/>
                  <a:pt x="127" y="178"/>
                </a:cubicBezTo>
                <a:cubicBezTo>
                  <a:pt x="137" y="169"/>
                  <a:pt x="137" y="169"/>
                  <a:pt x="137" y="169"/>
                </a:cubicBezTo>
                <a:cubicBezTo>
                  <a:pt x="158" y="190"/>
                  <a:pt x="158" y="190"/>
                  <a:pt x="158" y="190"/>
                </a:cubicBezTo>
                <a:cubicBezTo>
                  <a:pt x="162" y="194"/>
                  <a:pt x="167" y="194"/>
                  <a:pt x="171" y="190"/>
                </a:cubicBezTo>
                <a:cubicBezTo>
                  <a:pt x="190" y="171"/>
                  <a:pt x="190" y="171"/>
                  <a:pt x="190" y="171"/>
                </a:cubicBezTo>
                <a:cubicBezTo>
                  <a:pt x="194" y="167"/>
                  <a:pt x="194" y="162"/>
                  <a:pt x="190" y="158"/>
                </a:cubicBezTo>
                <a:cubicBezTo>
                  <a:pt x="169" y="137"/>
                  <a:pt x="169" y="137"/>
                  <a:pt x="169" y="137"/>
                </a:cubicBezTo>
                <a:cubicBezTo>
                  <a:pt x="178" y="127"/>
                  <a:pt x="178" y="127"/>
                  <a:pt x="178" y="127"/>
                </a:cubicBezTo>
                <a:cubicBezTo>
                  <a:pt x="182" y="124"/>
                  <a:pt x="182" y="118"/>
                  <a:pt x="178" y="115"/>
                </a:cubicBezTo>
                <a:cubicBezTo>
                  <a:pt x="177" y="113"/>
                  <a:pt x="175" y="113"/>
                  <a:pt x="174" y="112"/>
                </a:cubicBezTo>
                <a:cubicBezTo>
                  <a:pt x="116" y="105"/>
                  <a:pt x="116" y="105"/>
                  <a:pt x="116" y="105"/>
                </a:cubicBezTo>
                <a:cubicBezTo>
                  <a:pt x="110" y="105"/>
                  <a:pt x="105" y="110"/>
                  <a:pt x="105" y="116"/>
                </a:cubicBezTo>
                <a:lnTo>
                  <a:pt x="112" y="174"/>
                </a:lnTo>
                <a:close/>
                <a:moveTo>
                  <a:pt x="82" y="174"/>
                </a:moveTo>
                <a:cubicBezTo>
                  <a:pt x="89" y="116"/>
                  <a:pt x="89" y="116"/>
                  <a:pt x="89" y="116"/>
                </a:cubicBezTo>
                <a:cubicBezTo>
                  <a:pt x="89" y="110"/>
                  <a:pt x="84" y="105"/>
                  <a:pt x="78" y="105"/>
                </a:cubicBezTo>
                <a:cubicBezTo>
                  <a:pt x="20" y="112"/>
                  <a:pt x="20" y="112"/>
                  <a:pt x="20" y="112"/>
                </a:cubicBezTo>
                <a:cubicBezTo>
                  <a:pt x="19" y="113"/>
                  <a:pt x="17" y="113"/>
                  <a:pt x="16" y="115"/>
                </a:cubicBezTo>
                <a:cubicBezTo>
                  <a:pt x="12" y="118"/>
                  <a:pt x="12" y="124"/>
                  <a:pt x="16" y="127"/>
                </a:cubicBezTo>
                <a:cubicBezTo>
                  <a:pt x="25" y="137"/>
                  <a:pt x="25" y="137"/>
                  <a:pt x="25" y="137"/>
                </a:cubicBezTo>
                <a:cubicBezTo>
                  <a:pt x="4" y="158"/>
                  <a:pt x="4" y="158"/>
                  <a:pt x="4" y="158"/>
                </a:cubicBezTo>
                <a:cubicBezTo>
                  <a:pt x="0" y="162"/>
                  <a:pt x="0" y="167"/>
                  <a:pt x="4" y="171"/>
                </a:cubicBezTo>
                <a:cubicBezTo>
                  <a:pt x="23" y="190"/>
                  <a:pt x="23" y="190"/>
                  <a:pt x="23" y="190"/>
                </a:cubicBezTo>
                <a:cubicBezTo>
                  <a:pt x="27" y="194"/>
                  <a:pt x="32" y="194"/>
                  <a:pt x="36" y="190"/>
                </a:cubicBezTo>
                <a:cubicBezTo>
                  <a:pt x="57" y="169"/>
                  <a:pt x="57" y="169"/>
                  <a:pt x="57" y="169"/>
                </a:cubicBezTo>
                <a:cubicBezTo>
                  <a:pt x="67" y="178"/>
                  <a:pt x="67" y="178"/>
                  <a:pt x="67" y="178"/>
                </a:cubicBezTo>
                <a:cubicBezTo>
                  <a:pt x="70" y="182"/>
                  <a:pt x="76" y="182"/>
                  <a:pt x="79" y="178"/>
                </a:cubicBezTo>
                <a:cubicBezTo>
                  <a:pt x="81" y="177"/>
                  <a:pt x="81" y="175"/>
                  <a:pt x="82" y="174"/>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 name="Freeform 8">
            <a:extLst>
              <a:ext uri="{FF2B5EF4-FFF2-40B4-BE49-F238E27FC236}">
                <a16:creationId xmlns:a16="http://schemas.microsoft.com/office/drawing/2014/main" id="{8F0AC64F-4AF1-4F12-94A1-E065E6726A34}"/>
              </a:ext>
            </a:extLst>
          </p:cNvPr>
          <p:cNvSpPr>
            <a:spLocks/>
          </p:cNvSpPr>
          <p:nvPr/>
        </p:nvSpPr>
        <p:spPr bwMode="auto">
          <a:xfrm>
            <a:off x="8704136" y="5504656"/>
            <a:ext cx="276225" cy="276225"/>
          </a:xfrm>
          <a:custGeom>
            <a:avLst/>
            <a:gdLst>
              <a:gd name="T0" fmla="*/ 14 w 170"/>
              <a:gd name="T1" fmla="*/ 41 h 170"/>
              <a:gd name="T2" fmla="*/ 19 w 170"/>
              <a:gd name="T3" fmla="*/ 32 h 170"/>
              <a:gd name="T4" fmla="*/ 41 w 170"/>
              <a:gd name="T5" fmla="*/ 32 h 170"/>
              <a:gd name="T6" fmla="*/ 53 w 170"/>
              <a:gd name="T7" fmla="*/ 44 h 170"/>
              <a:gd name="T8" fmla="*/ 64 w 170"/>
              <a:gd name="T9" fmla="*/ 44 h 170"/>
              <a:gd name="T10" fmla="*/ 102 w 170"/>
              <a:gd name="T11" fmla="*/ 6 h 170"/>
              <a:gd name="T12" fmla="*/ 125 w 170"/>
              <a:gd name="T13" fmla="*/ 6 h 170"/>
              <a:gd name="T14" fmla="*/ 164 w 170"/>
              <a:gd name="T15" fmla="*/ 45 h 170"/>
              <a:gd name="T16" fmla="*/ 164 w 170"/>
              <a:gd name="T17" fmla="*/ 68 h 170"/>
              <a:gd name="T18" fmla="*/ 126 w 170"/>
              <a:gd name="T19" fmla="*/ 106 h 170"/>
              <a:gd name="T20" fmla="*/ 126 w 170"/>
              <a:gd name="T21" fmla="*/ 117 h 170"/>
              <a:gd name="T22" fmla="*/ 138 w 170"/>
              <a:gd name="T23" fmla="*/ 129 h 170"/>
              <a:gd name="T24" fmla="*/ 138 w 170"/>
              <a:gd name="T25" fmla="*/ 151 h 170"/>
              <a:gd name="T26" fmla="*/ 129 w 170"/>
              <a:gd name="T27" fmla="*/ 156 h 170"/>
              <a:gd name="T28" fmla="*/ 21 w 170"/>
              <a:gd name="T29" fmla="*/ 170 h 170"/>
              <a:gd name="T30" fmla="*/ 0 w 170"/>
              <a:gd name="T31" fmla="*/ 149 h 170"/>
              <a:gd name="T32" fmla="*/ 14 w 170"/>
              <a:gd name="T33" fmla="*/ 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70">
                <a:moveTo>
                  <a:pt x="14" y="41"/>
                </a:moveTo>
                <a:cubicBezTo>
                  <a:pt x="15" y="38"/>
                  <a:pt x="16" y="35"/>
                  <a:pt x="19" y="32"/>
                </a:cubicBezTo>
                <a:cubicBezTo>
                  <a:pt x="25" y="26"/>
                  <a:pt x="35" y="26"/>
                  <a:pt x="41" y="32"/>
                </a:cubicBezTo>
                <a:cubicBezTo>
                  <a:pt x="53" y="44"/>
                  <a:pt x="53" y="44"/>
                  <a:pt x="53" y="44"/>
                </a:cubicBezTo>
                <a:cubicBezTo>
                  <a:pt x="56" y="47"/>
                  <a:pt x="61" y="47"/>
                  <a:pt x="64" y="44"/>
                </a:cubicBezTo>
                <a:cubicBezTo>
                  <a:pt x="102" y="6"/>
                  <a:pt x="102" y="6"/>
                  <a:pt x="102" y="6"/>
                </a:cubicBezTo>
                <a:cubicBezTo>
                  <a:pt x="108" y="0"/>
                  <a:pt x="118" y="0"/>
                  <a:pt x="125" y="6"/>
                </a:cubicBezTo>
                <a:cubicBezTo>
                  <a:pt x="164" y="45"/>
                  <a:pt x="164" y="45"/>
                  <a:pt x="164" y="45"/>
                </a:cubicBezTo>
                <a:cubicBezTo>
                  <a:pt x="170" y="52"/>
                  <a:pt x="170" y="62"/>
                  <a:pt x="164" y="68"/>
                </a:cubicBezTo>
                <a:cubicBezTo>
                  <a:pt x="126" y="106"/>
                  <a:pt x="126" y="106"/>
                  <a:pt x="126" y="106"/>
                </a:cubicBezTo>
                <a:cubicBezTo>
                  <a:pt x="123" y="109"/>
                  <a:pt x="123" y="114"/>
                  <a:pt x="126" y="117"/>
                </a:cubicBezTo>
                <a:cubicBezTo>
                  <a:pt x="138" y="129"/>
                  <a:pt x="138" y="129"/>
                  <a:pt x="138" y="129"/>
                </a:cubicBezTo>
                <a:cubicBezTo>
                  <a:pt x="144" y="135"/>
                  <a:pt x="144" y="145"/>
                  <a:pt x="138" y="151"/>
                </a:cubicBezTo>
                <a:cubicBezTo>
                  <a:pt x="135" y="154"/>
                  <a:pt x="132" y="155"/>
                  <a:pt x="129" y="156"/>
                </a:cubicBezTo>
                <a:cubicBezTo>
                  <a:pt x="21" y="170"/>
                  <a:pt x="21" y="170"/>
                  <a:pt x="21" y="170"/>
                </a:cubicBezTo>
                <a:cubicBezTo>
                  <a:pt x="9" y="170"/>
                  <a:pt x="0" y="161"/>
                  <a:pt x="0" y="149"/>
                </a:cubicBezTo>
                <a:lnTo>
                  <a:pt x="14" y="41"/>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1" name="Freeform 9">
            <a:extLst>
              <a:ext uri="{FF2B5EF4-FFF2-40B4-BE49-F238E27FC236}">
                <a16:creationId xmlns:a16="http://schemas.microsoft.com/office/drawing/2014/main" id="{9DC15FFD-11F5-40E8-8F29-2DD4970D85D1}"/>
              </a:ext>
            </a:extLst>
          </p:cNvPr>
          <p:cNvSpPr>
            <a:spLocks/>
          </p:cNvSpPr>
          <p:nvPr/>
        </p:nvSpPr>
        <p:spPr bwMode="auto">
          <a:xfrm>
            <a:off x="7999286" y="5504656"/>
            <a:ext cx="276225" cy="276225"/>
          </a:xfrm>
          <a:custGeom>
            <a:avLst/>
            <a:gdLst>
              <a:gd name="T0" fmla="*/ 156 w 170"/>
              <a:gd name="T1" fmla="*/ 41 h 170"/>
              <a:gd name="T2" fmla="*/ 152 w 170"/>
              <a:gd name="T3" fmla="*/ 32 h 170"/>
              <a:gd name="T4" fmla="*/ 129 w 170"/>
              <a:gd name="T5" fmla="*/ 32 h 170"/>
              <a:gd name="T6" fmla="*/ 118 w 170"/>
              <a:gd name="T7" fmla="*/ 44 h 170"/>
              <a:gd name="T8" fmla="*/ 106 w 170"/>
              <a:gd name="T9" fmla="*/ 44 h 170"/>
              <a:gd name="T10" fmla="*/ 68 w 170"/>
              <a:gd name="T11" fmla="*/ 6 h 170"/>
              <a:gd name="T12" fmla="*/ 46 w 170"/>
              <a:gd name="T13" fmla="*/ 6 h 170"/>
              <a:gd name="T14" fmla="*/ 6 w 170"/>
              <a:gd name="T15" fmla="*/ 45 h 170"/>
              <a:gd name="T16" fmla="*/ 6 w 170"/>
              <a:gd name="T17" fmla="*/ 68 h 170"/>
              <a:gd name="T18" fmla="*/ 44 w 170"/>
              <a:gd name="T19" fmla="*/ 106 h 170"/>
              <a:gd name="T20" fmla="*/ 44 w 170"/>
              <a:gd name="T21" fmla="*/ 117 h 170"/>
              <a:gd name="T22" fmla="*/ 33 w 170"/>
              <a:gd name="T23" fmla="*/ 129 h 170"/>
              <a:gd name="T24" fmla="*/ 33 w 170"/>
              <a:gd name="T25" fmla="*/ 151 h 170"/>
              <a:gd name="T26" fmla="*/ 42 w 170"/>
              <a:gd name="T27" fmla="*/ 156 h 170"/>
              <a:gd name="T28" fmla="*/ 150 w 170"/>
              <a:gd name="T29" fmla="*/ 170 h 170"/>
              <a:gd name="T30" fmla="*/ 170 w 170"/>
              <a:gd name="T31" fmla="*/ 149 h 170"/>
              <a:gd name="T32" fmla="*/ 156 w 170"/>
              <a:gd name="T33" fmla="*/ 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70">
                <a:moveTo>
                  <a:pt x="156" y="41"/>
                </a:moveTo>
                <a:cubicBezTo>
                  <a:pt x="156" y="38"/>
                  <a:pt x="154" y="35"/>
                  <a:pt x="152" y="32"/>
                </a:cubicBezTo>
                <a:cubicBezTo>
                  <a:pt x="145" y="26"/>
                  <a:pt x="135" y="26"/>
                  <a:pt x="129" y="32"/>
                </a:cubicBezTo>
                <a:cubicBezTo>
                  <a:pt x="118" y="44"/>
                  <a:pt x="118" y="44"/>
                  <a:pt x="118" y="44"/>
                </a:cubicBezTo>
                <a:cubicBezTo>
                  <a:pt x="115" y="47"/>
                  <a:pt x="109" y="47"/>
                  <a:pt x="106" y="44"/>
                </a:cubicBezTo>
                <a:cubicBezTo>
                  <a:pt x="68" y="6"/>
                  <a:pt x="68" y="6"/>
                  <a:pt x="68" y="6"/>
                </a:cubicBezTo>
                <a:cubicBezTo>
                  <a:pt x="62" y="0"/>
                  <a:pt x="52" y="0"/>
                  <a:pt x="46" y="6"/>
                </a:cubicBezTo>
                <a:cubicBezTo>
                  <a:pt x="6" y="45"/>
                  <a:pt x="6" y="45"/>
                  <a:pt x="6" y="45"/>
                </a:cubicBezTo>
                <a:cubicBezTo>
                  <a:pt x="0" y="52"/>
                  <a:pt x="0" y="62"/>
                  <a:pt x="6" y="68"/>
                </a:cubicBezTo>
                <a:cubicBezTo>
                  <a:pt x="44" y="106"/>
                  <a:pt x="44" y="106"/>
                  <a:pt x="44" y="106"/>
                </a:cubicBezTo>
                <a:cubicBezTo>
                  <a:pt x="47" y="109"/>
                  <a:pt x="47" y="114"/>
                  <a:pt x="44" y="117"/>
                </a:cubicBezTo>
                <a:cubicBezTo>
                  <a:pt x="33" y="129"/>
                  <a:pt x="33" y="129"/>
                  <a:pt x="33" y="129"/>
                </a:cubicBezTo>
                <a:cubicBezTo>
                  <a:pt x="27" y="135"/>
                  <a:pt x="27" y="145"/>
                  <a:pt x="33" y="151"/>
                </a:cubicBezTo>
                <a:cubicBezTo>
                  <a:pt x="35" y="154"/>
                  <a:pt x="38" y="155"/>
                  <a:pt x="42" y="156"/>
                </a:cubicBezTo>
                <a:cubicBezTo>
                  <a:pt x="150" y="170"/>
                  <a:pt x="150" y="170"/>
                  <a:pt x="150" y="170"/>
                </a:cubicBezTo>
                <a:cubicBezTo>
                  <a:pt x="161" y="170"/>
                  <a:pt x="170" y="161"/>
                  <a:pt x="170" y="149"/>
                </a:cubicBezTo>
                <a:lnTo>
                  <a:pt x="156" y="41"/>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2" name="Freeform 10">
            <a:extLst>
              <a:ext uri="{FF2B5EF4-FFF2-40B4-BE49-F238E27FC236}">
                <a16:creationId xmlns:a16="http://schemas.microsoft.com/office/drawing/2014/main" id="{6ECA196A-3276-48A5-972B-B851ECFCB3EE}"/>
              </a:ext>
            </a:extLst>
          </p:cNvPr>
          <p:cNvSpPr>
            <a:spLocks/>
          </p:cNvSpPr>
          <p:nvPr/>
        </p:nvSpPr>
        <p:spPr bwMode="auto">
          <a:xfrm>
            <a:off x="7297611" y="5506243"/>
            <a:ext cx="276225" cy="276225"/>
          </a:xfrm>
          <a:custGeom>
            <a:avLst/>
            <a:gdLst>
              <a:gd name="T0" fmla="*/ 14 w 170"/>
              <a:gd name="T1" fmla="*/ 128 h 170"/>
              <a:gd name="T2" fmla="*/ 19 w 170"/>
              <a:gd name="T3" fmla="*/ 137 h 170"/>
              <a:gd name="T4" fmla="*/ 41 w 170"/>
              <a:gd name="T5" fmla="*/ 137 h 170"/>
              <a:gd name="T6" fmla="*/ 53 w 170"/>
              <a:gd name="T7" fmla="*/ 126 h 170"/>
              <a:gd name="T8" fmla="*/ 64 w 170"/>
              <a:gd name="T9" fmla="*/ 126 h 170"/>
              <a:gd name="T10" fmla="*/ 102 w 170"/>
              <a:gd name="T11" fmla="*/ 164 h 170"/>
              <a:gd name="T12" fmla="*/ 125 w 170"/>
              <a:gd name="T13" fmla="*/ 164 h 170"/>
              <a:gd name="T14" fmla="*/ 164 w 170"/>
              <a:gd name="T15" fmla="*/ 124 h 170"/>
              <a:gd name="T16" fmla="*/ 164 w 170"/>
              <a:gd name="T17" fmla="*/ 102 h 170"/>
              <a:gd name="T18" fmla="*/ 126 w 170"/>
              <a:gd name="T19" fmla="*/ 64 h 170"/>
              <a:gd name="T20" fmla="*/ 126 w 170"/>
              <a:gd name="T21" fmla="*/ 52 h 170"/>
              <a:gd name="T22" fmla="*/ 138 w 170"/>
              <a:gd name="T23" fmla="*/ 41 h 170"/>
              <a:gd name="T24" fmla="*/ 138 w 170"/>
              <a:gd name="T25" fmla="*/ 18 h 170"/>
              <a:gd name="T26" fmla="*/ 129 w 170"/>
              <a:gd name="T27" fmla="*/ 14 h 170"/>
              <a:gd name="T28" fmla="*/ 21 w 170"/>
              <a:gd name="T29" fmla="*/ 0 h 170"/>
              <a:gd name="T30" fmla="*/ 0 w 170"/>
              <a:gd name="T31" fmla="*/ 20 h 170"/>
              <a:gd name="T32" fmla="*/ 14 w 170"/>
              <a:gd name="T33" fmla="*/ 1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70">
                <a:moveTo>
                  <a:pt x="14" y="128"/>
                </a:moveTo>
                <a:cubicBezTo>
                  <a:pt x="15" y="132"/>
                  <a:pt x="16" y="135"/>
                  <a:pt x="19" y="137"/>
                </a:cubicBezTo>
                <a:cubicBezTo>
                  <a:pt x="25" y="143"/>
                  <a:pt x="35" y="143"/>
                  <a:pt x="41" y="137"/>
                </a:cubicBezTo>
                <a:cubicBezTo>
                  <a:pt x="53" y="126"/>
                  <a:pt x="53" y="126"/>
                  <a:pt x="53" y="126"/>
                </a:cubicBezTo>
                <a:cubicBezTo>
                  <a:pt x="56" y="123"/>
                  <a:pt x="61" y="123"/>
                  <a:pt x="64" y="126"/>
                </a:cubicBezTo>
                <a:cubicBezTo>
                  <a:pt x="102" y="164"/>
                  <a:pt x="102" y="164"/>
                  <a:pt x="102" y="164"/>
                </a:cubicBezTo>
                <a:cubicBezTo>
                  <a:pt x="108" y="170"/>
                  <a:pt x="118" y="170"/>
                  <a:pt x="125" y="164"/>
                </a:cubicBezTo>
                <a:cubicBezTo>
                  <a:pt x="164" y="124"/>
                  <a:pt x="164" y="124"/>
                  <a:pt x="164" y="124"/>
                </a:cubicBezTo>
                <a:cubicBezTo>
                  <a:pt x="170" y="118"/>
                  <a:pt x="170" y="108"/>
                  <a:pt x="164" y="102"/>
                </a:cubicBezTo>
                <a:cubicBezTo>
                  <a:pt x="126" y="64"/>
                  <a:pt x="126" y="64"/>
                  <a:pt x="126" y="64"/>
                </a:cubicBezTo>
                <a:cubicBezTo>
                  <a:pt x="123" y="61"/>
                  <a:pt x="123" y="55"/>
                  <a:pt x="126" y="52"/>
                </a:cubicBezTo>
                <a:cubicBezTo>
                  <a:pt x="138" y="41"/>
                  <a:pt x="138" y="41"/>
                  <a:pt x="138" y="41"/>
                </a:cubicBezTo>
                <a:cubicBezTo>
                  <a:pt x="144" y="35"/>
                  <a:pt x="144" y="25"/>
                  <a:pt x="138" y="18"/>
                </a:cubicBezTo>
                <a:cubicBezTo>
                  <a:pt x="135" y="16"/>
                  <a:pt x="132" y="14"/>
                  <a:pt x="129" y="14"/>
                </a:cubicBezTo>
                <a:cubicBezTo>
                  <a:pt x="21" y="0"/>
                  <a:pt x="21" y="0"/>
                  <a:pt x="21" y="0"/>
                </a:cubicBezTo>
                <a:cubicBezTo>
                  <a:pt x="9" y="0"/>
                  <a:pt x="0" y="9"/>
                  <a:pt x="0" y="20"/>
                </a:cubicBezTo>
                <a:lnTo>
                  <a:pt x="14" y="128"/>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3" name="Freeform 11">
            <a:extLst>
              <a:ext uri="{FF2B5EF4-FFF2-40B4-BE49-F238E27FC236}">
                <a16:creationId xmlns:a16="http://schemas.microsoft.com/office/drawing/2014/main" id="{21FF7667-7849-40AF-842E-110C85D8890B}"/>
              </a:ext>
            </a:extLst>
          </p:cNvPr>
          <p:cNvSpPr>
            <a:spLocks/>
          </p:cNvSpPr>
          <p:nvPr/>
        </p:nvSpPr>
        <p:spPr bwMode="auto">
          <a:xfrm>
            <a:off x="6592761" y="5506243"/>
            <a:ext cx="276225" cy="276225"/>
          </a:xfrm>
          <a:custGeom>
            <a:avLst/>
            <a:gdLst>
              <a:gd name="T0" fmla="*/ 156 w 170"/>
              <a:gd name="T1" fmla="*/ 128 h 170"/>
              <a:gd name="T2" fmla="*/ 152 w 170"/>
              <a:gd name="T3" fmla="*/ 137 h 170"/>
              <a:gd name="T4" fmla="*/ 129 w 170"/>
              <a:gd name="T5" fmla="*/ 137 h 170"/>
              <a:gd name="T6" fmla="*/ 118 w 170"/>
              <a:gd name="T7" fmla="*/ 126 h 170"/>
              <a:gd name="T8" fmla="*/ 106 w 170"/>
              <a:gd name="T9" fmla="*/ 126 h 170"/>
              <a:gd name="T10" fmla="*/ 68 w 170"/>
              <a:gd name="T11" fmla="*/ 164 h 170"/>
              <a:gd name="T12" fmla="*/ 46 w 170"/>
              <a:gd name="T13" fmla="*/ 164 h 170"/>
              <a:gd name="T14" fmla="*/ 6 w 170"/>
              <a:gd name="T15" fmla="*/ 124 h 170"/>
              <a:gd name="T16" fmla="*/ 6 w 170"/>
              <a:gd name="T17" fmla="*/ 102 h 170"/>
              <a:gd name="T18" fmla="*/ 44 w 170"/>
              <a:gd name="T19" fmla="*/ 64 h 170"/>
              <a:gd name="T20" fmla="*/ 44 w 170"/>
              <a:gd name="T21" fmla="*/ 52 h 170"/>
              <a:gd name="T22" fmla="*/ 33 w 170"/>
              <a:gd name="T23" fmla="*/ 41 h 170"/>
              <a:gd name="T24" fmla="*/ 33 w 170"/>
              <a:gd name="T25" fmla="*/ 18 h 170"/>
              <a:gd name="T26" fmla="*/ 42 w 170"/>
              <a:gd name="T27" fmla="*/ 14 h 170"/>
              <a:gd name="T28" fmla="*/ 150 w 170"/>
              <a:gd name="T29" fmla="*/ 0 h 170"/>
              <a:gd name="T30" fmla="*/ 170 w 170"/>
              <a:gd name="T31" fmla="*/ 20 h 170"/>
              <a:gd name="T32" fmla="*/ 156 w 170"/>
              <a:gd name="T33" fmla="*/ 1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70">
                <a:moveTo>
                  <a:pt x="156" y="128"/>
                </a:moveTo>
                <a:cubicBezTo>
                  <a:pt x="156" y="132"/>
                  <a:pt x="154" y="135"/>
                  <a:pt x="152" y="137"/>
                </a:cubicBezTo>
                <a:cubicBezTo>
                  <a:pt x="145" y="143"/>
                  <a:pt x="135" y="143"/>
                  <a:pt x="129" y="137"/>
                </a:cubicBezTo>
                <a:cubicBezTo>
                  <a:pt x="118" y="126"/>
                  <a:pt x="118" y="126"/>
                  <a:pt x="118" y="126"/>
                </a:cubicBezTo>
                <a:cubicBezTo>
                  <a:pt x="115" y="123"/>
                  <a:pt x="109" y="123"/>
                  <a:pt x="106" y="126"/>
                </a:cubicBezTo>
                <a:cubicBezTo>
                  <a:pt x="68" y="164"/>
                  <a:pt x="68" y="164"/>
                  <a:pt x="68" y="164"/>
                </a:cubicBezTo>
                <a:cubicBezTo>
                  <a:pt x="62" y="170"/>
                  <a:pt x="52" y="170"/>
                  <a:pt x="46" y="164"/>
                </a:cubicBezTo>
                <a:cubicBezTo>
                  <a:pt x="6" y="124"/>
                  <a:pt x="6" y="124"/>
                  <a:pt x="6" y="124"/>
                </a:cubicBezTo>
                <a:cubicBezTo>
                  <a:pt x="0" y="118"/>
                  <a:pt x="0" y="108"/>
                  <a:pt x="6" y="102"/>
                </a:cubicBezTo>
                <a:cubicBezTo>
                  <a:pt x="44" y="64"/>
                  <a:pt x="44" y="64"/>
                  <a:pt x="44" y="64"/>
                </a:cubicBezTo>
                <a:cubicBezTo>
                  <a:pt x="47" y="61"/>
                  <a:pt x="47" y="55"/>
                  <a:pt x="44" y="52"/>
                </a:cubicBezTo>
                <a:cubicBezTo>
                  <a:pt x="33" y="41"/>
                  <a:pt x="33" y="41"/>
                  <a:pt x="33" y="41"/>
                </a:cubicBezTo>
                <a:cubicBezTo>
                  <a:pt x="27" y="35"/>
                  <a:pt x="27" y="25"/>
                  <a:pt x="33" y="18"/>
                </a:cubicBezTo>
                <a:cubicBezTo>
                  <a:pt x="35" y="16"/>
                  <a:pt x="38" y="14"/>
                  <a:pt x="42" y="14"/>
                </a:cubicBezTo>
                <a:cubicBezTo>
                  <a:pt x="150" y="0"/>
                  <a:pt x="150" y="0"/>
                  <a:pt x="150" y="0"/>
                </a:cubicBezTo>
                <a:cubicBezTo>
                  <a:pt x="161" y="0"/>
                  <a:pt x="170" y="9"/>
                  <a:pt x="170" y="20"/>
                </a:cubicBezTo>
                <a:lnTo>
                  <a:pt x="156" y="128"/>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4" name="Freeform 12">
            <a:extLst>
              <a:ext uri="{FF2B5EF4-FFF2-40B4-BE49-F238E27FC236}">
                <a16:creationId xmlns:a16="http://schemas.microsoft.com/office/drawing/2014/main" id="{6273DA81-D706-42CE-B8E6-B221C2DFDB88}"/>
              </a:ext>
            </a:extLst>
          </p:cNvPr>
          <p:cNvSpPr>
            <a:spLocks/>
          </p:cNvSpPr>
          <p:nvPr/>
        </p:nvSpPr>
        <p:spPr bwMode="auto">
          <a:xfrm>
            <a:off x="10802811" y="4807743"/>
            <a:ext cx="303213" cy="273050"/>
          </a:xfrm>
          <a:custGeom>
            <a:avLst/>
            <a:gdLst>
              <a:gd name="T0" fmla="*/ 98 w 186"/>
              <a:gd name="T1" fmla="*/ 3 h 168"/>
              <a:gd name="T2" fmla="*/ 88 w 186"/>
              <a:gd name="T3" fmla="*/ 0 h 168"/>
              <a:gd name="T4" fmla="*/ 72 w 186"/>
              <a:gd name="T5" fmla="*/ 16 h 168"/>
              <a:gd name="T6" fmla="*/ 72 w 186"/>
              <a:gd name="T7" fmla="*/ 32 h 168"/>
              <a:gd name="T8" fmla="*/ 64 w 186"/>
              <a:gd name="T9" fmla="*/ 40 h 168"/>
              <a:gd name="T10" fmla="*/ 16 w 186"/>
              <a:gd name="T11" fmla="*/ 40 h 168"/>
              <a:gd name="T12" fmla="*/ 0 w 186"/>
              <a:gd name="T13" fmla="*/ 56 h 168"/>
              <a:gd name="T14" fmla="*/ 0 w 186"/>
              <a:gd name="T15" fmla="*/ 112 h 168"/>
              <a:gd name="T16" fmla="*/ 16 w 186"/>
              <a:gd name="T17" fmla="*/ 128 h 168"/>
              <a:gd name="T18" fmla="*/ 64 w 186"/>
              <a:gd name="T19" fmla="*/ 128 h 168"/>
              <a:gd name="T20" fmla="*/ 72 w 186"/>
              <a:gd name="T21" fmla="*/ 136 h 168"/>
              <a:gd name="T22" fmla="*/ 72 w 186"/>
              <a:gd name="T23" fmla="*/ 152 h 168"/>
              <a:gd name="T24" fmla="*/ 88 w 186"/>
              <a:gd name="T25" fmla="*/ 168 h 168"/>
              <a:gd name="T26" fmla="*/ 98 w 186"/>
              <a:gd name="T27" fmla="*/ 165 h 168"/>
              <a:gd name="T28" fmla="*/ 178 w 186"/>
              <a:gd name="T29" fmla="*/ 98 h 168"/>
              <a:gd name="T30" fmla="*/ 178 w 186"/>
              <a:gd name="T31" fmla="*/ 70 h 168"/>
              <a:gd name="T32" fmla="*/ 98 w 186"/>
              <a:gd name="T3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68">
                <a:moveTo>
                  <a:pt x="98" y="3"/>
                </a:moveTo>
                <a:cubicBezTo>
                  <a:pt x="95" y="1"/>
                  <a:pt x="92" y="0"/>
                  <a:pt x="88" y="0"/>
                </a:cubicBezTo>
                <a:cubicBezTo>
                  <a:pt x="79" y="0"/>
                  <a:pt x="72" y="7"/>
                  <a:pt x="72" y="16"/>
                </a:cubicBezTo>
                <a:cubicBezTo>
                  <a:pt x="72" y="32"/>
                  <a:pt x="72" y="32"/>
                  <a:pt x="72" y="32"/>
                </a:cubicBezTo>
                <a:cubicBezTo>
                  <a:pt x="72" y="36"/>
                  <a:pt x="68" y="40"/>
                  <a:pt x="64" y="40"/>
                </a:cubicBezTo>
                <a:cubicBezTo>
                  <a:pt x="16" y="40"/>
                  <a:pt x="16" y="40"/>
                  <a:pt x="16" y="40"/>
                </a:cubicBezTo>
                <a:cubicBezTo>
                  <a:pt x="7" y="40"/>
                  <a:pt x="0" y="47"/>
                  <a:pt x="0" y="56"/>
                </a:cubicBezTo>
                <a:cubicBezTo>
                  <a:pt x="0" y="112"/>
                  <a:pt x="0" y="112"/>
                  <a:pt x="0" y="112"/>
                </a:cubicBezTo>
                <a:cubicBezTo>
                  <a:pt x="0" y="121"/>
                  <a:pt x="7" y="128"/>
                  <a:pt x="16" y="128"/>
                </a:cubicBezTo>
                <a:cubicBezTo>
                  <a:pt x="64" y="128"/>
                  <a:pt x="64" y="128"/>
                  <a:pt x="64" y="128"/>
                </a:cubicBezTo>
                <a:cubicBezTo>
                  <a:pt x="68" y="128"/>
                  <a:pt x="72" y="132"/>
                  <a:pt x="72" y="136"/>
                </a:cubicBezTo>
                <a:cubicBezTo>
                  <a:pt x="72" y="152"/>
                  <a:pt x="72" y="152"/>
                  <a:pt x="72" y="152"/>
                </a:cubicBezTo>
                <a:cubicBezTo>
                  <a:pt x="72" y="161"/>
                  <a:pt x="79" y="168"/>
                  <a:pt x="88" y="168"/>
                </a:cubicBezTo>
                <a:cubicBezTo>
                  <a:pt x="92" y="168"/>
                  <a:pt x="95" y="167"/>
                  <a:pt x="98" y="165"/>
                </a:cubicBezTo>
                <a:cubicBezTo>
                  <a:pt x="178" y="98"/>
                  <a:pt x="178" y="98"/>
                  <a:pt x="178" y="98"/>
                </a:cubicBezTo>
                <a:cubicBezTo>
                  <a:pt x="186" y="90"/>
                  <a:pt x="186" y="78"/>
                  <a:pt x="178" y="70"/>
                </a:cubicBezTo>
                <a:lnTo>
                  <a:pt x="98" y="3"/>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5" name="Freeform 13">
            <a:extLst>
              <a:ext uri="{FF2B5EF4-FFF2-40B4-BE49-F238E27FC236}">
                <a16:creationId xmlns:a16="http://schemas.microsoft.com/office/drawing/2014/main" id="{669AD21C-0709-488A-8A52-4F319CA90992}"/>
              </a:ext>
            </a:extLst>
          </p:cNvPr>
          <p:cNvSpPr>
            <a:spLocks/>
          </p:cNvSpPr>
          <p:nvPr/>
        </p:nvSpPr>
        <p:spPr bwMode="auto">
          <a:xfrm>
            <a:off x="10096374" y="4807743"/>
            <a:ext cx="303213" cy="273050"/>
          </a:xfrm>
          <a:custGeom>
            <a:avLst/>
            <a:gdLst>
              <a:gd name="T0" fmla="*/ 88 w 186"/>
              <a:gd name="T1" fmla="*/ 3 h 168"/>
              <a:gd name="T2" fmla="*/ 98 w 186"/>
              <a:gd name="T3" fmla="*/ 0 h 168"/>
              <a:gd name="T4" fmla="*/ 114 w 186"/>
              <a:gd name="T5" fmla="*/ 16 h 168"/>
              <a:gd name="T6" fmla="*/ 114 w 186"/>
              <a:gd name="T7" fmla="*/ 32 h 168"/>
              <a:gd name="T8" fmla="*/ 122 w 186"/>
              <a:gd name="T9" fmla="*/ 40 h 168"/>
              <a:gd name="T10" fmla="*/ 170 w 186"/>
              <a:gd name="T11" fmla="*/ 40 h 168"/>
              <a:gd name="T12" fmla="*/ 186 w 186"/>
              <a:gd name="T13" fmla="*/ 56 h 168"/>
              <a:gd name="T14" fmla="*/ 186 w 186"/>
              <a:gd name="T15" fmla="*/ 112 h 168"/>
              <a:gd name="T16" fmla="*/ 170 w 186"/>
              <a:gd name="T17" fmla="*/ 128 h 168"/>
              <a:gd name="T18" fmla="*/ 122 w 186"/>
              <a:gd name="T19" fmla="*/ 128 h 168"/>
              <a:gd name="T20" fmla="*/ 114 w 186"/>
              <a:gd name="T21" fmla="*/ 136 h 168"/>
              <a:gd name="T22" fmla="*/ 114 w 186"/>
              <a:gd name="T23" fmla="*/ 152 h 168"/>
              <a:gd name="T24" fmla="*/ 98 w 186"/>
              <a:gd name="T25" fmla="*/ 168 h 168"/>
              <a:gd name="T26" fmla="*/ 88 w 186"/>
              <a:gd name="T27" fmla="*/ 165 h 168"/>
              <a:gd name="T28" fmla="*/ 8 w 186"/>
              <a:gd name="T29" fmla="*/ 98 h 168"/>
              <a:gd name="T30" fmla="*/ 8 w 186"/>
              <a:gd name="T31" fmla="*/ 70 h 168"/>
              <a:gd name="T32" fmla="*/ 88 w 186"/>
              <a:gd name="T33" fmla="*/ 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68">
                <a:moveTo>
                  <a:pt x="88" y="3"/>
                </a:moveTo>
                <a:cubicBezTo>
                  <a:pt x="91" y="1"/>
                  <a:pt x="94" y="0"/>
                  <a:pt x="98" y="0"/>
                </a:cubicBezTo>
                <a:cubicBezTo>
                  <a:pt x="107" y="0"/>
                  <a:pt x="114" y="7"/>
                  <a:pt x="114" y="16"/>
                </a:cubicBezTo>
                <a:cubicBezTo>
                  <a:pt x="114" y="32"/>
                  <a:pt x="114" y="32"/>
                  <a:pt x="114" y="32"/>
                </a:cubicBezTo>
                <a:cubicBezTo>
                  <a:pt x="114" y="36"/>
                  <a:pt x="118" y="40"/>
                  <a:pt x="122" y="40"/>
                </a:cubicBezTo>
                <a:cubicBezTo>
                  <a:pt x="170" y="40"/>
                  <a:pt x="170" y="40"/>
                  <a:pt x="170" y="40"/>
                </a:cubicBezTo>
                <a:cubicBezTo>
                  <a:pt x="179" y="40"/>
                  <a:pt x="186" y="47"/>
                  <a:pt x="186" y="56"/>
                </a:cubicBezTo>
                <a:cubicBezTo>
                  <a:pt x="186" y="112"/>
                  <a:pt x="186" y="112"/>
                  <a:pt x="186" y="112"/>
                </a:cubicBezTo>
                <a:cubicBezTo>
                  <a:pt x="186" y="121"/>
                  <a:pt x="179" y="128"/>
                  <a:pt x="170" y="128"/>
                </a:cubicBezTo>
                <a:cubicBezTo>
                  <a:pt x="122" y="128"/>
                  <a:pt x="122" y="128"/>
                  <a:pt x="122" y="128"/>
                </a:cubicBezTo>
                <a:cubicBezTo>
                  <a:pt x="118" y="128"/>
                  <a:pt x="114" y="132"/>
                  <a:pt x="114" y="136"/>
                </a:cubicBezTo>
                <a:cubicBezTo>
                  <a:pt x="114" y="152"/>
                  <a:pt x="114" y="152"/>
                  <a:pt x="114" y="152"/>
                </a:cubicBezTo>
                <a:cubicBezTo>
                  <a:pt x="114" y="161"/>
                  <a:pt x="107" y="168"/>
                  <a:pt x="98" y="168"/>
                </a:cubicBezTo>
                <a:cubicBezTo>
                  <a:pt x="94" y="168"/>
                  <a:pt x="91" y="167"/>
                  <a:pt x="88" y="165"/>
                </a:cubicBezTo>
                <a:cubicBezTo>
                  <a:pt x="8" y="98"/>
                  <a:pt x="8" y="98"/>
                  <a:pt x="8" y="98"/>
                </a:cubicBezTo>
                <a:cubicBezTo>
                  <a:pt x="0" y="90"/>
                  <a:pt x="0" y="78"/>
                  <a:pt x="8" y="70"/>
                </a:cubicBezTo>
                <a:lnTo>
                  <a:pt x="88" y="3"/>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6" name="Freeform 14">
            <a:extLst>
              <a:ext uri="{FF2B5EF4-FFF2-40B4-BE49-F238E27FC236}">
                <a16:creationId xmlns:a16="http://schemas.microsoft.com/office/drawing/2014/main" id="{C6B0727C-8F55-44C2-9133-42BCBEA9B5C9}"/>
              </a:ext>
            </a:extLst>
          </p:cNvPr>
          <p:cNvSpPr>
            <a:spLocks/>
          </p:cNvSpPr>
          <p:nvPr/>
        </p:nvSpPr>
        <p:spPr bwMode="auto">
          <a:xfrm>
            <a:off x="9410574" y="4795043"/>
            <a:ext cx="273050" cy="301625"/>
          </a:xfrm>
          <a:custGeom>
            <a:avLst/>
            <a:gdLst>
              <a:gd name="T0" fmla="*/ 165 w 168"/>
              <a:gd name="T1" fmla="*/ 98 h 186"/>
              <a:gd name="T2" fmla="*/ 168 w 168"/>
              <a:gd name="T3" fmla="*/ 88 h 186"/>
              <a:gd name="T4" fmla="*/ 152 w 168"/>
              <a:gd name="T5" fmla="*/ 72 h 186"/>
              <a:gd name="T6" fmla="*/ 136 w 168"/>
              <a:gd name="T7" fmla="*/ 72 h 186"/>
              <a:gd name="T8" fmla="*/ 128 w 168"/>
              <a:gd name="T9" fmla="*/ 64 h 186"/>
              <a:gd name="T10" fmla="*/ 128 w 168"/>
              <a:gd name="T11" fmla="*/ 16 h 186"/>
              <a:gd name="T12" fmla="*/ 112 w 168"/>
              <a:gd name="T13" fmla="*/ 0 h 186"/>
              <a:gd name="T14" fmla="*/ 56 w 168"/>
              <a:gd name="T15" fmla="*/ 0 h 186"/>
              <a:gd name="T16" fmla="*/ 40 w 168"/>
              <a:gd name="T17" fmla="*/ 16 h 186"/>
              <a:gd name="T18" fmla="*/ 40 w 168"/>
              <a:gd name="T19" fmla="*/ 64 h 186"/>
              <a:gd name="T20" fmla="*/ 32 w 168"/>
              <a:gd name="T21" fmla="*/ 72 h 186"/>
              <a:gd name="T22" fmla="*/ 16 w 168"/>
              <a:gd name="T23" fmla="*/ 72 h 186"/>
              <a:gd name="T24" fmla="*/ 0 w 168"/>
              <a:gd name="T25" fmla="*/ 88 h 186"/>
              <a:gd name="T26" fmla="*/ 3 w 168"/>
              <a:gd name="T27" fmla="*/ 98 h 186"/>
              <a:gd name="T28" fmla="*/ 70 w 168"/>
              <a:gd name="T29" fmla="*/ 178 h 186"/>
              <a:gd name="T30" fmla="*/ 98 w 168"/>
              <a:gd name="T31" fmla="*/ 178 h 186"/>
              <a:gd name="T32" fmla="*/ 165 w 168"/>
              <a:gd name="T33" fmla="*/ 9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86">
                <a:moveTo>
                  <a:pt x="165" y="98"/>
                </a:moveTo>
                <a:cubicBezTo>
                  <a:pt x="167" y="95"/>
                  <a:pt x="168" y="92"/>
                  <a:pt x="168" y="88"/>
                </a:cubicBezTo>
                <a:cubicBezTo>
                  <a:pt x="168" y="79"/>
                  <a:pt x="161" y="72"/>
                  <a:pt x="152" y="72"/>
                </a:cubicBezTo>
                <a:cubicBezTo>
                  <a:pt x="136" y="72"/>
                  <a:pt x="136" y="72"/>
                  <a:pt x="136" y="72"/>
                </a:cubicBezTo>
                <a:cubicBezTo>
                  <a:pt x="132" y="72"/>
                  <a:pt x="128" y="68"/>
                  <a:pt x="128" y="64"/>
                </a:cubicBezTo>
                <a:cubicBezTo>
                  <a:pt x="128" y="16"/>
                  <a:pt x="128" y="16"/>
                  <a:pt x="128" y="16"/>
                </a:cubicBezTo>
                <a:cubicBezTo>
                  <a:pt x="128" y="7"/>
                  <a:pt x="121" y="0"/>
                  <a:pt x="112" y="0"/>
                </a:cubicBezTo>
                <a:cubicBezTo>
                  <a:pt x="56" y="0"/>
                  <a:pt x="56" y="0"/>
                  <a:pt x="56" y="0"/>
                </a:cubicBezTo>
                <a:cubicBezTo>
                  <a:pt x="47" y="0"/>
                  <a:pt x="40" y="7"/>
                  <a:pt x="40" y="16"/>
                </a:cubicBezTo>
                <a:cubicBezTo>
                  <a:pt x="40" y="64"/>
                  <a:pt x="40" y="64"/>
                  <a:pt x="40" y="64"/>
                </a:cubicBezTo>
                <a:cubicBezTo>
                  <a:pt x="40" y="68"/>
                  <a:pt x="36" y="72"/>
                  <a:pt x="32" y="72"/>
                </a:cubicBezTo>
                <a:cubicBezTo>
                  <a:pt x="16" y="72"/>
                  <a:pt x="16" y="72"/>
                  <a:pt x="16" y="72"/>
                </a:cubicBezTo>
                <a:cubicBezTo>
                  <a:pt x="7" y="72"/>
                  <a:pt x="0" y="79"/>
                  <a:pt x="0" y="88"/>
                </a:cubicBezTo>
                <a:cubicBezTo>
                  <a:pt x="0" y="92"/>
                  <a:pt x="1" y="95"/>
                  <a:pt x="3" y="98"/>
                </a:cubicBezTo>
                <a:cubicBezTo>
                  <a:pt x="70" y="178"/>
                  <a:pt x="70" y="178"/>
                  <a:pt x="70" y="178"/>
                </a:cubicBezTo>
                <a:cubicBezTo>
                  <a:pt x="78" y="186"/>
                  <a:pt x="90" y="186"/>
                  <a:pt x="98" y="178"/>
                </a:cubicBezTo>
                <a:lnTo>
                  <a:pt x="165" y="98"/>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7" name="Freeform 15">
            <a:extLst>
              <a:ext uri="{FF2B5EF4-FFF2-40B4-BE49-F238E27FC236}">
                <a16:creationId xmlns:a16="http://schemas.microsoft.com/office/drawing/2014/main" id="{F376F06D-B74E-41F5-91F1-C0950F9D9190}"/>
              </a:ext>
            </a:extLst>
          </p:cNvPr>
          <p:cNvSpPr>
            <a:spLocks/>
          </p:cNvSpPr>
          <p:nvPr/>
        </p:nvSpPr>
        <p:spPr bwMode="auto">
          <a:xfrm>
            <a:off x="8707311" y="4791868"/>
            <a:ext cx="273050" cy="301625"/>
          </a:xfrm>
          <a:custGeom>
            <a:avLst/>
            <a:gdLst>
              <a:gd name="T0" fmla="*/ 165 w 168"/>
              <a:gd name="T1" fmla="*/ 88 h 186"/>
              <a:gd name="T2" fmla="*/ 168 w 168"/>
              <a:gd name="T3" fmla="*/ 98 h 186"/>
              <a:gd name="T4" fmla="*/ 152 w 168"/>
              <a:gd name="T5" fmla="*/ 114 h 186"/>
              <a:gd name="T6" fmla="*/ 136 w 168"/>
              <a:gd name="T7" fmla="*/ 114 h 186"/>
              <a:gd name="T8" fmla="*/ 128 w 168"/>
              <a:gd name="T9" fmla="*/ 122 h 186"/>
              <a:gd name="T10" fmla="*/ 128 w 168"/>
              <a:gd name="T11" fmla="*/ 170 h 186"/>
              <a:gd name="T12" fmla="*/ 112 w 168"/>
              <a:gd name="T13" fmla="*/ 186 h 186"/>
              <a:gd name="T14" fmla="*/ 56 w 168"/>
              <a:gd name="T15" fmla="*/ 186 h 186"/>
              <a:gd name="T16" fmla="*/ 40 w 168"/>
              <a:gd name="T17" fmla="*/ 170 h 186"/>
              <a:gd name="T18" fmla="*/ 40 w 168"/>
              <a:gd name="T19" fmla="*/ 122 h 186"/>
              <a:gd name="T20" fmla="*/ 32 w 168"/>
              <a:gd name="T21" fmla="*/ 114 h 186"/>
              <a:gd name="T22" fmla="*/ 16 w 168"/>
              <a:gd name="T23" fmla="*/ 114 h 186"/>
              <a:gd name="T24" fmla="*/ 0 w 168"/>
              <a:gd name="T25" fmla="*/ 98 h 186"/>
              <a:gd name="T26" fmla="*/ 3 w 168"/>
              <a:gd name="T27" fmla="*/ 88 h 186"/>
              <a:gd name="T28" fmla="*/ 70 w 168"/>
              <a:gd name="T29" fmla="*/ 8 h 186"/>
              <a:gd name="T30" fmla="*/ 98 w 168"/>
              <a:gd name="T31" fmla="*/ 8 h 186"/>
              <a:gd name="T32" fmla="*/ 165 w 168"/>
              <a:gd name="T33" fmla="*/ 8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86">
                <a:moveTo>
                  <a:pt x="165" y="88"/>
                </a:moveTo>
                <a:cubicBezTo>
                  <a:pt x="167" y="91"/>
                  <a:pt x="168" y="94"/>
                  <a:pt x="168" y="98"/>
                </a:cubicBezTo>
                <a:cubicBezTo>
                  <a:pt x="168" y="107"/>
                  <a:pt x="161" y="114"/>
                  <a:pt x="152" y="114"/>
                </a:cubicBezTo>
                <a:cubicBezTo>
                  <a:pt x="136" y="114"/>
                  <a:pt x="136" y="114"/>
                  <a:pt x="136" y="114"/>
                </a:cubicBezTo>
                <a:cubicBezTo>
                  <a:pt x="132" y="114"/>
                  <a:pt x="128" y="118"/>
                  <a:pt x="128" y="122"/>
                </a:cubicBezTo>
                <a:cubicBezTo>
                  <a:pt x="128" y="170"/>
                  <a:pt x="128" y="170"/>
                  <a:pt x="128" y="170"/>
                </a:cubicBezTo>
                <a:cubicBezTo>
                  <a:pt x="128" y="179"/>
                  <a:pt x="121" y="186"/>
                  <a:pt x="112" y="186"/>
                </a:cubicBezTo>
                <a:cubicBezTo>
                  <a:pt x="56" y="186"/>
                  <a:pt x="56" y="186"/>
                  <a:pt x="56" y="186"/>
                </a:cubicBezTo>
                <a:cubicBezTo>
                  <a:pt x="47" y="186"/>
                  <a:pt x="40" y="179"/>
                  <a:pt x="40" y="170"/>
                </a:cubicBezTo>
                <a:cubicBezTo>
                  <a:pt x="40" y="122"/>
                  <a:pt x="40" y="122"/>
                  <a:pt x="40" y="122"/>
                </a:cubicBezTo>
                <a:cubicBezTo>
                  <a:pt x="40" y="118"/>
                  <a:pt x="36" y="114"/>
                  <a:pt x="32" y="114"/>
                </a:cubicBezTo>
                <a:cubicBezTo>
                  <a:pt x="16" y="114"/>
                  <a:pt x="16" y="114"/>
                  <a:pt x="16" y="114"/>
                </a:cubicBezTo>
                <a:cubicBezTo>
                  <a:pt x="7" y="114"/>
                  <a:pt x="0" y="107"/>
                  <a:pt x="0" y="98"/>
                </a:cubicBezTo>
                <a:cubicBezTo>
                  <a:pt x="0" y="94"/>
                  <a:pt x="1" y="91"/>
                  <a:pt x="3" y="88"/>
                </a:cubicBezTo>
                <a:cubicBezTo>
                  <a:pt x="70" y="8"/>
                  <a:pt x="70" y="8"/>
                  <a:pt x="70" y="8"/>
                </a:cubicBezTo>
                <a:cubicBezTo>
                  <a:pt x="78" y="0"/>
                  <a:pt x="90" y="0"/>
                  <a:pt x="98" y="8"/>
                </a:cubicBezTo>
                <a:lnTo>
                  <a:pt x="165" y="88"/>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8" name="Freeform 16">
            <a:extLst>
              <a:ext uri="{FF2B5EF4-FFF2-40B4-BE49-F238E27FC236}">
                <a16:creationId xmlns:a16="http://schemas.microsoft.com/office/drawing/2014/main" id="{16C86F3C-E077-4F5E-95B5-D7BB4CB2EDC7}"/>
              </a:ext>
            </a:extLst>
          </p:cNvPr>
          <p:cNvSpPr>
            <a:spLocks/>
          </p:cNvSpPr>
          <p:nvPr/>
        </p:nvSpPr>
        <p:spPr bwMode="auto">
          <a:xfrm>
            <a:off x="7991349" y="4788693"/>
            <a:ext cx="298450" cy="311150"/>
          </a:xfrm>
          <a:custGeom>
            <a:avLst/>
            <a:gdLst>
              <a:gd name="T0" fmla="*/ 163 w 184"/>
              <a:gd name="T1" fmla="*/ 0 h 192"/>
              <a:gd name="T2" fmla="*/ 184 w 184"/>
              <a:gd name="T3" fmla="*/ 74 h 192"/>
              <a:gd name="T4" fmla="*/ 180 w 184"/>
              <a:gd name="T5" fmla="*/ 107 h 192"/>
              <a:gd name="T6" fmla="*/ 164 w 184"/>
              <a:gd name="T7" fmla="*/ 120 h 192"/>
              <a:gd name="T8" fmla="*/ 152 w 184"/>
              <a:gd name="T9" fmla="*/ 115 h 192"/>
              <a:gd name="T10" fmla="*/ 152 w 184"/>
              <a:gd name="T11" fmla="*/ 116 h 192"/>
              <a:gd name="T12" fmla="*/ 136 w 184"/>
              <a:gd name="T13" fmla="*/ 132 h 192"/>
              <a:gd name="T14" fmla="*/ 120 w 184"/>
              <a:gd name="T15" fmla="*/ 116 h 192"/>
              <a:gd name="T16" fmla="*/ 120 w 184"/>
              <a:gd name="T17" fmla="*/ 124 h 192"/>
              <a:gd name="T18" fmla="*/ 104 w 184"/>
              <a:gd name="T19" fmla="*/ 140 h 192"/>
              <a:gd name="T20" fmla="*/ 88 w 184"/>
              <a:gd name="T21" fmla="*/ 124 h 192"/>
              <a:gd name="T22" fmla="*/ 88 w 184"/>
              <a:gd name="T23" fmla="*/ 176 h 192"/>
              <a:gd name="T24" fmla="*/ 72 w 184"/>
              <a:gd name="T25" fmla="*/ 192 h 192"/>
              <a:gd name="T26" fmla="*/ 56 w 184"/>
              <a:gd name="T27" fmla="*/ 176 h 192"/>
              <a:gd name="T28" fmla="*/ 56 w 184"/>
              <a:gd name="T29" fmla="*/ 85 h 192"/>
              <a:gd name="T30" fmla="*/ 48 w 184"/>
              <a:gd name="T31" fmla="*/ 77 h 192"/>
              <a:gd name="T32" fmla="*/ 46 w 184"/>
              <a:gd name="T33" fmla="*/ 77 h 192"/>
              <a:gd name="T34" fmla="*/ 23 w 184"/>
              <a:gd name="T35" fmla="*/ 86 h 192"/>
              <a:gd name="T36" fmla="*/ 16 w 184"/>
              <a:gd name="T37" fmla="*/ 88 h 192"/>
              <a:gd name="T38" fmla="*/ 0 w 184"/>
              <a:gd name="T39" fmla="*/ 72 h 192"/>
              <a:gd name="T40" fmla="*/ 10 w 184"/>
              <a:gd name="T41" fmla="*/ 57 h 192"/>
              <a:gd name="T42" fmla="*/ 71 w 184"/>
              <a:gd name="T43" fmla="*/ 0 h 192"/>
              <a:gd name="T44" fmla="*/ 163 w 184"/>
              <a:gd name="T4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92">
                <a:moveTo>
                  <a:pt x="163" y="0"/>
                </a:moveTo>
                <a:cubicBezTo>
                  <a:pt x="176" y="22"/>
                  <a:pt x="184" y="48"/>
                  <a:pt x="184" y="74"/>
                </a:cubicBezTo>
                <a:cubicBezTo>
                  <a:pt x="184" y="85"/>
                  <a:pt x="183" y="96"/>
                  <a:pt x="180" y="107"/>
                </a:cubicBezTo>
                <a:cubicBezTo>
                  <a:pt x="178" y="114"/>
                  <a:pt x="172" y="120"/>
                  <a:pt x="164" y="120"/>
                </a:cubicBezTo>
                <a:cubicBezTo>
                  <a:pt x="159" y="120"/>
                  <a:pt x="155" y="118"/>
                  <a:pt x="152" y="115"/>
                </a:cubicBezTo>
                <a:cubicBezTo>
                  <a:pt x="152" y="116"/>
                  <a:pt x="152" y="116"/>
                  <a:pt x="152" y="116"/>
                </a:cubicBezTo>
                <a:cubicBezTo>
                  <a:pt x="152" y="125"/>
                  <a:pt x="145" y="132"/>
                  <a:pt x="136" y="132"/>
                </a:cubicBezTo>
                <a:cubicBezTo>
                  <a:pt x="127" y="132"/>
                  <a:pt x="120" y="125"/>
                  <a:pt x="120" y="116"/>
                </a:cubicBezTo>
                <a:cubicBezTo>
                  <a:pt x="120" y="124"/>
                  <a:pt x="120" y="124"/>
                  <a:pt x="120" y="124"/>
                </a:cubicBezTo>
                <a:cubicBezTo>
                  <a:pt x="120" y="133"/>
                  <a:pt x="113" y="140"/>
                  <a:pt x="104" y="140"/>
                </a:cubicBezTo>
                <a:cubicBezTo>
                  <a:pt x="95" y="140"/>
                  <a:pt x="88" y="133"/>
                  <a:pt x="88" y="124"/>
                </a:cubicBezTo>
                <a:cubicBezTo>
                  <a:pt x="88" y="176"/>
                  <a:pt x="88" y="176"/>
                  <a:pt x="88" y="176"/>
                </a:cubicBezTo>
                <a:cubicBezTo>
                  <a:pt x="88" y="185"/>
                  <a:pt x="81" y="192"/>
                  <a:pt x="72" y="192"/>
                </a:cubicBezTo>
                <a:cubicBezTo>
                  <a:pt x="63" y="192"/>
                  <a:pt x="56" y="185"/>
                  <a:pt x="56" y="176"/>
                </a:cubicBezTo>
                <a:cubicBezTo>
                  <a:pt x="56" y="85"/>
                  <a:pt x="56" y="85"/>
                  <a:pt x="56" y="85"/>
                </a:cubicBezTo>
                <a:cubicBezTo>
                  <a:pt x="56" y="80"/>
                  <a:pt x="52" y="77"/>
                  <a:pt x="48" y="77"/>
                </a:cubicBezTo>
                <a:cubicBezTo>
                  <a:pt x="47" y="77"/>
                  <a:pt x="47" y="77"/>
                  <a:pt x="46" y="77"/>
                </a:cubicBezTo>
                <a:cubicBezTo>
                  <a:pt x="23" y="86"/>
                  <a:pt x="23" y="86"/>
                  <a:pt x="23" y="86"/>
                </a:cubicBezTo>
                <a:cubicBezTo>
                  <a:pt x="21" y="87"/>
                  <a:pt x="19" y="88"/>
                  <a:pt x="16" y="88"/>
                </a:cubicBezTo>
                <a:cubicBezTo>
                  <a:pt x="7" y="88"/>
                  <a:pt x="0" y="81"/>
                  <a:pt x="0" y="72"/>
                </a:cubicBezTo>
                <a:cubicBezTo>
                  <a:pt x="0" y="65"/>
                  <a:pt x="4" y="60"/>
                  <a:pt x="10" y="57"/>
                </a:cubicBezTo>
                <a:cubicBezTo>
                  <a:pt x="36" y="44"/>
                  <a:pt x="57" y="27"/>
                  <a:pt x="71" y="0"/>
                </a:cubicBezTo>
                <a:lnTo>
                  <a:pt x="163" y="0"/>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9" name="Freeform 17">
            <a:extLst>
              <a:ext uri="{FF2B5EF4-FFF2-40B4-BE49-F238E27FC236}">
                <a16:creationId xmlns:a16="http://schemas.microsoft.com/office/drawing/2014/main" id="{BACA1E35-7517-4C9E-9A40-086616817846}"/>
              </a:ext>
            </a:extLst>
          </p:cNvPr>
          <p:cNvSpPr>
            <a:spLocks/>
          </p:cNvSpPr>
          <p:nvPr/>
        </p:nvSpPr>
        <p:spPr bwMode="auto">
          <a:xfrm>
            <a:off x="7288086" y="4788693"/>
            <a:ext cx="300038" cy="311150"/>
          </a:xfrm>
          <a:custGeom>
            <a:avLst/>
            <a:gdLst>
              <a:gd name="T0" fmla="*/ 163 w 184"/>
              <a:gd name="T1" fmla="*/ 192 h 192"/>
              <a:gd name="T2" fmla="*/ 184 w 184"/>
              <a:gd name="T3" fmla="*/ 118 h 192"/>
              <a:gd name="T4" fmla="*/ 180 w 184"/>
              <a:gd name="T5" fmla="*/ 85 h 192"/>
              <a:gd name="T6" fmla="*/ 164 w 184"/>
              <a:gd name="T7" fmla="*/ 72 h 192"/>
              <a:gd name="T8" fmla="*/ 152 w 184"/>
              <a:gd name="T9" fmla="*/ 77 h 192"/>
              <a:gd name="T10" fmla="*/ 152 w 184"/>
              <a:gd name="T11" fmla="*/ 76 h 192"/>
              <a:gd name="T12" fmla="*/ 136 w 184"/>
              <a:gd name="T13" fmla="*/ 60 h 192"/>
              <a:gd name="T14" fmla="*/ 120 w 184"/>
              <a:gd name="T15" fmla="*/ 76 h 192"/>
              <a:gd name="T16" fmla="*/ 120 w 184"/>
              <a:gd name="T17" fmla="*/ 68 h 192"/>
              <a:gd name="T18" fmla="*/ 104 w 184"/>
              <a:gd name="T19" fmla="*/ 52 h 192"/>
              <a:gd name="T20" fmla="*/ 88 w 184"/>
              <a:gd name="T21" fmla="*/ 68 h 192"/>
              <a:gd name="T22" fmla="*/ 88 w 184"/>
              <a:gd name="T23" fmla="*/ 16 h 192"/>
              <a:gd name="T24" fmla="*/ 72 w 184"/>
              <a:gd name="T25" fmla="*/ 0 h 192"/>
              <a:gd name="T26" fmla="*/ 56 w 184"/>
              <a:gd name="T27" fmla="*/ 16 h 192"/>
              <a:gd name="T28" fmla="*/ 56 w 184"/>
              <a:gd name="T29" fmla="*/ 107 h 192"/>
              <a:gd name="T30" fmla="*/ 48 w 184"/>
              <a:gd name="T31" fmla="*/ 115 h 192"/>
              <a:gd name="T32" fmla="*/ 46 w 184"/>
              <a:gd name="T33" fmla="*/ 115 h 192"/>
              <a:gd name="T34" fmla="*/ 23 w 184"/>
              <a:gd name="T35" fmla="*/ 106 h 192"/>
              <a:gd name="T36" fmla="*/ 16 w 184"/>
              <a:gd name="T37" fmla="*/ 104 h 192"/>
              <a:gd name="T38" fmla="*/ 0 w 184"/>
              <a:gd name="T39" fmla="*/ 120 h 192"/>
              <a:gd name="T40" fmla="*/ 10 w 184"/>
              <a:gd name="T41" fmla="*/ 135 h 192"/>
              <a:gd name="T42" fmla="*/ 71 w 184"/>
              <a:gd name="T43" fmla="*/ 192 h 192"/>
              <a:gd name="T44" fmla="*/ 163 w 184"/>
              <a:gd name="T4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92">
                <a:moveTo>
                  <a:pt x="163" y="192"/>
                </a:moveTo>
                <a:cubicBezTo>
                  <a:pt x="176" y="170"/>
                  <a:pt x="184" y="144"/>
                  <a:pt x="184" y="118"/>
                </a:cubicBezTo>
                <a:cubicBezTo>
                  <a:pt x="184" y="107"/>
                  <a:pt x="183" y="96"/>
                  <a:pt x="180" y="85"/>
                </a:cubicBezTo>
                <a:cubicBezTo>
                  <a:pt x="178" y="78"/>
                  <a:pt x="172" y="72"/>
                  <a:pt x="164" y="72"/>
                </a:cubicBezTo>
                <a:cubicBezTo>
                  <a:pt x="159" y="72"/>
                  <a:pt x="155" y="74"/>
                  <a:pt x="152" y="77"/>
                </a:cubicBezTo>
                <a:cubicBezTo>
                  <a:pt x="152" y="76"/>
                  <a:pt x="152" y="76"/>
                  <a:pt x="152" y="76"/>
                </a:cubicBezTo>
                <a:cubicBezTo>
                  <a:pt x="152" y="67"/>
                  <a:pt x="145" y="60"/>
                  <a:pt x="136" y="60"/>
                </a:cubicBezTo>
                <a:cubicBezTo>
                  <a:pt x="127" y="60"/>
                  <a:pt x="120" y="67"/>
                  <a:pt x="120" y="76"/>
                </a:cubicBezTo>
                <a:cubicBezTo>
                  <a:pt x="120" y="68"/>
                  <a:pt x="120" y="68"/>
                  <a:pt x="120" y="68"/>
                </a:cubicBezTo>
                <a:cubicBezTo>
                  <a:pt x="120" y="59"/>
                  <a:pt x="113" y="52"/>
                  <a:pt x="104" y="52"/>
                </a:cubicBezTo>
                <a:cubicBezTo>
                  <a:pt x="95" y="52"/>
                  <a:pt x="88" y="59"/>
                  <a:pt x="88" y="68"/>
                </a:cubicBezTo>
                <a:cubicBezTo>
                  <a:pt x="88" y="16"/>
                  <a:pt x="88" y="16"/>
                  <a:pt x="88" y="16"/>
                </a:cubicBezTo>
                <a:cubicBezTo>
                  <a:pt x="88" y="7"/>
                  <a:pt x="81" y="0"/>
                  <a:pt x="72" y="0"/>
                </a:cubicBezTo>
                <a:cubicBezTo>
                  <a:pt x="63" y="0"/>
                  <a:pt x="56" y="7"/>
                  <a:pt x="56" y="16"/>
                </a:cubicBezTo>
                <a:cubicBezTo>
                  <a:pt x="56" y="107"/>
                  <a:pt x="56" y="107"/>
                  <a:pt x="56" y="107"/>
                </a:cubicBezTo>
                <a:cubicBezTo>
                  <a:pt x="56" y="112"/>
                  <a:pt x="52" y="115"/>
                  <a:pt x="48" y="115"/>
                </a:cubicBezTo>
                <a:cubicBezTo>
                  <a:pt x="47" y="115"/>
                  <a:pt x="47" y="115"/>
                  <a:pt x="46" y="115"/>
                </a:cubicBezTo>
                <a:cubicBezTo>
                  <a:pt x="23" y="106"/>
                  <a:pt x="23" y="106"/>
                  <a:pt x="23" y="106"/>
                </a:cubicBezTo>
                <a:cubicBezTo>
                  <a:pt x="21" y="105"/>
                  <a:pt x="19" y="104"/>
                  <a:pt x="16" y="104"/>
                </a:cubicBezTo>
                <a:cubicBezTo>
                  <a:pt x="7" y="104"/>
                  <a:pt x="0" y="111"/>
                  <a:pt x="0" y="120"/>
                </a:cubicBezTo>
                <a:cubicBezTo>
                  <a:pt x="0" y="127"/>
                  <a:pt x="4" y="132"/>
                  <a:pt x="10" y="135"/>
                </a:cubicBezTo>
                <a:cubicBezTo>
                  <a:pt x="36" y="148"/>
                  <a:pt x="57" y="165"/>
                  <a:pt x="71" y="192"/>
                </a:cubicBezTo>
                <a:lnTo>
                  <a:pt x="163" y="192"/>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0" name="Freeform 18">
            <a:extLst>
              <a:ext uri="{FF2B5EF4-FFF2-40B4-BE49-F238E27FC236}">
                <a16:creationId xmlns:a16="http://schemas.microsoft.com/office/drawing/2014/main" id="{3A3BF9E8-321A-4ABC-BCEC-9AEE799398C7}"/>
              </a:ext>
            </a:extLst>
          </p:cNvPr>
          <p:cNvSpPr>
            <a:spLocks/>
          </p:cNvSpPr>
          <p:nvPr/>
        </p:nvSpPr>
        <p:spPr bwMode="auto">
          <a:xfrm>
            <a:off x="6578474" y="4795043"/>
            <a:ext cx="312738" cy="298450"/>
          </a:xfrm>
          <a:custGeom>
            <a:avLst/>
            <a:gdLst>
              <a:gd name="T0" fmla="*/ 192 w 192"/>
              <a:gd name="T1" fmla="*/ 163 h 184"/>
              <a:gd name="T2" fmla="*/ 118 w 192"/>
              <a:gd name="T3" fmla="*/ 184 h 184"/>
              <a:gd name="T4" fmla="*/ 85 w 192"/>
              <a:gd name="T5" fmla="*/ 180 h 184"/>
              <a:gd name="T6" fmla="*/ 72 w 192"/>
              <a:gd name="T7" fmla="*/ 164 h 184"/>
              <a:gd name="T8" fmla="*/ 77 w 192"/>
              <a:gd name="T9" fmla="*/ 152 h 184"/>
              <a:gd name="T10" fmla="*/ 76 w 192"/>
              <a:gd name="T11" fmla="*/ 152 h 184"/>
              <a:gd name="T12" fmla="*/ 60 w 192"/>
              <a:gd name="T13" fmla="*/ 136 h 184"/>
              <a:gd name="T14" fmla="*/ 76 w 192"/>
              <a:gd name="T15" fmla="*/ 120 h 184"/>
              <a:gd name="T16" fmla="*/ 68 w 192"/>
              <a:gd name="T17" fmla="*/ 120 h 184"/>
              <a:gd name="T18" fmla="*/ 52 w 192"/>
              <a:gd name="T19" fmla="*/ 104 h 184"/>
              <a:gd name="T20" fmla="*/ 68 w 192"/>
              <a:gd name="T21" fmla="*/ 88 h 184"/>
              <a:gd name="T22" fmla="*/ 16 w 192"/>
              <a:gd name="T23" fmla="*/ 88 h 184"/>
              <a:gd name="T24" fmla="*/ 0 w 192"/>
              <a:gd name="T25" fmla="*/ 72 h 184"/>
              <a:gd name="T26" fmla="*/ 16 w 192"/>
              <a:gd name="T27" fmla="*/ 56 h 184"/>
              <a:gd name="T28" fmla="*/ 107 w 192"/>
              <a:gd name="T29" fmla="*/ 56 h 184"/>
              <a:gd name="T30" fmla="*/ 115 w 192"/>
              <a:gd name="T31" fmla="*/ 48 h 184"/>
              <a:gd name="T32" fmla="*/ 115 w 192"/>
              <a:gd name="T33" fmla="*/ 46 h 184"/>
              <a:gd name="T34" fmla="*/ 106 w 192"/>
              <a:gd name="T35" fmla="*/ 23 h 184"/>
              <a:gd name="T36" fmla="*/ 104 w 192"/>
              <a:gd name="T37" fmla="*/ 16 h 184"/>
              <a:gd name="T38" fmla="*/ 120 w 192"/>
              <a:gd name="T39" fmla="*/ 0 h 184"/>
              <a:gd name="T40" fmla="*/ 135 w 192"/>
              <a:gd name="T41" fmla="*/ 10 h 184"/>
              <a:gd name="T42" fmla="*/ 192 w 192"/>
              <a:gd name="T43" fmla="*/ 71 h 184"/>
              <a:gd name="T44" fmla="*/ 192 w 192"/>
              <a:gd name="T45" fmla="*/ 16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84">
                <a:moveTo>
                  <a:pt x="192" y="163"/>
                </a:moveTo>
                <a:cubicBezTo>
                  <a:pt x="170" y="176"/>
                  <a:pt x="144" y="184"/>
                  <a:pt x="118" y="184"/>
                </a:cubicBezTo>
                <a:cubicBezTo>
                  <a:pt x="107" y="184"/>
                  <a:pt x="96" y="183"/>
                  <a:pt x="85" y="180"/>
                </a:cubicBezTo>
                <a:cubicBezTo>
                  <a:pt x="78" y="178"/>
                  <a:pt x="72" y="172"/>
                  <a:pt x="72" y="164"/>
                </a:cubicBezTo>
                <a:cubicBezTo>
                  <a:pt x="72" y="159"/>
                  <a:pt x="74" y="155"/>
                  <a:pt x="77" y="152"/>
                </a:cubicBezTo>
                <a:cubicBezTo>
                  <a:pt x="76" y="152"/>
                  <a:pt x="76" y="152"/>
                  <a:pt x="76" y="152"/>
                </a:cubicBezTo>
                <a:cubicBezTo>
                  <a:pt x="67" y="152"/>
                  <a:pt x="60" y="145"/>
                  <a:pt x="60" y="136"/>
                </a:cubicBezTo>
                <a:cubicBezTo>
                  <a:pt x="60" y="127"/>
                  <a:pt x="67" y="120"/>
                  <a:pt x="76" y="120"/>
                </a:cubicBezTo>
                <a:cubicBezTo>
                  <a:pt x="68" y="120"/>
                  <a:pt x="68" y="120"/>
                  <a:pt x="68" y="120"/>
                </a:cubicBezTo>
                <a:cubicBezTo>
                  <a:pt x="59" y="120"/>
                  <a:pt x="52" y="113"/>
                  <a:pt x="52" y="104"/>
                </a:cubicBezTo>
                <a:cubicBezTo>
                  <a:pt x="52" y="95"/>
                  <a:pt x="59" y="88"/>
                  <a:pt x="68" y="88"/>
                </a:cubicBezTo>
                <a:cubicBezTo>
                  <a:pt x="16" y="88"/>
                  <a:pt x="16" y="88"/>
                  <a:pt x="16" y="88"/>
                </a:cubicBezTo>
                <a:cubicBezTo>
                  <a:pt x="7" y="88"/>
                  <a:pt x="0" y="81"/>
                  <a:pt x="0" y="72"/>
                </a:cubicBezTo>
                <a:cubicBezTo>
                  <a:pt x="0" y="63"/>
                  <a:pt x="7" y="56"/>
                  <a:pt x="16" y="56"/>
                </a:cubicBezTo>
                <a:cubicBezTo>
                  <a:pt x="107" y="56"/>
                  <a:pt x="107" y="56"/>
                  <a:pt x="107" y="56"/>
                </a:cubicBezTo>
                <a:cubicBezTo>
                  <a:pt x="112" y="56"/>
                  <a:pt x="115" y="52"/>
                  <a:pt x="115" y="48"/>
                </a:cubicBezTo>
                <a:cubicBezTo>
                  <a:pt x="115" y="47"/>
                  <a:pt x="115" y="47"/>
                  <a:pt x="115" y="46"/>
                </a:cubicBezTo>
                <a:cubicBezTo>
                  <a:pt x="106" y="23"/>
                  <a:pt x="106" y="23"/>
                  <a:pt x="106" y="23"/>
                </a:cubicBezTo>
                <a:cubicBezTo>
                  <a:pt x="105" y="21"/>
                  <a:pt x="104" y="19"/>
                  <a:pt x="104" y="16"/>
                </a:cubicBezTo>
                <a:cubicBezTo>
                  <a:pt x="104" y="7"/>
                  <a:pt x="111" y="0"/>
                  <a:pt x="120" y="0"/>
                </a:cubicBezTo>
                <a:cubicBezTo>
                  <a:pt x="127" y="0"/>
                  <a:pt x="132" y="4"/>
                  <a:pt x="135" y="10"/>
                </a:cubicBezTo>
                <a:cubicBezTo>
                  <a:pt x="148" y="36"/>
                  <a:pt x="165" y="57"/>
                  <a:pt x="192" y="71"/>
                </a:cubicBezTo>
                <a:lnTo>
                  <a:pt x="192" y="163"/>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1" name="Freeform 19">
            <a:extLst>
              <a:ext uri="{FF2B5EF4-FFF2-40B4-BE49-F238E27FC236}">
                <a16:creationId xmlns:a16="http://schemas.microsoft.com/office/drawing/2014/main" id="{134F25DC-6786-4A6B-8BB4-D1CF5B67106A}"/>
              </a:ext>
            </a:extLst>
          </p:cNvPr>
          <p:cNvSpPr>
            <a:spLocks/>
          </p:cNvSpPr>
          <p:nvPr/>
        </p:nvSpPr>
        <p:spPr bwMode="auto">
          <a:xfrm>
            <a:off x="10796461" y="4091781"/>
            <a:ext cx="312738" cy="300037"/>
          </a:xfrm>
          <a:custGeom>
            <a:avLst/>
            <a:gdLst>
              <a:gd name="T0" fmla="*/ 0 w 192"/>
              <a:gd name="T1" fmla="*/ 163 h 184"/>
              <a:gd name="T2" fmla="*/ 74 w 192"/>
              <a:gd name="T3" fmla="*/ 184 h 184"/>
              <a:gd name="T4" fmla="*/ 107 w 192"/>
              <a:gd name="T5" fmla="*/ 180 h 184"/>
              <a:gd name="T6" fmla="*/ 120 w 192"/>
              <a:gd name="T7" fmla="*/ 164 h 184"/>
              <a:gd name="T8" fmla="*/ 115 w 192"/>
              <a:gd name="T9" fmla="*/ 152 h 184"/>
              <a:gd name="T10" fmla="*/ 116 w 192"/>
              <a:gd name="T11" fmla="*/ 152 h 184"/>
              <a:gd name="T12" fmla="*/ 132 w 192"/>
              <a:gd name="T13" fmla="*/ 136 h 184"/>
              <a:gd name="T14" fmla="*/ 116 w 192"/>
              <a:gd name="T15" fmla="*/ 120 h 184"/>
              <a:gd name="T16" fmla="*/ 124 w 192"/>
              <a:gd name="T17" fmla="*/ 120 h 184"/>
              <a:gd name="T18" fmla="*/ 140 w 192"/>
              <a:gd name="T19" fmla="*/ 104 h 184"/>
              <a:gd name="T20" fmla="*/ 124 w 192"/>
              <a:gd name="T21" fmla="*/ 88 h 184"/>
              <a:gd name="T22" fmla="*/ 176 w 192"/>
              <a:gd name="T23" fmla="*/ 88 h 184"/>
              <a:gd name="T24" fmla="*/ 192 w 192"/>
              <a:gd name="T25" fmla="*/ 72 h 184"/>
              <a:gd name="T26" fmla="*/ 176 w 192"/>
              <a:gd name="T27" fmla="*/ 56 h 184"/>
              <a:gd name="T28" fmla="*/ 85 w 192"/>
              <a:gd name="T29" fmla="*/ 56 h 184"/>
              <a:gd name="T30" fmla="*/ 77 w 192"/>
              <a:gd name="T31" fmla="*/ 48 h 184"/>
              <a:gd name="T32" fmla="*/ 77 w 192"/>
              <a:gd name="T33" fmla="*/ 46 h 184"/>
              <a:gd name="T34" fmla="*/ 86 w 192"/>
              <a:gd name="T35" fmla="*/ 23 h 184"/>
              <a:gd name="T36" fmla="*/ 88 w 192"/>
              <a:gd name="T37" fmla="*/ 16 h 184"/>
              <a:gd name="T38" fmla="*/ 72 w 192"/>
              <a:gd name="T39" fmla="*/ 0 h 184"/>
              <a:gd name="T40" fmla="*/ 57 w 192"/>
              <a:gd name="T41" fmla="*/ 10 h 184"/>
              <a:gd name="T42" fmla="*/ 0 w 192"/>
              <a:gd name="T43" fmla="*/ 71 h 184"/>
              <a:gd name="T44" fmla="*/ 0 w 192"/>
              <a:gd name="T45" fmla="*/ 16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84">
                <a:moveTo>
                  <a:pt x="0" y="163"/>
                </a:moveTo>
                <a:cubicBezTo>
                  <a:pt x="22" y="176"/>
                  <a:pt x="48" y="184"/>
                  <a:pt x="74" y="184"/>
                </a:cubicBezTo>
                <a:cubicBezTo>
                  <a:pt x="85" y="184"/>
                  <a:pt x="96" y="183"/>
                  <a:pt x="107" y="180"/>
                </a:cubicBezTo>
                <a:cubicBezTo>
                  <a:pt x="114" y="178"/>
                  <a:pt x="120" y="172"/>
                  <a:pt x="120" y="164"/>
                </a:cubicBezTo>
                <a:cubicBezTo>
                  <a:pt x="120" y="159"/>
                  <a:pt x="118" y="155"/>
                  <a:pt x="115" y="152"/>
                </a:cubicBezTo>
                <a:cubicBezTo>
                  <a:pt x="116" y="152"/>
                  <a:pt x="116" y="152"/>
                  <a:pt x="116" y="152"/>
                </a:cubicBezTo>
                <a:cubicBezTo>
                  <a:pt x="125" y="152"/>
                  <a:pt x="132" y="145"/>
                  <a:pt x="132" y="136"/>
                </a:cubicBezTo>
                <a:cubicBezTo>
                  <a:pt x="132" y="127"/>
                  <a:pt x="125" y="120"/>
                  <a:pt x="116" y="120"/>
                </a:cubicBezTo>
                <a:cubicBezTo>
                  <a:pt x="124" y="120"/>
                  <a:pt x="124" y="120"/>
                  <a:pt x="124" y="120"/>
                </a:cubicBezTo>
                <a:cubicBezTo>
                  <a:pt x="133" y="120"/>
                  <a:pt x="140" y="113"/>
                  <a:pt x="140" y="104"/>
                </a:cubicBezTo>
                <a:cubicBezTo>
                  <a:pt x="140" y="95"/>
                  <a:pt x="133" y="88"/>
                  <a:pt x="124" y="88"/>
                </a:cubicBezTo>
                <a:cubicBezTo>
                  <a:pt x="176" y="88"/>
                  <a:pt x="176" y="88"/>
                  <a:pt x="176" y="88"/>
                </a:cubicBezTo>
                <a:cubicBezTo>
                  <a:pt x="185" y="88"/>
                  <a:pt x="192" y="81"/>
                  <a:pt x="192" y="72"/>
                </a:cubicBezTo>
                <a:cubicBezTo>
                  <a:pt x="192" y="63"/>
                  <a:pt x="185" y="56"/>
                  <a:pt x="176" y="56"/>
                </a:cubicBezTo>
                <a:cubicBezTo>
                  <a:pt x="85" y="56"/>
                  <a:pt x="85" y="56"/>
                  <a:pt x="85" y="56"/>
                </a:cubicBezTo>
                <a:cubicBezTo>
                  <a:pt x="80" y="56"/>
                  <a:pt x="77" y="52"/>
                  <a:pt x="77" y="48"/>
                </a:cubicBezTo>
                <a:cubicBezTo>
                  <a:pt x="77" y="47"/>
                  <a:pt x="77" y="47"/>
                  <a:pt x="77" y="46"/>
                </a:cubicBezTo>
                <a:cubicBezTo>
                  <a:pt x="86" y="23"/>
                  <a:pt x="86" y="23"/>
                  <a:pt x="86" y="23"/>
                </a:cubicBezTo>
                <a:cubicBezTo>
                  <a:pt x="87" y="21"/>
                  <a:pt x="88" y="19"/>
                  <a:pt x="88" y="16"/>
                </a:cubicBezTo>
                <a:cubicBezTo>
                  <a:pt x="88" y="7"/>
                  <a:pt x="81" y="0"/>
                  <a:pt x="72" y="0"/>
                </a:cubicBezTo>
                <a:cubicBezTo>
                  <a:pt x="65" y="0"/>
                  <a:pt x="60" y="4"/>
                  <a:pt x="57" y="10"/>
                </a:cubicBezTo>
                <a:cubicBezTo>
                  <a:pt x="44" y="36"/>
                  <a:pt x="27" y="57"/>
                  <a:pt x="0" y="71"/>
                </a:cubicBezTo>
                <a:lnTo>
                  <a:pt x="0" y="163"/>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2" name="Freeform 20">
            <a:extLst>
              <a:ext uri="{FF2B5EF4-FFF2-40B4-BE49-F238E27FC236}">
                <a16:creationId xmlns:a16="http://schemas.microsoft.com/office/drawing/2014/main" id="{487AD6C8-4C65-45AC-A7C1-064FACA5C651}"/>
              </a:ext>
            </a:extLst>
          </p:cNvPr>
          <p:cNvSpPr>
            <a:spLocks/>
          </p:cNvSpPr>
          <p:nvPr/>
        </p:nvSpPr>
        <p:spPr bwMode="auto">
          <a:xfrm>
            <a:off x="10093199" y="4085431"/>
            <a:ext cx="312738" cy="312737"/>
          </a:xfrm>
          <a:custGeom>
            <a:avLst/>
            <a:gdLst>
              <a:gd name="T0" fmla="*/ 0 w 192"/>
              <a:gd name="T1" fmla="*/ 24 h 192"/>
              <a:gd name="T2" fmla="*/ 114 w 192"/>
              <a:gd name="T3" fmla="*/ 0 h 192"/>
              <a:gd name="T4" fmla="*/ 152 w 192"/>
              <a:gd name="T5" fmla="*/ 3 h 192"/>
              <a:gd name="T6" fmla="*/ 166 w 192"/>
              <a:gd name="T7" fmla="*/ 7 h 192"/>
              <a:gd name="T8" fmla="*/ 172 w 192"/>
              <a:gd name="T9" fmla="*/ 20 h 192"/>
              <a:gd name="T10" fmla="*/ 167 w 192"/>
              <a:gd name="T11" fmla="*/ 32 h 192"/>
              <a:gd name="T12" fmla="*/ 168 w 192"/>
              <a:gd name="T13" fmla="*/ 32 h 192"/>
              <a:gd name="T14" fmla="*/ 184 w 192"/>
              <a:gd name="T15" fmla="*/ 48 h 192"/>
              <a:gd name="T16" fmla="*/ 168 w 192"/>
              <a:gd name="T17" fmla="*/ 64 h 192"/>
              <a:gd name="T18" fmla="*/ 176 w 192"/>
              <a:gd name="T19" fmla="*/ 64 h 192"/>
              <a:gd name="T20" fmla="*/ 192 w 192"/>
              <a:gd name="T21" fmla="*/ 80 h 192"/>
              <a:gd name="T22" fmla="*/ 176 w 192"/>
              <a:gd name="T23" fmla="*/ 96 h 192"/>
              <a:gd name="T24" fmla="*/ 192 w 192"/>
              <a:gd name="T25" fmla="*/ 112 h 192"/>
              <a:gd name="T26" fmla="*/ 176 w 192"/>
              <a:gd name="T27" fmla="*/ 128 h 192"/>
              <a:gd name="T28" fmla="*/ 104 w 192"/>
              <a:gd name="T29" fmla="*/ 128 h 192"/>
              <a:gd name="T30" fmla="*/ 94 w 192"/>
              <a:gd name="T31" fmla="*/ 138 h 192"/>
              <a:gd name="T32" fmla="*/ 99 w 192"/>
              <a:gd name="T33" fmla="*/ 171 h 192"/>
              <a:gd name="T34" fmla="*/ 100 w 192"/>
              <a:gd name="T35" fmla="*/ 176 h 192"/>
              <a:gd name="T36" fmla="*/ 84 w 192"/>
              <a:gd name="T37" fmla="*/ 192 h 192"/>
              <a:gd name="T38" fmla="*/ 69 w 192"/>
              <a:gd name="T39" fmla="*/ 180 h 192"/>
              <a:gd name="T40" fmla="*/ 68 w 192"/>
              <a:gd name="T41" fmla="*/ 178 h 192"/>
              <a:gd name="T42" fmla="*/ 0 w 192"/>
              <a:gd name="T43" fmla="*/ 96 h 192"/>
              <a:gd name="T44" fmla="*/ 0 w 192"/>
              <a:gd name="T45" fmla="*/ 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92">
                <a:moveTo>
                  <a:pt x="0" y="24"/>
                </a:moveTo>
                <a:cubicBezTo>
                  <a:pt x="34" y="9"/>
                  <a:pt x="74" y="0"/>
                  <a:pt x="114" y="0"/>
                </a:cubicBezTo>
                <a:cubicBezTo>
                  <a:pt x="127" y="0"/>
                  <a:pt x="140" y="1"/>
                  <a:pt x="152" y="3"/>
                </a:cubicBezTo>
                <a:cubicBezTo>
                  <a:pt x="157" y="3"/>
                  <a:pt x="163" y="5"/>
                  <a:pt x="166" y="7"/>
                </a:cubicBezTo>
                <a:cubicBezTo>
                  <a:pt x="170" y="10"/>
                  <a:pt x="172" y="15"/>
                  <a:pt x="172" y="20"/>
                </a:cubicBezTo>
                <a:cubicBezTo>
                  <a:pt x="172" y="25"/>
                  <a:pt x="170" y="29"/>
                  <a:pt x="167" y="32"/>
                </a:cubicBezTo>
                <a:cubicBezTo>
                  <a:pt x="168" y="32"/>
                  <a:pt x="168" y="32"/>
                  <a:pt x="168" y="32"/>
                </a:cubicBezTo>
                <a:cubicBezTo>
                  <a:pt x="177" y="32"/>
                  <a:pt x="184" y="39"/>
                  <a:pt x="184" y="48"/>
                </a:cubicBezTo>
                <a:cubicBezTo>
                  <a:pt x="184" y="57"/>
                  <a:pt x="177" y="64"/>
                  <a:pt x="168" y="64"/>
                </a:cubicBezTo>
                <a:cubicBezTo>
                  <a:pt x="176" y="64"/>
                  <a:pt x="176" y="64"/>
                  <a:pt x="176" y="64"/>
                </a:cubicBezTo>
                <a:cubicBezTo>
                  <a:pt x="185" y="64"/>
                  <a:pt x="192" y="71"/>
                  <a:pt x="192" y="80"/>
                </a:cubicBezTo>
                <a:cubicBezTo>
                  <a:pt x="192" y="89"/>
                  <a:pt x="185" y="96"/>
                  <a:pt x="176" y="96"/>
                </a:cubicBezTo>
                <a:cubicBezTo>
                  <a:pt x="185" y="96"/>
                  <a:pt x="192" y="103"/>
                  <a:pt x="192" y="112"/>
                </a:cubicBezTo>
                <a:cubicBezTo>
                  <a:pt x="192" y="121"/>
                  <a:pt x="185" y="128"/>
                  <a:pt x="176" y="128"/>
                </a:cubicBezTo>
                <a:cubicBezTo>
                  <a:pt x="104" y="128"/>
                  <a:pt x="104" y="128"/>
                  <a:pt x="104" y="128"/>
                </a:cubicBezTo>
                <a:cubicBezTo>
                  <a:pt x="99" y="128"/>
                  <a:pt x="94" y="132"/>
                  <a:pt x="94" y="138"/>
                </a:cubicBezTo>
                <a:cubicBezTo>
                  <a:pt x="99" y="171"/>
                  <a:pt x="99" y="171"/>
                  <a:pt x="99" y="171"/>
                </a:cubicBezTo>
                <a:cubicBezTo>
                  <a:pt x="100" y="173"/>
                  <a:pt x="100" y="174"/>
                  <a:pt x="100" y="176"/>
                </a:cubicBezTo>
                <a:cubicBezTo>
                  <a:pt x="100" y="185"/>
                  <a:pt x="93" y="192"/>
                  <a:pt x="84" y="192"/>
                </a:cubicBezTo>
                <a:cubicBezTo>
                  <a:pt x="77" y="192"/>
                  <a:pt x="70" y="187"/>
                  <a:pt x="69" y="180"/>
                </a:cubicBezTo>
                <a:cubicBezTo>
                  <a:pt x="68" y="178"/>
                  <a:pt x="68" y="178"/>
                  <a:pt x="68" y="178"/>
                </a:cubicBezTo>
                <a:cubicBezTo>
                  <a:pt x="58" y="145"/>
                  <a:pt x="34" y="115"/>
                  <a:pt x="0" y="96"/>
                </a:cubicBezTo>
                <a:lnTo>
                  <a:pt x="0" y="24"/>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3" name="Freeform 21">
            <a:extLst>
              <a:ext uri="{FF2B5EF4-FFF2-40B4-BE49-F238E27FC236}">
                <a16:creationId xmlns:a16="http://schemas.microsoft.com/office/drawing/2014/main" id="{05F78FB8-8637-4271-9C42-FDAEFDAC1D51}"/>
              </a:ext>
            </a:extLst>
          </p:cNvPr>
          <p:cNvSpPr>
            <a:spLocks/>
          </p:cNvSpPr>
          <p:nvPr/>
        </p:nvSpPr>
        <p:spPr bwMode="auto">
          <a:xfrm>
            <a:off x="9389936" y="4085431"/>
            <a:ext cx="312738" cy="312737"/>
          </a:xfrm>
          <a:custGeom>
            <a:avLst/>
            <a:gdLst>
              <a:gd name="T0" fmla="*/ 0 w 192"/>
              <a:gd name="T1" fmla="*/ 168 h 192"/>
              <a:gd name="T2" fmla="*/ 114 w 192"/>
              <a:gd name="T3" fmla="*/ 192 h 192"/>
              <a:gd name="T4" fmla="*/ 152 w 192"/>
              <a:gd name="T5" fmla="*/ 189 h 192"/>
              <a:gd name="T6" fmla="*/ 166 w 192"/>
              <a:gd name="T7" fmla="*/ 185 h 192"/>
              <a:gd name="T8" fmla="*/ 172 w 192"/>
              <a:gd name="T9" fmla="*/ 172 h 192"/>
              <a:gd name="T10" fmla="*/ 167 w 192"/>
              <a:gd name="T11" fmla="*/ 160 h 192"/>
              <a:gd name="T12" fmla="*/ 168 w 192"/>
              <a:gd name="T13" fmla="*/ 160 h 192"/>
              <a:gd name="T14" fmla="*/ 184 w 192"/>
              <a:gd name="T15" fmla="*/ 144 h 192"/>
              <a:gd name="T16" fmla="*/ 168 w 192"/>
              <a:gd name="T17" fmla="*/ 128 h 192"/>
              <a:gd name="T18" fmla="*/ 176 w 192"/>
              <a:gd name="T19" fmla="*/ 128 h 192"/>
              <a:gd name="T20" fmla="*/ 192 w 192"/>
              <a:gd name="T21" fmla="*/ 112 h 192"/>
              <a:gd name="T22" fmla="*/ 176 w 192"/>
              <a:gd name="T23" fmla="*/ 96 h 192"/>
              <a:gd name="T24" fmla="*/ 192 w 192"/>
              <a:gd name="T25" fmla="*/ 80 h 192"/>
              <a:gd name="T26" fmla="*/ 176 w 192"/>
              <a:gd name="T27" fmla="*/ 64 h 192"/>
              <a:gd name="T28" fmla="*/ 104 w 192"/>
              <a:gd name="T29" fmla="*/ 64 h 192"/>
              <a:gd name="T30" fmla="*/ 94 w 192"/>
              <a:gd name="T31" fmla="*/ 54 h 192"/>
              <a:gd name="T32" fmla="*/ 99 w 192"/>
              <a:gd name="T33" fmla="*/ 21 h 192"/>
              <a:gd name="T34" fmla="*/ 100 w 192"/>
              <a:gd name="T35" fmla="*/ 16 h 192"/>
              <a:gd name="T36" fmla="*/ 84 w 192"/>
              <a:gd name="T37" fmla="*/ 0 h 192"/>
              <a:gd name="T38" fmla="*/ 69 w 192"/>
              <a:gd name="T39" fmla="*/ 12 h 192"/>
              <a:gd name="T40" fmla="*/ 68 w 192"/>
              <a:gd name="T41" fmla="*/ 14 h 192"/>
              <a:gd name="T42" fmla="*/ 0 w 192"/>
              <a:gd name="T43" fmla="*/ 96 h 192"/>
              <a:gd name="T44" fmla="*/ 0 w 192"/>
              <a:gd name="T45"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92">
                <a:moveTo>
                  <a:pt x="0" y="168"/>
                </a:moveTo>
                <a:cubicBezTo>
                  <a:pt x="34" y="183"/>
                  <a:pt x="74" y="192"/>
                  <a:pt x="114" y="192"/>
                </a:cubicBezTo>
                <a:cubicBezTo>
                  <a:pt x="127" y="192"/>
                  <a:pt x="140" y="191"/>
                  <a:pt x="152" y="189"/>
                </a:cubicBezTo>
                <a:cubicBezTo>
                  <a:pt x="157" y="189"/>
                  <a:pt x="163" y="187"/>
                  <a:pt x="166" y="185"/>
                </a:cubicBezTo>
                <a:cubicBezTo>
                  <a:pt x="170" y="182"/>
                  <a:pt x="172" y="177"/>
                  <a:pt x="172" y="172"/>
                </a:cubicBezTo>
                <a:cubicBezTo>
                  <a:pt x="172" y="167"/>
                  <a:pt x="170" y="163"/>
                  <a:pt x="167" y="160"/>
                </a:cubicBezTo>
                <a:cubicBezTo>
                  <a:pt x="168" y="160"/>
                  <a:pt x="168" y="160"/>
                  <a:pt x="168" y="160"/>
                </a:cubicBezTo>
                <a:cubicBezTo>
                  <a:pt x="177" y="160"/>
                  <a:pt x="184" y="153"/>
                  <a:pt x="184" y="144"/>
                </a:cubicBezTo>
                <a:cubicBezTo>
                  <a:pt x="184" y="135"/>
                  <a:pt x="177" y="128"/>
                  <a:pt x="168" y="128"/>
                </a:cubicBezTo>
                <a:cubicBezTo>
                  <a:pt x="176" y="128"/>
                  <a:pt x="176" y="128"/>
                  <a:pt x="176" y="128"/>
                </a:cubicBezTo>
                <a:cubicBezTo>
                  <a:pt x="185" y="128"/>
                  <a:pt x="192" y="121"/>
                  <a:pt x="192" y="112"/>
                </a:cubicBezTo>
                <a:cubicBezTo>
                  <a:pt x="192" y="103"/>
                  <a:pt x="185" y="96"/>
                  <a:pt x="176" y="96"/>
                </a:cubicBezTo>
                <a:cubicBezTo>
                  <a:pt x="185" y="96"/>
                  <a:pt x="192" y="89"/>
                  <a:pt x="192" y="80"/>
                </a:cubicBezTo>
                <a:cubicBezTo>
                  <a:pt x="192" y="71"/>
                  <a:pt x="185" y="64"/>
                  <a:pt x="176" y="64"/>
                </a:cubicBezTo>
                <a:cubicBezTo>
                  <a:pt x="104" y="64"/>
                  <a:pt x="104" y="64"/>
                  <a:pt x="104" y="64"/>
                </a:cubicBezTo>
                <a:cubicBezTo>
                  <a:pt x="99" y="64"/>
                  <a:pt x="94" y="60"/>
                  <a:pt x="94" y="54"/>
                </a:cubicBezTo>
                <a:cubicBezTo>
                  <a:pt x="99" y="21"/>
                  <a:pt x="99" y="21"/>
                  <a:pt x="99" y="21"/>
                </a:cubicBezTo>
                <a:cubicBezTo>
                  <a:pt x="100" y="19"/>
                  <a:pt x="100" y="18"/>
                  <a:pt x="100" y="16"/>
                </a:cubicBezTo>
                <a:cubicBezTo>
                  <a:pt x="100" y="7"/>
                  <a:pt x="93" y="0"/>
                  <a:pt x="84" y="0"/>
                </a:cubicBezTo>
                <a:cubicBezTo>
                  <a:pt x="77" y="0"/>
                  <a:pt x="70" y="5"/>
                  <a:pt x="69" y="12"/>
                </a:cubicBezTo>
                <a:cubicBezTo>
                  <a:pt x="68" y="14"/>
                  <a:pt x="68" y="14"/>
                  <a:pt x="68" y="14"/>
                </a:cubicBezTo>
                <a:cubicBezTo>
                  <a:pt x="58" y="47"/>
                  <a:pt x="34" y="77"/>
                  <a:pt x="0" y="96"/>
                </a:cubicBezTo>
                <a:lnTo>
                  <a:pt x="0" y="168"/>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4" name="Freeform 22">
            <a:extLst>
              <a:ext uri="{FF2B5EF4-FFF2-40B4-BE49-F238E27FC236}">
                <a16:creationId xmlns:a16="http://schemas.microsoft.com/office/drawing/2014/main" id="{B199443F-DE86-4910-9219-040E0AC9EAAF}"/>
              </a:ext>
            </a:extLst>
          </p:cNvPr>
          <p:cNvSpPr>
            <a:spLocks/>
          </p:cNvSpPr>
          <p:nvPr/>
        </p:nvSpPr>
        <p:spPr bwMode="auto">
          <a:xfrm>
            <a:off x="8688261" y="4085431"/>
            <a:ext cx="314325" cy="312737"/>
          </a:xfrm>
          <a:custGeom>
            <a:avLst/>
            <a:gdLst>
              <a:gd name="T0" fmla="*/ 0 w 194"/>
              <a:gd name="T1" fmla="*/ 104 h 192"/>
              <a:gd name="T2" fmla="*/ 16 w 194"/>
              <a:gd name="T3" fmla="*/ 120 h 192"/>
              <a:gd name="T4" fmla="*/ 56 w 194"/>
              <a:gd name="T5" fmla="*/ 120 h 192"/>
              <a:gd name="T6" fmla="*/ 56 w 194"/>
              <a:gd name="T7" fmla="*/ 176 h 192"/>
              <a:gd name="T8" fmla="*/ 72 w 194"/>
              <a:gd name="T9" fmla="*/ 192 h 192"/>
              <a:gd name="T10" fmla="*/ 88 w 194"/>
              <a:gd name="T11" fmla="*/ 176 h 192"/>
              <a:gd name="T12" fmla="*/ 88 w 194"/>
              <a:gd name="T13" fmla="*/ 120 h 192"/>
              <a:gd name="T14" fmla="*/ 144 w 194"/>
              <a:gd name="T15" fmla="*/ 120 h 192"/>
              <a:gd name="T16" fmla="*/ 158 w 194"/>
              <a:gd name="T17" fmla="*/ 114 h 192"/>
              <a:gd name="T18" fmla="*/ 186 w 194"/>
              <a:gd name="T19" fmla="*/ 86 h 192"/>
              <a:gd name="T20" fmla="*/ 186 w 194"/>
              <a:gd name="T21" fmla="*/ 58 h 192"/>
              <a:gd name="T22" fmla="*/ 158 w 194"/>
              <a:gd name="T23" fmla="*/ 30 h 192"/>
              <a:gd name="T24" fmla="*/ 144 w 194"/>
              <a:gd name="T25" fmla="*/ 24 h 192"/>
              <a:gd name="T26" fmla="*/ 88 w 194"/>
              <a:gd name="T27" fmla="*/ 24 h 192"/>
              <a:gd name="T28" fmla="*/ 88 w 194"/>
              <a:gd name="T29" fmla="*/ 16 h 192"/>
              <a:gd name="T30" fmla="*/ 72 w 194"/>
              <a:gd name="T31" fmla="*/ 0 h 192"/>
              <a:gd name="T32" fmla="*/ 56 w 194"/>
              <a:gd name="T33" fmla="*/ 16 h 192"/>
              <a:gd name="T34" fmla="*/ 56 w 194"/>
              <a:gd name="T35" fmla="*/ 24 h 192"/>
              <a:gd name="T36" fmla="*/ 16 w 194"/>
              <a:gd name="T37" fmla="*/ 24 h 192"/>
              <a:gd name="T38" fmla="*/ 0 w 194"/>
              <a:gd name="T39" fmla="*/ 40 h 192"/>
              <a:gd name="T40" fmla="*/ 0 w 194"/>
              <a:gd name="T41"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192">
                <a:moveTo>
                  <a:pt x="0" y="104"/>
                </a:moveTo>
                <a:cubicBezTo>
                  <a:pt x="0" y="113"/>
                  <a:pt x="7" y="120"/>
                  <a:pt x="16" y="120"/>
                </a:cubicBezTo>
                <a:cubicBezTo>
                  <a:pt x="56" y="120"/>
                  <a:pt x="56" y="120"/>
                  <a:pt x="56" y="120"/>
                </a:cubicBezTo>
                <a:cubicBezTo>
                  <a:pt x="56" y="176"/>
                  <a:pt x="56" y="176"/>
                  <a:pt x="56" y="176"/>
                </a:cubicBezTo>
                <a:cubicBezTo>
                  <a:pt x="56" y="185"/>
                  <a:pt x="63" y="192"/>
                  <a:pt x="72" y="192"/>
                </a:cubicBezTo>
                <a:cubicBezTo>
                  <a:pt x="81" y="192"/>
                  <a:pt x="88" y="185"/>
                  <a:pt x="88" y="176"/>
                </a:cubicBezTo>
                <a:cubicBezTo>
                  <a:pt x="88" y="120"/>
                  <a:pt x="88" y="120"/>
                  <a:pt x="88" y="120"/>
                </a:cubicBezTo>
                <a:cubicBezTo>
                  <a:pt x="144" y="120"/>
                  <a:pt x="144" y="120"/>
                  <a:pt x="144" y="120"/>
                </a:cubicBezTo>
                <a:cubicBezTo>
                  <a:pt x="150" y="120"/>
                  <a:pt x="155" y="118"/>
                  <a:pt x="158" y="114"/>
                </a:cubicBezTo>
                <a:cubicBezTo>
                  <a:pt x="186" y="86"/>
                  <a:pt x="186" y="86"/>
                  <a:pt x="186" y="86"/>
                </a:cubicBezTo>
                <a:cubicBezTo>
                  <a:pt x="194" y="78"/>
                  <a:pt x="194" y="66"/>
                  <a:pt x="186" y="58"/>
                </a:cubicBezTo>
                <a:cubicBezTo>
                  <a:pt x="158" y="30"/>
                  <a:pt x="158" y="30"/>
                  <a:pt x="158" y="30"/>
                </a:cubicBezTo>
                <a:cubicBezTo>
                  <a:pt x="155" y="26"/>
                  <a:pt x="150" y="24"/>
                  <a:pt x="144" y="24"/>
                </a:cubicBezTo>
                <a:cubicBezTo>
                  <a:pt x="88" y="24"/>
                  <a:pt x="88" y="24"/>
                  <a:pt x="88" y="24"/>
                </a:cubicBezTo>
                <a:cubicBezTo>
                  <a:pt x="88" y="16"/>
                  <a:pt x="88" y="16"/>
                  <a:pt x="88" y="16"/>
                </a:cubicBezTo>
                <a:cubicBezTo>
                  <a:pt x="88" y="7"/>
                  <a:pt x="81" y="0"/>
                  <a:pt x="72" y="0"/>
                </a:cubicBezTo>
                <a:cubicBezTo>
                  <a:pt x="63" y="0"/>
                  <a:pt x="56" y="7"/>
                  <a:pt x="56" y="16"/>
                </a:cubicBezTo>
                <a:cubicBezTo>
                  <a:pt x="56" y="24"/>
                  <a:pt x="56" y="24"/>
                  <a:pt x="56" y="24"/>
                </a:cubicBezTo>
                <a:cubicBezTo>
                  <a:pt x="16" y="24"/>
                  <a:pt x="16" y="24"/>
                  <a:pt x="16" y="24"/>
                </a:cubicBezTo>
                <a:cubicBezTo>
                  <a:pt x="7" y="24"/>
                  <a:pt x="0" y="31"/>
                  <a:pt x="0" y="40"/>
                </a:cubicBezTo>
                <a:lnTo>
                  <a:pt x="0" y="104"/>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5" name="Freeform 23">
            <a:extLst>
              <a:ext uri="{FF2B5EF4-FFF2-40B4-BE49-F238E27FC236}">
                <a16:creationId xmlns:a16="http://schemas.microsoft.com/office/drawing/2014/main" id="{22A2688D-4716-4D5C-86B1-F47D60E71DB0}"/>
              </a:ext>
            </a:extLst>
          </p:cNvPr>
          <p:cNvSpPr>
            <a:spLocks/>
          </p:cNvSpPr>
          <p:nvPr/>
        </p:nvSpPr>
        <p:spPr bwMode="auto">
          <a:xfrm>
            <a:off x="8029449" y="4083843"/>
            <a:ext cx="228600" cy="314325"/>
          </a:xfrm>
          <a:custGeom>
            <a:avLst/>
            <a:gdLst>
              <a:gd name="T0" fmla="*/ 0 w 140"/>
              <a:gd name="T1" fmla="*/ 125 h 193"/>
              <a:gd name="T2" fmla="*/ 68 w 140"/>
              <a:gd name="T3" fmla="*/ 193 h 193"/>
              <a:gd name="T4" fmla="*/ 72 w 140"/>
              <a:gd name="T5" fmla="*/ 193 h 193"/>
              <a:gd name="T6" fmla="*/ 140 w 140"/>
              <a:gd name="T7" fmla="*/ 125 h 193"/>
              <a:gd name="T8" fmla="*/ 136 w 140"/>
              <a:gd name="T9" fmla="*/ 101 h 193"/>
              <a:gd name="T10" fmla="*/ 80 w 140"/>
              <a:gd name="T11" fmla="*/ 130 h 193"/>
              <a:gd name="T12" fmla="*/ 80 w 140"/>
              <a:gd name="T13" fmla="*/ 100 h 193"/>
              <a:gd name="T14" fmla="*/ 120 w 140"/>
              <a:gd name="T15" fmla="*/ 51 h 193"/>
              <a:gd name="T16" fmla="*/ 120 w 140"/>
              <a:gd name="T17" fmla="*/ 9 h 193"/>
              <a:gd name="T18" fmla="*/ 112 w 140"/>
              <a:gd name="T19" fmla="*/ 1 h 193"/>
              <a:gd name="T20" fmla="*/ 106 w 140"/>
              <a:gd name="T21" fmla="*/ 3 h 193"/>
              <a:gd name="T22" fmla="*/ 91 w 140"/>
              <a:gd name="T23" fmla="*/ 18 h 193"/>
              <a:gd name="T24" fmla="*/ 76 w 140"/>
              <a:gd name="T25" fmla="*/ 3 h 193"/>
              <a:gd name="T26" fmla="*/ 64 w 140"/>
              <a:gd name="T27" fmla="*/ 3 h 193"/>
              <a:gd name="T28" fmla="*/ 49 w 140"/>
              <a:gd name="T29" fmla="*/ 19 h 193"/>
              <a:gd name="T30" fmla="*/ 34 w 140"/>
              <a:gd name="T31" fmla="*/ 3 h 193"/>
              <a:gd name="T32" fmla="*/ 28 w 140"/>
              <a:gd name="T33" fmla="*/ 1 h 193"/>
              <a:gd name="T34" fmla="*/ 20 w 140"/>
              <a:gd name="T35" fmla="*/ 9 h 193"/>
              <a:gd name="T36" fmla="*/ 20 w 140"/>
              <a:gd name="T37" fmla="*/ 51 h 193"/>
              <a:gd name="T38" fmla="*/ 60 w 140"/>
              <a:gd name="T39" fmla="*/ 100 h 193"/>
              <a:gd name="T40" fmla="*/ 60 w 140"/>
              <a:gd name="T41" fmla="*/ 130 h 193"/>
              <a:gd name="T42" fmla="*/ 4 w 140"/>
              <a:gd name="T43" fmla="*/ 101 h 193"/>
              <a:gd name="T44" fmla="*/ 0 w 140"/>
              <a:gd name="T45" fmla="*/ 12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93">
                <a:moveTo>
                  <a:pt x="0" y="125"/>
                </a:moveTo>
                <a:cubicBezTo>
                  <a:pt x="0" y="163"/>
                  <a:pt x="30" y="193"/>
                  <a:pt x="68" y="193"/>
                </a:cubicBezTo>
                <a:cubicBezTo>
                  <a:pt x="72" y="193"/>
                  <a:pt x="72" y="193"/>
                  <a:pt x="72" y="193"/>
                </a:cubicBezTo>
                <a:cubicBezTo>
                  <a:pt x="110" y="193"/>
                  <a:pt x="140" y="163"/>
                  <a:pt x="140" y="125"/>
                </a:cubicBezTo>
                <a:cubicBezTo>
                  <a:pt x="140" y="117"/>
                  <a:pt x="139" y="108"/>
                  <a:pt x="136" y="101"/>
                </a:cubicBezTo>
                <a:cubicBezTo>
                  <a:pt x="113" y="101"/>
                  <a:pt x="92" y="113"/>
                  <a:pt x="80" y="130"/>
                </a:cubicBezTo>
                <a:cubicBezTo>
                  <a:pt x="80" y="100"/>
                  <a:pt x="80" y="100"/>
                  <a:pt x="80" y="100"/>
                </a:cubicBezTo>
                <a:cubicBezTo>
                  <a:pt x="103" y="95"/>
                  <a:pt x="120" y="75"/>
                  <a:pt x="120" y="51"/>
                </a:cubicBezTo>
                <a:cubicBezTo>
                  <a:pt x="120" y="9"/>
                  <a:pt x="120" y="9"/>
                  <a:pt x="120" y="9"/>
                </a:cubicBezTo>
                <a:cubicBezTo>
                  <a:pt x="120" y="5"/>
                  <a:pt x="116" y="1"/>
                  <a:pt x="112" y="1"/>
                </a:cubicBezTo>
                <a:cubicBezTo>
                  <a:pt x="110" y="1"/>
                  <a:pt x="108" y="2"/>
                  <a:pt x="106" y="3"/>
                </a:cubicBezTo>
                <a:cubicBezTo>
                  <a:pt x="91" y="18"/>
                  <a:pt x="91" y="18"/>
                  <a:pt x="91" y="18"/>
                </a:cubicBezTo>
                <a:cubicBezTo>
                  <a:pt x="76" y="3"/>
                  <a:pt x="76" y="3"/>
                  <a:pt x="76" y="3"/>
                </a:cubicBezTo>
                <a:cubicBezTo>
                  <a:pt x="73" y="0"/>
                  <a:pt x="68" y="0"/>
                  <a:pt x="64" y="3"/>
                </a:cubicBezTo>
                <a:cubicBezTo>
                  <a:pt x="49" y="19"/>
                  <a:pt x="49" y="19"/>
                  <a:pt x="49" y="19"/>
                </a:cubicBezTo>
                <a:cubicBezTo>
                  <a:pt x="34" y="3"/>
                  <a:pt x="34" y="3"/>
                  <a:pt x="34" y="3"/>
                </a:cubicBezTo>
                <a:cubicBezTo>
                  <a:pt x="32" y="2"/>
                  <a:pt x="30" y="1"/>
                  <a:pt x="28" y="1"/>
                </a:cubicBezTo>
                <a:cubicBezTo>
                  <a:pt x="24" y="1"/>
                  <a:pt x="20" y="5"/>
                  <a:pt x="20" y="9"/>
                </a:cubicBezTo>
                <a:cubicBezTo>
                  <a:pt x="20" y="51"/>
                  <a:pt x="20" y="51"/>
                  <a:pt x="20" y="51"/>
                </a:cubicBezTo>
                <a:cubicBezTo>
                  <a:pt x="20" y="75"/>
                  <a:pt x="37" y="95"/>
                  <a:pt x="60" y="100"/>
                </a:cubicBezTo>
                <a:cubicBezTo>
                  <a:pt x="60" y="130"/>
                  <a:pt x="60" y="130"/>
                  <a:pt x="60" y="130"/>
                </a:cubicBezTo>
                <a:cubicBezTo>
                  <a:pt x="48" y="113"/>
                  <a:pt x="27" y="101"/>
                  <a:pt x="4" y="101"/>
                </a:cubicBezTo>
                <a:cubicBezTo>
                  <a:pt x="1" y="108"/>
                  <a:pt x="0" y="117"/>
                  <a:pt x="0" y="125"/>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6" name="Freeform 24">
            <a:extLst>
              <a:ext uri="{FF2B5EF4-FFF2-40B4-BE49-F238E27FC236}">
                <a16:creationId xmlns:a16="http://schemas.microsoft.com/office/drawing/2014/main" id="{1DDE290D-09B4-4FB2-B000-A2AAC6C138C2}"/>
              </a:ext>
            </a:extLst>
          </p:cNvPr>
          <p:cNvSpPr>
            <a:spLocks/>
          </p:cNvSpPr>
          <p:nvPr/>
        </p:nvSpPr>
        <p:spPr bwMode="auto">
          <a:xfrm>
            <a:off x="7280149" y="4085431"/>
            <a:ext cx="314325" cy="314325"/>
          </a:xfrm>
          <a:custGeom>
            <a:avLst/>
            <a:gdLst>
              <a:gd name="T0" fmla="*/ 28 w 193"/>
              <a:gd name="T1" fmla="*/ 151 h 193"/>
              <a:gd name="T2" fmla="*/ 4 w 193"/>
              <a:gd name="T3" fmla="*/ 175 h 193"/>
              <a:gd name="T4" fmla="*/ 4 w 193"/>
              <a:gd name="T5" fmla="*/ 189 h 193"/>
              <a:gd name="T6" fmla="*/ 18 w 193"/>
              <a:gd name="T7" fmla="*/ 189 h 193"/>
              <a:gd name="T8" fmla="*/ 42 w 193"/>
              <a:gd name="T9" fmla="*/ 165 h 193"/>
              <a:gd name="T10" fmla="*/ 159 w 193"/>
              <a:gd name="T11" fmla="*/ 158 h 193"/>
              <a:gd name="T12" fmla="*/ 169 w 193"/>
              <a:gd name="T13" fmla="*/ 146 h 193"/>
              <a:gd name="T14" fmla="*/ 171 w 193"/>
              <a:gd name="T15" fmla="*/ 143 h 193"/>
              <a:gd name="T16" fmla="*/ 173 w 193"/>
              <a:gd name="T17" fmla="*/ 135 h 193"/>
              <a:gd name="T18" fmla="*/ 167 w 193"/>
              <a:gd name="T19" fmla="*/ 124 h 193"/>
              <a:gd name="T20" fmla="*/ 166 w 193"/>
              <a:gd name="T21" fmla="*/ 123 h 193"/>
              <a:gd name="T22" fmla="*/ 153 w 193"/>
              <a:gd name="T23" fmla="*/ 115 h 193"/>
              <a:gd name="T24" fmla="*/ 182 w 193"/>
              <a:gd name="T25" fmla="*/ 97 h 193"/>
              <a:gd name="T26" fmla="*/ 190 w 193"/>
              <a:gd name="T27" fmla="*/ 88 h 193"/>
              <a:gd name="T28" fmla="*/ 191 w 193"/>
              <a:gd name="T29" fmla="*/ 86 h 193"/>
              <a:gd name="T30" fmla="*/ 193 w 193"/>
              <a:gd name="T31" fmla="*/ 81 h 193"/>
              <a:gd name="T32" fmla="*/ 189 w 193"/>
              <a:gd name="T33" fmla="*/ 72 h 193"/>
              <a:gd name="T34" fmla="*/ 186 w 193"/>
              <a:gd name="T35" fmla="*/ 71 h 193"/>
              <a:gd name="T36" fmla="*/ 167 w 193"/>
              <a:gd name="T37" fmla="*/ 62 h 193"/>
              <a:gd name="T38" fmla="*/ 172 w 193"/>
              <a:gd name="T39" fmla="*/ 57 h 193"/>
              <a:gd name="T40" fmla="*/ 190 w 193"/>
              <a:gd name="T41" fmla="*/ 17 h 193"/>
              <a:gd name="T42" fmla="*/ 190 w 193"/>
              <a:gd name="T43" fmla="*/ 13 h 193"/>
              <a:gd name="T44" fmla="*/ 180 w 193"/>
              <a:gd name="T45" fmla="*/ 3 h 193"/>
              <a:gd name="T46" fmla="*/ 177 w 193"/>
              <a:gd name="T47" fmla="*/ 3 h 193"/>
              <a:gd name="T48" fmla="*/ 136 w 193"/>
              <a:gd name="T49" fmla="*/ 21 h 193"/>
              <a:gd name="T50" fmla="*/ 131 w 193"/>
              <a:gd name="T51" fmla="*/ 26 h 193"/>
              <a:gd name="T52" fmla="*/ 122 w 193"/>
              <a:gd name="T53" fmla="*/ 6 h 193"/>
              <a:gd name="T54" fmla="*/ 121 w 193"/>
              <a:gd name="T55" fmla="*/ 4 h 193"/>
              <a:gd name="T56" fmla="*/ 112 w 193"/>
              <a:gd name="T57" fmla="*/ 0 h 193"/>
              <a:gd name="T58" fmla="*/ 107 w 193"/>
              <a:gd name="T59" fmla="*/ 2 h 193"/>
              <a:gd name="T60" fmla="*/ 105 w 193"/>
              <a:gd name="T61" fmla="*/ 3 h 193"/>
              <a:gd name="T62" fmla="*/ 96 w 193"/>
              <a:gd name="T63" fmla="*/ 11 h 193"/>
              <a:gd name="T64" fmla="*/ 78 w 193"/>
              <a:gd name="T65" fmla="*/ 40 h 193"/>
              <a:gd name="T66" fmla="*/ 70 w 193"/>
              <a:gd name="T67" fmla="*/ 27 h 193"/>
              <a:gd name="T68" fmla="*/ 69 w 193"/>
              <a:gd name="T69" fmla="*/ 26 h 193"/>
              <a:gd name="T70" fmla="*/ 58 w 193"/>
              <a:gd name="T71" fmla="*/ 20 h 193"/>
              <a:gd name="T72" fmla="*/ 50 w 193"/>
              <a:gd name="T73" fmla="*/ 22 h 193"/>
              <a:gd name="T74" fmla="*/ 47 w 193"/>
              <a:gd name="T75" fmla="*/ 24 h 193"/>
              <a:gd name="T76" fmla="*/ 35 w 193"/>
              <a:gd name="T77" fmla="*/ 34 h 193"/>
              <a:gd name="T78" fmla="*/ 28 w 193"/>
              <a:gd name="T79" fmla="*/ 15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 h="193">
                <a:moveTo>
                  <a:pt x="28" y="151"/>
                </a:moveTo>
                <a:cubicBezTo>
                  <a:pt x="4" y="175"/>
                  <a:pt x="4" y="175"/>
                  <a:pt x="4" y="175"/>
                </a:cubicBezTo>
                <a:cubicBezTo>
                  <a:pt x="0" y="179"/>
                  <a:pt x="0" y="185"/>
                  <a:pt x="4" y="189"/>
                </a:cubicBezTo>
                <a:cubicBezTo>
                  <a:pt x="8" y="193"/>
                  <a:pt x="14" y="193"/>
                  <a:pt x="18" y="189"/>
                </a:cubicBezTo>
                <a:cubicBezTo>
                  <a:pt x="42" y="165"/>
                  <a:pt x="42" y="165"/>
                  <a:pt x="42" y="165"/>
                </a:cubicBezTo>
                <a:cubicBezTo>
                  <a:pt x="76" y="193"/>
                  <a:pt x="127" y="190"/>
                  <a:pt x="159" y="158"/>
                </a:cubicBezTo>
                <a:cubicBezTo>
                  <a:pt x="163" y="154"/>
                  <a:pt x="166" y="150"/>
                  <a:pt x="169" y="146"/>
                </a:cubicBezTo>
                <a:cubicBezTo>
                  <a:pt x="171" y="143"/>
                  <a:pt x="171" y="143"/>
                  <a:pt x="171" y="143"/>
                </a:cubicBezTo>
                <a:cubicBezTo>
                  <a:pt x="172" y="141"/>
                  <a:pt x="173" y="138"/>
                  <a:pt x="173" y="135"/>
                </a:cubicBezTo>
                <a:cubicBezTo>
                  <a:pt x="173" y="131"/>
                  <a:pt x="171" y="127"/>
                  <a:pt x="167" y="124"/>
                </a:cubicBezTo>
                <a:cubicBezTo>
                  <a:pt x="166" y="123"/>
                  <a:pt x="166" y="123"/>
                  <a:pt x="166" y="123"/>
                </a:cubicBezTo>
                <a:cubicBezTo>
                  <a:pt x="161" y="120"/>
                  <a:pt x="157" y="117"/>
                  <a:pt x="153" y="115"/>
                </a:cubicBezTo>
                <a:cubicBezTo>
                  <a:pt x="164" y="112"/>
                  <a:pt x="173" y="106"/>
                  <a:pt x="182" y="97"/>
                </a:cubicBezTo>
                <a:cubicBezTo>
                  <a:pt x="185" y="94"/>
                  <a:pt x="188" y="91"/>
                  <a:pt x="190" y="88"/>
                </a:cubicBezTo>
                <a:cubicBezTo>
                  <a:pt x="191" y="86"/>
                  <a:pt x="191" y="86"/>
                  <a:pt x="191" y="86"/>
                </a:cubicBezTo>
                <a:cubicBezTo>
                  <a:pt x="192" y="85"/>
                  <a:pt x="193" y="83"/>
                  <a:pt x="193" y="81"/>
                </a:cubicBezTo>
                <a:cubicBezTo>
                  <a:pt x="193" y="77"/>
                  <a:pt x="191" y="74"/>
                  <a:pt x="189" y="72"/>
                </a:cubicBezTo>
                <a:cubicBezTo>
                  <a:pt x="186" y="71"/>
                  <a:pt x="186" y="71"/>
                  <a:pt x="186" y="71"/>
                </a:cubicBezTo>
                <a:cubicBezTo>
                  <a:pt x="180" y="67"/>
                  <a:pt x="174" y="64"/>
                  <a:pt x="167" y="62"/>
                </a:cubicBezTo>
                <a:cubicBezTo>
                  <a:pt x="169" y="61"/>
                  <a:pt x="170" y="59"/>
                  <a:pt x="172" y="57"/>
                </a:cubicBezTo>
                <a:cubicBezTo>
                  <a:pt x="184" y="46"/>
                  <a:pt x="189" y="31"/>
                  <a:pt x="190" y="17"/>
                </a:cubicBezTo>
                <a:cubicBezTo>
                  <a:pt x="190" y="16"/>
                  <a:pt x="190" y="14"/>
                  <a:pt x="190" y="13"/>
                </a:cubicBezTo>
                <a:cubicBezTo>
                  <a:pt x="190" y="8"/>
                  <a:pt x="185" y="3"/>
                  <a:pt x="180" y="3"/>
                </a:cubicBezTo>
                <a:cubicBezTo>
                  <a:pt x="177" y="3"/>
                  <a:pt x="177" y="3"/>
                  <a:pt x="177" y="3"/>
                </a:cubicBezTo>
                <a:cubicBezTo>
                  <a:pt x="162" y="4"/>
                  <a:pt x="147" y="9"/>
                  <a:pt x="136" y="21"/>
                </a:cubicBezTo>
                <a:cubicBezTo>
                  <a:pt x="134" y="23"/>
                  <a:pt x="132" y="24"/>
                  <a:pt x="131" y="26"/>
                </a:cubicBezTo>
                <a:cubicBezTo>
                  <a:pt x="129" y="19"/>
                  <a:pt x="126" y="13"/>
                  <a:pt x="122" y="6"/>
                </a:cubicBezTo>
                <a:cubicBezTo>
                  <a:pt x="121" y="4"/>
                  <a:pt x="121" y="4"/>
                  <a:pt x="121" y="4"/>
                </a:cubicBezTo>
                <a:cubicBezTo>
                  <a:pt x="119" y="2"/>
                  <a:pt x="116" y="0"/>
                  <a:pt x="112" y="0"/>
                </a:cubicBezTo>
                <a:cubicBezTo>
                  <a:pt x="110" y="0"/>
                  <a:pt x="109" y="1"/>
                  <a:pt x="107" y="2"/>
                </a:cubicBezTo>
                <a:cubicBezTo>
                  <a:pt x="106" y="2"/>
                  <a:pt x="105" y="3"/>
                  <a:pt x="105" y="3"/>
                </a:cubicBezTo>
                <a:cubicBezTo>
                  <a:pt x="101" y="6"/>
                  <a:pt x="99" y="8"/>
                  <a:pt x="96" y="11"/>
                </a:cubicBezTo>
                <a:cubicBezTo>
                  <a:pt x="87" y="20"/>
                  <a:pt x="81" y="29"/>
                  <a:pt x="78" y="40"/>
                </a:cubicBezTo>
                <a:cubicBezTo>
                  <a:pt x="76" y="36"/>
                  <a:pt x="73" y="32"/>
                  <a:pt x="70" y="27"/>
                </a:cubicBezTo>
                <a:cubicBezTo>
                  <a:pt x="69" y="26"/>
                  <a:pt x="69" y="26"/>
                  <a:pt x="69" y="26"/>
                </a:cubicBezTo>
                <a:cubicBezTo>
                  <a:pt x="66" y="22"/>
                  <a:pt x="62" y="20"/>
                  <a:pt x="58" y="20"/>
                </a:cubicBezTo>
                <a:cubicBezTo>
                  <a:pt x="55" y="20"/>
                  <a:pt x="52" y="21"/>
                  <a:pt x="50" y="22"/>
                </a:cubicBezTo>
                <a:cubicBezTo>
                  <a:pt x="49" y="23"/>
                  <a:pt x="48" y="24"/>
                  <a:pt x="47" y="24"/>
                </a:cubicBezTo>
                <a:cubicBezTo>
                  <a:pt x="43" y="27"/>
                  <a:pt x="39" y="30"/>
                  <a:pt x="35" y="34"/>
                </a:cubicBezTo>
                <a:cubicBezTo>
                  <a:pt x="3" y="66"/>
                  <a:pt x="0" y="117"/>
                  <a:pt x="28" y="151"/>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7" name="Freeform 25">
            <a:extLst>
              <a:ext uri="{FF2B5EF4-FFF2-40B4-BE49-F238E27FC236}">
                <a16:creationId xmlns:a16="http://schemas.microsoft.com/office/drawing/2014/main" id="{E38D8566-3E24-463B-989F-F7E5C56B1AC3}"/>
              </a:ext>
            </a:extLst>
          </p:cNvPr>
          <p:cNvSpPr>
            <a:spLocks/>
          </p:cNvSpPr>
          <p:nvPr/>
        </p:nvSpPr>
        <p:spPr bwMode="auto">
          <a:xfrm>
            <a:off x="6578474" y="4083843"/>
            <a:ext cx="312738" cy="314325"/>
          </a:xfrm>
          <a:custGeom>
            <a:avLst/>
            <a:gdLst>
              <a:gd name="T0" fmla="*/ 92 w 192"/>
              <a:gd name="T1" fmla="*/ 165 h 193"/>
              <a:gd name="T2" fmla="*/ 92 w 192"/>
              <a:gd name="T3" fmla="*/ 149 h 193"/>
              <a:gd name="T4" fmla="*/ 140 w 192"/>
              <a:gd name="T5" fmla="*/ 149 h 193"/>
              <a:gd name="T6" fmla="*/ 148 w 192"/>
              <a:gd name="T7" fmla="*/ 141 h 193"/>
              <a:gd name="T8" fmla="*/ 146 w 192"/>
              <a:gd name="T9" fmla="*/ 135 h 193"/>
              <a:gd name="T10" fmla="*/ 116 w 192"/>
              <a:gd name="T11" fmla="*/ 105 h 193"/>
              <a:gd name="T12" fmla="*/ 128 w 192"/>
              <a:gd name="T13" fmla="*/ 105 h 193"/>
              <a:gd name="T14" fmla="*/ 136 w 192"/>
              <a:gd name="T15" fmla="*/ 97 h 193"/>
              <a:gd name="T16" fmla="*/ 134 w 192"/>
              <a:gd name="T17" fmla="*/ 91 h 193"/>
              <a:gd name="T18" fmla="*/ 104 w 192"/>
              <a:gd name="T19" fmla="*/ 61 h 193"/>
              <a:gd name="T20" fmla="*/ 116 w 192"/>
              <a:gd name="T21" fmla="*/ 61 h 193"/>
              <a:gd name="T22" fmla="*/ 124 w 192"/>
              <a:gd name="T23" fmla="*/ 53 h 193"/>
              <a:gd name="T24" fmla="*/ 122 w 192"/>
              <a:gd name="T25" fmla="*/ 47 h 193"/>
              <a:gd name="T26" fmla="*/ 80 w 192"/>
              <a:gd name="T27" fmla="*/ 3 h 193"/>
              <a:gd name="T28" fmla="*/ 68 w 192"/>
              <a:gd name="T29" fmla="*/ 3 h 193"/>
              <a:gd name="T30" fmla="*/ 26 w 192"/>
              <a:gd name="T31" fmla="*/ 47 h 193"/>
              <a:gd name="T32" fmla="*/ 24 w 192"/>
              <a:gd name="T33" fmla="*/ 53 h 193"/>
              <a:gd name="T34" fmla="*/ 32 w 192"/>
              <a:gd name="T35" fmla="*/ 61 h 193"/>
              <a:gd name="T36" fmla="*/ 44 w 192"/>
              <a:gd name="T37" fmla="*/ 61 h 193"/>
              <a:gd name="T38" fmla="*/ 14 w 192"/>
              <a:gd name="T39" fmla="*/ 91 h 193"/>
              <a:gd name="T40" fmla="*/ 12 w 192"/>
              <a:gd name="T41" fmla="*/ 97 h 193"/>
              <a:gd name="T42" fmla="*/ 20 w 192"/>
              <a:gd name="T43" fmla="*/ 105 h 193"/>
              <a:gd name="T44" fmla="*/ 32 w 192"/>
              <a:gd name="T45" fmla="*/ 105 h 193"/>
              <a:gd name="T46" fmla="*/ 2 w 192"/>
              <a:gd name="T47" fmla="*/ 135 h 193"/>
              <a:gd name="T48" fmla="*/ 0 w 192"/>
              <a:gd name="T49" fmla="*/ 141 h 193"/>
              <a:gd name="T50" fmla="*/ 8 w 192"/>
              <a:gd name="T51" fmla="*/ 149 h 193"/>
              <a:gd name="T52" fmla="*/ 60 w 192"/>
              <a:gd name="T53" fmla="*/ 149 h 193"/>
              <a:gd name="T54" fmla="*/ 60 w 192"/>
              <a:gd name="T55" fmla="*/ 165 h 193"/>
              <a:gd name="T56" fmla="*/ 52 w 192"/>
              <a:gd name="T57" fmla="*/ 173 h 193"/>
              <a:gd name="T58" fmla="*/ 10 w 192"/>
              <a:gd name="T59" fmla="*/ 173 h 193"/>
              <a:gd name="T60" fmla="*/ 0 w 192"/>
              <a:gd name="T61" fmla="*/ 183 h 193"/>
              <a:gd name="T62" fmla="*/ 10 w 192"/>
              <a:gd name="T63" fmla="*/ 193 h 193"/>
              <a:gd name="T64" fmla="*/ 182 w 192"/>
              <a:gd name="T65" fmla="*/ 193 h 193"/>
              <a:gd name="T66" fmla="*/ 192 w 192"/>
              <a:gd name="T67" fmla="*/ 183 h 193"/>
              <a:gd name="T68" fmla="*/ 182 w 192"/>
              <a:gd name="T69" fmla="*/ 173 h 193"/>
              <a:gd name="T70" fmla="*/ 100 w 192"/>
              <a:gd name="T71" fmla="*/ 173 h 193"/>
              <a:gd name="T72" fmla="*/ 92 w 192"/>
              <a:gd name="T73" fmla="*/ 1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93">
                <a:moveTo>
                  <a:pt x="92" y="165"/>
                </a:moveTo>
                <a:cubicBezTo>
                  <a:pt x="92" y="149"/>
                  <a:pt x="92" y="149"/>
                  <a:pt x="92" y="149"/>
                </a:cubicBezTo>
                <a:cubicBezTo>
                  <a:pt x="140" y="149"/>
                  <a:pt x="140" y="149"/>
                  <a:pt x="140" y="149"/>
                </a:cubicBezTo>
                <a:cubicBezTo>
                  <a:pt x="144" y="149"/>
                  <a:pt x="148" y="145"/>
                  <a:pt x="148" y="141"/>
                </a:cubicBezTo>
                <a:cubicBezTo>
                  <a:pt x="148" y="139"/>
                  <a:pt x="147" y="137"/>
                  <a:pt x="146" y="135"/>
                </a:cubicBezTo>
                <a:cubicBezTo>
                  <a:pt x="116" y="105"/>
                  <a:pt x="116" y="105"/>
                  <a:pt x="116" y="105"/>
                </a:cubicBezTo>
                <a:cubicBezTo>
                  <a:pt x="128" y="105"/>
                  <a:pt x="128" y="105"/>
                  <a:pt x="128" y="105"/>
                </a:cubicBezTo>
                <a:cubicBezTo>
                  <a:pt x="132" y="105"/>
                  <a:pt x="136" y="101"/>
                  <a:pt x="136" y="97"/>
                </a:cubicBezTo>
                <a:cubicBezTo>
                  <a:pt x="136" y="95"/>
                  <a:pt x="135" y="93"/>
                  <a:pt x="134" y="91"/>
                </a:cubicBezTo>
                <a:cubicBezTo>
                  <a:pt x="104" y="61"/>
                  <a:pt x="104" y="61"/>
                  <a:pt x="104" y="61"/>
                </a:cubicBezTo>
                <a:cubicBezTo>
                  <a:pt x="116" y="61"/>
                  <a:pt x="116" y="61"/>
                  <a:pt x="116" y="61"/>
                </a:cubicBezTo>
                <a:cubicBezTo>
                  <a:pt x="120" y="61"/>
                  <a:pt x="124" y="57"/>
                  <a:pt x="124" y="53"/>
                </a:cubicBezTo>
                <a:cubicBezTo>
                  <a:pt x="124" y="51"/>
                  <a:pt x="123" y="49"/>
                  <a:pt x="122" y="47"/>
                </a:cubicBezTo>
                <a:cubicBezTo>
                  <a:pt x="80" y="3"/>
                  <a:pt x="80" y="3"/>
                  <a:pt x="80" y="3"/>
                </a:cubicBezTo>
                <a:cubicBezTo>
                  <a:pt x="77" y="0"/>
                  <a:pt x="71" y="0"/>
                  <a:pt x="68" y="3"/>
                </a:cubicBezTo>
                <a:cubicBezTo>
                  <a:pt x="26" y="47"/>
                  <a:pt x="26" y="47"/>
                  <a:pt x="26" y="47"/>
                </a:cubicBezTo>
                <a:cubicBezTo>
                  <a:pt x="25" y="48"/>
                  <a:pt x="24" y="51"/>
                  <a:pt x="24" y="53"/>
                </a:cubicBezTo>
                <a:cubicBezTo>
                  <a:pt x="24" y="57"/>
                  <a:pt x="28" y="61"/>
                  <a:pt x="32" y="61"/>
                </a:cubicBezTo>
                <a:cubicBezTo>
                  <a:pt x="44" y="61"/>
                  <a:pt x="44" y="61"/>
                  <a:pt x="44" y="61"/>
                </a:cubicBezTo>
                <a:cubicBezTo>
                  <a:pt x="14" y="91"/>
                  <a:pt x="14" y="91"/>
                  <a:pt x="14" y="91"/>
                </a:cubicBezTo>
                <a:cubicBezTo>
                  <a:pt x="13" y="93"/>
                  <a:pt x="12" y="95"/>
                  <a:pt x="12" y="97"/>
                </a:cubicBezTo>
                <a:cubicBezTo>
                  <a:pt x="12" y="101"/>
                  <a:pt x="16" y="105"/>
                  <a:pt x="20" y="105"/>
                </a:cubicBezTo>
                <a:cubicBezTo>
                  <a:pt x="32" y="105"/>
                  <a:pt x="32" y="105"/>
                  <a:pt x="32" y="105"/>
                </a:cubicBezTo>
                <a:cubicBezTo>
                  <a:pt x="2" y="135"/>
                  <a:pt x="2" y="135"/>
                  <a:pt x="2" y="135"/>
                </a:cubicBezTo>
                <a:cubicBezTo>
                  <a:pt x="1" y="137"/>
                  <a:pt x="0" y="139"/>
                  <a:pt x="0" y="141"/>
                </a:cubicBezTo>
                <a:cubicBezTo>
                  <a:pt x="0" y="145"/>
                  <a:pt x="4" y="149"/>
                  <a:pt x="8" y="149"/>
                </a:cubicBezTo>
                <a:cubicBezTo>
                  <a:pt x="60" y="149"/>
                  <a:pt x="60" y="149"/>
                  <a:pt x="60" y="149"/>
                </a:cubicBezTo>
                <a:cubicBezTo>
                  <a:pt x="60" y="165"/>
                  <a:pt x="60" y="165"/>
                  <a:pt x="60" y="165"/>
                </a:cubicBezTo>
                <a:cubicBezTo>
                  <a:pt x="60" y="169"/>
                  <a:pt x="56" y="173"/>
                  <a:pt x="52" y="173"/>
                </a:cubicBezTo>
                <a:cubicBezTo>
                  <a:pt x="10" y="173"/>
                  <a:pt x="10" y="173"/>
                  <a:pt x="10" y="173"/>
                </a:cubicBezTo>
                <a:cubicBezTo>
                  <a:pt x="4" y="173"/>
                  <a:pt x="0" y="177"/>
                  <a:pt x="0" y="183"/>
                </a:cubicBezTo>
                <a:cubicBezTo>
                  <a:pt x="0" y="189"/>
                  <a:pt x="4" y="193"/>
                  <a:pt x="10" y="193"/>
                </a:cubicBezTo>
                <a:cubicBezTo>
                  <a:pt x="182" y="193"/>
                  <a:pt x="182" y="193"/>
                  <a:pt x="182" y="193"/>
                </a:cubicBezTo>
                <a:cubicBezTo>
                  <a:pt x="188" y="193"/>
                  <a:pt x="192" y="189"/>
                  <a:pt x="192" y="183"/>
                </a:cubicBezTo>
                <a:cubicBezTo>
                  <a:pt x="192" y="177"/>
                  <a:pt x="188" y="173"/>
                  <a:pt x="182" y="173"/>
                </a:cubicBezTo>
                <a:cubicBezTo>
                  <a:pt x="100" y="173"/>
                  <a:pt x="100" y="173"/>
                  <a:pt x="100" y="173"/>
                </a:cubicBezTo>
                <a:cubicBezTo>
                  <a:pt x="96" y="173"/>
                  <a:pt x="92" y="169"/>
                  <a:pt x="92" y="165"/>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8" name="Freeform 26">
            <a:extLst>
              <a:ext uri="{FF2B5EF4-FFF2-40B4-BE49-F238E27FC236}">
                <a16:creationId xmlns:a16="http://schemas.microsoft.com/office/drawing/2014/main" id="{553BAEEA-F5CB-4906-B0EE-CCFEB4914258}"/>
              </a:ext>
            </a:extLst>
          </p:cNvPr>
          <p:cNvSpPr>
            <a:spLocks noEditPoints="1"/>
          </p:cNvSpPr>
          <p:nvPr/>
        </p:nvSpPr>
        <p:spPr bwMode="auto">
          <a:xfrm>
            <a:off x="10796461" y="3382168"/>
            <a:ext cx="312738" cy="312737"/>
          </a:xfrm>
          <a:custGeom>
            <a:avLst/>
            <a:gdLst>
              <a:gd name="T0" fmla="*/ 192 w 192"/>
              <a:gd name="T1" fmla="*/ 72 h 192"/>
              <a:gd name="T2" fmla="*/ 184 w 192"/>
              <a:gd name="T3" fmla="*/ 64 h 192"/>
              <a:gd name="T4" fmla="*/ 178 w 192"/>
              <a:gd name="T5" fmla="*/ 66 h 192"/>
              <a:gd name="T6" fmla="*/ 144 w 192"/>
              <a:gd name="T7" fmla="*/ 96 h 192"/>
              <a:gd name="T8" fmla="*/ 144 w 192"/>
              <a:gd name="T9" fmla="*/ 72 h 192"/>
              <a:gd name="T10" fmla="*/ 136 w 192"/>
              <a:gd name="T11" fmla="*/ 64 h 192"/>
              <a:gd name="T12" fmla="*/ 130 w 192"/>
              <a:gd name="T13" fmla="*/ 66 h 192"/>
              <a:gd name="T14" fmla="*/ 96 w 192"/>
              <a:gd name="T15" fmla="*/ 96 h 192"/>
              <a:gd name="T16" fmla="*/ 96 w 192"/>
              <a:gd name="T17" fmla="*/ 72 h 192"/>
              <a:gd name="T18" fmla="*/ 88 w 192"/>
              <a:gd name="T19" fmla="*/ 64 h 192"/>
              <a:gd name="T20" fmla="*/ 82 w 192"/>
              <a:gd name="T21" fmla="*/ 66 h 192"/>
              <a:gd name="T22" fmla="*/ 48 w 192"/>
              <a:gd name="T23" fmla="*/ 96 h 192"/>
              <a:gd name="T24" fmla="*/ 40 w 192"/>
              <a:gd name="T25" fmla="*/ 9 h 192"/>
              <a:gd name="T26" fmla="*/ 31 w 192"/>
              <a:gd name="T27" fmla="*/ 0 h 192"/>
              <a:gd name="T28" fmla="*/ 17 w 192"/>
              <a:gd name="T29" fmla="*/ 0 h 192"/>
              <a:gd name="T30" fmla="*/ 8 w 192"/>
              <a:gd name="T31" fmla="*/ 9 h 192"/>
              <a:gd name="T32" fmla="*/ 0 w 192"/>
              <a:gd name="T33" fmla="*/ 176 h 192"/>
              <a:gd name="T34" fmla="*/ 16 w 192"/>
              <a:gd name="T35" fmla="*/ 192 h 192"/>
              <a:gd name="T36" fmla="*/ 176 w 192"/>
              <a:gd name="T37" fmla="*/ 192 h 192"/>
              <a:gd name="T38" fmla="*/ 192 w 192"/>
              <a:gd name="T39" fmla="*/ 176 h 192"/>
              <a:gd name="T40" fmla="*/ 192 w 192"/>
              <a:gd name="T41" fmla="*/ 72 h 192"/>
              <a:gd name="T42" fmla="*/ 76 w 192"/>
              <a:gd name="T43" fmla="*/ 123 h 192"/>
              <a:gd name="T44" fmla="*/ 76 w 192"/>
              <a:gd name="T45" fmla="*/ 133 h 192"/>
              <a:gd name="T46" fmla="*/ 69 w 192"/>
              <a:gd name="T47" fmla="*/ 140 h 192"/>
              <a:gd name="T48" fmla="*/ 59 w 192"/>
              <a:gd name="T49" fmla="*/ 140 h 192"/>
              <a:gd name="T50" fmla="*/ 52 w 192"/>
              <a:gd name="T51" fmla="*/ 133 h 192"/>
              <a:gd name="T52" fmla="*/ 52 w 192"/>
              <a:gd name="T53" fmla="*/ 123 h 192"/>
              <a:gd name="T54" fmla="*/ 59 w 192"/>
              <a:gd name="T55" fmla="*/ 116 h 192"/>
              <a:gd name="T56" fmla="*/ 69 w 192"/>
              <a:gd name="T57" fmla="*/ 116 h 192"/>
              <a:gd name="T58" fmla="*/ 76 w 192"/>
              <a:gd name="T59" fmla="*/ 123 h 192"/>
              <a:gd name="T60" fmla="*/ 124 w 192"/>
              <a:gd name="T61" fmla="*/ 123 h 192"/>
              <a:gd name="T62" fmla="*/ 124 w 192"/>
              <a:gd name="T63" fmla="*/ 133 h 192"/>
              <a:gd name="T64" fmla="*/ 117 w 192"/>
              <a:gd name="T65" fmla="*/ 140 h 192"/>
              <a:gd name="T66" fmla="*/ 107 w 192"/>
              <a:gd name="T67" fmla="*/ 140 h 192"/>
              <a:gd name="T68" fmla="*/ 100 w 192"/>
              <a:gd name="T69" fmla="*/ 133 h 192"/>
              <a:gd name="T70" fmla="*/ 100 w 192"/>
              <a:gd name="T71" fmla="*/ 123 h 192"/>
              <a:gd name="T72" fmla="*/ 107 w 192"/>
              <a:gd name="T73" fmla="*/ 116 h 192"/>
              <a:gd name="T74" fmla="*/ 117 w 192"/>
              <a:gd name="T75" fmla="*/ 116 h 192"/>
              <a:gd name="T76" fmla="*/ 124 w 192"/>
              <a:gd name="T77" fmla="*/ 123 h 192"/>
              <a:gd name="T78" fmla="*/ 172 w 192"/>
              <a:gd name="T79" fmla="*/ 123 h 192"/>
              <a:gd name="T80" fmla="*/ 172 w 192"/>
              <a:gd name="T81" fmla="*/ 133 h 192"/>
              <a:gd name="T82" fmla="*/ 165 w 192"/>
              <a:gd name="T83" fmla="*/ 140 h 192"/>
              <a:gd name="T84" fmla="*/ 155 w 192"/>
              <a:gd name="T85" fmla="*/ 140 h 192"/>
              <a:gd name="T86" fmla="*/ 148 w 192"/>
              <a:gd name="T87" fmla="*/ 133 h 192"/>
              <a:gd name="T88" fmla="*/ 148 w 192"/>
              <a:gd name="T89" fmla="*/ 123 h 192"/>
              <a:gd name="T90" fmla="*/ 155 w 192"/>
              <a:gd name="T91" fmla="*/ 116 h 192"/>
              <a:gd name="T92" fmla="*/ 165 w 192"/>
              <a:gd name="T93" fmla="*/ 116 h 192"/>
              <a:gd name="T94" fmla="*/ 172 w 192"/>
              <a:gd name="T95" fmla="*/ 12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92" y="72"/>
                </a:moveTo>
                <a:cubicBezTo>
                  <a:pt x="192" y="68"/>
                  <a:pt x="188" y="64"/>
                  <a:pt x="184" y="64"/>
                </a:cubicBezTo>
                <a:cubicBezTo>
                  <a:pt x="182" y="64"/>
                  <a:pt x="180" y="65"/>
                  <a:pt x="178" y="66"/>
                </a:cubicBezTo>
                <a:cubicBezTo>
                  <a:pt x="144" y="96"/>
                  <a:pt x="144" y="96"/>
                  <a:pt x="144" y="96"/>
                </a:cubicBezTo>
                <a:cubicBezTo>
                  <a:pt x="144" y="72"/>
                  <a:pt x="144" y="72"/>
                  <a:pt x="144" y="72"/>
                </a:cubicBezTo>
                <a:cubicBezTo>
                  <a:pt x="144" y="68"/>
                  <a:pt x="140" y="64"/>
                  <a:pt x="136" y="64"/>
                </a:cubicBezTo>
                <a:cubicBezTo>
                  <a:pt x="134" y="64"/>
                  <a:pt x="132" y="65"/>
                  <a:pt x="130" y="66"/>
                </a:cubicBezTo>
                <a:cubicBezTo>
                  <a:pt x="96" y="96"/>
                  <a:pt x="96" y="96"/>
                  <a:pt x="96" y="96"/>
                </a:cubicBezTo>
                <a:cubicBezTo>
                  <a:pt x="96" y="72"/>
                  <a:pt x="96" y="72"/>
                  <a:pt x="96" y="72"/>
                </a:cubicBezTo>
                <a:cubicBezTo>
                  <a:pt x="96" y="68"/>
                  <a:pt x="92" y="64"/>
                  <a:pt x="88" y="64"/>
                </a:cubicBezTo>
                <a:cubicBezTo>
                  <a:pt x="86" y="64"/>
                  <a:pt x="84" y="65"/>
                  <a:pt x="82" y="66"/>
                </a:cubicBezTo>
                <a:cubicBezTo>
                  <a:pt x="48" y="96"/>
                  <a:pt x="48" y="96"/>
                  <a:pt x="48" y="96"/>
                </a:cubicBezTo>
                <a:cubicBezTo>
                  <a:pt x="40" y="9"/>
                  <a:pt x="40" y="9"/>
                  <a:pt x="40" y="9"/>
                </a:cubicBezTo>
                <a:cubicBezTo>
                  <a:pt x="40" y="4"/>
                  <a:pt x="36" y="0"/>
                  <a:pt x="31" y="0"/>
                </a:cubicBezTo>
                <a:cubicBezTo>
                  <a:pt x="17" y="0"/>
                  <a:pt x="17" y="0"/>
                  <a:pt x="17" y="0"/>
                </a:cubicBezTo>
                <a:cubicBezTo>
                  <a:pt x="12" y="0"/>
                  <a:pt x="8" y="4"/>
                  <a:pt x="8" y="9"/>
                </a:cubicBezTo>
                <a:cubicBezTo>
                  <a:pt x="0" y="176"/>
                  <a:pt x="0" y="176"/>
                  <a:pt x="0" y="176"/>
                </a:cubicBezTo>
                <a:cubicBezTo>
                  <a:pt x="0" y="185"/>
                  <a:pt x="7" y="192"/>
                  <a:pt x="16" y="192"/>
                </a:cubicBezTo>
                <a:cubicBezTo>
                  <a:pt x="176" y="192"/>
                  <a:pt x="176" y="192"/>
                  <a:pt x="176" y="192"/>
                </a:cubicBezTo>
                <a:cubicBezTo>
                  <a:pt x="185" y="192"/>
                  <a:pt x="192" y="185"/>
                  <a:pt x="192" y="176"/>
                </a:cubicBezTo>
                <a:lnTo>
                  <a:pt x="192" y="72"/>
                </a:lnTo>
                <a:close/>
                <a:moveTo>
                  <a:pt x="76" y="123"/>
                </a:moveTo>
                <a:cubicBezTo>
                  <a:pt x="76" y="133"/>
                  <a:pt x="76" y="133"/>
                  <a:pt x="76" y="133"/>
                </a:cubicBezTo>
                <a:cubicBezTo>
                  <a:pt x="76" y="137"/>
                  <a:pt x="73" y="140"/>
                  <a:pt x="69" y="140"/>
                </a:cubicBezTo>
                <a:cubicBezTo>
                  <a:pt x="59" y="140"/>
                  <a:pt x="59" y="140"/>
                  <a:pt x="59" y="140"/>
                </a:cubicBezTo>
                <a:cubicBezTo>
                  <a:pt x="55" y="140"/>
                  <a:pt x="52" y="137"/>
                  <a:pt x="52" y="133"/>
                </a:cubicBezTo>
                <a:cubicBezTo>
                  <a:pt x="52" y="123"/>
                  <a:pt x="52" y="123"/>
                  <a:pt x="52" y="123"/>
                </a:cubicBezTo>
                <a:cubicBezTo>
                  <a:pt x="52" y="119"/>
                  <a:pt x="55" y="116"/>
                  <a:pt x="59" y="116"/>
                </a:cubicBezTo>
                <a:cubicBezTo>
                  <a:pt x="69" y="116"/>
                  <a:pt x="69" y="116"/>
                  <a:pt x="69" y="116"/>
                </a:cubicBezTo>
                <a:cubicBezTo>
                  <a:pt x="73" y="116"/>
                  <a:pt x="76" y="119"/>
                  <a:pt x="76" y="123"/>
                </a:cubicBezTo>
                <a:close/>
                <a:moveTo>
                  <a:pt x="124" y="123"/>
                </a:moveTo>
                <a:cubicBezTo>
                  <a:pt x="124" y="133"/>
                  <a:pt x="124" y="133"/>
                  <a:pt x="124" y="133"/>
                </a:cubicBezTo>
                <a:cubicBezTo>
                  <a:pt x="124" y="137"/>
                  <a:pt x="121" y="140"/>
                  <a:pt x="117" y="140"/>
                </a:cubicBezTo>
                <a:cubicBezTo>
                  <a:pt x="107" y="140"/>
                  <a:pt x="107" y="140"/>
                  <a:pt x="107" y="140"/>
                </a:cubicBezTo>
                <a:cubicBezTo>
                  <a:pt x="103" y="140"/>
                  <a:pt x="100" y="137"/>
                  <a:pt x="100" y="133"/>
                </a:cubicBezTo>
                <a:cubicBezTo>
                  <a:pt x="100" y="123"/>
                  <a:pt x="100" y="123"/>
                  <a:pt x="100" y="123"/>
                </a:cubicBezTo>
                <a:cubicBezTo>
                  <a:pt x="100" y="119"/>
                  <a:pt x="103" y="116"/>
                  <a:pt x="107" y="116"/>
                </a:cubicBezTo>
                <a:cubicBezTo>
                  <a:pt x="117" y="116"/>
                  <a:pt x="117" y="116"/>
                  <a:pt x="117" y="116"/>
                </a:cubicBezTo>
                <a:cubicBezTo>
                  <a:pt x="121" y="116"/>
                  <a:pt x="124" y="119"/>
                  <a:pt x="124" y="123"/>
                </a:cubicBezTo>
                <a:close/>
                <a:moveTo>
                  <a:pt x="172" y="123"/>
                </a:moveTo>
                <a:cubicBezTo>
                  <a:pt x="172" y="133"/>
                  <a:pt x="172" y="133"/>
                  <a:pt x="172" y="133"/>
                </a:cubicBezTo>
                <a:cubicBezTo>
                  <a:pt x="172" y="137"/>
                  <a:pt x="169" y="140"/>
                  <a:pt x="165" y="140"/>
                </a:cubicBezTo>
                <a:cubicBezTo>
                  <a:pt x="155" y="140"/>
                  <a:pt x="155" y="140"/>
                  <a:pt x="155" y="140"/>
                </a:cubicBezTo>
                <a:cubicBezTo>
                  <a:pt x="151" y="140"/>
                  <a:pt x="148" y="137"/>
                  <a:pt x="148" y="133"/>
                </a:cubicBezTo>
                <a:cubicBezTo>
                  <a:pt x="148" y="123"/>
                  <a:pt x="148" y="123"/>
                  <a:pt x="148" y="123"/>
                </a:cubicBezTo>
                <a:cubicBezTo>
                  <a:pt x="148" y="119"/>
                  <a:pt x="151" y="116"/>
                  <a:pt x="155" y="116"/>
                </a:cubicBezTo>
                <a:cubicBezTo>
                  <a:pt x="165" y="116"/>
                  <a:pt x="165" y="116"/>
                  <a:pt x="165" y="116"/>
                </a:cubicBezTo>
                <a:cubicBezTo>
                  <a:pt x="169" y="116"/>
                  <a:pt x="172" y="119"/>
                  <a:pt x="172" y="123"/>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29" name="Freeform 27">
            <a:extLst>
              <a:ext uri="{FF2B5EF4-FFF2-40B4-BE49-F238E27FC236}">
                <a16:creationId xmlns:a16="http://schemas.microsoft.com/office/drawing/2014/main" id="{C5183002-5A68-4B3A-9889-6A3A75E8B5A9}"/>
              </a:ext>
            </a:extLst>
          </p:cNvPr>
          <p:cNvSpPr>
            <a:spLocks noEditPoints="1"/>
          </p:cNvSpPr>
          <p:nvPr/>
        </p:nvSpPr>
        <p:spPr bwMode="auto">
          <a:xfrm>
            <a:off x="10093199" y="3380581"/>
            <a:ext cx="312738" cy="314325"/>
          </a:xfrm>
          <a:custGeom>
            <a:avLst/>
            <a:gdLst>
              <a:gd name="T0" fmla="*/ 128 w 192"/>
              <a:gd name="T1" fmla="*/ 173 h 193"/>
              <a:gd name="T2" fmla="*/ 128 w 192"/>
              <a:gd name="T3" fmla="*/ 85 h 193"/>
              <a:gd name="T4" fmla="*/ 134 w 192"/>
              <a:gd name="T5" fmla="*/ 85 h 193"/>
              <a:gd name="T6" fmla="*/ 140 w 192"/>
              <a:gd name="T7" fmla="*/ 91 h 193"/>
              <a:gd name="T8" fmla="*/ 140 w 192"/>
              <a:gd name="T9" fmla="*/ 147 h 193"/>
              <a:gd name="T10" fmla="*/ 166 w 192"/>
              <a:gd name="T11" fmla="*/ 173 h 193"/>
              <a:gd name="T12" fmla="*/ 192 w 192"/>
              <a:gd name="T13" fmla="*/ 147 h 193"/>
              <a:gd name="T14" fmla="*/ 192 w 192"/>
              <a:gd name="T15" fmla="*/ 39 h 193"/>
              <a:gd name="T16" fmla="*/ 186 w 192"/>
              <a:gd name="T17" fmla="*/ 25 h 193"/>
              <a:gd name="T18" fmla="*/ 165 w 192"/>
              <a:gd name="T19" fmla="*/ 4 h 193"/>
              <a:gd name="T20" fmla="*/ 151 w 192"/>
              <a:gd name="T21" fmla="*/ 4 h 193"/>
              <a:gd name="T22" fmla="*/ 151 w 192"/>
              <a:gd name="T23" fmla="*/ 18 h 193"/>
              <a:gd name="T24" fmla="*/ 165 w 192"/>
              <a:gd name="T25" fmla="*/ 32 h 193"/>
              <a:gd name="T26" fmla="*/ 154 w 192"/>
              <a:gd name="T27" fmla="*/ 42 h 193"/>
              <a:gd name="T28" fmla="*/ 154 w 192"/>
              <a:gd name="T29" fmla="*/ 54 h 193"/>
              <a:gd name="T30" fmla="*/ 161 w 192"/>
              <a:gd name="T31" fmla="*/ 57 h 193"/>
              <a:gd name="T32" fmla="*/ 172 w 192"/>
              <a:gd name="T33" fmla="*/ 57 h 193"/>
              <a:gd name="T34" fmla="*/ 172 w 192"/>
              <a:gd name="T35" fmla="*/ 147 h 193"/>
              <a:gd name="T36" fmla="*/ 166 w 192"/>
              <a:gd name="T37" fmla="*/ 153 h 193"/>
              <a:gd name="T38" fmla="*/ 160 w 192"/>
              <a:gd name="T39" fmla="*/ 147 h 193"/>
              <a:gd name="T40" fmla="*/ 160 w 192"/>
              <a:gd name="T41" fmla="*/ 91 h 193"/>
              <a:gd name="T42" fmla="*/ 134 w 192"/>
              <a:gd name="T43" fmla="*/ 65 h 193"/>
              <a:gd name="T44" fmla="*/ 128 w 192"/>
              <a:gd name="T45" fmla="*/ 65 h 193"/>
              <a:gd name="T46" fmla="*/ 128 w 192"/>
              <a:gd name="T47" fmla="*/ 17 h 193"/>
              <a:gd name="T48" fmla="*/ 112 w 192"/>
              <a:gd name="T49" fmla="*/ 1 h 193"/>
              <a:gd name="T50" fmla="*/ 28 w 192"/>
              <a:gd name="T51" fmla="*/ 1 h 193"/>
              <a:gd name="T52" fmla="*/ 12 w 192"/>
              <a:gd name="T53" fmla="*/ 17 h 193"/>
              <a:gd name="T54" fmla="*/ 12 w 192"/>
              <a:gd name="T55" fmla="*/ 173 h 193"/>
              <a:gd name="T56" fmla="*/ 10 w 192"/>
              <a:gd name="T57" fmla="*/ 173 h 193"/>
              <a:gd name="T58" fmla="*/ 0 w 192"/>
              <a:gd name="T59" fmla="*/ 183 h 193"/>
              <a:gd name="T60" fmla="*/ 10 w 192"/>
              <a:gd name="T61" fmla="*/ 193 h 193"/>
              <a:gd name="T62" fmla="*/ 130 w 192"/>
              <a:gd name="T63" fmla="*/ 193 h 193"/>
              <a:gd name="T64" fmla="*/ 140 w 192"/>
              <a:gd name="T65" fmla="*/ 183 h 193"/>
              <a:gd name="T66" fmla="*/ 130 w 192"/>
              <a:gd name="T67" fmla="*/ 173 h 193"/>
              <a:gd name="T68" fmla="*/ 128 w 192"/>
              <a:gd name="T69" fmla="*/ 173 h 193"/>
              <a:gd name="T70" fmla="*/ 41 w 192"/>
              <a:gd name="T71" fmla="*/ 21 h 193"/>
              <a:gd name="T72" fmla="*/ 99 w 192"/>
              <a:gd name="T73" fmla="*/ 21 h 193"/>
              <a:gd name="T74" fmla="*/ 108 w 192"/>
              <a:gd name="T75" fmla="*/ 30 h 193"/>
              <a:gd name="T76" fmla="*/ 108 w 192"/>
              <a:gd name="T77" fmla="*/ 72 h 193"/>
              <a:gd name="T78" fmla="*/ 99 w 192"/>
              <a:gd name="T79" fmla="*/ 81 h 193"/>
              <a:gd name="T80" fmla="*/ 41 w 192"/>
              <a:gd name="T81" fmla="*/ 81 h 193"/>
              <a:gd name="T82" fmla="*/ 32 w 192"/>
              <a:gd name="T83" fmla="*/ 72 h 193"/>
              <a:gd name="T84" fmla="*/ 32 w 192"/>
              <a:gd name="T85" fmla="*/ 30 h 193"/>
              <a:gd name="T86" fmla="*/ 41 w 192"/>
              <a:gd name="T87" fmla="*/ 2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193">
                <a:moveTo>
                  <a:pt x="128" y="173"/>
                </a:moveTo>
                <a:cubicBezTo>
                  <a:pt x="128" y="85"/>
                  <a:pt x="128" y="85"/>
                  <a:pt x="128" y="85"/>
                </a:cubicBezTo>
                <a:cubicBezTo>
                  <a:pt x="134" y="85"/>
                  <a:pt x="134" y="85"/>
                  <a:pt x="134" y="85"/>
                </a:cubicBezTo>
                <a:cubicBezTo>
                  <a:pt x="137" y="85"/>
                  <a:pt x="140" y="88"/>
                  <a:pt x="140" y="91"/>
                </a:cubicBezTo>
                <a:cubicBezTo>
                  <a:pt x="140" y="147"/>
                  <a:pt x="140" y="147"/>
                  <a:pt x="140" y="147"/>
                </a:cubicBezTo>
                <a:cubicBezTo>
                  <a:pt x="140" y="161"/>
                  <a:pt x="152" y="173"/>
                  <a:pt x="166" y="173"/>
                </a:cubicBezTo>
                <a:cubicBezTo>
                  <a:pt x="180" y="173"/>
                  <a:pt x="192" y="161"/>
                  <a:pt x="192" y="147"/>
                </a:cubicBezTo>
                <a:cubicBezTo>
                  <a:pt x="192" y="39"/>
                  <a:pt x="192" y="39"/>
                  <a:pt x="192" y="39"/>
                </a:cubicBezTo>
                <a:cubicBezTo>
                  <a:pt x="192" y="34"/>
                  <a:pt x="190" y="29"/>
                  <a:pt x="186" y="25"/>
                </a:cubicBezTo>
                <a:cubicBezTo>
                  <a:pt x="165" y="4"/>
                  <a:pt x="165" y="4"/>
                  <a:pt x="165" y="4"/>
                </a:cubicBezTo>
                <a:cubicBezTo>
                  <a:pt x="161" y="0"/>
                  <a:pt x="155" y="0"/>
                  <a:pt x="151" y="4"/>
                </a:cubicBezTo>
                <a:cubicBezTo>
                  <a:pt x="147" y="8"/>
                  <a:pt x="147" y="14"/>
                  <a:pt x="151" y="18"/>
                </a:cubicBezTo>
                <a:cubicBezTo>
                  <a:pt x="165" y="32"/>
                  <a:pt x="165" y="32"/>
                  <a:pt x="165" y="32"/>
                </a:cubicBezTo>
                <a:cubicBezTo>
                  <a:pt x="154" y="42"/>
                  <a:pt x="154" y="42"/>
                  <a:pt x="154" y="42"/>
                </a:cubicBezTo>
                <a:cubicBezTo>
                  <a:pt x="151" y="46"/>
                  <a:pt x="151" y="51"/>
                  <a:pt x="154" y="54"/>
                </a:cubicBezTo>
                <a:cubicBezTo>
                  <a:pt x="156" y="56"/>
                  <a:pt x="158" y="57"/>
                  <a:pt x="161" y="57"/>
                </a:cubicBezTo>
                <a:cubicBezTo>
                  <a:pt x="172" y="57"/>
                  <a:pt x="172" y="57"/>
                  <a:pt x="172" y="57"/>
                </a:cubicBezTo>
                <a:cubicBezTo>
                  <a:pt x="172" y="147"/>
                  <a:pt x="172" y="147"/>
                  <a:pt x="172" y="147"/>
                </a:cubicBezTo>
                <a:cubicBezTo>
                  <a:pt x="172" y="150"/>
                  <a:pt x="169" y="153"/>
                  <a:pt x="166" y="153"/>
                </a:cubicBezTo>
                <a:cubicBezTo>
                  <a:pt x="163" y="153"/>
                  <a:pt x="160" y="150"/>
                  <a:pt x="160" y="147"/>
                </a:cubicBezTo>
                <a:cubicBezTo>
                  <a:pt x="160" y="91"/>
                  <a:pt x="160" y="91"/>
                  <a:pt x="160" y="91"/>
                </a:cubicBezTo>
                <a:cubicBezTo>
                  <a:pt x="160" y="77"/>
                  <a:pt x="148" y="65"/>
                  <a:pt x="134" y="65"/>
                </a:cubicBezTo>
                <a:cubicBezTo>
                  <a:pt x="128" y="65"/>
                  <a:pt x="128" y="65"/>
                  <a:pt x="128" y="65"/>
                </a:cubicBezTo>
                <a:cubicBezTo>
                  <a:pt x="128" y="17"/>
                  <a:pt x="128" y="17"/>
                  <a:pt x="128" y="17"/>
                </a:cubicBezTo>
                <a:cubicBezTo>
                  <a:pt x="128" y="8"/>
                  <a:pt x="121" y="1"/>
                  <a:pt x="112" y="1"/>
                </a:cubicBezTo>
                <a:cubicBezTo>
                  <a:pt x="28" y="1"/>
                  <a:pt x="28" y="1"/>
                  <a:pt x="28" y="1"/>
                </a:cubicBezTo>
                <a:cubicBezTo>
                  <a:pt x="19" y="1"/>
                  <a:pt x="12" y="8"/>
                  <a:pt x="12" y="17"/>
                </a:cubicBezTo>
                <a:cubicBezTo>
                  <a:pt x="12" y="173"/>
                  <a:pt x="12" y="173"/>
                  <a:pt x="12" y="173"/>
                </a:cubicBezTo>
                <a:cubicBezTo>
                  <a:pt x="10" y="173"/>
                  <a:pt x="10" y="173"/>
                  <a:pt x="10" y="173"/>
                </a:cubicBezTo>
                <a:cubicBezTo>
                  <a:pt x="4" y="173"/>
                  <a:pt x="0" y="177"/>
                  <a:pt x="0" y="183"/>
                </a:cubicBezTo>
                <a:cubicBezTo>
                  <a:pt x="0" y="189"/>
                  <a:pt x="4" y="193"/>
                  <a:pt x="10" y="193"/>
                </a:cubicBezTo>
                <a:cubicBezTo>
                  <a:pt x="130" y="193"/>
                  <a:pt x="130" y="193"/>
                  <a:pt x="130" y="193"/>
                </a:cubicBezTo>
                <a:cubicBezTo>
                  <a:pt x="136" y="193"/>
                  <a:pt x="140" y="189"/>
                  <a:pt x="140" y="183"/>
                </a:cubicBezTo>
                <a:cubicBezTo>
                  <a:pt x="140" y="177"/>
                  <a:pt x="136" y="173"/>
                  <a:pt x="130" y="173"/>
                </a:cubicBezTo>
                <a:lnTo>
                  <a:pt x="128" y="173"/>
                </a:lnTo>
                <a:close/>
                <a:moveTo>
                  <a:pt x="41" y="21"/>
                </a:moveTo>
                <a:cubicBezTo>
                  <a:pt x="99" y="21"/>
                  <a:pt x="99" y="21"/>
                  <a:pt x="99" y="21"/>
                </a:cubicBezTo>
                <a:cubicBezTo>
                  <a:pt x="104" y="21"/>
                  <a:pt x="108" y="25"/>
                  <a:pt x="108" y="30"/>
                </a:cubicBezTo>
                <a:cubicBezTo>
                  <a:pt x="108" y="72"/>
                  <a:pt x="108" y="72"/>
                  <a:pt x="108" y="72"/>
                </a:cubicBezTo>
                <a:cubicBezTo>
                  <a:pt x="108" y="77"/>
                  <a:pt x="104" y="81"/>
                  <a:pt x="99" y="81"/>
                </a:cubicBezTo>
                <a:cubicBezTo>
                  <a:pt x="41" y="81"/>
                  <a:pt x="41" y="81"/>
                  <a:pt x="41" y="81"/>
                </a:cubicBezTo>
                <a:cubicBezTo>
                  <a:pt x="36" y="81"/>
                  <a:pt x="32" y="77"/>
                  <a:pt x="32" y="72"/>
                </a:cubicBezTo>
                <a:cubicBezTo>
                  <a:pt x="32" y="30"/>
                  <a:pt x="32" y="30"/>
                  <a:pt x="32" y="30"/>
                </a:cubicBezTo>
                <a:cubicBezTo>
                  <a:pt x="32" y="25"/>
                  <a:pt x="36" y="21"/>
                  <a:pt x="41" y="21"/>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30" name="Freeform 28">
            <a:extLst>
              <a:ext uri="{FF2B5EF4-FFF2-40B4-BE49-F238E27FC236}">
                <a16:creationId xmlns:a16="http://schemas.microsoft.com/office/drawing/2014/main" id="{2D2F9E53-B12B-4CC9-83B9-032E7DE1D7FA}"/>
              </a:ext>
            </a:extLst>
          </p:cNvPr>
          <p:cNvSpPr>
            <a:spLocks noEditPoints="1"/>
          </p:cNvSpPr>
          <p:nvPr/>
        </p:nvSpPr>
        <p:spPr bwMode="auto">
          <a:xfrm>
            <a:off x="9389936" y="3409156"/>
            <a:ext cx="312738" cy="254000"/>
          </a:xfrm>
          <a:custGeom>
            <a:avLst/>
            <a:gdLst>
              <a:gd name="T0" fmla="*/ 112 w 192"/>
              <a:gd name="T1" fmla="*/ 0 h 156"/>
              <a:gd name="T2" fmla="*/ 100 w 192"/>
              <a:gd name="T3" fmla="*/ 0 h 156"/>
              <a:gd name="T4" fmla="*/ 40 w 192"/>
              <a:gd name="T5" fmla="*/ 55 h 156"/>
              <a:gd name="T6" fmla="*/ 8 w 192"/>
              <a:gd name="T7" fmla="*/ 108 h 156"/>
              <a:gd name="T8" fmla="*/ 8 w 192"/>
              <a:gd name="T9" fmla="*/ 108 h 156"/>
              <a:gd name="T10" fmla="*/ 0 w 192"/>
              <a:gd name="T11" fmla="*/ 118 h 156"/>
              <a:gd name="T12" fmla="*/ 10 w 192"/>
              <a:gd name="T13" fmla="*/ 128 h 156"/>
              <a:gd name="T14" fmla="*/ 24 w 192"/>
              <a:gd name="T15" fmla="*/ 128 h 156"/>
              <a:gd name="T16" fmla="*/ 54 w 192"/>
              <a:gd name="T17" fmla="*/ 156 h 156"/>
              <a:gd name="T18" fmla="*/ 84 w 192"/>
              <a:gd name="T19" fmla="*/ 128 h 156"/>
              <a:gd name="T20" fmla="*/ 112 w 192"/>
              <a:gd name="T21" fmla="*/ 128 h 156"/>
              <a:gd name="T22" fmla="*/ 142 w 192"/>
              <a:gd name="T23" fmla="*/ 156 h 156"/>
              <a:gd name="T24" fmla="*/ 172 w 192"/>
              <a:gd name="T25" fmla="*/ 126 h 156"/>
              <a:gd name="T26" fmla="*/ 172 w 192"/>
              <a:gd name="T27" fmla="*/ 123 h 156"/>
              <a:gd name="T28" fmla="*/ 192 w 192"/>
              <a:gd name="T29" fmla="*/ 88 h 156"/>
              <a:gd name="T30" fmla="*/ 192 w 192"/>
              <a:gd name="T31" fmla="*/ 61 h 156"/>
              <a:gd name="T32" fmla="*/ 183 w 192"/>
              <a:gd name="T33" fmla="*/ 52 h 156"/>
              <a:gd name="T34" fmla="*/ 171 w 192"/>
              <a:gd name="T35" fmla="*/ 52 h 156"/>
              <a:gd name="T36" fmla="*/ 112 w 192"/>
              <a:gd name="T37" fmla="*/ 0 h 156"/>
              <a:gd name="T38" fmla="*/ 96 w 192"/>
              <a:gd name="T39" fmla="*/ 20 h 156"/>
              <a:gd name="T40" fmla="*/ 96 w 192"/>
              <a:gd name="T41" fmla="*/ 60 h 156"/>
              <a:gd name="T42" fmla="*/ 60 w 192"/>
              <a:gd name="T43" fmla="*/ 60 h 156"/>
              <a:gd name="T44" fmla="*/ 96 w 192"/>
              <a:gd name="T45" fmla="*/ 20 h 156"/>
              <a:gd name="T46" fmla="*/ 116 w 192"/>
              <a:gd name="T47" fmla="*/ 60 h 156"/>
              <a:gd name="T48" fmla="*/ 116 w 192"/>
              <a:gd name="T49" fmla="*/ 20 h 156"/>
              <a:gd name="T50" fmla="*/ 152 w 192"/>
              <a:gd name="T51" fmla="*/ 60 h 156"/>
              <a:gd name="T52" fmla="*/ 116 w 192"/>
              <a:gd name="T53" fmla="*/ 60 h 156"/>
              <a:gd name="T54" fmla="*/ 64 w 192"/>
              <a:gd name="T55" fmla="*/ 126 h 156"/>
              <a:gd name="T56" fmla="*/ 54 w 192"/>
              <a:gd name="T57" fmla="*/ 136 h 156"/>
              <a:gd name="T58" fmla="*/ 44 w 192"/>
              <a:gd name="T59" fmla="*/ 126 h 156"/>
              <a:gd name="T60" fmla="*/ 54 w 192"/>
              <a:gd name="T61" fmla="*/ 116 h 156"/>
              <a:gd name="T62" fmla="*/ 64 w 192"/>
              <a:gd name="T63" fmla="*/ 126 h 156"/>
              <a:gd name="T64" fmla="*/ 152 w 192"/>
              <a:gd name="T65" fmla="*/ 126 h 156"/>
              <a:gd name="T66" fmla="*/ 142 w 192"/>
              <a:gd name="T67" fmla="*/ 136 h 156"/>
              <a:gd name="T68" fmla="*/ 132 w 192"/>
              <a:gd name="T69" fmla="*/ 126 h 156"/>
              <a:gd name="T70" fmla="*/ 142 w 192"/>
              <a:gd name="T71" fmla="*/ 116 h 156"/>
              <a:gd name="T72" fmla="*/ 152 w 192"/>
              <a:gd name="T73"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6">
                <a:moveTo>
                  <a:pt x="112" y="0"/>
                </a:moveTo>
                <a:cubicBezTo>
                  <a:pt x="100" y="0"/>
                  <a:pt x="100" y="0"/>
                  <a:pt x="100" y="0"/>
                </a:cubicBezTo>
                <a:cubicBezTo>
                  <a:pt x="69" y="0"/>
                  <a:pt x="43" y="24"/>
                  <a:pt x="40" y="55"/>
                </a:cubicBezTo>
                <a:cubicBezTo>
                  <a:pt x="21" y="65"/>
                  <a:pt x="8" y="85"/>
                  <a:pt x="8" y="108"/>
                </a:cubicBezTo>
                <a:cubicBezTo>
                  <a:pt x="8" y="108"/>
                  <a:pt x="8" y="108"/>
                  <a:pt x="8" y="108"/>
                </a:cubicBezTo>
                <a:cubicBezTo>
                  <a:pt x="3" y="109"/>
                  <a:pt x="0" y="113"/>
                  <a:pt x="0" y="118"/>
                </a:cubicBezTo>
                <a:cubicBezTo>
                  <a:pt x="0" y="124"/>
                  <a:pt x="4" y="128"/>
                  <a:pt x="10" y="128"/>
                </a:cubicBezTo>
                <a:cubicBezTo>
                  <a:pt x="24" y="128"/>
                  <a:pt x="24" y="128"/>
                  <a:pt x="24" y="128"/>
                </a:cubicBezTo>
                <a:cubicBezTo>
                  <a:pt x="25" y="144"/>
                  <a:pt x="38" y="156"/>
                  <a:pt x="54" y="156"/>
                </a:cubicBezTo>
                <a:cubicBezTo>
                  <a:pt x="70" y="156"/>
                  <a:pt x="83" y="144"/>
                  <a:pt x="84" y="128"/>
                </a:cubicBezTo>
                <a:cubicBezTo>
                  <a:pt x="112" y="128"/>
                  <a:pt x="112" y="128"/>
                  <a:pt x="112" y="128"/>
                </a:cubicBezTo>
                <a:cubicBezTo>
                  <a:pt x="113" y="144"/>
                  <a:pt x="126" y="156"/>
                  <a:pt x="142" y="156"/>
                </a:cubicBezTo>
                <a:cubicBezTo>
                  <a:pt x="159" y="156"/>
                  <a:pt x="172" y="143"/>
                  <a:pt x="172" y="126"/>
                </a:cubicBezTo>
                <a:cubicBezTo>
                  <a:pt x="172" y="125"/>
                  <a:pt x="172" y="124"/>
                  <a:pt x="172" y="123"/>
                </a:cubicBezTo>
                <a:cubicBezTo>
                  <a:pt x="184" y="116"/>
                  <a:pt x="192" y="103"/>
                  <a:pt x="192" y="88"/>
                </a:cubicBezTo>
                <a:cubicBezTo>
                  <a:pt x="192" y="61"/>
                  <a:pt x="192" y="61"/>
                  <a:pt x="192" y="61"/>
                </a:cubicBezTo>
                <a:cubicBezTo>
                  <a:pt x="192" y="56"/>
                  <a:pt x="188" y="52"/>
                  <a:pt x="183" y="52"/>
                </a:cubicBezTo>
                <a:cubicBezTo>
                  <a:pt x="171" y="52"/>
                  <a:pt x="171" y="52"/>
                  <a:pt x="171" y="52"/>
                </a:cubicBezTo>
                <a:cubicBezTo>
                  <a:pt x="168" y="23"/>
                  <a:pt x="142" y="0"/>
                  <a:pt x="112" y="0"/>
                </a:cubicBezTo>
                <a:close/>
                <a:moveTo>
                  <a:pt x="96" y="20"/>
                </a:moveTo>
                <a:cubicBezTo>
                  <a:pt x="96" y="60"/>
                  <a:pt x="96" y="60"/>
                  <a:pt x="96" y="60"/>
                </a:cubicBezTo>
                <a:cubicBezTo>
                  <a:pt x="60" y="60"/>
                  <a:pt x="60" y="60"/>
                  <a:pt x="60" y="60"/>
                </a:cubicBezTo>
                <a:cubicBezTo>
                  <a:pt x="60" y="39"/>
                  <a:pt x="76" y="22"/>
                  <a:pt x="96" y="20"/>
                </a:cubicBezTo>
                <a:close/>
                <a:moveTo>
                  <a:pt x="116" y="60"/>
                </a:moveTo>
                <a:cubicBezTo>
                  <a:pt x="116" y="20"/>
                  <a:pt x="116" y="20"/>
                  <a:pt x="116" y="20"/>
                </a:cubicBezTo>
                <a:cubicBezTo>
                  <a:pt x="136" y="22"/>
                  <a:pt x="152" y="39"/>
                  <a:pt x="152" y="60"/>
                </a:cubicBezTo>
                <a:lnTo>
                  <a:pt x="116" y="60"/>
                </a:lnTo>
                <a:close/>
                <a:moveTo>
                  <a:pt x="64" y="126"/>
                </a:moveTo>
                <a:cubicBezTo>
                  <a:pt x="64" y="132"/>
                  <a:pt x="60" y="136"/>
                  <a:pt x="54" y="136"/>
                </a:cubicBezTo>
                <a:cubicBezTo>
                  <a:pt x="48" y="136"/>
                  <a:pt x="44" y="132"/>
                  <a:pt x="44" y="126"/>
                </a:cubicBezTo>
                <a:cubicBezTo>
                  <a:pt x="44" y="120"/>
                  <a:pt x="48" y="116"/>
                  <a:pt x="54" y="116"/>
                </a:cubicBezTo>
                <a:cubicBezTo>
                  <a:pt x="60" y="116"/>
                  <a:pt x="64" y="120"/>
                  <a:pt x="64" y="126"/>
                </a:cubicBezTo>
                <a:close/>
                <a:moveTo>
                  <a:pt x="152" y="126"/>
                </a:moveTo>
                <a:cubicBezTo>
                  <a:pt x="152" y="132"/>
                  <a:pt x="148" y="136"/>
                  <a:pt x="142" y="136"/>
                </a:cubicBezTo>
                <a:cubicBezTo>
                  <a:pt x="136" y="136"/>
                  <a:pt x="132" y="132"/>
                  <a:pt x="132" y="126"/>
                </a:cubicBezTo>
                <a:cubicBezTo>
                  <a:pt x="132" y="120"/>
                  <a:pt x="136" y="116"/>
                  <a:pt x="142" y="116"/>
                </a:cubicBezTo>
                <a:cubicBezTo>
                  <a:pt x="148" y="116"/>
                  <a:pt x="152" y="120"/>
                  <a:pt x="152" y="12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35" name="Freeform 29">
            <a:extLst>
              <a:ext uri="{FF2B5EF4-FFF2-40B4-BE49-F238E27FC236}">
                <a16:creationId xmlns:a16="http://schemas.microsoft.com/office/drawing/2014/main" id="{7DA4B9B3-54D2-4C9C-81B2-7985F4FD06DA}"/>
              </a:ext>
            </a:extLst>
          </p:cNvPr>
          <p:cNvSpPr>
            <a:spLocks noEditPoints="1"/>
          </p:cNvSpPr>
          <p:nvPr/>
        </p:nvSpPr>
        <p:spPr bwMode="auto">
          <a:xfrm>
            <a:off x="8688261" y="3409156"/>
            <a:ext cx="311150" cy="260350"/>
          </a:xfrm>
          <a:custGeom>
            <a:avLst/>
            <a:gdLst>
              <a:gd name="T0" fmla="*/ 176 w 192"/>
              <a:gd name="T1" fmla="*/ 132 h 160"/>
              <a:gd name="T2" fmla="*/ 192 w 192"/>
              <a:gd name="T3" fmla="*/ 116 h 160"/>
              <a:gd name="T4" fmla="*/ 192 w 192"/>
              <a:gd name="T5" fmla="*/ 16 h 160"/>
              <a:gd name="T6" fmla="*/ 176 w 192"/>
              <a:gd name="T7" fmla="*/ 0 h 160"/>
              <a:gd name="T8" fmla="*/ 88 w 192"/>
              <a:gd name="T9" fmla="*/ 0 h 160"/>
              <a:gd name="T10" fmla="*/ 72 w 192"/>
              <a:gd name="T11" fmla="*/ 16 h 160"/>
              <a:gd name="T12" fmla="*/ 72 w 192"/>
              <a:gd name="T13" fmla="*/ 32 h 160"/>
              <a:gd name="T14" fmla="*/ 48 w 192"/>
              <a:gd name="T15" fmla="*/ 32 h 160"/>
              <a:gd name="T16" fmla="*/ 34 w 192"/>
              <a:gd name="T17" fmla="*/ 38 h 160"/>
              <a:gd name="T18" fmla="*/ 14 w 192"/>
              <a:gd name="T19" fmla="*/ 58 h 160"/>
              <a:gd name="T20" fmla="*/ 8 w 192"/>
              <a:gd name="T21" fmla="*/ 72 h 160"/>
              <a:gd name="T22" fmla="*/ 8 w 192"/>
              <a:gd name="T23" fmla="*/ 112 h 160"/>
              <a:gd name="T24" fmla="*/ 0 w 192"/>
              <a:gd name="T25" fmla="*/ 122 h 160"/>
              <a:gd name="T26" fmla="*/ 10 w 192"/>
              <a:gd name="T27" fmla="*/ 132 h 160"/>
              <a:gd name="T28" fmla="*/ 24 w 192"/>
              <a:gd name="T29" fmla="*/ 132 h 160"/>
              <a:gd name="T30" fmla="*/ 54 w 192"/>
              <a:gd name="T31" fmla="*/ 160 h 160"/>
              <a:gd name="T32" fmla="*/ 84 w 192"/>
              <a:gd name="T33" fmla="*/ 132 h 160"/>
              <a:gd name="T34" fmla="*/ 112 w 192"/>
              <a:gd name="T35" fmla="*/ 132 h 160"/>
              <a:gd name="T36" fmla="*/ 142 w 192"/>
              <a:gd name="T37" fmla="*/ 160 h 160"/>
              <a:gd name="T38" fmla="*/ 172 w 192"/>
              <a:gd name="T39" fmla="*/ 132 h 160"/>
              <a:gd name="T40" fmla="*/ 176 w 192"/>
              <a:gd name="T41" fmla="*/ 132 h 160"/>
              <a:gd name="T42" fmla="*/ 64 w 192"/>
              <a:gd name="T43" fmla="*/ 130 h 160"/>
              <a:gd name="T44" fmla="*/ 54 w 192"/>
              <a:gd name="T45" fmla="*/ 140 h 160"/>
              <a:gd name="T46" fmla="*/ 44 w 192"/>
              <a:gd name="T47" fmla="*/ 130 h 160"/>
              <a:gd name="T48" fmla="*/ 54 w 192"/>
              <a:gd name="T49" fmla="*/ 120 h 160"/>
              <a:gd name="T50" fmla="*/ 64 w 192"/>
              <a:gd name="T51" fmla="*/ 130 h 160"/>
              <a:gd name="T52" fmla="*/ 152 w 192"/>
              <a:gd name="T53" fmla="*/ 130 h 160"/>
              <a:gd name="T54" fmla="*/ 142 w 192"/>
              <a:gd name="T55" fmla="*/ 140 h 160"/>
              <a:gd name="T56" fmla="*/ 132 w 192"/>
              <a:gd name="T57" fmla="*/ 130 h 160"/>
              <a:gd name="T58" fmla="*/ 142 w 192"/>
              <a:gd name="T59" fmla="*/ 120 h 160"/>
              <a:gd name="T60" fmla="*/ 152 w 192"/>
              <a:gd name="T61" fmla="*/ 130 h 160"/>
              <a:gd name="T62" fmla="*/ 28 w 192"/>
              <a:gd name="T63" fmla="*/ 84 h 160"/>
              <a:gd name="T64" fmla="*/ 28 w 192"/>
              <a:gd name="T65" fmla="*/ 74 h 160"/>
              <a:gd name="T66" fmla="*/ 33 w 192"/>
              <a:gd name="T67" fmla="*/ 65 h 160"/>
              <a:gd name="T68" fmla="*/ 41 w 192"/>
              <a:gd name="T69" fmla="*/ 56 h 160"/>
              <a:gd name="T70" fmla="*/ 50 w 192"/>
              <a:gd name="T71" fmla="*/ 52 h 160"/>
              <a:gd name="T72" fmla="*/ 72 w 192"/>
              <a:gd name="T73" fmla="*/ 52 h 160"/>
              <a:gd name="T74" fmla="*/ 72 w 192"/>
              <a:gd name="T75" fmla="*/ 84 h 160"/>
              <a:gd name="T76" fmla="*/ 28 w 192"/>
              <a:gd name="T77" fmla="*/ 8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76" y="132"/>
                </a:moveTo>
                <a:cubicBezTo>
                  <a:pt x="185" y="132"/>
                  <a:pt x="192" y="125"/>
                  <a:pt x="192" y="116"/>
                </a:cubicBezTo>
                <a:cubicBezTo>
                  <a:pt x="192" y="16"/>
                  <a:pt x="192" y="16"/>
                  <a:pt x="192" y="16"/>
                </a:cubicBezTo>
                <a:cubicBezTo>
                  <a:pt x="192" y="7"/>
                  <a:pt x="185" y="0"/>
                  <a:pt x="176" y="0"/>
                </a:cubicBezTo>
                <a:cubicBezTo>
                  <a:pt x="88" y="0"/>
                  <a:pt x="88" y="0"/>
                  <a:pt x="88" y="0"/>
                </a:cubicBezTo>
                <a:cubicBezTo>
                  <a:pt x="79" y="0"/>
                  <a:pt x="72" y="7"/>
                  <a:pt x="72" y="16"/>
                </a:cubicBezTo>
                <a:cubicBezTo>
                  <a:pt x="72" y="32"/>
                  <a:pt x="72" y="32"/>
                  <a:pt x="72" y="32"/>
                </a:cubicBezTo>
                <a:cubicBezTo>
                  <a:pt x="48" y="32"/>
                  <a:pt x="48" y="32"/>
                  <a:pt x="48" y="32"/>
                </a:cubicBezTo>
                <a:cubicBezTo>
                  <a:pt x="42" y="32"/>
                  <a:pt x="38" y="34"/>
                  <a:pt x="34" y="38"/>
                </a:cubicBezTo>
                <a:cubicBezTo>
                  <a:pt x="14" y="58"/>
                  <a:pt x="14" y="58"/>
                  <a:pt x="14" y="58"/>
                </a:cubicBezTo>
                <a:cubicBezTo>
                  <a:pt x="10" y="61"/>
                  <a:pt x="8" y="66"/>
                  <a:pt x="8" y="72"/>
                </a:cubicBezTo>
                <a:cubicBezTo>
                  <a:pt x="8" y="112"/>
                  <a:pt x="8" y="112"/>
                  <a:pt x="8" y="112"/>
                </a:cubicBezTo>
                <a:cubicBezTo>
                  <a:pt x="3" y="113"/>
                  <a:pt x="0" y="117"/>
                  <a:pt x="0" y="122"/>
                </a:cubicBezTo>
                <a:cubicBezTo>
                  <a:pt x="0" y="128"/>
                  <a:pt x="4" y="132"/>
                  <a:pt x="10" y="132"/>
                </a:cubicBezTo>
                <a:cubicBezTo>
                  <a:pt x="24" y="132"/>
                  <a:pt x="24" y="132"/>
                  <a:pt x="24" y="132"/>
                </a:cubicBezTo>
                <a:cubicBezTo>
                  <a:pt x="25" y="148"/>
                  <a:pt x="38" y="160"/>
                  <a:pt x="54" y="160"/>
                </a:cubicBezTo>
                <a:cubicBezTo>
                  <a:pt x="70" y="160"/>
                  <a:pt x="83" y="148"/>
                  <a:pt x="84" y="132"/>
                </a:cubicBezTo>
                <a:cubicBezTo>
                  <a:pt x="112" y="132"/>
                  <a:pt x="112" y="132"/>
                  <a:pt x="112" y="132"/>
                </a:cubicBezTo>
                <a:cubicBezTo>
                  <a:pt x="113" y="148"/>
                  <a:pt x="126" y="160"/>
                  <a:pt x="142" y="160"/>
                </a:cubicBezTo>
                <a:cubicBezTo>
                  <a:pt x="158" y="160"/>
                  <a:pt x="171" y="148"/>
                  <a:pt x="172" y="132"/>
                </a:cubicBezTo>
                <a:lnTo>
                  <a:pt x="176" y="132"/>
                </a:lnTo>
                <a:close/>
                <a:moveTo>
                  <a:pt x="64" y="130"/>
                </a:moveTo>
                <a:cubicBezTo>
                  <a:pt x="64" y="136"/>
                  <a:pt x="60" y="140"/>
                  <a:pt x="54" y="140"/>
                </a:cubicBezTo>
                <a:cubicBezTo>
                  <a:pt x="48" y="140"/>
                  <a:pt x="44" y="136"/>
                  <a:pt x="44" y="130"/>
                </a:cubicBezTo>
                <a:cubicBezTo>
                  <a:pt x="44" y="124"/>
                  <a:pt x="48" y="120"/>
                  <a:pt x="54" y="120"/>
                </a:cubicBezTo>
                <a:cubicBezTo>
                  <a:pt x="60" y="120"/>
                  <a:pt x="64" y="124"/>
                  <a:pt x="64" y="130"/>
                </a:cubicBezTo>
                <a:close/>
                <a:moveTo>
                  <a:pt x="152" y="130"/>
                </a:moveTo>
                <a:cubicBezTo>
                  <a:pt x="152" y="136"/>
                  <a:pt x="148" y="140"/>
                  <a:pt x="142" y="140"/>
                </a:cubicBezTo>
                <a:cubicBezTo>
                  <a:pt x="136" y="140"/>
                  <a:pt x="132" y="136"/>
                  <a:pt x="132" y="130"/>
                </a:cubicBezTo>
                <a:cubicBezTo>
                  <a:pt x="132" y="124"/>
                  <a:pt x="136" y="120"/>
                  <a:pt x="142" y="120"/>
                </a:cubicBezTo>
                <a:cubicBezTo>
                  <a:pt x="148" y="120"/>
                  <a:pt x="152" y="124"/>
                  <a:pt x="152" y="130"/>
                </a:cubicBezTo>
                <a:close/>
                <a:moveTo>
                  <a:pt x="28" y="84"/>
                </a:moveTo>
                <a:cubicBezTo>
                  <a:pt x="28" y="74"/>
                  <a:pt x="28" y="74"/>
                  <a:pt x="28" y="74"/>
                </a:cubicBezTo>
                <a:cubicBezTo>
                  <a:pt x="28" y="70"/>
                  <a:pt x="30" y="68"/>
                  <a:pt x="33" y="65"/>
                </a:cubicBezTo>
                <a:cubicBezTo>
                  <a:pt x="41" y="56"/>
                  <a:pt x="41" y="56"/>
                  <a:pt x="41" y="56"/>
                </a:cubicBezTo>
                <a:cubicBezTo>
                  <a:pt x="44" y="54"/>
                  <a:pt x="46" y="52"/>
                  <a:pt x="50" y="52"/>
                </a:cubicBezTo>
                <a:cubicBezTo>
                  <a:pt x="72" y="52"/>
                  <a:pt x="72" y="52"/>
                  <a:pt x="72" y="52"/>
                </a:cubicBezTo>
                <a:cubicBezTo>
                  <a:pt x="72" y="84"/>
                  <a:pt x="72" y="84"/>
                  <a:pt x="72" y="84"/>
                </a:cubicBezTo>
                <a:lnTo>
                  <a:pt x="28" y="84"/>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36" name="Freeform 30">
            <a:extLst>
              <a:ext uri="{FF2B5EF4-FFF2-40B4-BE49-F238E27FC236}">
                <a16:creationId xmlns:a16="http://schemas.microsoft.com/office/drawing/2014/main" id="{13EB3073-81D5-4DEA-A408-C1D8852B3C0F}"/>
              </a:ext>
            </a:extLst>
          </p:cNvPr>
          <p:cNvSpPr>
            <a:spLocks/>
          </p:cNvSpPr>
          <p:nvPr/>
        </p:nvSpPr>
        <p:spPr bwMode="auto">
          <a:xfrm>
            <a:off x="7984999" y="3382168"/>
            <a:ext cx="304800" cy="312737"/>
          </a:xfrm>
          <a:custGeom>
            <a:avLst/>
            <a:gdLst>
              <a:gd name="T0" fmla="*/ 84 w 188"/>
              <a:gd name="T1" fmla="*/ 10 h 192"/>
              <a:gd name="T2" fmla="*/ 84 w 188"/>
              <a:gd name="T3" fmla="*/ 17 h 192"/>
              <a:gd name="T4" fmla="*/ 0 w 188"/>
              <a:gd name="T5" fmla="*/ 100 h 192"/>
              <a:gd name="T6" fmla="*/ 0 w 188"/>
              <a:gd name="T7" fmla="*/ 100 h 192"/>
              <a:gd name="T8" fmla="*/ 8 w 188"/>
              <a:gd name="T9" fmla="*/ 108 h 192"/>
              <a:gd name="T10" fmla="*/ 84 w 188"/>
              <a:gd name="T11" fmla="*/ 108 h 192"/>
              <a:gd name="T12" fmla="*/ 84 w 188"/>
              <a:gd name="T13" fmla="*/ 162 h 192"/>
              <a:gd name="T14" fmla="*/ 114 w 188"/>
              <a:gd name="T15" fmla="*/ 192 h 192"/>
              <a:gd name="T16" fmla="*/ 144 w 188"/>
              <a:gd name="T17" fmla="*/ 162 h 192"/>
              <a:gd name="T18" fmla="*/ 134 w 188"/>
              <a:gd name="T19" fmla="*/ 152 h 192"/>
              <a:gd name="T20" fmla="*/ 124 w 188"/>
              <a:gd name="T21" fmla="*/ 162 h 192"/>
              <a:gd name="T22" fmla="*/ 114 w 188"/>
              <a:gd name="T23" fmla="*/ 172 h 192"/>
              <a:gd name="T24" fmla="*/ 104 w 188"/>
              <a:gd name="T25" fmla="*/ 162 h 192"/>
              <a:gd name="T26" fmla="*/ 104 w 188"/>
              <a:gd name="T27" fmla="*/ 108 h 192"/>
              <a:gd name="T28" fmla="*/ 180 w 188"/>
              <a:gd name="T29" fmla="*/ 108 h 192"/>
              <a:gd name="T30" fmla="*/ 188 w 188"/>
              <a:gd name="T31" fmla="*/ 100 h 192"/>
              <a:gd name="T32" fmla="*/ 188 w 188"/>
              <a:gd name="T33" fmla="*/ 100 h 192"/>
              <a:gd name="T34" fmla="*/ 104 w 188"/>
              <a:gd name="T35" fmla="*/ 17 h 192"/>
              <a:gd name="T36" fmla="*/ 104 w 188"/>
              <a:gd name="T37" fmla="*/ 10 h 192"/>
              <a:gd name="T38" fmla="*/ 94 w 188"/>
              <a:gd name="T39" fmla="*/ 0 h 192"/>
              <a:gd name="T40" fmla="*/ 84 w 188"/>
              <a:gd name="T41" fmla="*/ 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192">
                <a:moveTo>
                  <a:pt x="84" y="10"/>
                </a:moveTo>
                <a:cubicBezTo>
                  <a:pt x="84" y="17"/>
                  <a:pt x="84" y="17"/>
                  <a:pt x="84" y="17"/>
                </a:cubicBezTo>
                <a:cubicBezTo>
                  <a:pt x="40" y="21"/>
                  <a:pt x="5" y="56"/>
                  <a:pt x="0" y="100"/>
                </a:cubicBezTo>
                <a:cubicBezTo>
                  <a:pt x="0" y="100"/>
                  <a:pt x="0" y="100"/>
                  <a:pt x="0" y="100"/>
                </a:cubicBezTo>
                <a:cubicBezTo>
                  <a:pt x="0" y="104"/>
                  <a:pt x="4" y="108"/>
                  <a:pt x="8" y="108"/>
                </a:cubicBezTo>
                <a:cubicBezTo>
                  <a:pt x="84" y="108"/>
                  <a:pt x="84" y="108"/>
                  <a:pt x="84" y="108"/>
                </a:cubicBezTo>
                <a:cubicBezTo>
                  <a:pt x="84" y="162"/>
                  <a:pt x="84" y="162"/>
                  <a:pt x="84" y="162"/>
                </a:cubicBezTo>
                <a:cubicBezTo>
                  <a:pt x="84" y="179"/>
                  <a:pt x="97" y="192"/>
                  <a:pt x="114" y="192"/>
                </a:cubicBezTo>
                <a:cubicBezTo>
                  <a:pt x="131" y="192"/>
                  <a:pt x="144" y="179"/>
                  <a:pt x="144" y="162"/>
                </a:cubicBezTo>
                <a:cubicBezTo>
                  <a:pt x="144" y="156"/>
                  <a:pt x="140" y="152"/>
                  <a:pt x="134" y="152"/>
                </a:cubicBezTo>
                <a:cubicBezTo>
                  <a:pt x="128" y="152"/>
                  <a:pt x="124" y="156"/>
                  <a:pt x="124" y="162"/>
                </a:cubicBezTo>
                <a:cubicBezTo>
                  <a:pt x="124" y="168"/>
                  <a:pt x="120" y="172"/>
                  <a:pt x="114" y="172"/>
                </a:cubicBezTo>
                <a:cubicBezTo>
                  <a:pt x="108" y="172"/>
                  <a:pt x="104" y="168"/>
                  <a:pt x="104" y="162"/>
                </a:cubicBezTo>
                <a:cubicBezTo>
                  <a:pt x="104" y="108"/>
                  <a:pt x="104" y="108"/>
                  <a:pt x="104" y="108"/>
                </a:cubicBezTo>
                <a:cubicBezTo>
                  <a:pt x="180" y="108"/>
                  <a:pt x="180" y="108"/>
                  <a:pt x="180" y="108"/>
                </a:cubicBezTo>
                <a:cubicBezTo>
                  <a:pt x="184" y="108"/>
                  <a:pt x="188" y="105"/>
                  <a:pt x="188" y="100"/>
                </a:cubicBezTo>
                <a:cubicBezTo>
                  <a:pt x="188" y="100"/>
                  <a:pt x="188" y="100"/>
                  <a:pt x="188" y="100"/>
                </a:cubicBezTo>
                <a:cubicBezTo>
                  <a:pt x="183" y="56"/>
                  <a:pt x="148" y="21"/>
                  <a:pt x="104" y="17"/>
                </a:cubicBezTo>
                <a:cubicBezTo>
                  <a:pt x="104" y="10"/>
                  <a:pt x="104" y="10"/>
                  <a:pt x="104" y="10"/>
                </a:cubicBezTo>
                <a:cubicBezTo>
                  <a:pt x="104" y="4"/>
                  <a:pt x="100" y="0"/>
                  <a:pt x="94" y="0"/>
                </a:cubicBezTo>
                <a:cubicBezTo>
                  <a:pt x="88" y="0"/>
                  <a:pt x="84" y="4"/>
                  <a:pt x="84" y="1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37" name="Freeform 31">
            <a:extLst>
              <a:ext uri="{FF2B5EF4-FFF2-40B4-BE49-F238E27FC236}">
                <a16:creationId xmlns:a16="http://schemas.microsoft.com/office/drawing/2014/main" id="{B092CC29-CE85-453F-9CC9-05A0A3788D3A}"/>
              </a:ext>
            </a:extLst>
          </p:cNvPr>
          <p:cNvSpPr>
            <a:spLocks noEditPoints="1"/>
          </p:cNvSpPr>
          <p:nvPr/>
        </p:nvSpPr>
        <p:spPr bwMode="auto">
          <a:xfrm>
            <a:off x="7334124" y="3382168"/>
            <a:ext cx="201613" cy="312737"/>
          </a:xfrm>
          <a:custGeom>
            <a:avLst/>
            <a:gdLst>
              <a:gd name="T0" fmla="*/ 0 w 124"/>
              <a:gd name="T1" fmla="*/ 131 h 192"/>
              <a:gd name="T2" fmla="*/ 62 w 124"/>
              <a:gd name="T3" fmla="*/ 192 h 192"/>
              <a:gd name="T4" fmla="*/ 124 w 124"/>
              <a:gd name="T5" fmla="*/ 131 h 192"/>
              <a:gd name="T6" fmla="*/ 72 w 124"/>
              <a:gd name="T7" fmla="*/ 12 h 192"/>
              <a:gd name="T8" fmla="*/ 72 w 124"/>
              <a:gd name="T9" fmla="*/ 10 h 192"/>
              <a:gd name="T10" fmla="*/ 62 w 124"/>
              <a:gd name="T11" fmla="*/ 0 h 192"/>
              <a:gd name="T12" fmla="*/ 52 w 124"/>
              <a:gd name="T13" fmla="*/ 10 h 192"/>
              <a:gd name="T14" fmla="*/ 52 w 124"/>
              <a:gd name="T15" fmla="*/ 12 h 192"/>
              <a:gd name="T16" fmla="*/ 0 w 124"/>
              <a:gd name="T17" fmla="*/ 131 h 192"/>
              <a:gd name="T18" fmla="*/ 71 w 124"/>
              <a:gd name="T19" fmla="*/ 156 h 192"/>
              <a:gd name="T20" fmla="*/ 88 w 124"/>
              <a:gd name="T21" fmla="*/ 139 h 192"/>
              <a:gd name="T22" fmla="*/ 96 w 124"/>
              <a:gd name="T23" fmla="*/ 132 h 192"/>
              <a:gd name="T24" fmla="*/ 104 w 124"/>
              <a:gd name="T25" fmla="*/ 140 h 192"/>
              <a:gd name="T26" fmla="*/ 93 w 124"/>
              <a:gd name="T27" fmla="*/ 161 h 192"/>
              <a:gd name="T28" fmla="*/ 72 w 124"/>
              <a:gd name="T29" fmla="*/ 172 h 192"/>
              <a:gd name="T30" fmla="*/ 64 w 124"/>
              <a:gd name="T31" fmla="*/ 164 h 192"/>
              <a:gd name="T32" fmla="*/ 71 w 124"/>
              <a:gd name="T33" fmla="*/ 15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192">
                <a:moveTo>
                  <a:pt x="0" y="131"/>
                </a:moveTo>
                <a:cubicBezTo>
                  <a:pt x="0" y="165"/>
                  <a:pt x="28" y="192"/>
                  <a:pt x="62" y="192"/>
                </a:cubicBezTo>
                <a:cubicBezTo>
                  <a:pt x="96" y="192"/>
                  <a:pt x="124" y="165"/>
                  <a:pt x="124" y="131"/>
                </a:cubicBezTo>
                <a:cubicBezTo>
                  <a:pt x="124" y="88"/>
                  <a:pt x="76" y="60"/>
                  <a:pt x="72" y="12"/>
                </a:cubicBezTo>
                <a:cubicBezTo>
                  <a:pt x="72" y="10"/>
                  <a:pt x="72" y="10"/>
                  <a:pt x="72" y="10"/>
                </a:cubicBezTo>
                <a:cubicBezTo>
                  <a:pt x="72" y="4"/>
                  <a:pt x="68" y="0"/>
                  <a:pt x="62" y="0"/>
                </a:cubicBezTo>
                <a:cubicBezTo>
                  <a:pt x="56" y="0"/>
                  <a:pt x="52" y="4"/>
                  <a:pt x="52" y="10"/>
                </a:cubicBezTo>
                <a:cubicBezTo>
                  <a:pt x="52" y="12"/>
                  <a:pt x="52" y="12"/>
                  <a:pt x="52" y="12"/>
                </a:cubicBezTo>
                <a:cubicBezTo>
                  <a:pt x="48" y="60"/>
                  <a:pt x="0" y="88"/>
                  <a:pt x="0" y="131"/>
                </a:cubicBezTo>
                <a:close/>
                <a:moveTo>
                  <a:pt x="71" y="156"/>
                </a:moveTo>
                <a:cubicBezTo>
                  <a:pt x="79" y="154"/>
                  <a:pt x="86" y="147"/>
                  <a:pt x="88" y="139"/>
                </a:cubicBezTo>
                <a:cubicBezTo>
                  <a:pt x="89" y="135"/>
                  <a:pt x="92" y="132"/>
                  <a:pt x="96" y="132"/>
                </a:cubicBezTo>
                <a:cubicBezTo>
                  <a:pt x="100" y="132"/>
                  <a:pt x="104" y="136"/>
                  <a:pt x="104" y="140"/>
                </a:cubicBezTo>
                <a:cubicBezTo>
                  <a:pt x="104" y="146"/>
                  <a:pt x="99" y="155"/>
                  <a:pt x="93" y="161"/>
                </a:cubicBezTo>
                <a:cubicBezTo>
                  <a:pt x="86" y="167"/>
                  <a:pt x="78" y="172"/>
                  <a:pt x="72" y="172"/>
                </a:cubicBezTo>
                <a:cubicBezTo>
                  <a:pt x="68" y="172"/>
                  <a:pt x="64" y="168"/>
                  <a:pt x="64" y="164"/>
                </a:cubicBezTo>
                <a:cubicBezTo>
                  <a:pt x="64" y="160"/>
                  <a:pt x="67" y="157"/>
                  <a:pt x="71" y="15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38" name="Freeform 32">
            <a:extLst>
              <a:ext uri="{FF2B5EF4-FFF2-40B4-BE49-F238E27FC236}">
                <a16:creationId xmlns:a16="http://schemas.microsoft.com/office/drawing/2014/main" id="{AAAC89AA-6801-46C4-B9E8-BB11FEEAC591}"/>
              </a:ext>
            </a:extLst>
          </p:cNvPr>
          <p:cNvSpPr>
            <a:spLocks noEditPoints="1"/>
          </p:cNvSpPr>
          <p:nvPr/>
        </p:nvSpPr>
        <p:spPr bwMode="auto">
          <a:xfrm>
            <a:off x="6583236" y="3382168"/>
            <a:ext cx="296863" cy="306387"/>
          </a:xfrm>
          <a:custGeom>
            <a:avLst/>
            <a:gdLst>
              <a:gd name="T0" fmla="*/ 113 w 182"/>
              <a:gd name="T1" fmla="*/ 89 h 188"/>
              <a:gd name="T2" fmla="*/ 129 w 182"/>
              <a:gd name="T3" fmla="*/ 88 h 188"/>
              <a:gd name="T4" fmla="*/ 97 w 182"/>
              <a:gd name="T5" fmla="*/ 56 h 188"/>
              <a:gd name="T6" fmla="*/ 96 w 182"/>
              <a:gd name="T7" fmla="*/ 72 h 188"/>
              <a:gd name="T8" fmla="*/ 22 w 182"/>
              <a:gd name="T9" fmla="*/ 106 h 188"/>
              <a:gd name="T10" fmla="*/ 2 w 182"/>
              <a:gd name="T11" fmla="*/ 123 h 188"/>
              <a:gd name="T12" fmla="*/ 28 w 182"/>
              <a:gd name="T13" fmla="*/ 125 h 188"/>
              <a:gd name="T14" fmla="*/ 34 w 182"/>
              <a:gd name="T15" fmla="*/ 156 h 188"/>
              <a:gd name="T16" fmla="*/ 50 w 182"/>
              <a:gd name="T17" fmla="*/ 168 h 188"/>
              <a:gd name="T18" fmla="*/ 81 w 182"/>
              <a:gd name="T19" fmla="*/ 163 h 188"/>
              <a:gd name="T20" fmla="*/ 91 w 182"/>
              <a:gd name="T21" fmla="*/ 188 h 188"/>
              <a:gd name="T22" fmla="*/ 101 w 182"/>
              <a:gd name="T23" fmla="*/ 163 h 188"/>
              <a:gd name="T24" fmla="*/ 132 w 182"/>
              <a:gd name="T25" fmla="*/ 168 h 188"/>
              <a:gd name="T26" fmla="*/ 148 w 182"/>
              <a:gd name="T27" fmla="*/ 156 h 188"/>
              <a:gd name="T28" fmla="*/ 154 w 182"/>
              <a:gd name="T29" fmla="*/ 125 h 188"/>
              <a:gd name="T30" fmla="*/ 180 w 182"/>
              <a:gd name="T31" fmla="*/ 123 h 188"/>
              <a:gd name="T32" fmla="*/ 160 w 182"/>
              <a:gd name="T33" fmla="*/ 106 h 188"/>
              <a:gd name="T34" fmla="*/ 160 w 182"/>
              <a:gd name="T35" fmla="*/ 82 h 188"/>
              <a:gd name="T36" fmla="*/ 180 w 182"/>
              <a:gd name="T37" fmla="*/ 65 h 188"/>
              <a:gd name="T38" fmla="*/ 154 w 182"/>
              <a:gd name="T39" fmla="*/ 63 h 188"/>
              <a:gd name="T40" fmla="*/ 148 w 182"/>
              <a:gd name="T41" fmla="*/ 32 h 188"/>
              <a:gd name="T42" fmla="*/ 132 w 182"/>
              <a:gd name="T43" fmla="*/ 20 h 188"/>
              <a:gd name="T44" fmla="*/ 101 w 182"/>
              <a:gd name="T45" fmla="*/ 25 h 188"/>
              <a:gd name="T46" fmla="*/ 91 w 182"/>
              <a:gd name="T47" fmla="*/ 0 h 188"/>
              <a:gd name="T48" fmla="*/ 81 w 182"/>
              <a:gd name="T49" fmla="*/ 25 h 188"/>
              <a:gd name="T50" fmla="*/ 50 w 182"/>
              <a:gd name="T51" fmla="*/ 20 h 188"/>
              <a:gd name="T52" fmla="*/ 34 w 182"/>
              <a:gd name="T53" fmla="*/ 32 h 188"/>
              <a:gd name="T54" fmla="*/ 28 w 182"/>
              <a:gd name="T55" fmla="*/ 63 h 188"/>
              <a:gd name="T56" fmla="*/ 2 w 182"/>
              <a:gd name="T57" fmla="*/ 65 h 188"/>
              <a:gd name="T58" fmla="*/ 22 w 182"/>
              <a:gd name="T59" fmla="*/ 82 h 188"/>
              <a:gd name="T60" fmla="*/ 41 w 182"/>
              <a:gd name="T61" fmla="*/ 94 h 188"/>
              <a:gd name="T62" fmla="*/ 141 w 182"/>
              <a:gd name="T63" fmla="*/ 94 h 188"/>
              <a:gd name="T64" fmla="*/ 41 w 182"/>
              <a:gd name="T6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88">
                <a:moveTo>
                  <a:pt x="96" y="72"/>
                </a:moveTo>
                <a:cubicBezTo>
                  <a:pt x="104" y="74"/>
                  <a:pt x="111" y="81"/>
                  <a:pt x="113" y="89"/>
                </a:cubicBezTo>
                <a:cubicBezTo>
                  <a:pt x="114" y="93"/>
                  <a:pt x="117" y="96"/>
                  <a:pt x="121" y="96"/>
                </a:cubicBezTo>
                <a:cubicBezTo>
                  <a:pt x="125" y="96"/>
                  <a:pt x="129" y="92"/>
                  <a:pt x="129" y="88"/>
                </a:cubicBezTo>
                <a:cubicBezTo>
                  <a:pt x="129" y="82"/>
                  <a:pt x="124" y="73"/>
                  <a:pt x="118" y="67"/>
                </a:cubicBezTo>
                <a:cubicBezTo>
                  <a:pt x="111" y="61"/>
                  <a:pt x="103" y="56"/>
                  <a:pt x="97" y="56"/>
                </a:cubicBezTo>
                <a:cubicBezTo>
                  <a:pt x="93" y="56"/>
                  <a:pt x="89" y="60"/>
                  <a:pt x="89" y="64"/>
                </a:cubicBezTo>
                <a:cubicBezTo>
                  <a:pt x="89" y="68"/>
                  <a:pt x="92" y="71"/>
                  <a:pt x="96" y="72"/>
                </a:cubicBezTo>
                <a:close/>
                <a:moveTo>
                  <a:pt x="21" y="94"/>
                </a:moveTo>
                <a:cubicBezTo>
                  <a:pt x="21" y="98"/>
                  <a:pt x="21" y="102"/>
                  <a:pt x="22" y="106"/>
                </a:cubicBezTo>
                <a:cubicBezTo>
                  <a:pt x="8" y="110"/>
                  <a:pt x="8" y="110"/>
                  <a:pt x="8" y="110"/>
                </a:cubicBezTo>
                <a:cubicBezTo>
                  <a:pt x="3" y="112"/>
                  <a:pt x="0" y="118"/>
                  <a:pt x="2" y="123"/>
                </a:cubicBezTo>
                <a:cubicBezTo>
                  <a:pt x="3" y="128"/>
                  <a:pt x="9" y="131"/>
                  <a:pt x="14" y="129"/>
                </a:cubicBezTo>
                <a:cubicBezTo>
                  <a:pt x="28" y="125"/>
                  <a:pt x="28" y="125"/>
                  <a:pt x="28" y="125"/>
                </a:cubicBezTo>
                <a:cubicBezTo>
                  <a:pt x="32" y="132"/>
                  <a:pt x="36" y="139"/>
                  <a:pt x="42" y="144"/>
                </a:cubicBezTo>
                <a:cubicBezTo>
                  <a:pt x="34" y="156"/>
                  <a:pt x="34" y="156"/>
                  <a:pt x="34" y="156"/>
                </a:cubicBezTo>
                <a:cubicBezTo>
                  <a:pt x="30" y="161"/>
                  <a:pt x="31" y="167"/>
                  <a:pt x="36" y="170"/>
                </a:cubicBezTo>
                <a:cubicBezTo>
                  <a:pt x="40" y="173"/>
                  <a:pt x="46" y="172"/>
                  <a:pt x="50" y="168"/>
                </a:cubicBezTo>
                <a:cubicBezTo>
                  <a:pt x="58" y="156"/>
                  <a:pt x="58" y="156"/>
                  <a:pt x="58" y="156"/>
                </a:cubicBezTo>
                <a:cubicBezTo>
                  <a:pt x="65" y="160"/>
                  <a:pt x="73" y="162"/>
                  <a:pt x="81" y="163"/>
                </a:cubicBezTo>
                <a:cubicBezTo>
                  <a:pt x="81" y="178"/>
                  <a:pt x="81" y="178"/>
                  <a:pt x="81" y="178"/>
                </a:cubicBezTo>
                <a:cubicBezTo>
                  <a:pt x="81" y="184"/>
                  <a:pt x="85" y="188"/>
                  <a:pt x="91" y="188"/>
                </a:cubicBezTo>
                <a:cubicBezTo>
                  <a:pt x="97" y="188"/>
                  <a:pt x="101" y="184"/>
                  <a:pt x="101" y="178"/>
                </a:cubicBezTo>
                <a:cubicBezTo>
                  <a:pt x="101" y="163"/>
                  <a:pt x="101" y="163"/>
                  <a:pt x="101" y="163"/>
                </a:cubicBezTo>
                <a:cubicBezTo>
                  <a:pt x="109" y="162"/>
                  <a:pt x="117" y="160"/>
                  <a:pt x="124" y="156"/>
                </a:cubicBezTo>
                <a:cubicBezTo>
                  <a:pt x="132" y="168"/>
                  <a:pt x="132" y="168"/>
                  <a:pt x="132" y="168"/>
                </a:cubicBezTo>
                <a:cubicBezTo>
                  <a:pt x="136" y="172"/>
                  <a:pt x="142" y="173"/>
                  <a:pt x="146" y="170"/>
                </a:cubicBezTo>
                <a:cubicBezTo>
                  <a:pt x="151" y="167"/>
                  <a:pt x="152" y="161"/>
                  <a:pt x="148" y="156"/>
                </a:cubicBezTo>
                <a:cubicBezTo>
                  <a:pt x="140" y="144"/>
                  <a:pt x="140" y="144"/>
                  <a:pt x="140" y="144"/>
                </a:cubicBezTo>
                <a:cubicBezTo>
                  <a:pt x="146" y="139"/>
                  <a:pt x="150" y="132"/>
                  <a:pt x="154" y="125"/>
                </a:cubicBezTo>
                <a:cubicBezTo>
                  <a:pt x="168" y="129"/>
                  <a:pt x="168" y="129"/>
                  <a:pt x="168" y="129"/>
                </a:cubicBezTo>
                <a:cubicBezTo>
                  <a:pt x="173" y="131"/>
                  <a:pt x="179" y="128"/>
                  <a:pt x="180" y="123"/>
                </a:cubicBezTo>
                <a:cubicBezTo>
                  <a:pt x="182" y="118"/>
                  <a:pt x="179" y="112"/>
                  <a:pt x="174" y="110"/>
                </a:cubicBezTo>
                <a:cubicBezTo>
                  <a:pt x="160" y="106"/>
                  <a:pt x="160" y="106"/>
                  <a:pt x="160" y="106"/>
                </a:cubicBezTo>
                <a:cubicBezTo>
                  <a:pt x="161" y="102"/>
                  <a:pt x="161" y="98"/>
                  <a:pt x="161" y="94"/>
                </a:cubicBezTo>
                <a:cubicBezTo>
                  <a:pt x="161" y="90"/>
                  <a:pt x="161" y="86"/>
                  <a:pt x="160" y="82"/>
                </a:cubicBezTo>
                <a:cubicBezTo>
                  <a:pt x="174" y="78"/>
                  <a:pt x="174" y="78"/>
                  <a:pt x="174" y="78"/>
                </a:cubicBezTo>
                <a:cubicBezTo>
                  <a:pt x="179" y="76"/>
                  <a:pt x="182" y="70"/>
                  <a:pt x="180" y="65"/>
                </a:cubicBezTo>
                <a:cubicBezTo>
                  <a:pt x="179" y="60"/>
                  <a:pt x="173" y="57"/>
                  <a:pt x="168" y="59"/>
                </a:cubicBezTo>
                <a:cubicBezTo>
                  <a:pt x="154" y="63"/>
                  <a:pt x="154" y="63"/>
                  <a:pt x="154" y="63"/>
                </a:cubicBezTo>
                <a:cubicBezTo>
                  <a:pt x="150" y="56"/>
                  <a:pt x="146" y="49"/>
                  <a:pt x="140" y="44"/>
                </a:cubicBezTo>
                <a:cubicBezTo>
                  <a:pt x="148" y="32"/>
                  <a:pt x="148" y="32"/>
                  <a:pt x="148" y="32"/>
                </a:cubicBezTo>
                <a:cubicBezTo>
                  <a:pt x="152" y="27"/>
                  <a:pt x="151" y="21"/>
                  <a:pt x="146" y="18"/>
                </a:cubicBezTo>
                <a:cubicBezTo>
                  <a:pt x="142" y="15"/>
                  <a:pt x="136" y="16"/>
                  <a:pt x="132" y="20"/>
                </a:cubicBezTo>
                <a:cubicBezTo>
                  <a:pt x="124" y="32"/>
                  <a:pt x="124" y="32"/>
                  <a:pt x="124" y="32"/>
                </a:cubicBezTo>
                <a:cubicBezTo>
                  <a:pt x="117" y="28"/>
                  <a:pt x="109" y="26"/>
                  <a:pt x="101" y="25"/>
                </a:cubicBezTo>
                <a:cubicBezTo>
                  <a:pt x="101" y="10"/>
                  <a:pt x="101" y="10"/>
                  <a:pt x="101" y="10"/>
                </a:cubicBezTo>
                <a:cubicBezTo>
                  <a:pt x="101" y="4"/>
                  <a:pt x="97" y="0"/>
                  <a:pt x="91" y="0"/>
                </a:cubicBezTo>
                <a:cubicBezTo>
                  <a:pt x="85" y="0"/>
                  <a:pt x="81" y="4"/>
                  <a:pt x="81" y="10"/>
                </a:cubicBezTo>
                <a:cubicBezTo>
                  <a:pt x="81" y="25"/>
                  <a:pt x="81" y="25"/>
                  <a:pt x="81" y="25"/>
                </a:cubicBezTo>
                <a:cubicBezTo>
                  <a:pt x="73" y="26"/>
                  <a:pt x="65" y="28"/>
                  <a:pt x="58" y="32"/>
                </a:cubicBezTo>
                <a:cubicBezTo>
                  <a:pt x="50" y="20"/>
                  <a:pt x="50" y="20"/>
                  <a:pt x="50" y="20"/>
                </a:cubicBezTo>
                <a:cubicBezTo>
                  <a:pt x="46" y="16"/>
                  <a:pt x="40" y="15"/>
                  <a:pt x="36" y="18"/>
                </a:cubicBezTo>
                <a:cubicBezTo>
                  <a:pt x="31" y="21"/>
                  <a:pt x="30" y="27"/>
                  <a:pt x="34" y="32"/>
                </a:cubicBezTo>
                <a:cubicBezTo>
                  <a:pt x="42" y="44"/>
                  <a:pt x="42" y="44"/>
                  <a:pt x="42" y="44"/>
                </a:cubicBezTo>
                <a:cubicBezTo>
                  <a:pt x="36" y="49"/>
                  <a:pt x="32" y="56"/>
                  <a:pt x="28" y="63"/>
                </a:cubicBezTo>
                <a:cubicBezTo>
                  <a:pt x="14" y="59"/>
                  <a:pt x="14" y="59"/>
                  <a:pt x="14" y="59"/>
                </a:cubicBezTo>
                <a:cubicBezTo>
                  <a:pt x="9" y="57"/>
                  <a:pt x="3" y="60"/>
                  <a:pt x="2" y="65"/>
                </a:cubicBezTo>
                <a:cubicBezTo>
                  <a:pt x="0" y="70"/>
                  <a:pt x="3" y="76"/>
                  <a:pt x="8" y="78"/>
                </a:cubicBezTo>
                <a:cubicBezTo>
                  <a:pt x="22" y="82"/>
                  <a:pt x="22" y="82"/>
                  <a:pt x="22" y="82"/>
                </a:cubicBezTo>
                <a:cubicBezTo>
                  <a:pt x="21" y="86"/>
                  <a:pt x="21" y="90"/>
                  <a:pt x="21" y="94"/>
                </a:cubicBezTo>
                <a:close/>
                <a:moveTo>
                  <a:pt x="41" y="94"/>
                </a:moveTo>
                <a:cubicBezTo>
                  <a:pt x="41" y="66"/>
                  <a:pt x="63" y="44"/>
                  <a:pt x="91" y="44"/>
                </a:cubicBezTo>
                <a:cubicBezTo>
                  <a:pt x="119" y="44"/>
                  <a:pt x="141" y="66"/>
                  <a:pt x="141" y="94"/>
                </a:cubicBezTo>
                <a:cubicBezTo>
                  <a:pt x="141" y="122"/>
                  <a:pt x="119" y="144"/>
                  <a:pt x="91" y="144"/>
                </a:cubicBezTo>
                <a:cubicBezTo>
                  <a:pt x="63" y="144"/>
                  <a:pt x="41" y="122"/>
                  <a:pt x="41" y="94"/>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39" name="Freeform 33">
            <a:extLst>
              <a:ext uri="{FF2B5EF4-FFF2-40B4-BE49-F238E27FC236}">
                <a16:creationId xmlns:a16="http://schemas.microsoft.com/office/drawing/2014/main" id="{2A9A66DD-75CA-4021-BC02-7EC38F013360}"/>
              </a:ext>
            </a:extLst>
          </p:cNvPr>
          <p:cNvSpPr>
            <a:spLocks noEditPoints="1"/>
          </p:cNvSpPr>
          <p:nvPr/>
        </p:nvSpPr>
        <p:spPr bwMode="auto">
          <a:xfrm>
            <a:off x="10796461" y="2686843"/>
            <a:ext cx="293688" cy="292100"/>
          </a:xfrm>
          <a:custGeom>
            <a:avLst/>
            <a:gdLst>
              <a:gd name="T0" fmla="*/ 0 w 180"/>
              <a:gd name="T1" fmla="*/ 90 h 180"/>
              <a:gd name="T2" fmla="*/ 90 w 180"/>
              <a:gd name="T3" fmla="*/ 180 h 180"/>
              <a:gd name="T4" fmla="*/ 180 w 180"/>
              <a:gd name="T5" fmla="*/ 90 h 180"/>
              <a:gd name="T6" fmla="*/ 90 w 180"/>
              <a:gd name="T7" fmla="*/ 0 h 180"/>
              <a:gd name="T8" fmla="*/ 0 w 180"/>
              <a:gd name="T9" fmla="*/ 90 h 180"/>
              <a:gd name="T10" fmla="*/ 20 w 180"/>
              <a:gd name="T11" fmla="*/ 90 h 180"/>
              <a:gd name="T12" fmla="*/ 43 w 180"/>
              <a:gd name="T13" fmla="*/ 38 h 180"/>
              <a:gd name="T14" fmla="*/ 44 w 180"/>
              <a:gd name="T15" fmla="*/ 37 h 180"/>
              <a:gd name="T16" fmla="*/ 48 w 180"/>
              <a:gd name="T17" fmla="*/ 36 h 180"/>
              <a:gd name="T18" fmla="*/ 54 w 180"/>
              <a:gd name="T19" fmla="*/ 42 h 180"/>
              <a:gd name="T20" fmla="*/ 53 w 180"/>
              <a:gd name="T21" fmla="*/ 45 h 180"/>
              <a:gd name="T22" fmla="*/ 52 w 180"/>
              <a:gd name="T23" fmla="*/ 58 h 180"/>
              <a:gd name="T24" fmla="*/ 122 w 180"/>
              <a:gd name="T25" fmla="*/ 128 h 180"/>
              <a:gd name="T26" fmla="*/ 135 w 180"/>
              <a:gd name="T27" fmla="*/ 127 h 180"/>
              <a:gd name="T28" fmla="*/ 137 w 180"/>
              <a:gd name="T29" fmla="*/ 126 h 180"/>
              <a:gd name="T30" fmla="*/ 138 w 180"/>
              <a:gd name="T31" fmla="*/ 126 h 180"/>
              <a:gd name="T32" fmla="*/ 144 w 180"/>
              <a:gd name="T33" fmla="*/ 132 h 180"/>
              <a:gd name="T34" fmla="*/ 143 w 180"/>
              <a:gd name="T35" fmla="*/ 136 h 180"/>
              <a:gd name="T36" fmla="*/ 141 w 180"/>
              <a:gd name="T37" fmla="*/ 138 h 180"/>
              <a:gd name="T38" fmla="*/ 90 w 180"/>
              <a:gd name="T39" fmla="*/ 160 h 180"/>
              <a:gd name="T40" fmla="*/ 20 w 180"/>
              <a:gd name="T41"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80">
                <a:moveTo>
                  <a:pt x="0" y="90"/>
                </a:moveTo>
                <a:cubicBezTo>
                  <a:pt x="0" y="140"/>
                  <a:pt x="40" y="180"/>
                  <a:pt x="90" y="180"/>
                </a:cubicBezTo>
                <a:cubicBezTo>
                  <a:pt x="140" y="180"/>
                  <a:pt x="180" y="140"/>
                  <a:pt x="180" y="90"/>
                </a:cubicBezTo>
                <a:cubicBezTo>
                  <a:pt x="180" y="40"/>
                  <a:pt x="140" y="0"/>
                  <a:pt x="90" y="0"/>
                </a:cubicBezTo>
                <a:cubicBezTo>
                  <a:pt x="40" y="0"/>
                  <a:pt x="0" y="40"/>
                  <a:pt x="0" y="90"/>
                </a:cubicBezTo>
                <a:close/>
                <a:moveTo>
                  <a:pt x="20" y="90"/>
                </a:moveTo>
                <a:cubicBezTo>
                  <a:pt x="20" y="70"/>
                  <a:pt x="29" y="51"/>
                  <a:pt x="43" y="38"/>
                </a:cubicBezTo>
                <a:cubicBezTo>
                  <a:pt x="43" y="38"/>
                  <a:pt x="44" y="37"/>
                  <a:pt x="44" y="37"/>
                </a:cubicBezTo>
                <a:cubicBezTo>
                  <a:pt x="45" y="36"/>
                  <a:pt x="46" y="36"/>
                  <a:pt x="48" y="36"/>
                </a:cubicBezTo>
                <a:cubicBezTo>
                  <a:pt x="51" y="36"/>
                  <a:pt x="54" y="39"/>
                  <a:pt x="54" y="42"/>
                </a:cubicBezTo>
                <a:cubicBezTo>
                  <a:pt x="54" y="42"/>
                  <a:pt x="53" y="45"/>
                  <a:pt x="53" y="45"/>
                </a:cubicBezTo>
                <a:cubicBezTo>
                  <a:pt x="52" y="49"/>
                  <a:pt x="52" y="53"/>
                  <a:pt x="52" y="58"/>
                </a:cubicBezTo>
                <a:cubicBezTo>
                  <a:pt x="52" y="97"/>
                  <a:pt x="83" y="128"/>
                  <a:pt x="122" y="128"/>
                </a:cubicBezTo>
                <a:cubicBezTo>
                  <a:pt x="126" y="128"/>
                  <a:pt x="131" y="128"/>
                  <a:pt x="135" y="127"/>
                </a:cubicBezTo>
                <a:cubicBezTo>
                  <a:pt x="137" y="126"/>
                  <a:pt x="137" y="126"/>
                  <a:pt x="137" y="126"/>
                </a:cubicBezTo>
                <a:cubicBezTo>
                  <a:pt x="137" y="126"/>
                  <a:pt x="138" y="126"/>
                  <a:pt x="138" y="126"/>
                </a:cubicBezTo>
                <a:cubicBezTo>
                  <a:pt x="141" y="126"/>
                  <a:pt x="144" y="129"/>
                  <a:pt x="144" y="132"/>
                </a:cubicBezTo>
                <a:cubicBezTo>
                  <a:pt x="144" y="134"/>
                  <a:pt x="143" y="135"/>
                  <a:pt x="143" y="136"/>
                </a:cubicBezTo>
                <a:cubicBezTo>
                  <a:pt x="142" y="136"/>
                  <a:pt x="142" y="137"/>
                  <a:pt x="141" y="138"/>
                </a:cubicBezTo>
                <a:cubicBezTo>
                  <a:pt x="128" y="151"/>
                  <a:pt x="110" y="160"/>
                  <a:pt x="90" y="160"/>
                </a:cubicBezTo>
                <a:cubicBezTo>
                  <a:pt x="51" y="160"/>
                  <a:pt x="20" y="129"/>
                  <a:pt x="20" y="9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0" name="Freeform 34">
            <a:extLst>
              <a:ext uri="{FF2B5EF4-FFF2-40B4-BE49-F238E27FC236}">
                <a16:creationId xmlns:a16="http://schemas.microsoft.com/office/drawing/2014/main" id="{5D0EE4C8-B514-470E-9208-BAF6DC9FEE52}"/>
              </a:ext>
            </a:extLst>
          </p:cNvPr>
          <p:cNvSpPr>
            <a:spLocks/>
          </p:cNvSpPr>
          <p:nvPr/>
        </p:nvSpPr>
        <p:spPr bwMode="auto">
          <a:xfrm>
            <a:off x="10132886" y="2680493"/>
            <a:ext cx="220663" cy="312737"/>
          </a:xfrm>
          <a:custGeom>
            <a:avLst/>
            <a:gdLst>
              <a:gd name="T0" fmla="*/ 80 w 136"/>
              <a:gd name="T1" fmla="*/ 72 h 192"/>
              <a:gd name="T2" fmla="*/ 96 w 136"/>
              <a:gd name="T3" fmla="*/ 10 h 192"/>
              <a:gd name="T4" fmla="*/ 96 w 136"/>
              <a:gd name="T5" fmla="*/ 8 h 192"/>
              <a:gd name="T6" fmla="*/ 88 w 136"/>
              <a:gd name="T7" fmla="*/ 0 h 192"/>
              <a:gd name="T8" fmla="*/ 82 w 136"/>
              <a:gd name="T9" fmla="*/ 3 h 192"/>
              <a:gd name="T10" fmla="*/ 2 w 136"/>
              <a:gd name="T11" fmla="*/ 107 h 192"/>
              <a:gd name="T12" fmla="*/ 0 w 136"/>
              <a:gd name="T13" fmla="*/ 112 h 192"/>
              <a:gd name="T14" fmla="*/ 8 w 136"/>
              <a:gd name="T15" fmla="*/ 120 h 192"/>
              <a:gd name="T16" fmla="*/ 56 w 136"/>
              <a:gd name="T17" fmla="*/ 120 h 192"/>
              <a:gd name="T18" fmla="*/ 40 w 136"/>
              <a:gd name="T19" fmla="*/ 182 h 192"/>
              <a:gd name="T20" fmla="*/ 40 w 136"/>
              <a:gd name="T21" fmla="*/ 184 h 192"/>
              <a:gd name="T22" fmla="*/ 48 w 136"/>
              <a:gd name="T23" fmla="*/ 192 h 192"/>
              <a:gd name="T24" fmla="*/ 54 w 136"/>
              <a:gd name="T25" fmla="*/ 189 h 192"/>
              <a:gd name="T26" fmla="*/ 134 w 136"/>
              <a:gd name="T27" fmla="*/ 85 h 192"/>
              <a:gd name="T28" fmla="*/ 136 w 136"/>
              <a:gd name="T29" fmla="*/ 80 h 192"/>
              <a:gd name="T30" fmla="*/ 128 w 136"/>
              <a:gd name="T31" fmla="*/ 72 h 192"/>
              <a:gd name="T32" fmla="*/ 80 w 136"/>
              <a:gd name="T33"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92">
                <a:moveTo>
                  <a:pt x="80" y="72"/>
                </a:moveTo>
                <a:cubicBezTo>
                  <a:pt x="96" y="10"/>
                  <a:pt x="96" y="10"/>
                  <a:pt x="96" y="10"/>
                </a:cubicBezTo>
                <a:cubicBezTo>
                  <a:pt x="96" y="10"/>
                  <a:pt x="96" y="9"/>
                  <a:pt x="96" y="8"/>
                </a:cubicBezTo>
                <a:cubicBezTo>
                  <a:pt x="96" y="4"/>
                  <a:pt x="92" y="0"/>
                  <a:pt x="88" y="0"/>
                </a:cubicBezTo>
                <a:cubicBezTo>
                  <a:pt x="86" y="0"/>
                  <a:pt x="83" y="1"/>
                  <a:pt x="82" y="3"/>
                </a:cubicBezTo>
                <a:cubicBezTo>
                  <a:pt x="2" y="107"/>
                  <a:pt x="2" y="107"/>
                  <a:pt x="2" y="107"/>
                </a:cubicBezTo>
                <a:cubicBezTo>
                  <a:pt x="1" y="108"/>
                  <a:pt x="0" y="110"/>
                  <a:pt x="0" y="112"/>
                </a:cubicBezTo>
                <a:cubicBezTo>
                  <a:pt x="0" y="116"/>
                  <a:pt x="4" y="120"/>
                  <a:pt x="8" y="120"/>
                </a:cubicBezTo>
                <a:cubicBezTo>
                  <a:pt x="56" y="120"/>
                  <a:pt x="56" y="120"/>
                  <a:pt x="56" y="120"/>
                </a:cubicBezTo>
                <a:cubicBezTo>
                  <a:pt x="40" y="182"/>
                  <a:pt x="40" y="182"/>
                  <a:pt x="40" y="182"/>
                </a:cubicBezTo>
                <a:cubicBezTo>
                  <a:pt x="40" y="182"/>
                  <a:pt x="40" y="183"/>
                  <a:pt x="40" y="184"/>
                </a:cubicBezTo>
                <a:cubicBezTo>
                  <a:pt x="40" y="188"/>
                  <a:pt x="44" y="192"/>
                  <a:pt x="48" y="192"/>
                </a:cubicBezTo>
                <a:cubicBezTo>
                  <a:pt x="50" y="192"/>
                  <a:pt x="53" y="191"/>
                  <a:pt x="54" y="189"/>
                </a:cubicBezTo>
                <a:cubicBezTo>
                  <a:pt x="134" y="85"/>
                  <a:pt x="134" y="85"/>
                  <a:pt x="134" y="85"/>
                </a:cubicBezTo>
                <a:cubicBezTo>
                  <a:pt x="135" y="84"/>
                  <a:pt x="136" y="82"/>
                  <a:pt x="136" y="80"/>
                </a:cubicBezTo>
                <a:cubicBezTo>
                  <a:pt x="136" y="76"/>
                  <a:pt x="132" y="72"/>
                  <a:pt x="128" y="72"/>
                </a:cubicBezTo>
                <a:lnTo>
                  <a:pt x="80" y="72"/>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1" name="Freeform 35">
            <a:extLst>
              <a:ext uri="{FF2B5EF4-FFF2-40B4-BE49-F238E27FC236}">
                <a16:creationId xmlns:a16="http://schemas.microsoft.com/office/drawing/2014/main" id="{86A61E34-9BC6-497E-A0A8-4044A94DC637}"/>
              </a:ext>
            </a:extLst>
          </p:cNvPr>
          <p:cNvSpPr>
            <a:spLocks/>
          </p:cNvSpPr>
          <p:nvPr/>
        </p:nvSpPr>
        <p:spPr bwMode="auto">
          <a:xfrm>
            <a:off x="9383586" y="2726531"/>
            <a:ext cx="312738" cy="214312"/>
          </a:xfrm>
          <a:custGeom>
            <a:avLst/>
            <a:gdLst>
              <a:gd name="T0" fmla="*/ 0 w 192"/>
              <a:gd name="T1" fmla="*/ 88 h 132"/>
              <a:gd name="T2" fmla="*/ 44 w 192"/>
              <a:gd name="T3" fmla="*/ 132 h 132"/>
              <a:gd name="T4" fmla="*/ 148 w 192"/>
              <a:gd name="T5" fmla="*/ 132 h 132"/>
              <a:gd name="T6" fmla="*/ 192 w 192"/>
              <a:gd name="T7" fmla="*/ 88 h 132"/>
              <a:gd name="T8" fmla="*/ 164 w 192"/>
              <a:gd name="T9" fmla="*/ 47 h 132"/>
              <a:gd name="T10" fmla="*/ 164 w 192"/>
              <a:gd name="T11" fmla="*/ 46 h 132"/>
              <a:gd name="T12" fmla="*/ 118 w 192"/>
              <a:gd name="T13" fmla="*/ 0 h 132"/>
              <a:gd name="T14" fmla="*/ 80 w 192"/>
              <a:gd name="T15" fmla="*/ 21 h 132"/>
              <a:gd name="T16" fmla="*/ 64 w 192"/>
              <a:gd name="T17" fmla="*/ 16 h 132"/>
              <a:gd name="T18" fmla="*/ 36 w 192"/>
              <a:gd name="T19" fmla="*/ 44 h 132"/>
              <a:gd name="T20" fmla="*/ 36 w 192"/>
              <a:gd name="T21" fmla="*/ 45 h 132"/>
              <a:gd name="T22" fmla="*/ 0 w 192"/>
              <a:gd name="T23"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132">
                <a:moveTo>
                  <a:pt x="0" y="88"/>
                </a:moveTo>
                <a:cubicBezTo>
                  <a:pt x="0" y="112"/>
                  <a:pt x="20" y="132"/>
                  <a:pt x="44" y="132"/>
                </a:cubicBezTo>
                <a:cubicBezTo>
                  <a:pt x="148" y="132"/>
                  <a:pt x="148" y="132"/>
                  <a:pt x="148" y="132"/>
                </a:cubicBezTo>
                <a:cubicBezTo>
                  <a:pt x="172" y="132"/>
                  <a:pt x="192" y="112"/>
                  <a:pt x="192" y="88"/>
                </a:cubicBezTo>
                <a:cubicBezTo>
                  <a:pt x="192" y="69"/>
                  <a:pt x="180" y="53"/>
                  <a:pt x="164" y="47"/>
                </a:cubicBezTo>
                <a:cubicBezTo>
                  <a:pt x="164" y="46"/>
                  <a:pt x="164" y="46"/>
                  <a:pt x="164" y="46"/>
                </a:cubicBezTo>
                <a:cubicBezTo>
                  <a:pt x="164" y="21"/>
                  <a:pt x="143" y="0"/>
                  <a:pt x="118" y="0"/>
                </a:cubicBezTo>
                <a:cubicBezTo>
                  <a:pt x="102" y="0"/>
                  <a:pt x="88" y="8"/>
                  <a:pt x="80" y="21"/>
                </a:cubicBezTo>
                <a:cubicBezTo>
                  <a:pt x="75" y="18"/>
                  <a:pt x="70" y="16"/>
                  <a:pt x="64" y="16"/>
                </a:cubicBezTo>
                <a:cubicBezTo>
                  <a:pt x="49" y="16"/>
                  <a:pt x="36" y="29"/>
                  <a:pt x="36" y="44"/>
                </a:cubicBezTo>
                <a:cubicBezTo>
                  <a:pt x="36" y="45"/>
                  <a:pt x="36" y="45"/>
                  <a:pt x="36" y="45"/>
                </a:cubicBezTo>
                <a:cubicBezTo>
                  <a:pt x="16" y="48"/>
                  <a:pt x="0" y="66"/>
                  <a:pt x="0" y="8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2" name="Freeform 36">
            <a:extLst>
              <a:ext uri="{FF2B5EF4-FFF2-40B4-BE49-F238E27FC236}">
                <a16:creationId xmlns:a16="http://schemas.microsoft.com/office/drawing/2014/main" id="{A1B0B510-EA97-42F2-9E88-1E1E93B81661}"/>
              </a:ext>
            </a:extLst>
          </p:cNvPr>
          <p:cNvSpPr>
            <a:spLocks noEditPoints="1"/>
          </p:cNvSpPr>
          <p:nvPr/>
        </p:nvSpPr>
        <p:spPr bwMode="auto">
          <a:xfrm>
            <a:off x="8678736" y="2678906"/>
            <a:ext cx="309563" cy="309562"/>
          </a:xfrm>
          <a:custGeom>
            <a:avLst/>
            <a:gdLst>
              <a:gd name="T0" fmla="*/ 59 w 190"/>
              <a:gd name="T1" fmla="*/ 106 h 190"/>
              <a:gd name="T2" fmla="*/ 13 w 190"/>
              <a:gd name="T3" fmla="*/ 108 h 190"/>
              <a:gd name="T4" fmla="*/ 8 w 190"/>
              <a:gd name="T5" fmla="*/ 127 h 190"/>
              <a:gd name="T6" fmla="*/ 25 w 190"/>
              <a:gd name="T7" fmla="*/ 157 h 190"/>
              <a:gd name="T8" fmla="*/ 45 w 190"/>
              <a:gd name="T9" fmla="*/ 162 h 190"/>
              <a:gd name="T10" fmla="*/ 69 w 190"/>
              <a:gd name="T11" fmla="*/ 123 h 190"/>
              <a:gd name="T12" fmla="*/ 85 w 190"/>
              <a:gd name="T13" fmla="*/ 154 h 190"/>
              <a:gd name="T14" fmla="*/ 64 w 190"/>
              <a:gd name="T15" fmla="*/ 186 h 190"/>
              <a:gd name="T16" fmla="*/ 95 w 190"/>
              <a:gd name="T17" fmla="*/ 168 h 190"/>
              <a:gd name="T18" fmla="*/ 126 w 190"/>
              <a:gd name="T19" fmla="*/ 186 h 190"/>
              <a:gd name="T20" fmla="*/ 105 w 190"/>
              <a:gd name="T21" fmla="*/ 154 h 190"/>
              <a:gd name="T22" fmla="*/ 121 w 190"/>
              <a:gd name="T23" fmla="*/ 123 h 190"/>
              <a:gd name="T24" fmla="*/ 145 w 190"/>
              <a:gd name="T25" fmla="*/ 162 h 190"/>
              <a:gd name="T26" fmla="*/ 165 w 190"/>
              <a:gd name="T27" fmla="*/ 157 h 190"/>
              <a:gd name="T28" fmla="*/ 182 w 190"/>
              <a:gd name="T29" fmla="*/ 127 h 190"/>
              <a:gd name="T30" fmla="*/ 177 w 190"/>
              <a:gd name="T31" fmla="*/ 108 h 190"/>
              <a:gd name="T32" fmla="*/ 131 w 190"/>
              <a:gd name="T33" fmla="*/ 106 h 190"/>
              <a:gd name="T34" fmla="*/ 131 w 190"/>
              <a:gd name="T35" fmla="*/ 83 h 190"/>
              <a:gd name="T36" fmla="*/ 177 w 190"/>
              <a:gd name="T37" fmla="*/ 82 h 190"/>
              <a:gd name="T38" fmla="*/ 182 w 190"/>
              <a:gd name="T39" fmla="*/ 63 h 190"/>
              <a:gd name="T40" fmla="*/ 165 w 190"/>
              <a:gd name="T41" fmla="*/ 33 h 190"/>
              <a:gd name="T42" fmla="*/ 145 w 190"/>
              <a:gd name="T43" fmla="*/ 28 h 190"/>
              <a:gd name="T44" fmla="*/ 121 w 190"/>
              <a:gd name="T45" fmla="*/ 67 h 190"/>
              <a:gd name="T46" fmla="*/ 105 w 190"/>
              <a:gd name="T47" fmla="*/ 40 h 190"/>
              <a:gd name="T48" fmla="*/ 126 w 190"/>
              <a:gd name="T49" fmla="*/ 4 h 190"/>
              <a:gd name="T50" fmla="*/ 95 w 190"/>
              <a:gd name="T51" fmla="*/ 22 h 190"/>
              <a:gd name="T52" fmla="*/ 64 w 190"/>
              <a:gd name="T53" fmla="*/ 4 h 190"/>
              <a:gd name="T54" fmla="*/ 85 w 190"/>
              <a:gd name="T55" fmla="*/ 40 h 190"/>
              <a:gd name="T56" fmla="*/ 69 w 190"/>
              <a:gd name="T57" fmla="*/ 67 h 190"/>
              <a:gd name="T58" fmla="*/ 45 w 190"/>
              <a:gd name="T59" fmla="*/ 28 h 190"/>
              <a:gd name="T60" fmla="*/ 25 w 190"/>
              <a:gd name="T61" fmla="*/ 33 h 190"/>
              <a:gd name="T62" fmla="*/ 8 w 190"/>
              <a:gd name="T63" fmla="*/ 63 h 190"/>
              <a:gd name="T64" fmla="*/ 13 w 190"/>
              <a:gd name="T65" fmla="*/ 82 h 190"/>
              <a:gd name="T66" fmla="*/ 59 w 190"/>
              <a:gd name="T67" fmla="*/ 83 h 190"/>
              <a:gd name="T68" fmla="*/ 95 w 190"/>
              <a:gd name="T69" fmla="*/ 113 h 190"/>
              <a:gd name="T70" fmla="*/ 95 w 190"/>
              <a:gd name="T71" fmla="*/ 77 h 190"/>
              <a:gd name="T72" fmla="*/ 95 w 190"/>
              <a:gd name="T73" fmla="*/ 11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0" h="190">
                <a:moveTo>
                  <a:pt x="57" y="95"/>
                </a:moveTo>
                <a:cubicBezTo>
                  <a:pt x="57" y="99"/>
                  <a:pt x="58" y="103"/>
                  <a:pt x="59" y="106"/>
                </a:cubicBezTo>
                <a:cubicBezTo>
                  <a:pt x="42" y="116"/>
                  <a:pt x="42" y="116"/>
                  <a:pt x="42" y="116"/>
                </a:cubicBezTo>
                <a:cubicBezTo>
                  <a:pt x="13" y="108"/>
                  <a:pt x="13" y="108"/>
                  <a:pt x="13" y="108"/>
                </a:cubicBezTo>
                <a:cubicBezTo>
                  <a:pt x="8" y="107"/>
                  <a:pt x="3" y="110"/>
                  <a:pt x="1" y="115"/>
                </a:cubicBezTo>
                <a:cubicBezTo>
                  <a:pt x="0" y="120"/>
                  <a:pt x="3" y="126"/>
                  <a:pt x="8" y="127"/>
                </a:cubicBezTo>
                <a:cubicBezTo>
                  <a:pt x="32" y="133"/>
                  <a:pt x="32" y="133"/>
                  <a:pt x="32" y="133"/>
                </a:cubicBezTo>
                <a:cubicBezTo>
                  <a:pt x="25" y="157"/>
                  <a:pt x="25" y="157"/>
                  <a:pt x="25" y="157"/>
                </a:cubicBezTo>
                <a:cubicBezTo>
                  <a:pt x="24" y="162"/>
                  <a:pt x="27" y="167"/>
                  <a:pt x="32" y="169"/>
                </a:cubicBezTo>
                <a:cubicBezTo>
                  <a:pt x="38" y="170"/>
                  <a:pt x="43" y="167"/>
                  <a:pt x="45" y="162"/>
                </a:cubicBezTo>
                <a:cubicBezTo>
                  <a:pt x="52" y="133"/>
                  <a:pt x="52" y="133"/>
                  <a:pt x="52" y="133"/>
                </a:cubicBezTo>
                <a:cubicBezTo>
                  <a:pt x="69" y="123"/>
                  <a:pt x="69" y="123"/>
                  <a:pt x="69" y="123"/>
                </a:cubicBezTo>
                <a:cubicBezTo>
                  <a:pt x="74" y="127"/>
                  <a:pt x="79" y="130"/>
                  <a:pt x="85" y="132"/>
                </a:cubicBezTo>
                <a:cubicBezTo>
                  <a:pt x="85" y="154"/>
                  <a:pt x="85" y="154"/>
                  <a:pt x="85" y="154"/>
                </a:cubicBezTo>
                <a:cubicBezTo>
                  <a:pt x="64" y="172"/>
                  <a:pt x="64" y="172"/>
                  <a:pt x="64" y="172"/>
                </a:cubicBezTo>
                <a:cubicBezTo>
                  <a:pt x="60" y="176"/>
                  <a:pt x="60" y="182"/>
                  <a:pt x="64" y="186"/>
                </a:cubicBezTo>
                <a:cubicBezTo>
                  <a:pt x="68" y="190"/>
                  <a:pt x="74" y="190"/>
                  <a:pt x="78" y="186"/>
                </a:cubicBezTo>
                <a:cubicBezTo>
                  <a:pt x="95" y="168"/>
                  <a:pt x="95" y="168"/>
                  <a:pt x="95" y="168"/>
                </a:cubicBezTo>
                <a:cubicBezTo>
                  <a:pt x="112" y="186"/>
                  <a:pt x="112" y="186"/>
                  <a:pt x="112" y="186"/>
                </a:cubicBezTo>
                <a:cubicBezTo>
                  <a:pt x="116" y="190"/>
                  <a:pt x="122" y="190"/>
                  <a:pt x="126" y="186"/>
                </a:cubicBezTo>
                <a:cubicBezTo>
                  <a:pt x="130" y="182"/>
                  <a:pt x="130" y="176"/>
                  <a:pt x="126" y="172"/>
                </a:cubicBezTo>
                <a:cubicBezTo>
                  <a:pt x="105" y="154"/>
                  <a:pt x="105" y="154"/>
                  <a:pt x="105" y="154"/>
                </a:cubicBezTo>
                <a:cubicBezTo>
                  <a:pt x="105" y="132"/>
                  <a:pt x="105" y="132"/>
                  <a:pt x="105" y="132"/>
                </a:cubicBezTo>
                <a:cubicBezTo>
                  <a:pt x="111" y="130"/>
                  <a:pt x="116" y="127"/>
                  <a:pt x="121" y="123"/>
                </a:cubicBezTo>
                <a:cubicBezTo>
                  <a:pt x="138" y="133"/>
                  <a:pt x="138" y="133"/>
                  <a:pt x="138" y="133"/>
                </a:cubicBezTo>
                <a:cubicBezTo>
                  <a:pt x="145" y="162"/>
                  <a:pt x="145" y="162"/>
                  <a:pt x="145" y="162"/>
                </a:cubicBezTo>
                <a:cubicBezTo>
                  <a:pt x="147" y="167"/>
                  <a:pt x="152" y="170"/>
                  <a:pt x="158" y="169"/>
                </a:cubicBezTo>
                <a:cubicBezTo>
                  <a:pt x="163" y="167"/>
                  <a:pt x="166" y="162"/>
                  <a:pt x="165" y="157"/>
                </a:cubicBezTo>
                <a:cubicBezTo>
                  <a:pt x="158" y="133"/>
                  <a:pt x="158" y="133"/>
                  <a:pt x="158" y="133"/>
                </a:cubicBezTo>
                <a:cubicBezTo>
                  <a:pt x="182" y="127"/>
                  <a:pt x="182" y="127"/>
                  <a:pt x="182" y="127"/>
                </a:cubicBezTo>
                <a:cubicBezTo>
                  <a:pt x="187" y="126"/>
                  <a:pt x="190" y="120"/>
                  <a:pt x="189" y="115"/>
                </a:cubicBezTo>
                <a:cubicBezTo>
                  <a:pt x="187" y="110"/>
                  <a:pt x="182" y="107"/>
                  <a:pt x="177" y="108"/>
                </a:cubicBezTo>
                <a:cubicBezTo>
                  <a:pt x="148" y="116"/>
                  <a:pt x="148" y="116"/>
                  <a:pt x="148" y="116"/>
                </a:cubicBezTo>
                <a:cubicBezTo>
                  <a:pt x="131" y="106"/>
                  <a:pt x="131" y="106"/>
                  <a:pt x="131" y="106"/>
                </a:cubicBezTo>
                <a:cubicBezTo>
                  <a:pt x="132" y="103"/>
                  <a:pt x="133" y="99"/>
                  <a:pt x="133" y="95"/>
                </a:cubicBezTo>
                <a:cubicBezTo>
                  <a:pt x="133" y="91"/>
                  <a:pt x="132" y="87"/>
                  <a:pt x="131" y="83"/>
                </a:cubicBezTo>
                <a:cubicBezTo>
                  <a:pt x="148" y="74"/>
                  <a:pt x="148" y="74"/>
                  <a:pt x="148" y="74"/>
                </a:cubicBezTo>
                <a:cubicBezTo>
                  <a:pt x="177" y="82"/>
                  <a:pt x="177" y="82"/>
                  <a:pt x="177" y="82"/>
                </a:cubicBezTo>
                <a:cubicBezTo>
                  <a:pt x="182" y="83"/>
                  <a:pt x="187" y="80"/>
                  <a:pt x="189" y="75"/>
                </a:cubicBezTo>
                <a:cubicBezTo>
                  <a:pt x="190" y="70"/>
                  <a:pt x="187" y="64"/>
                  <a:pt x="182" y="63"/>
                </a:cubicBezTo>
                <a:cubicBezTo>
                  <a:pt x="158" y="57"/>
                  <a:pt x="158" y="57"/>
                  <a:pt x="158" y="57"/>
                </a:cubicBezTo>
                <a:cubicBezTo>
                  <a:pt x="165" y="33"/>
                  <a:pt x="165" y="33"/>
                  <a:pt x="165" y="33"/>
                </a:cubicBezTo>
                <a:cubicBezTo>
                  <a:pt x="166" y="28"/>
                  <a:pt x="163" y="23"/>
                  <a:pt x="158" y="21"/>
                </a:cubicBezTo>
                <a:cubicBezTo>
                  <a:pt x="152" y="20"/>
                  <a:pt x="147" y="23"/>
                  <a:pt x="145" y="28"/>
                </a:cubicBezTo>
                <a:cubicBezTo>
                  <a:pt x="138" y="57"/>
                  <a:pt x="138" y="57"/>
                  <a:pt x="138" y="57"/>
                </a:cubicBezTo>
                <a:cubicBezTo>
                  <a:pt x="121" y="67"/>
                  <a:pt x="121" y="67"/>
                  <a:pt x="121" y="67"/>
                </a:cubicBezTo>
                <a:cubicBezTo>
                  <a:pt x="116" y="63"/>
                  <a:pt x="111" y="60"/>
                  <a:pt x="105" y="58"/>
                </a:cubicBezTo>
                <a:cubicBezTo>
                  <a:pt x="105" y="40"/>
                  <a:pt x="105" y="40"/>
                  <a:pt x="105" y="40"/>
                </a:cubicBezTo>
                <a:cubicBezTo>
                  <a:pt x="126" y="18"/>
                  <a:pt x="126" y="18"/>
                  <a:pt x="126" y="18"/>
                </a:cubicBezTo>
                <a:cubicBezTo>
                  <a:pt x="130" y="14"/>
                  <a:pt x="130" y="8"/>
                  <a:pt x="126" y="4"/>
                </a:cubicBezTo>
                <a:cubicBezTo>
                  <a:pt x="122" y="0"/>
                  <a:pt x="116" y="0"/>
                  <a:pt x="112" y="4"/>
                </a:cubicBezTo>
                <a:cubicBezTo>
                  <a:pt x="95" y="22"/>
                  <a:pt x="95" y="22"/>
                  <a:pt x="95" y="22"/>
                </a:cubicBezTo>
                <a:cubicBezTo>
                  <a:pt x="78" y="4"/>
                  <a:pt x="78" y="4"/>
                  <a:pt x="78" y="4"/>
                </a:cubicBezTo>
                <a:cubicBezTo>
                  <a:pt x="74" y="0"/>
                  <a:pt x="68" y="0"/>
                  <a:pt x="64" y="4"/>
                </a:cubicBezTo>
                <a:cubicBezTo>
                  <a:pt x="60" y="8"/>
                  <a:pt x="60" y="14"/>
                  <a:pt x="64" y="18"/>
                </a:cubicBezTo>
                <a:cubicBezTo>
                  <a:pt x="85" y="40"/>
                  <a:pt x="85" y="40"/>
                  <a:pt x="85" y="40"/>
                </a:cubicBezTo>
                <a:cubicBezTo>
                  <a:pt x="85" y="58"/>
                  <a:pt x="85" y="58"/>
                  <a:pt x="85" y="58"/>
                </a:cubicBezTo>
                <a:cubicBezTo>
                  <a:pt x="79" y="60"/>
                  <a:pt x="74" y="63"/>
                  <a:pt x="69" y="67"/>
                </a:cubicBezTo>
                <a:cubicBezTo>
                  <a:pt x="52" y="57"/>
                  <a:pt x="52" y="57"/>
                  <a:pt x="52" y="57"/>
                </a:cubicBezTo>
                <a:cubicBezTo>
                  <a:pt x="45" y="28"/>
                  <a:pt x="45" y="28"/>
                  <a:pt x="45" y="28"/>
                </a:cubicBezTo>
                <a:cubicBezTo>
                  <a:pt x="43" y="23"/>
                  <a:pt x="38" y="20"/>
                  <a:pt x="32" y="21"/>
                </a:cubicBezTo>
                <a:cubicBezTo>
                  <a:pt x="27" y="23"/>
                  <a:pt x="24" y="28"/>
                  <a:pt x="25" y="33"/>
                </a:cubicBezTo>
                <a:cubicBezTo>
                  <a:pt x="32" y="57"/>
                  <a:pt x="32" y="57"/>
                  <a:pt x="32" y="57"/>
                </a:cubicBezTo>
                <a:cubicBezTo>
                  <a:pt x="8" y="63"/>
                  <a:pt x="8" y="63"/>
                  <a:pt x="8" y="63"/>
                </a:cubicBezTo>
                <a:cubicBezTo>
                  <a:pt x="3" y="64"/>
                  <a:pt x="0" y="70"/>
                  <a:pt x="1" y="75"/>
                </a:cubicBezTo>
                <a:cubicBezTo>
                  <a:pt x="3" y="80"/>
                  <a:pt x="8" y="83"/>
                  <a:pt x="13" y="82"/>
                </a:cubicBezTo>
                <a:cubicBezTo>
                  <a:pt x="42" y="74"/>
                  <a:pt x="42" y="74"/>
                  <a:pt x="42" y="74"/>
                </a:cubicBezTo>
                <a:cubicBezTo>
                  <a:pt x="59" y="83"/>
                  <a:pt x="59" y="83"/>
                  <a:pt x="59" y="83"/>
                </a:cubicBezTo>
                <a:cubicBezTo>
                  <a:pt x="58" y="87"/>
                  <a:pt x="57" y="91"/>
                  <a:pt x="57" y="95"/>
                </a:cubicBezTo>
                <a:close/>
                <a:moveTo>
                  <a:pt x="95" y="113"/>
                </a:moveTo>
                <a:cubicBezTo>
                  <a:pt x="85" y="113"/>
                  <a:pt x="77" y="105"/>
                  <a:pt x="77" y="95"/>
                </a:cubicBezTo>
                <a:cubicBezTo>
                  <a:pt x="77" y="85"/>
                  <a:pt x="85" y="77"/>
                  <a:pt x="95" y="77"/>
                </a:cubicBezTo>
                <a:cubicBezTo>
                  <a:pt x="105" y="77"/>
                  <a:pt x="113" y="85"/>
                  <a:pt x="113" y="95"/>
                </a:cubicBezTo>
                <a:cubicBezTo>
                  <a:pt x="113" y="105"/>
                  <a:pt x="105" y="113"/>
                  <a:pt x="95" y="113"/>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3" name="Freeform 37">
            <a:extLst>
              <a:ext uri="{FF2B5EF4-FFF2-40B4-BE49-F238E27FC236}">
                <a16:creationId xmlns:a16="http://schemas.microsoft.com/office/drawing/2014/main" id="{1B6E4A43-8466-422C-9442-982A963F528C}"/>
              </a:ext>
            </a:extLst>
          </p:cNvPr>
          <p:cNvSpPr>
            <a:spLocks noEditPoints="1"/>
          </p:cNvSpPr>
          <p:nvPr/>
        </p:nvSpPr>
        <p:spPr bwMode="auto">
          <a:xfrm>
            <a:off x="7978649" y="2691606"/>
            <a:ext cx="311150" cy="292100"/>
          </a:xfrm>
          <a:custGeom>
            <a:avLst/>
            <a:gdLst>
              <a:gd name="T0" fmla="*/ 36 w 192"/>
              <a:gd name="T1" fmla="*/ 81 h 180"/>
              <a:gd name="T2" fmla="*/ 66 w 192"/>
              <a:gd name="T3" fmla="*/ 81 h 180"/>
              <a:gd name="T4" fmla="*/ 74 w 192"/>
              <a:gd name="T5" fmla="*/ 89 h 180"/>
              <a:gd name="T6" fmla="*/ 72 w 192"/>
              <a:gd name="T7" fmla="*/ 95 h 180"/>
              <a:gd name="T8" fmla="*/ 72 w 192"/>
              <a:gd name="T9" fmla="*/ 95 h 180"/>
              <a:gd name="T10" fmla="*/ 51 w 192"/>
              <a:gd name="T11" fmla="*/ 115 h 180"/>
              <a:gd name="T12" fmla="*/ 51 w 192"/>
              <a:gd name="T13" fmla="*/ 166 h 180"/>
              <a:gd name="T14" fmla="*/ 102 w 192"/>
              <a:gd name="T15" fmla="*/ 166 h 180"/>
              <a:gd name="T16" fmla="*/ 102 w 192"/>
              <a:gd name="T17" fmla="*/ 115 h 180"/>
              <a:gd name="T18" fmla="*/ 88 w 192"/>
              <a:gd name="T19" fmla="*/ 106 h 180"/>
              <a:gd name="T20" fmla="*/ 94 w 192"/>
              <a:gd name="T21" fmla="*/ 101 h 180"/>
              <a:gd name="T22" fmla="*/ 162 w 192"/>
              <a:gd name="T23" fmla="*/ 101 h 180"/>
              <a:gd name="T24" fmla="*/ 192 w 192"/>
              <a:gd name="T25" fmla="*/ 70 h 180"/>
              <a:gd name="T26" fmla="*/ 192 w 192"/>
              <a:gd name="T27" fmla="*/ 69 h 180"/>
              <a:gd name="T28" fmla="*/ 183 w 192"/>
              <a:gd name="T29" fmla="*/ 61 h 180"/>
              <a:gd name="T30" fmla="*/ 134 w 192"/>
              <a:gd name="T31" fmla="*/ 61 h 180"/>
              <a:gd name="T32" fmla="*/ 169 w 192"/>
              <a:gd name="T33" fmla="*/ 25 h 180"/>
              <a:gd name="T34" fmla="*/ 170 w 192"/>
              <a:gd name="T35" fmla="*/ 13 h 180"/>
              <a:gd name="T36" fmla="*/ 169 w 192"/>
              <a:gd name="T37" fmla="*/ 13 h 180"/>
              <a:gd name="T38" fmla="*/ 126 w 192"/>
              <a:gd name="T39" fmla="*/ 12 h 180"/>
              <a:gd name="T40" fmla="*/ 77 w 192"/>
              <a:gd name="T41" fmla="*/ 61 h 180"/>
              <a:gd name="T42" fmla="*/ 68 w 192"/>
              <a:gd name="T43" fmla="*/ 61 h 180"/>
              <a:gd name="T44" fmla="*/ 72 w 192"/>
              <a:gd name="T45" fmla="*/ 45 h 180"/>
              <a:gd name="T46" fmla="*/ 36 w 192"/>
              <a:gd name="T47" fmla="*/ 9 h 180"/>
              <a:gd name="T48" fmla="*/ 0 w 192"/>
              <a:gd name="T49" fmla="*/ 45 h 180"/>
              <a:gd name="T50" fmla="*/ 36 w 192"/>
              <a:gd name="T51" fmla="*/ 81 h 180"/>
              <a:gd name="T52" fmla="*/ 52 w 192"/>
              <a:gd name="T53" fmla="*/ 45 h 180"/>
              <a:gd name="T54" fmla="*/ 36 w 192"/>
              <a:gd name="T55" fmla="*/ 61 h 180"/>
              <a:gd name="T56" fmla="*/ 20 w 192"/>
              <a:gd name="T57" fmla="*/ 45 h 180"/>
              <a:gd name="T58" fmla="*/ 36 w 192"/>
              <a:gd name="T59" fmla="*/ 29 h 180"/>
              <a:gd name="T60" fmla="*/ 52 w 192"/>
              <a:gd name="T61" fmla="*/ 45 h 180"/>
              <a:gd name="T62" fmla="*/ 88 w 192"/>
              <a:gd name="T63" fmla="*/ 129 h 180"/>
              <a:gd name="T64" fmla="*/ 88 w 192"/>
              <a:gd name="T65" fmla="*/ 152 h 180"/>
              <a:gd name="T66" fmla="*/ 65 w 192"/>
              <a:gd name="T67" fmla="*/ 152 h 180"/>
              <a:gd name="T68" fmla="*/ 65 w 192"/>
              <a:gd name="T69" fmla="*/ 129 h 180"/>
              <a:gd name="T70" fmla="*/ 88 w 192"/>
              <a:gd name="T71" fmla="*/ 12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80">
                <a:moveTo>
                  <a:pt x="36" y="81"/>
                </a:moveTo>
                <a:cubicBezTo>
                  <a:pt x="66" y="81"/>
                  <a:pt x="66" y="81"/>
                  <a:pt x="66" y="81"/>
                </a:cubicBezTo>
                <a:cubicBezTo>
                  <a:pt x="70" y="81"/>
                  <a:pt x="74" y="85"/>
                  <a:pt x="74" y="89"/>
                </a:cubicBezTo>
                <a:cubicBezTo>
                  <a:pt x="74" y="91"/>
                  <a:pt x="73" y="93"/>
                  <a:pt x="72" y="95"/>
                </a:cubicBezTo>
                <a:cubicBezTo>
                  <a:pt x="72" y="95"/>
                  <a:pt x="72" y="95"/>
                  <a:pt x="72" y="95"/>
                </a:cubicBezTo>
                <a:cubicBezTo>
                  <a:pt x="51" y="115"/>
                  <a:pt x="51" y="115"/>
                  <a:pt x="51" y="115"/>
                </a:cubicBezTo>
                <a:cubicBezTo>
                  <a:pt x="37" y="129"/>
                  <a:pt x="37" y="152"/>
                  <a:pt x="51" y="166"/>
                </a:cubicBezTo>
                <a:cubicBezTo>
                  <a:pt x="65" y="180"/>
                  <a:pt x="88" y="180"/>
                  <a:pt x="102" y="166"/>
                </a:cubicBezTo>
                <a:cubicBezTo>
                  <a:pt x="116" y="152"/>
                  <a:pt x="116" y="129"/>
                  <a:pt x="102" y="115"/>
                </a:cubicBezTo>
                <a:cubicBezTo>
                  <a:pt x="98" y="111"/>
                  <a:pt x="93" y="108"/>
                  <a:pt x="88" y="106"/>
                </a:cubicBezTo>
                <a:cubicBezTo>
                  <a:pt x="94" y="101"/>
                  <a:pt x="94" y="101"/>
                  <a:pt x="94" y="101"/>
                </a:cubicBezTo>
                <a:cubicBezTo>
                  <a:pt x="162" y="101"/>
                  <a:pt x="162" y="101"/>
                  <a:pt x="162" y="101"/>
                </a:cubicBezTo>
                <a:cubicBezTo>
                  <a:pt x="178" y="101"/>
                  <a:pt x="192" y="87"/>
                  <a:pt x="192" y="70"/>
                </a:cubicBezTo>
                <a:cubicBezTo>
                  <a:pt x="192" y="70"/>
                  <a:pt x="192" y="69"/>
                  <a:pt x="192" y="69"/>
                </a:cubicBezTo>
                <a:cubicBezTo>
                  <a:pt x="192" y="65"/>
                  <a:pt x="188" y="61"/>
                  <a:pt x="183" y="61"/>
                </a:cubicBezTo>
                <a:cubicBezTo>
                  <a:pt x="134" y="61"/>
                  <a:pt x="134" y="61"/>
                  <a:pt x="134" y="61"/>
                </a:cubicBezTo>
                <a:cubicBezTo>
                  <a:pt x="169" y="25"/>
                  <a:pt x="169" y="25"/>
                  <a:pt x="169" y="25"/>
                </a:cubicBezTo>
                <a:cubicBezTo>
                  <a:pt x="173" y="22"/>
                  <a:pt x="173" y="17"/>
                  <a:pt x="170" y="13"/>
                </a:cubicBezTo>
                <a:cubicBezTo>
                  <a:pt x="170" y="13"/>
                  <a:pt x="170" y="13"/>
                  <a:pt x="169" y="13"/>
                </a:cubicBezTo>
                <a:cubicBezTo>
                  <a:pt x="157" y="1"/>
                  <a:pt x="138" y="0"/>
                  <a:pt x="126" y="12"/>
                </a:cubicBezTo>
                <a:cubicBezTo>
                  <a:pt x="77" y="61"/>
                  <a:pt x="77" y="61"/>
                  <a:pt x="77" y="61"/>
                </a:cubicBezTo>
                <a:cubicBezTo>
                  <a:pt x="68" y="61"/>
                  <a:pt x="68" y="61"/>
                  <a:pt x="68" y="61"/>
                </a:cubicBezTo>
                <a:cubicBezTo>
                  <a:pt x="71" y="56"/>
                  <a:pt x="72" y="51"/>
                  <a:pt x="72" y="45"/>
                </a:cubicBezTo>
                <a:cubicBezTo>
                  <a:pt x="72" y="25"/>
                  <a:pt x="56" y="9"/>
                  <a:pt x="36" y="9"/>
                </a:cubicBezTo>
                <a:cubicBezTo>
                  <a:pt x="16" y="9"/>
                  <a:pt x="0" y="25"/>
                  <a:pt x="0" y="45"/>
                </a:cubicBezTo>
                <a:cubicBezTo>
                  <a:pt x="0" y="65"/>
                  <a:pt x="16" y="81"/>
                  <a:pt x="36" y="81"/>
                </a:cubicBezTo>
                <a:close/>
                <a:moveTo>
                  <a:pt x="52" y="45"/>
                </a:moveTo>
                <a:cubicBezTo>
                  <a:pt x="52" y="54"/>
                  <a:pt x="45" y="61"/>
                  <a:pt x="36" y="61"/>
                </a:cubicBezTo>
                <a:cubicBezTo>
                  <a:pt x="27" y="61"/>
                  <a:pt x="20" y="54"/>
                  <a:pt x="20" y="45"/>
                </a:cubicBezTo>
                <a:cubicBezTo>
                  <a:pt x="20" y="36"/>
                  <a:pt x="27" y="29"/>
                  <a:pt x="36" y="29"/>
                </a:cubicBezTo>
                <a:cubicBezTo>
                  <a:pt x="45" y="29"/>
                  <a:pt x="52" y="36"/>
                  <a:pt x="52" y="45"/>
                </a:cubicBezTo>
                <a:close/>
                <a:moveTo>
                  <a:pt x="88" y="129"/>
                </a:moveTo>
                <a:cubicBezTo>
                  <a:pt x="94" y="135"/>
                  <a:pt x="94" y="146"/>
                  <a:pt x="88" y="152"/>
                </a:cubicBezTo>
                <a:cubicBezTo>
                  <a:pt x="82" y="158"/>
                  <a:pt x="72" y="158"/>
                  <a:pt x="65" y="152"/>
                </a:cubicBezTo>
                <a:cubicBezTo>
                  <a:pt x="59" y="146"/>
                  <a:pt x="59" y="135"/>
                  <a:pt x="65" y="129"/>
                </a:cubicBezTo>
                <a:cubicBezTo>
                  <a:pt x="72" y="123"/>
                  <a:pt x="82" y="123"/>
                  <a:pt x="88" y="129"/>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4" name="Freeform 38">
            <a:extLst>
              <a:ext uri="{FF2B5EF4-FFF2-40B4-BE49-F238E27FC236}">
                <a16:creationId xmlns:a16="http://schemas.microsoft.com/office/drawing/2014/main" id="{631083A5-F701-4276-B34E-E93D434D01A7}"/>
              </a:ext>
            </a:extLst>
          </p:cNvPr>
          <p:cNvSpPr>
            <a:spLocks noEditPoints="1"/>
          </p:cNvSpPr>
          <p:nvPr/>
        </p:nvSpPr>
        <p:spPr bwMode="auto">
          <a:xfrm>
            <a:off x="7275386" y="2680493"/>
            <a:ext cx="304800" cy="312737"/>
          </a:xfrm>
          <a:custGeom>
            <a:avLst/>
            <a:gdLst>
              <a:gd name="T0" fmla="*/ 44 w 188"/>
              <a:gd name="T1" fmla="*/ 4 h 192"/>
              <a:gd name="T2" fmla="*/ 32 w 188"/>
              <a:gd name="T3" fmla="*/ 0 h 192"/>
              <a:gd name="T4" fmla="*/ 0 w 188"/>
              <a:gd name="T5" fmla="*/ 32 h 192"/>
              <a:gd name="T6" fmla="*/ 44 w 188"/>
              <a:gd name="T7" fmla="*/ 80 h 192"/>
              <a:gd name="T8" fmla="*/ 44 w 188"/>
              <a:gd name="T9" fmla="*/ 86 h 192"/>
              <a:gd name="T10" fmla="*/ 84 w 188"/>
              <a:gd name="T11" fmla="*/ 135 h 192"/>
              <a:gd name="T12" fmla="*/ 84 w 188"/>
              <a:gd name="T13" fmla="*/ 164 h 192"/>
              <a:gd name="T14" fmla="*/ 76 w 188"/>
              <a:gd name="T15" fmla="*/ 172 h 192"/>
              <a:gd name="T16" fmla="*/ 54 w 188"/>
              <a:gd name="T17" fmla="*/ 172 h 192"/>
              <a:gd name="T18" fmla="*/ 44 w 188"/>
              <a:gd name="T19" fmla="*/ 182 h 192"/>
              <a:gd name="T20" fmla="*/ 54 w 188"/>
              <a:gd name="T21" fmla="*/ 192 h 192"/>
              <a:gd name="T22" fmla="*/ 134 w 188"/>
              <a:gd name="T23" fmla="*/ 192 h 192"/>
              <a:gd name="T24" fmla="*/ 144 w 188"/>
              <a:gd name="T25" fmla="*/ 182 h 192"/>
              <a:gd name="T26" fmla="*/ 134 w 188"/>
              <a:gd name="T27" fmla="*/ 172 h 192"/>
              <a:gd name="T28" fmla="*/ 112 w 188"/>
              <a:gd name="T29" fmla="*/ 172 h 192"/>
              <a:gd name="T30" fmla="*/ 104 w 188"/>
              <a:gd name="T31" fmla="*/ 164 h 192"/>
              <a:gd name="T32" fmla="*/ 104 w 188"/>
              <a:gd name="T33" fmla="*/ 135 h 192"/>
              <a:gd name="T34" fmla="*/ 144 w 188"/>
              <a:gd name="T35" fmla="*/ 86 h 192"/>
              <a:gd name="T36" fmla="*/ 144 w 188"/>
              <a:gd name="T37" fmla="*/ 80 h 192"/>
              <a:gd name="T38" fmla="*/ 188 w 188"/>
              <a:gd name="T39" fmla="*/ 32 h 192"/>
              <a:gd name="T40" fmla="*/ 156 w 188"/>
              <a:gd name="T41" fmla="*/ 0 h 192"/>
              <a:gd name="T42" fmla="*/ 144 w 188"/>
              <a:gd name="T43" fmla="*/ 4 h 192"/>
              <a:gd name="T44" fmla="*/ 44 w 188"/>
              <a:gd name="T45" fmla="*/ 4 h 192"/>
              <a:gd name="T46" fmla="*/ 80 w 188"/>
              <a:gd name="T47" fmla="*/ 32 h 192"/>
              <a:gd name="T48" fmla="*/ 80 w 188"/>
              <a:gd name="T49" fmla="*/ 80 h 192"/>
              <a:gd name="T50" fmla="*/ 72 w 188"/>
              <a:gd name="T51" fmla="*/ 88 h 192"/>
              <a:gd name="T52" fmla="*/ 64 w 188"/>
              <a:gd name="T53" fmla="*/ 80 h 192"/>
              <a:gd name="T54" fmla="*/ 64 w 188"/>
              <a:gd name="T55" fmla="*/ 32 h 192"/>
              <a:gd name="T56" fmla="*/ 72 w 188"/>
              <a:gd name="T57" fmla="*/ 24 h 192"/>
              <a:gd name="T58" fmla="*/ 80 w 188"/>
              <a:gd name="T59" fmla="*/ 32 h 192"/>
              <a:gd name="T60" fmla="*/ 20 w 188"/>
              <a:gd name="T61" fmla="*/ 32 h 192"/>
              <a:gd name="T62" fmla="*/ 32 w 188"/>
              <a:gd name="T63" fmla="*/ 20 h 192"/>
              <a:gd name="T64" fmla="*/ 44 w 188"/>
              <a:gd name="T65" fmla="*/ 32 h 192"/>
              <a:gd name="T66" fmla="*/ 44 w 188"/>
              <a:gd name="T67" fmla="*/ 57 h 192"/>
              <a:gd name="T68" fmla="*/ 20 w 188"/>
              <a:gd name="T69" fmla="*/ 32 h 192"/>
              <a:gd name="T70" fmla="*/ 168 w 188"/>
              <a:gd name="T71" fmla="*/ 32 h 192"/>
              <a:gd name="T72" fmla="*/ 144 w 188"/>
              <a:gd name="T73" fmla="*/ 57 h 192"/>
              <a:gd name="T74" fmla="*/ 144 w 188"/>
              <a:gd name="T75" fmla="*/ 32 h 192"/>
              <a:gd name="T76" fmla="*/ 156 w 188"/>
              <a:gd name="T77" fmla="*/ 20 h 192"/>
              <a:gd name="T78" fmla="*/ 168 w 188"/>
              <a:gd name="T79"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192">
                <a:moveTo>
                  <a:pt x="44" y="4"/>
                </a:moveTo>
                <a:cubicBezTo>
                  <a:pt x="41" y="2"/>
                  <a:pt x="36" y="0"/>
                  <a:pt x="32" y="0"/>
                </a:cubicBezTo>
                <a:cubicBezTo>
                  <a:pt x="14" y="0"/>
                  <a:pt x="0" y="14"/>
                  <a:pt x="0" y="32"/>
                </a:cubicBezTo>
                <a:cubicBezTo>
                  <a:pt x="0" y="58"/>
                  <a:pt x="27" y="67"/>
                  <a:pt x="44" y="80"/>
                </a:cubicBezTo>
                <a:cubicBezTo>
                  <a:pt x="44" y="86"/>
                  <a:pt x="44" y="86"/>
                  <a:pt x="44" y="86"/>
                </a:cubicBezTo>
                <a:cubicBezTo>
                  <a:pt x="44" y="110"/>
                  <a:pt x="61" y="130"/>
                  <a:pt x="84" y="135"/>
                </a:cubicBezTo>
                <a:cubicBezTo>
                  <a:pt x="84" y="164"/>
                  <a:pt x="84" y="164"/>
                  <a:pt x="84" y="164"/>
                </a:cubicBezTo>
                <a:cubicBezTo>
                  <a:pt x="84" y="168"/>
                  <a:pt x="80" y="172"/>
                  <a:pt x="76" y="172"/>
                </a:cubicBezTo>
                <a:cubicBezTo>
                  <a:pt x="54" y="172"/>
                  <a:pt x="54" y="172"/>
                  <a:pt x="54" y="172"/>
                </a:cubicBezTo>
                <a:cubicBezTo>
                  <a:pt x="48" y="172"/>
                  <a:pt x="44" y="176"/>
                  <a:pt x="44" y="182"/>
                </a:cubicBezTo>
                <a:cubicBezTo>
                  <a:pt x="44" y="188"/>
                  <a:pt x="48" y="192"/>
                  <a:pt x="54" y="192"/>
                </a:cubicBezTo>
                <a:cubicBezTo>
                  <a:pt x="134" y="192"/>
                  <a:pt x="134" y="192"/>
                  <a:pt x="134" y="192"/>
                </a:cubicBezTo>
                <a:cubicBezTo>
                  <a:pt x="140" y="192"/>
                  <a:pt x="144" y="188"/>
                  <a:pt x="144" y="182"/>
                </a:cubicBezTo>
                <a:cubicBezTo>
                  <a:pt x="144" y="176"/>
                  <a:pt x="140" y="172"/>
                  <a:pt x="134" y="172"/>
                </a:cubicBezTo>
                <a:cubicBezTo>
                  <a:pt x="112" y="172"/>
                  <a:pt x="112" y="172"/>
                  <a:pt x="112" y="172"/>
                </a:cubicBezTo>
                <a:cubicBezTo>
                  <a:pt x="108" y="172"/>
                  <a:pt x="104" y="168"/>
                  <a:pt x="104" y="164"/>
                </a:cubicBezTo>
                <a:cubicBezTo>
                  <a:pt x="104" y="135"/>
                  <a:pt x="104" y="135"/>
                  <a:pt x="104" y="135"/>
                </a:cubicBezTo>
                <a:cubicBezTo>
                  <a:pt x="127" y="130"/>
                  <a:pt x="144" y="110"/>
                  <a:pt x="144" y="86"/>
                </a:cubicBezTo>
                <a:cubicBezTo>
                  <a:pt x="144" y="80"/>
                  <a:pt x="144" y="80"/>
                  <a:pt x="144" y="80"/>
                </a:cubicBezTo>
                <a:cubicBezTo>
                  <a:pt x="161" y="67"/>
                  <a:pt x="188" y="58"/>
                  <a:pt x="188" y="32"/>
                </a:cubicBezTo>
                <a:cubicBezTo>
                  <a:pt x="188" y="14"/>
                  <a:pt x="174" y="0"/>
                  <a:pt x="156" y="0"/>
                </a:cubicBezTo>
                <a:cubicBezTo>
                  <a:pt x="152" y="0"/>
                  <a:pt x="147" y="2"/>
                  <a:pt x="144" y="4"/>
                </a:cubicBezTo>
                <a:lnTo>
                  <a:pt x="44" y="4"/>
                </a:lnTo>
                <a:close/>
                <a:moveTo>
                  <a:pt x="80" y="32"/>
                </a:moveTo>
                <a:cubicBezTo>
                  <a:pt x="80" y="80"/>
                  <a:pt x="80" y="80"/>
                  <a:pt x="80" y="80"/>
                </a:cubicBezTo>
                <a:cubicBezTo>
                  <a:pt x="80" y="84"/>
                  <a:pt x="76" y="88"/>
                  <a:pt x="72" y="88"/>
                </a:cubicBezTo>
                <a:cubicBezTo>
                  <a:pt x="68" y="88"/>
                  <a:pt x="64" y="84"/>
                  <a:pt x="64" y="80"/>
                </a:cubicBezTo>
                <a:cubicBezTo>
                  <a:pt x="64" y="32"/>
                  <a:pt x="64" y="32"/>
                  <a:pt x="64" y="32"/>
                </a:cubicBezTo>
                <a:cubicBezTo>
                  <a:pt x="64" y="28"/>
                  <a:pt x="68" y="24"/>
                  <a:pt x="72" y="24"/>
                </a:cubicBezTo>
                <a:cubicBezTo>
                  <a:pt x="76" y="24"/>
                  <a:pt x="80" y="28"/>
                  <a:pt x="80" y="32"/>
                </a:cubicBezTo>
                <a:close/>
                <a:moveTo>
                  <a:pt x="20" y="32"/>
                </a:moveTo>
                <a:cubicBezTo>
                  <a:pt x="20" y="26"/>
                  <a:pt x="25" y="20"/>
                  <a:pt x="32" y="20"/>
                </a:cubicBezTo>
                <a:cubicBezTo>
                  <a:pt x="39" y="20"/>
                  <a:pt x="44" y="26"/>
                  <a:pt x="44" y="32"/>
                </a:cubicBezTo>
                <a:cubicBezTo>
                  <a:pt x="44" y="57"/>
                  <a:pt x="44" y="57"/>
                  <a:pt x="44" y="57"/>
                </a:cubicBezTo>
                <a:cubicBezTo>
                  <a:pt x="32" y="50"/>
                  <a:pt x="20" y="45"/>
                  <a:pt x="20" y="32"/>
                </a:cubicBezTo>
                <a:close/>
                <a:moveTo>
                  <a:pt x="168" y="32"/>
                </a:moveTo>
                <a:cubicBezTo>
                  <a:pt x="168" y="45"/>
                  <a:pt x="156" y="50"/>
                  <a:pt x="144" y="57"/>
                </a:cubicBezTo>
                <a:cubicBezTo>
                  <a:pt x="144" y="32"/>
                  <a:pt x="144" y="32"/>
                  <a:pt x="144" y="32"/>
                </a:cubicBezTo>
                <a:cubicBezTo>
                  <a:pt x="144" y="26"/>
                  <a:pt x="149" y="20"/>
                  <a:pt x="156" y="20"/>
                </a:cubicBezTo>
                <a:cubicBezTo>
                  <a:pt x="163" y="20"/>
                  <a:pt x="168" y="26"/>
                  <a:pt x="168" y="32"/>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5" name="Freeform 39">
            <a:extLst>
              <a:ext uri="{FF2B5EF4-FFF2-40B4-BE49-F238E27FC236}">
                <a16:creationId xmlns:a16="http://schemas.microsoft.com/office/drawing/2014/main" id="{FF6BF1BA-3F71-482D-9E28-FC8896BD01CF}"/>
              </a:ext>
            </a:extLst>
          </p:cNvPr>
          <p:cNvSpPr>
            <a:spLocks noEditPoints="1"/>
          </p:cNvSpPr>
          <p:nvPr/>
        </p:nvSpPr>
        <p:spPr bwMode="auto">
          <a:xfrm>
            <a:off x="6624511" y="2680493"/>
            <a:ext cx="207963" cy="312737"/>
          </a:xfrm>
          <a:custGeom>
            <a:avLst/>
            <a:gdLst>
              <a:gd name="T0" fmla="*/ 16 w 128"/>
              <a:gd name="T1" fmla="*/ 0 h 192"/>
              <a:gd name="T2" fmla="*/ 0 w 128"/>
              <a:gd name="T3" fmla="*/ 16 h 192"/>
              <a:gd name="T4" fmla="*/ 0 w 128"/>
              <a:gd name="T5" fmla="*/ 56 h 192"/>
              <a:gd name="T6" fmla="*/ 6 w 128"/>
              <a:gd name="T7" fmla="*/ 70 h 192"/>
              <a:gd name="T8" fmla="*/ 23 w 128"/>
              <a:gd name="T9" fmla="*/ 88 h 192"/>
              <a:gd name="T10" fmla="*/ 4 w 128"/>
              <a:gd name="T11" fmla="*/ 132 h 192"/>
              <a:gd name="T12" fmla="*/ 64 w 128"/>
              <a:gd name="T13" fmla="*/ 192 h 192"/>
              <a:gd name="T14" fmla="*/ 124 w 128"/>
              <a:gd name="T15" fmla="*/ 132 h 192"/>
              <a:gd name="T16" fmla="*/ 105 w 128"/>
              <a:gd name="T17" fmla="*/ 88 h 192"/>
              <a:gd name="T18" fmla="*/ 122 w 128"/>
              <a:gd name="T19" fmla="*/ 70 h 192"/>
              <a:gd name="T20" fmla="*/ 128 w 128"/>
              <a:gd name="T21" fmla="*/ 56 h 192"/>
              <a:gd name="T22" fmla="*/ 128 w 128"/>
              <a:gd name="T23" fmla="*/ 16 h 192"/>
              <a:gd name="T24" fmla="*/ 112 w 128"/>
              <a:gd name="T25" fmla="*/ 0 h 192"/>
              <a:gd name="T26" fmla="*/ 16 w 128"/>
              <a:gd name="T27" fmla="*/ 0 h 192"/>
              <a:gd name="T28" fmla="*/ 64 w 128"/>
              <a:gd name="T29" fmla="*/ 100 h 192"/>
              <a:gd name="T30" fmla="*/ 67 w 128"/>
              <a:gd name="T31" fmla="*/ 102 h 192"/>
              <a:gd name="T32" fmla="*/ 74 w 128"/>
              <a:gd name="T33" fmla="*/ 120 h 192"/>
              <a:gd name="T34" fmla="*/ 93 w 128"/>
              <a:gd name="T35" fmla="*/ 120 h 192"/>
              <a:gd name="T36" fmla="*/ 96 w 128"/>
              <a:gd name="T37" fmla="*/ 123 h 192"/>
              <a:gd name="T38" fmla="*/ 95 w 128"/>
              <a:gd name="T39" fmla="*/ 126 h 192"/>
              <a:gd name="T40" fmla="*/ 79 w 128"/>
              <a:gd name="T41" fmla="*/ 137 h 192"/>
              <a:gd name="T42" fmla="*/ 84 w 128"/>
              <a:gd name="T43" fmla="*/ 156 h 192"/>
              <a:gd name="T44" fmla="*/ 84 w 128"/>
              <a:gd name="T45" fmla="*/ 157 h 192"/>
              <a:gd name="T46" fmla="*/ 81 w 128"/>
              <a:gd name="T47" fmla="*/ 160 h 192"/>
              <a:gd name="T48" fmla="*/ 79 w 128"/>
              <a:gd name="T49" fmla="*/ 159 h 192"/>
              <a:gd name="T50" fmla="*/ 64 w 128"/>
              <a:gd name="T51" fmla="*/ 147 h 192"/>
              <a:gd name="T52" fmla="*/ 49 w 128"/>
              <a:gd name="T53" fmla="*/ 159 h 192"/>
              <a:gd name="T54" fmla="*/ 47 w 128"/>
              <a:gd name="T55" fmla="*/ 160 h 192"/>
              <a:gd name="T56" fmla="*/ 44 w 128"/>
              <a:gd name="T57" fmla="*/ 157 h 192"/>
              <a:gd name="T58" fmla="*/ 44 w 128"/>
              <a:gd name="T59" fmla="*/ 156 h 192"/>
              <a:gd name="T60" fmla="*/ 49 w 128"/>
              <a:gd name="T61" fmla="*/ 137 h 192"/>
              <a:gd name="T62" fmla="*/ 33 w 128"/>
              <a:gd name="T63" fmla="*/ 126 h 192"/>
              <a:gd name="T64" fmla="*/ 32 w 128"/>
              <a:gd name="T65" fmla="*/ 123 h 192"/>
              <a:gd name="T66" fmla="*/ 35 w 128"/>
              <a:gd name="T67" fmla="*/ 120 h 192"/>
              <a:gd name="T68" fmla="*/ 54 w 128"/>
              <a:gd name="T69" fmla="*/ 120 h 192"/>
              <a:gd name="T70" fmla="*/ 61 w 128"/>
              <a:gd name="T71" fmla="*/ 102 h 192"/>
              <a:gd name="T72" fmla="*/ 64 w 128"/>
              <a:gd name="T73" fmla="*/ 100 h 192"/>
              <a:gd name="T74" fmla="*/ 36 w 128"/>
              <a:gd name="T75" fmla="*/ 28 h 192"/>
              <a:gd name="T76" fmla="*/ 36 w 128"/>
              <a:gd name="T77" fmla="*/ 56 h 192"/>
              <a:gd name="T78" fmla="*/ 28 w 128"/>
              <a:gd name="T79" fmla="*/ 64 h 192"/>
              <a:gd name="T80" fmla="*/ 20 w 128"/>
              <a:gd name="T81" fmla="*/ 56 h 192"/>
              <a:gd name="T82" fmla="*/ 20 w 128"/>
              <a:gd name="T83" fmla="*/ 28 h 192"/>
              <a:gd name="T84" fmla="*/ 28 w 128"/>
              <a:gd name="T85" fmla="*/ 20 h 192"/>
              <a:gd name="T86" fmla="*/ 36 w 128"/>
              <a:gd name="T87" fmla="*/ 28 h 192"/>
              <a:gd name="T88" fmla="*/ 72 w 128"/>
              <a:gd name="T89" fmla="*/ 28 h 192"/>
              <a:gd name="T90" fmla="*/ 72 w 128"/>
              <a:gd name="T91" fmla="*/ 64 h 192"/>
              <a:gd name="T92" fmla="*/ 64 w 128"/>
              <a:gd name="T93" fmla="*/ 72 h 192"/>
              <a:gd name="T94" fmla="*/ 56 w 128"/>
              <a:gd name="T95" fmla="*/ 64 h 192"/>
              <a:gd name="T96" fmla="*/ 56 w 128"/>
              <a:gd name="T97" fmla="*/ 28 h 192"/>
              <a:gd name="T98" fmla="*/ 64 w 128"/>
              <a:gd name="T99" fmla="*/ 20 h 192"/>
              <a:gd name="T100" fmla="*/ 72 w 128"/>
              <a:gd name="T101" fmla="*/ 28 h 192"/>
              <a:gd name="T102" fmla="*/ 108 w 128"/>
              <a:gd name="T103" fmla="*/ 28 h 192"/>
              <a:gd name="T104" fmla="*/ 108 w 128"/>
              <a:gd name="T105" fmla="*/ 56 h 192"/>
              <a:gd name="T106" fmla="*/ 100 w 128"/>
              <a:gd name="T107" fmla="*/ 64 h 192"/>
              <a:gd name="T108" fmla="*/ 92 w 128"/>
              <a:gd name="T109" fmla="*/ 56 h 192"/>
              <a:gd name="T110" fmla="*/ 92 w 128"/>
              <a:gd name="T111" fmla="*/ 28 h 192"/>
              <a:gd name="T112" fmla="*/ 100 w 128"/>
              <a:gd name="T113" fmla="*/ 20 h 192"/>
              <a:gd name="T114" fmla="*/ 108 w 128"/>
              <a:gd name="T115" fmla="*/ 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192">
                <a:moveTo>
                  <a:pt x="16" y="0"/>
                </a:moveTo>
                <a:cubicBezTo>
                  <a:pt x="7" y="0"/>
                  <a:pt x="0" y="7"/>
                  <a:pt x="0" y="16"/>
                </a:cubicBezTo>
                <a:cubicBezTo>
                  <a:pt x="0" y="56"/>
                  <a:pt x="0" y="56"/>
                  <a:pt x="0" y="56"/>
                </a:cubicBezTo>
                <a:cubicBezTo>
                  <a:pt x="0" y="62"/>
                  <a:pt x="2" y="67"/>
                  <a:pt x="6" y="70"/>
                </a:cubicBezTo>
                <a:cubicBezTo>
                  <a:pt x="23" y="88"/>
                  <a:pt x="23" y="88"/>
                  <a:pt x="23" y="88"/>
                </a:cubicBezTo>
                <a:cubicBezTo>
                  <a:pt x="12" y="99"/>
                  <a:pt x="4" y="114"/>
                  <a:pt x="4" y="132"/>
                </a:cubicBezTo>
                <a:cubicBezTo>
                  <a:pt x="4" y="165"/>
                  <a:pt x="31" y="192"/>
                  <a:pt x="64" y="192"/>
                </a:cubicBezTo>
                <a:cubicBezTo>
                  <a:pt x="97" y="192"/>
                  <a:pt x="124" y="165"/>
                  <a:pt x="124" y="132"/>
                </a:cubicBezTo>
                <a:cubicBezTo>
                  <a:pt x="124" y="114"/>
                  <a:pt x="116" y="99"/>
                  <a:pt x="105" y="88"/>
                </a:cubicBezTo>
                <a:cubicBezTo>
                  <a:pt x="122" y="70"/>
                  <a:pt x="122" y="70"/>
                  <a:pt x="122" y="70"/>
                </a:cubicBezTo>
                <a:cubicBezTo>
                  <a:pt x="126" y="67"/>
                  <a:pt x="128" y="62"/>
                  <a:pt x="128" y="56"/>
                </a:cubicBezTo>
                <a:cubicBezTo>
                  <a:pt x="128" y="16"/>
                  <a:pt x="128" y="16"/>
                  <a:pt x="128" y="16"/>
                </a:cubicBezTo>
                <a:cubicBezTo>
                  <a:pt x="128" y="7"/>
                  <a:pt x="121" y="0"/>
                  <a:pt x="112" y="0"/>
                </a:cubicBezTo>
                <a:lnTo>
                  <a:pt x="16" y="0"/>
                </a:lnTo>
                <a:close/>
                <a:moveTo>
                  <a:pt x="64" y="100"/>
                </a:moveTo>
                <a:cubicBezTo>
                  <a:pt x="65" y="100"/>
                  <a:pt x="67" y="101"/>
                  <a:pt x="67" y="102"/>
                </a:cubicBezTo>
                <a:cubicBezTo>
                  <a:pt x="74" y="120"/>
                  <a:pt x="74" y="120"/>
                  <a:pt x="74" y="120"/>
                </a:cubicBezTo>
                <a:cubicBezTo>
                  <a:pt x="93" y="120"/>
                  <a:pt x="93" y="120"/>
                  <a:pt x="93" y="120"/>
                </a:cubicBezTo>
                <a:cubicBezTo>
                  <a:pt x="95" y="120"/>
                  <a:pt x="96" y="122"/>
                  <a:pt x="96" y="123"/>
                </a:cubicBezTo>
                <a:cubicBezTo>
                  <a:pt x="96" y="124"/>
                  <a:pt x="96" y="125"/>
                  <a:pt x="95" y="126"/>
                </a:cubicBezTo>
                <a:cubicBezTo>
                  <a:pt x="79" y="137"/>
                  <a:pt x="79" y="137"/>
                  <a:pt x="79" y="137"/>
                </a:cubicBezTo>
                <a:cubicBezTo>
                  <a:pt x="79" y="137"/>
                  <a:pt x="84" y="156"/>
                  <a:pt x="84" y="156"/>
                </a:cubicBezTo>
                <a:cubicBezTo>
                  <a:pt x="84" y="156"/>
                  <a:pt x="84" y="157"/>
                  <a:pt x="84" y="157"/>
                </a:cubicBezTo>
                <a:cubicBezTo>
                  <a:pt x="84" y="159"/>
                  <a:pt x="83" y="160"/>
                  <a:pt x="81" y="160"/>
                </a:cubicBezTo>
                <a:cubicBezTo>
                  <a:pt x="81" y="160"/>
                  <a:pt x="80" y="160"/>
                  <a:pt x="79" y="159"/>
                </a:cubicBezTo>
                <a:cubicBezTo>
                  <a:pt x="64" y="147"/>
                  <a:pt x="64" y="147"/>
                  <a:pt x="64" y="147"/>
                </a:cubicBezTo>
                <a:cubicBezTo>
                  <a:pt x="49" y="159"/>
                  <a:pt x="49" y="159"/>
                  <a:pt x="49" y="159"/>
                </a:cubicBezTo>
                <a:cubicBezTo>
                  <a:pt x="48" y="160"/>
                  <a:pt x="47" y="160"/>
                  <a:pt x="47" y="160"/>
                </a:cubicBezTo>
                <a:cubicBezTo>
                  <a:pt x="45" y="160"/>
                  <a:pt x="44" y="159"/>
                  <a:pt x="44" y="157"/>
                </a:cubicBezTo>
                <a:cubicBezTo>
                  <a:pt x="44" y="157"/>
                  <a:pt x="44" y="156"/>
                  <a:pt x="44" y="156"/>
                </a:cubicBezTo>
                <a:cubicBezTo>
                  <a:pt x="44" y="156"/>
                  <a:pt x="49" y="137"/>
                  <a:pt x="49" y="137"/>
                </a:cubicBezTo>
                <a:cubicBezTo>
                  <a:pt x="33" y="126"/>
                  <a:pt x="33" y="126"/>
                  <a:pt x="33" y="126"/>
                </a:cubicBezTo>
                <a:cubicBezTo>
                  <a:pt x="32" y="125"/>
                  <a:pt x="32" y="124"/>
                  <a:pt x="32" y="123"/>
                </a:cubicBezTo>
                <a:cubicBezTo>
                  <a:pt x="32" y="122"/>
                  <a:pt x="33" y="120"/>
                  <a:pt x="35" y="120"/>
                </a:cubicBezTo>
                <a:cubicBezTo>
                  <a:pt x="54" y="120"/>
                  <a:pt x="54" y="120"/>
                  <a:pt x="54" y="120"/>
                </a:cubicBezTo>
                <a:cubicBezTo>
                  <a:pt x="61" y="102"/>
                  <a:pt x="61" y="102"/>
                  <a:pt x="61" y="102"/>
                </a:cubicBezTo>
                <a:cubicBezTo>
                  <a:pt x="61" y="101"/>
                  <a:pt x="63" y="100"/>
                  <a:pt x="64" y="100"/>
                </a:cubicBezTo>
                <a:close/>
                <a:moveTo>
                  <a:pt x="36" y="28"/>
                </a:moveTo>
                <a:cubicBezTo>
                  <a:pt x="36" y="56"/>
                  <a:pt x="36" y="56"/>
                  <a:pt x="36" y="56"/>
                </a:cubicBezTo>
                <a:cubicBezTo>
                  <a:pt x="36" y="60"/>
                  <a:pt x="32" y="64"/>
                  <a:pt x="28" y="64"/>
                </a:cubicBezTo>
                <a:cubicBezTo>
                  <a:pt x="24" y="64"/>
                  <a:pt x="20" y="60"/>
                  <a:pt x="20" y="56"/>
                </a:cubicBezTo>
                <a:cubicBezTo>
                  <a:pt x="20" y="28"/>
                  <a:pt x="20" y="28"/>
                  <a:pt x="20" y="28"/>
                </a:cubicBezTo>
                <a:cubicBezTo>
                  <a:pt x="20" y="24"/>
                  <a:pt x="24" y="20"/>
                  <a:pt x="28" y="20"/>
                </a:cubicBezTo>
                <a:cubicBezTo>
                  <a:pt x="32" y="20"/>
                  <a:pt x="36" y="24"/>
                  <a:pt x="36" y="28"/>
                </a:cubicBezTo>
                <a:close/>
                <a:moveTo>
                  <a:pt x="72" y="28"/>
                </a:moveTo>
                <a:cubicBezTo>
                  <a:pt x="72" y="64"/>
                  <a:pt x="72" y="64"/>
                  <a:pt x="72" y="64"/>
                </a:cubicBezTo>
                <a:cubicBezTo>
                  <a:pt x="72" y="68"/>
                  <a:pt x="68" y="72"/>
                  <a:pt x="64" y="72"/>
                </a:cubicBezTo>
                <a:cubicBezTo>
                  <a:pt x="60" y="72"/>
                  <a:pt x="56" y="68"/>
                  <a:pt x="56" y="64"/>
                </a:cubicBezTo>
                <a:cubicBezTo>
                  <a:pt x="56" y="28"/>
                  <a:pt x="56" y="28"/>
                  <a:pt x="56" y="28"/>
                </a:cubicBezTo>
                <a:cubicBezTo>
                  <a:pt x="56" y="24"/>
                  <a:pt x="60" y="20"/>
                  <a:pt x="64" y="20"/>
                </a:cubicBezTo>
                <a:cubicBezTo>
                  <a:pt x="68" y="20"/>
                  <a:pt x="72" y="24"/>
                  <a:pt x="72" y="28"/>
                </a:cubicBezTo>
                <a:close/>
                <a:moveTo>
                  <a:pt x="108" y="28"/>
                </a:moveTo>
                <a:cubicBezTo>
                  <a:pt x="108" y="56"/>
                  <a:pt x="108" y="56"/>
                  <a:pt x="108" y="56"/>
                </a:cubicBezTo>
                <a:cubicBezTo>
                  <a:pt x="108" y="60"/>
                  <a:pt x="104" y="64"/>
                  <a:pt x="100" y="64"/>
                </a:cubicBezTo>
                <a:cubicBezTo>
                  <a:pt x="96" y="64"/>
                  <a:pt x="92" y="60"/>
                  <a:pt x="92" y="56"/>
                </a:cubicBezTo>
                <a:cubicBezTo>
                  <a:pt x="92" y="28"/>
                  <a:pt x="92" y="28"/>
                  <a:pt x="92" y="28"/>
                </a:cubicBezTo>
                <a:cubicBezTo>
                  <a:pt x="92" y="24"/>
                  <a:pt x="96" y="20"/>
                  <a:pt x="100" y="20"/>
                </a:cubicBezTo>
                <a:cubicBezTo>
                  <a:pt x="104" y="20"/>
                  <a:pt x="108" y="24"/>
                  <a:pt x="108" y="2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6" name="Freeform 40">
            <a:extLst>
              <a:ext uri="{FF2B5EF4-FFF2-40B4-BE49-F238E27FC236}">
                <a16:creationId xmlns:a16="http://schemas.microsoft.com/office/drawing/2014/main" id="{513ABF18-E2C9-457C-B141-E6F9FB68619F}"/>
              </a:ext>
            </a:extLst>
          </p:cNvPr>
          <p:cNvSpPr>
            <a:spLocks noEditPoints="1"/>
          </p:cNvSpPr>
          <p:nvPr/>
        </p:nvSpPr>
        <p:spPr bwMode="auto">
          <a:xfrm>
            <a:off x="10796461" y="1989931"/>
            <a:ext cx="312738" cy="282575"/>
          </a:xfrm>
          <a:custGeom>
            <a:avLst/>
            <a:gdLst>
              <a:gd name="T0" fmla="*/ 96 w 192"/>
              <a:gd name="T1" fmla="*/ 25 h 173"/>
              <a:gd name="T2" fmla="*/ 56 w 192"/>
              <a:gd name="T3" fmla="*/ 0 h 173"/>
              <a:gd name="T4" fmla="*/ 0 w 192"/>
              <a:gd name="T5" fmla="*/ 56 h 173"/>
              <a:gd name="T6" fmla="*/ 88 w 192"/>
              <a:gd name="T7" fmla="*/ 168 h 173"/>
              <a:gd name="T8" fmla="*/ 89 w 192"/>
              <a:gd name="T9" fmla="*/ 169 h 173"/>
              <a:gd name="T10" fmla="*/ 103 w 192"/>
              <a:gd name="T11" fmla="*/ 169 h 173"/>
              <a:gd name="T12" fmla="*/ 104 w 192"/>
              <a:gd name="T13" fmla="*/ 168 h 173"/>
              <a:gd name="T14" fmla="*/ 192 w 192"/>
              <a:gd name="T15" fmla="*/ 56 h 173"/>
              <a:gd name="T16" fmla="*/ 136 w 192"/>
              <a:gd name="T17" fmla="*/ 0 h 173"/>
              <a:gd name="T18" fmla="*/ 96 w 192"/>
              <a:gd name="T19" fmla="*/ 25 h 173"/>
              <a:gd name="T20" fmla="*/ 139 w 192"/>
              <a:gd name="T21" fmla="*/ 36 h 173"/>
              <a:gd name="T22" fmla="*/ 132 w 192"/>
              <a:gd name="T23" fmla="*/ 28 h 173"/>
              <a:gd name="T24" fmla="*/ 140 w 192"/>
              <a:gd name="T25" fmla="*/ 20 h 173"/>
              <a:gd name="T26" fmla="*/ 161 w 192"/>
              <a:gd name="T27" fmla="*/ 31 h 173"/>
              <a:gd name="T28" fmla="*/ 172 w 192"/>
              <a:gd name="T29" fmla="*/ 52 h 173"/>
              <a:gd name="T30" fmla="*/ 164 w 192"/>
              <a:gd name="T31" fmla="*/ 60 h 173"/>
              <a:gd name="T32" fmla="*/ 156 w 192"/>
              <a:gd name="T33" fmla="*/ 53 h 173"/>
              <a:gd name="T34" fmla="*/ 139 w 192"/>
              <a:gd name="T35"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3">
                <a:moveTo>
                  <a:pt x="96" y="25"/>
                </a:moveTo>
                <a:cubicBezTo>
                  <a:pt x="92" y="9"/>
                  <a:pt x="72" y="0"/>
                  <a:pt x="56" y="0"/>
                </a:cubicBezTo>
                <a:cubicBezTo>
                  <a:pt x="25" y="0"/>
                  <a:pt x="0" y="24"/>
                  <a:pt x="0" y="56"/>
                </a:cubicBezTo>
                <a:cubicBezTo>
                  <a:pt x="0" y="116"/>
                  <a:pt x="57" y="132"/>
                  <a:pt x="88" y="168"/>
                </a:cubicBezTo>
                <a:cubicBezTo>
                  <a:pt x="88" y="168"/>
                  <a:pt x="89" y="169"/>
                  <a:pt x="89" y="169"/>
                </a:cubicBezTo>
                <a:cubicBezTo>
                  <a:pt x="93" y="173"/>
                  <a:pt x="99" y="173"/>
                  <a:pt x="103" y="169"/>
                </a:cubicBezTo>
                <a:cubicBezTo>
                  <a:pt x="103" y="169"/>
                  <a:pt x="104" y="168"/>
                  <a:pt x="104" y="168"/>
                </a:cubicBezTo>
                <a:cubicBezTo>
                  <a:pt x="135" y="132"/>
                  <a:pt x="192" y="116"/>
                  <a:pt x="192" y="56"/>
                </a:cubicBezTo>
                <a:cubicBezTo>
                  <a:pt x="192" y="24"/>
                  <a:pt x="167" y="0"/>
                  <a:pt x="136" y="0"/>
                </a:cubicBezTo>
                <a:cubicBezTo>
                  <a:pt x="120" y="0"/>
                  <a:pt x="100" y="9"/>
                  <a:pt x="96" y="25"/>
                </a:cubicBezTo>
                <a:close/>
                <a:moveTo>
                  <a:pt x="139" y="36"/>
                </a:moveTo>
                <a:cubicBezTo>
                  <a:pt x="135" y="35"/>
                  <a:pt x="132" y="32"/>
                  <a:pt x="132" y="28"/>
                </a:cubicBezTo>
                <a:cubicBezTo>
                  <a:pt x="132" y="24"/>
                  <a:pt x="136" y="20"/>
                  <a:pt x="140" y="20"/>
                </a:cubicBezTo>
                <a:cubicBezTo>
                  <a:pt x="146" y="20"/>
                  <a:pt x="154" y="25"/>
                  <a:pt x="161" y="31"/>
                </a:cubicBezTo>
                <a:cubicBezTo>
                  <a:pt x="167" y="37"/>
                  <a:pt x="172" y="46"/>
                  <a:pt x="172" y="52"/>
                </a:cubicBezTo>
                <a:cubicBezTo>
                  <a:pt x="172" y="56"/>
                  <a:pt x="168" y="60"/>
                  <a:pt x="164" y="60"/>
                </a:cubicBezTo>
                <a:cubicBezTo>
                  <a:pt x="160" y="60"/>
                  <a:pt x="157" y="57"/>
                  <a:pt x="156" y="53"/>
                </a:cubicBezTo>
                <a:cubicBezTo>
                  <a:pt x="154" y="45"/>
                  <a:pt x="147" y="38"/>
                  <a:pt x="139" y="3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7" name="Freeform 41">
            <a:extLst>
              <a:ext uri="{FF2B5EF4-FFF2-40B4-BE49-F238E27FC236}">
                <a16:creationId xmlns:a16="http://schemas.microsoft.com/office/drawing/2014/main" id="{F3DF8007-66ED-4A20-925B-D986B47187E5}"/>
              </a:ext>
            </a:extLst>
          </p:cNvPr>
          <p:cNvSpPr>
            <a:spLocks/>
          </p:cNvSpPr>
          <p:nvPr/>
        </p:nvSpPr>
        <p:spPr bwMode="auto">
          <a:xfrm>
            <a:off x="10093199" y="1983581"/>
            <a:ext cx="312738" cy="300037"/>
          </a:xfrm>
          <a:custGeom>
            <a:avLst/>
            <a:gdLst>
              <a:gd name="T0" fmla="*/ 96 w 192"/>
              <a:gd name="T1" fmla="*/ 0 h 184"/>
              <a:gd name="T2" fmla="*/ 89 w 192"/>
              <a:gd name="T3" fmla="*/ 6 h 184"/>
              <a:gd name="T4" fmla="*/ 70 w 192"/>
              <a:gd name="T5" fmla="*/ 64 h 184"/>
              <a:gd name="T6" fmla="*/ 8 w 192"/>
              <a:gd name="T7" fmla="*/ 64 h 184"/>
              <a:gd name="T8" fmla="*/ 0 w 192"/>
              <a:gd name="T9" fmla="*/ 72 h 184"/>
              <a:gd name="T10" fmla="*/ 3 w 192"/>
              <a:gd name="T11" fmla="*/ 78 h 184"/>
              <a:gd name="T12" fmla="*/ 53 w 192"/>
              <a:gd name="T13" fmla="*/ 115 h 184"/>
              <a:gd name="T14" fmla="*/ 34 w 192"/>
              <a:gd name="T15" fmla="*/ 173 h 184"/>
              <a:gd name="T16" fmla="*/ 34 w 192"/>
              <a:gd name="T17" fmla="*/ 176 h 184"/>
              <a:gd name="T18" fmla="*/ 42 w 192"/>
              <a:gd name="T19" fmla="*/ 184 h 184"/>
              <a:gd name="T20" fmla="*/ 46 w 192"/>
              <a:gd name="T21" fmla="*/ 183 h 184"/>
              <a:gd name="T22" fmla="*/ 96 w 192"/>
              <a:gd name="T23" fmla="*/ 146 h 184"/>
              <a:gd name="T24" fmla="*/ 146 w 192"/>
              <a:gd name="T25" fmla="*/ 183 h 184"/>
              <a:gd name="T26" fmla="*/ 150 w 192"/>
              <a:gd name="T27" fmla="*/ 184 h 184"/>
              <a:gd name="T28" fmla="*/ 158 w 192"/>
              <a:gd name="T29" fmla="*/ 176 h 184"/>
              <a:gd name="T30" fmla="*/ 158 w 192"/>
              <a:gd name="T31" fmla="*/ 173 h 184"/>
              <a:gd name="T32" fmla="*/ 139 w 192"/>
              <a:gd name="T33" fmla="*/ 115 h 184"/>
              <a:gd name="T34" fmla="*/ 189 w 192"/>
              <a:gd name="T35" fmla="*/ 78 h 184"/>
              <a:gd name="T36" fmla="*/ 192 w 192"/>
              <a:gd name="T37" fmla="*/ 72 h 184"/>
              <a:gd name="T38" fmla="*/ 184 w 192"/>
              <a:gd name="T39" fmla="*/ 64 h 184"/>
              <a:gd name="T40" fmla="*/ 122 w 192"/>
              <a:gd name="T41" fmla="*/ 64 h 184"/>
              <a:gd name="T42" fmla="*/ 103 w 192"/>
              <a:gd name="T43" fmla="*/ 6 h 184"/>
              <a:gd name="T44" fmla="*/ 96 w 192"/>
              <a:gd name="T4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84">
                <a:moveTo>
                  <a:pt x="96" y="0"/>
                </a:moveTo>
                <a:cubicBezTo>
                  <a:pt x="92" y="0"/>
                  <a:pt x="89" y="2"/>
                  <a:pt x="89" y="6"/>
                </a:cubicBezTo>
                <a:cubicBezTo>
                  <a:pt x="70" y="64"/>
                  <a:pt x="70" y="64"/>
                  <a:pt x="70" y="64"/>
                </a:cubicBezTo>
                <a:cubicBezTo>
                  <a:pt x="8" y="64"/>
                  <a:pt x="8" y="64"/>
                  <a:pt x="8" y="64"/>
                </a:cubicBezTo>
                <a:cubicBezTo>
                  <a:pt x="3" y="64"/>
                  <a:pt x="0" y="68"/>
                  <a:pt x="0" y="72"/>
                </a:cubicBezTo>
                <a:cubicBezTo>
                  <a:pt x="0" y="75"/>
                  <a:pt x="1" y="77"/>
                  <a:pt x="3" y="78"/>
                </a:cubicBezTo>
                <a:cubicBezTo>
                  <a:pt x="5" y="79"/>
                  <a:pt x="53" y="115"/>
                  <a:pt x="53" y="115"/>
                </a:cubicBezTo>
                <a:cubicBezTo>
                  <a:pt x="53" y="115"/>
                  <a:pt x="35" y="173"/>
                  <a:pt x="34" y="173"/>
                </a:cubicBezTo>
                <a:cubicBezTo>
                  <a:pt x="34" y="174"/>
                  <a:pt x="34" y="175"/>
                  <a:pt x="34" y="176"/>
                </a:cubicBezTo>
                <a:cubicBezTo>
                  <a:pt x="34" y="181"/>
                  <a:pt x="37" y="184"/>
                  <a:pt x="42" y="184"/>
                </a:cubicBezTo>
                <a:cubicBezTo>
                  <a:pt x="43" y="184"/>
                  <a:pt x="45" y="183"/>
                  <a:pt x="46" y="183"/>
                </a:cubicBezTo>
                <a:cubicBezTo>
                  <a:pt x="96" y="146"/>
                  <a:pt x="96" y="146"/>
                  <a:pt x="96" y="146"/>
                </a:cubicBezTo>
                <a:cubicBezTo>
                  <a:pt x="96" y="146"/>
                  <a:pt x="145" y="182"/>
                  <a:pt x="146" y="183"/>
                </a:cubicBezTo>
                <a:cubicBezTo>
                  <a:pt x="147" y="183"/>
                  <a:pt x="149" y="184"/>
                  <a:pt x="150" y="184"/>
                </a:cubicBezTo>
                <a:cubicBezTo>
                  <a:pt x="155" y="184"/>
                  <a:pt x="158" y="180"/>
                  <a:pt x="158" y="176"/>
                </a:cubicBezTo>
                <a:cubicBezTo>
                  <a:pt x="158" y="175"/>
                  <a:pt x="158" y="174"/>
                  <a:pt x="158" y="173"/>
                </a:cubicBezTo>
                <a:cubicBezTo>
                  <a:pt x="157" y="173"/>
                  <a:pt x="139" y="115"/>
                  <a:pt x="139" y="115"/>
                </a:cubicBezTo>
                <a:cubicBezTo>
                  <a:pt x="139" y="115"/>
                  <a:pt x="187" y="79"/>
                  <a:pt x="189" y="78"/>
                </a:cubicBezTo>
                <a:cubicBezTo>
                  <a:pt x="191" y="77"/>
                  <a:pt x="192" y="75"/>
                  <a:pt x="192" y="72"/>
                </a:cubicBezTo>
                <a:cubicBezTo>
                  <a:pt x="192" y="68"/>
                  <a:pt x="189" y="64"/>
                  <a:pt x="184" y="64"/>
                </a:cubicBezTo>
                <a:cubicBezTo>
                  <a:pt x="122" y="64"/>
                  <a:pt x="122" y="64"/>
                  <a:pt x="122" y="64"/>
                </a:cubicBezTo>
                <a:cubicBezTo>
                  <a:pt x="103" y="6"/>
                  <a:pt x="103" y="6"/>
                  <a:pt x="103" y="6"/>
                </a:cubicBezTo>
                <a:cubicBezTo>
                  <a:pt x="103" y="2"/>
                  <a:pt x="100" y="0"/>
                  <a:pt x="96" y="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8" name="Freeform 42">
            <a:extLst>
              <a:ext uri="{FF2B5EF4-FFF2-40B4-BE49-F238E27FC236}">
                <a16:creationId xmlns:a16="http://schemas.microsoft.com/office/drawing/2014/main" id="{428F37C7-0747-4D3B-9295-CFDAF6537CAA}"/>
              </a:ext>
            </a:extLst>
          </p:cNvPr>
          <p:cNvSpPr>
            <a:spLocks noEditPoints="1"/>
          </p:cNvSpPr>
          <p:nvPr/>
        </p:nvSpPr>
        <p:spPr bwMode="auto">
          <a:xfrm>
            <a:off x="9396286" y="1977231"/>
            <a:ext cx="293688" cy="312737"/>
          </a:xfrm>
          <a:custGeom>
            <a:avLst/>
            <a:gdLst>
              <a:gd name="T0" fmla="*/ 20 w 180"/>
              <a:gd name="T1" fmla="*/ 139 h 192"/>
              <a:gd name="T2" fmla="*/ 56 w 180"/>
              <a:gd name="T3" fmla="*/ 128 h 192"/>
              <a:gd name="T4" fmla="*/ 131 w 180"/>
              <a:gd name="T5" fmla="*/ 148 h 192"/>
              <a:gd name="T6" fmla="*/ 175 w 180"/>
              <a:gd name="T7" fmla="*/ 131 h 192"/>
              <a:gd name="T8" fmla="*/ 180 w 180"/>
              <a:gd name="T9" fmla="*/ 119 h 192"/>
              <a:gd name="T10" fmla="*/ 180 w 180"/>
              <a:gd name="T11" fmla="*/ 22 h 192"/>
              <a:gd name="T12" fmla="*/ 172 w 180"/>
              <a:gd name="T13" fmla="*/ 13 h 192"/>
              <a:gd name="T14" fmla="*/ 163 w 180"/>
              <a:gd name="T15" fmla="*/ 17 h 192"/>
              <a:gd name="T16" fmla="*/ 126 w 180"/>
              <a:gd name="T17" fmla="*/ 28 h 192"/>
              <a:gd name="T18" fmla="*/ 59 w 180"/>
              <a:gd name="T19" fmla="*/ 8 h 192"/>
              <a:gd name="T20" fmla="*/ 20 w 180"/>
              <a:gd name="T21" fmla="*/ 17 h 192"/>
              <a:gd name="T22" fmla="*/ 20 w 180"/>
              <a:gd name="T23" fmla="*/ 10 h 192"/>
              <a:gd name="T24" fmla="*/ 10 w 180"/>
              <a:gd name="T25" fmla="*/ 0 h 192"/>
              <a:gd name="T26" fmla="*/ 0 w 180"/>
              <a:gd name="T27" fmla="*/ 10 h 192"/>
              <a:gd name="T28" fmla="*/ 0 w 180"/>
              <a:gd name="T29" fmla="*/ 182 h 192"/>
              <a:gd name="T30" fmla="*/ 10 w 180"/>
              <a:gd name="T31" fmla="*/ 192 h 192"/>
              <a:gd name="T32" fmla="*/ 20 w 180"/>
              <a:gd name="T33" fmla="*/ 182 h 192"/>
              <a:gd name="T34" fmla="*/ 20 w 180"/>
              <a:gd name="T35" fmla="*/ 139 h 192"/>
              <a:gd name="T36" fmla="*/ 36 w 180"/>
              <a:gd name="T37" fmla="*/ 40 h 192"/>
              <a:gd name="T38" fmla="*/ 36 w 180"/>
              <a:gd name="T39" fmla="*/ 104 h 192"/>
              <a:gd name="T40" fmla="*/ 28 w 180"/>
              <a:gd name="T41" fmla="*/ 112 h 192"/>
              <a:gd name="T42" fmla="*/ 20 w 180"/>
              <a:gd name="T43" fmla="*/ 104 h 192"/>
              <a:gd name="T44" fmla="*/ 20 w 180"/>
              <a:gd name="T45" fmla="*/ 40 h 192"/>
              <a:gd name="T46" fmla="*/ 28 w 180"/>
              <a:gd name="T47" fmla="*/ 32 h 192"/>
              <a:gd name="T48" fmla="*/ 36 w 180"/>
              <a:gd name="T49" fmla="*/ 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192">
                <a:moveTo>
                  <a:pt x="20" y="139"/>
                </a:moveTo>
                <a:cubicBezTo>
                  <a:pt x="20" y="139"/>
                  <a:pt x="32" y="128"/>
                  <a:pt x="56" y="128"/>
                </a:cubicBezTo>
                <a:cubicBezTo>
                  <a:pt x="84" y="128"/>
                  <a:pt x="107" y="148"/>
                  <a:pt x="131" y="148"/>
                </a:cubicBezTo>
                <a:cubicBezTo>
                  <a:pt x="152" y="148"/>
                  <a:pt x="167" y="139"/>
                  <a:pt x="175" y="131"/>
                </a:cubicBezTo>
                <a:cubicBezTo>
                  <a:pt x="178" y="128"/>
                  <a:pt x="180" y="124"/>
                  <a:pt x="180" y="119"/>
                </a:cubicBezTo>
                <a:cubicBezTo>
                  <a:pt x="180" y="22"/>
                  <a:pt x="180" y="22"/>
                  <a:pt x="180" y="22"/>
                </a:cubicBezTo>
                <a:cubicBezTo>
                  <a:pt x="180" y="17"/>
                  <a:pt x="177" y="13"/>
                  <a:pt x="172" y="13"/>
                </a:cubicBezTo>
                <a:cubicBezTo>
                  <a:pt x="168" y="13"/>
                  <a:pt x="166" y="15"/>
                  <a:pt x="163" y="17"/>
                </a:cubicBezTo>
                <a:cubicBezTo>
                  <a:pt x="160" y="21"/>
                  <a:pt x="150" y="28"/>
                  <a:pt x="126" y="28"/>
                </a:cubicBezTo>
                <a:cubicBezTo>
                  <a:pt x="104" y="28"/>
                  <a:pt x="87" y="8"/>
                  <a:pt x="59" y="8"/>
                </a:cubicBezTo>
                <a:cubicBezTo>
                  <a:pt x="32" y="8"/>
                  <a:pt x="20" y="17"/>
                  <a:pt x="20" y="17"/>
                </a:cubicBezTo>
                <a:cubicBezTo>
                  <a:pt x="20" y="10"/>
                  <a:pt x="20" y="10"/>
                  <a:pt x="20" y="10"/>
                </a:cubicBezTo>
                <a:cubicBezTo>
                  <a:pt x="20" y="4"/>
                  <a:pt x="16" y="0"/>
                  <a:pt x="10" y="0"/>
                </a:cubicBezTo>
                <a:cubicBezTo>
                  <a:pt x="4" y="0"/>
                  <a:pt x="0" y="4"/>
                  <a:pt x="0" y="10"/>
                </a:cubicBezTo>
                <a:cubicBezTo>
                  <a:pt x="0" y="182"/>
                  <a:pt x="0" y="182"/>
                  <a:pt x="0" y="182"/>
                </a:cubicBezTo>
                <a:cubicBezTo>
                  <a:pt x="0" y="188"/>
                  <a:pt x="4" y="192"/>
                  <a:pt x="10" y="192"/>
                </a:cubicBezTo>
                <a:cubicBezTo>
                  <a:pt x="16" y="192"/>
                  <a:pt x="20" y="188"/>
                  <a:pt x="20" y="182"/>
                </a:cubicBezTo>
                <a:lnTo>
                  <a:pt x="20" y="139"/>
                </a:lnTo>
                <a:close/>
                <a:moveTo>
                  <a:pt x="36" y="40"/>
                </a:moveTo>
                <a:cubicBezTo>
                  <a:pt x="36" y="104"/>
                  <a:pt x="36" y="104"/>
                  <a:pt x="36" y="104"/>
                </a:cubicBezTo>
                <a:cubicBezTo>
                  <a:pt x="36" y="108"/>
                  <a:pt x="32" y="112"/>
                  <a:pt x="28" y="112"/>
                </a:cubicBezTo>
                <a:cubicBezTo>
                  <a:pt x="24" y="112"/>
                  <a:pt x="20" y="108"/>
                  <a:pt x="20" y="104"/>
                </a:cubicBezTo>
                <a:cubicBezTo>
                  <a:pt x="20" y="40"/>
                  <a:pt x="20" y="40"/>
                  <a:pt x="20" y="40"/>
                </a:cubicBezTo>
                <a:cubicBezTo>
                  <a:pt x="20" y="36"/>
                  <a:pt x="24" y="32"/>
                  <a:pt x="28" y="32"/>
                </a:cubicBezTo>
                <a:cubicBezTo>
                  <a:pt x="32" y="32"/>
                  <a:pt x="36" y="36"/>
                  <a:pt x="36" y="4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49" name="Freeform 43">
            <a:extLst>
              <a:ext uri="{FF2B5EF4-FFF2-40B4-BE49-F238E27FC236}">
                <a16:creationId xmlns:a16="http://schemas.microsoft.com/office/drawing/2014/main" id="{0C62B5C7-E14F-486D-BFE8-72C8FA8B72DE}"/>
              </a:ext>
            </a:extLst>
          </p:cNvPr>
          <p:cNvSpPr>
            <a:spLocks/>
          </p:cNvSpPr>
          <p:nvPr/>
        </p:nvSpPr>
        <p:spPr bwMode="auto">
          <a:xfrm>
            <a:off x="8707311" y="1977231"/>
            <a:ext cx="273050" cy="312737"/>
          </a:xfrm>
          <a:custGeom>
            <a:avLst/>
            <a:gdLst>
              <a:gd name="T0" fmla="*/ 66 w 168"/>
              <a:gd name="T1" fmla="*/ 50 h 192"/>
              <a:gd name="T2" fmla="*/ 66 w 168"/>
              <a:gd name="T3" fmla="*/ 50 h 192"/>
              <a:gd name="T4" fmla="*/ 69 w 168"/>
              <a:gd name="T5" fmla="*/ 56 h 192"/>
              <a:gd name="T6" fmla="*/ 61 w 168"/>
              <a:gd name="T7" fmla="*/ 64 h 192"/>
              <a:gd name="T8" fmla="*/ 16 w 168"/>
              <a:gd name="T9" fmla="*/ 64 h 192"/>
              <a:gd name="T10" fmla="*/ 0 w 168"/>
              <a:gd name="T11" fmla="*/ 80 h 192"/>
              <a:gd name="T12" fmla="*/ 0 w 168"/>
              <a:gd name="T13" fmla="*/ 111 h 192"/>
              <a:gd name="T14" fmla="*/ 8 w 168"/>
              <a:gd name="T15" fmla="*/ 119 h 192"/>
              <a:gd name="T16" fmla="*/ 14 w 168"/>
              <a:gd name="T17" fmla="*/ 116 h 192"/>
              <a:gd name="T18" fmla="*/ 16 w 168"/>
              <a:gd name="T19" fmla="*/ 115 h 192"/>
              <a:gd name="T20" fmla="*/ 32 w 168"/>
              <a:gd name="T21" fmla="*/ 108 h 192"/>
              <a:gd name="T22" fmla="*/ 56 w 168"/>
              <a:gd name="T23" fmla="*/ 132 h 192"/>
              <a:gd name="T24" fmla="*/ 32 w 168"/>
              <a:gd name="T25" fmla="*/ 156 h 192"/>
              <a:gd name="T26" fmla="*/ 15 w 168"/>
              <a:gd name="T27" fmla="*/ 149 h 192"/>
              <a:gd name="T28" fmla="*/ 14 w 168"/>
              <a:gd name="T29" fmla="*/ 148 h 192"/>
              <a:gd name="T30" fmla="*/ 8 w 168"/>
              <a:gd name="T31" fmla="*/ 145 h 192"/>
              <a:gd name="T32" fmla="*/ 0 w 168"/>
              <a:gd name="T33" fmla="*/ 153 h 192"/>
              <a:gd name="T34" fmla="*/ 0 w 168"/>
              <a:gd name="T35" fmla="*/ 176 h 192"/>
              <a:gd name="T36" fmla="*/ 16 w 168"/>
              <a:gd name="T37" fmla="*/ 192 h 192"/>
              <a:gd name="T38" fmla="*/ 152 w 168"/>
              <a:gd name="T39" fmla="*/ 192 h 192"/>
              <a:gd name="T40" fmla="*/ 168 w 168"/>
              <a:gd name="T41" fmla="*/ 176 h 192"/>
              <a:gd name="T42" fmla="*/ 168 w 168"/>
              <a:gd name="T43" fmla="*/ 141 h 192"/>
              <a:gd name="T44" fmla="*/ 160 w 168"/>
              <a:gd name="T45" fmla="*/ 133 h 192"/>
              <a:gd name="T46" fmla="*/ 154 w 168"/>
              <a:gd name="T47" fmla="*/ 136 h 192"/>
              <a:gd name="T48" fmla="*/ 153 w 168"/>
              <a:gd name="T49" fmla="*/ 137 h 192"/>
              <a:gd name="T50" fmla="*/ 136 w 168"/>
              <a:gd name="T51" fmla="*/ 144 h 192"/>
              <a:gd name="T52" fmla="*/ 112 w 168"/>
              <a:gd name="T53" fmla="*/ 120 h 192"/>
              <a:gd name="T54" fmla="*/ 136 w 168"/>
              <a:gd name="T55" fmla="*/ 96 h 192"/>
              <a:gd name="T56" fmla="*/ 153 w 168"/>
              <a:gd name="T57" fmla="*/ 103 h 192"/>
              <a:gd name="T58" fmla="*/ 154 w 168"/>
              <a:gd name="T59" fmla="*/ 104 h 192"/>
              <a:gd name="T60" fmla="*/ 160 w 168"/>
              <a:gd name="T61" fmla="*/ 107 h 192"/>
              <a:gd name="T62" fmla="*/ 168 w 168"/>
              <a:gd name="T63" fmla="*/ 99 h 192"/>
              <a:gd name="T64" fmla="*/ 168 w 168"/>
              <a:gd name="T65" fmla="*/ 80 h 192"/>
              <a:gd name="T66" fmla="*/ 152 w 168"/>
              <a:gd name="T67" fmla="*/ 64 h 192"/>
              <a:gd name="T68" fmla="*/ 107 w 168"/>
              <a:gd name="T69" fmla="*/ 64 h 192"/>
              <a:gd name="T70" fmla="*/ 99 w 168"/>
              <a:gd name="T71" fmla="*/ 56 h 192"/>
              <a:gd name="T72" fmla="*/ 101 w 168"/>
              <a:gd name="T73" fmla="*/ 50 h 192"/>
              <a:gd name="T74" fmla="*/ 112 w 168"/>
              <a:gd name="T75" fmla="*/ 28 h 192"/>
              <a:gd name="T76" fmla="*/ 84 w 168"/>
              <a:gd name="T77" fmla="*/ 0 h 192"/>
              <a:gd name="T78" fmla="*/ 56 w 168"/>
              <a:gd name="T79" fmla="*/ 28 h 192"/>
              <a:gd name="T80" fmla="*/ 66 w 168"/>
              <a:gd name="T81" fmla="*/ 5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92">
                <a:moveTo>
                  <a:pt x="66" y="50"/>
                </a:moveTo>
                <a:cubicBezTo>
                  <a:pt x="66" y="50"/>
                  <a:pt x="66" y="50"/>
                  <a:pt x="66" y="50"/>
                </a:cubicBezTo>
                <a:cubicBezTo>
                  <a:pt x="68" y="51"/>
                  <a:pt x="69" y="54"/>
                  <a:pt x="69" y="56"/>
                </a:cubicBezTo>
                <a:cubicBezTo>
                  <a:pt x="69" y="60"/>
                  <a:pt x="66" y="64"/>
                  <a:pt x="61" y="64"/>
                </a:cubicBezTo>
                <a:cubicBezTo>
                  <a:pt x="16" y="64"/>
                  <a:pt x="16" y="64"/>
                  <a:pt x="16" y="64"/>
                </a:cubicBezTo>
                <a:cubicBezTo>
                  <a:pt x="7" y="64"/>
                  <a:pt x="0" y="71"/>
                  <a:pt x="0" y="80"/>
                </a:cubicBezTo>
                <a:cubicBezTo>
                  <a:pt x="0" y="111"/>
                  <a:pt x="0" y="111"/>
                  <a:pt x="0" y="111"/>
                </a:cubicBezTo>
                <a:cubicBezTo>
                  <a:pt x="0" y="115"/>
                  <a:pt x="4" y="119"/>
                  <a:pt x="8" y="119"/>
                </a:cubicBezTo>
                <a:cubicBezTo>
                  <a:pt x="10" y="119"/>
                  <a:pt x="13" y="118"/>
                  <a:pt x="14" y="116"/>
                </a:cubicBezTo>
                <a:cubicBezTo>
                  <a:pt x="14" y="116"/>
                  <a:pt x="15" y="115"/>
                  <a:pt x="16" y="115"/>
                </a:cubicBezTo>
                <a:cubicBezTo>
                  <a:pt x="20" y="110"/>
                  <a:pt x="26" y="108"/>
                  <a:pt x="32" y="108"/>
                </a:cubicBezTo>
                <a:cubicBezTo>
                  <a:pt x="45" y="108"/>
                  <a:pt x="56" y="119"/>
                  <a:pt x="56" y="132"/>
                </a:cubicBezTo>
                <a:cubicBezTo>
                  <a:pt x="56" y="145"/>
                  <a:pt x="45" y="156"/>
                  <a:pt x="32" y="156"/>
                </a:cubicBezTo>
                <a:cubicBezTo>
                  <a:pt x="26" y="156"/>
                  <a:pt x="20" y="153"/>
                  <a:pt x="15" y="149"/>
                </a:cubicBezTo>
                <a:cubicBezTo>
                  <a:pt x="15" y="149"/>
                  <a:pt x="14" y="148"/>
                  <a:pt x="14" y="148"/>
                </a:cubicBezTo>
                <a:cubicBezTo>
                  <a:pt x="13" y="146"/>
                  <a:pt x="10" y="145"/>
                  <a:pt x="8" y="145"/>
                </a:cubicBezTo>
                <a:cubicBezTo>
                  <a:pt x="4" y="145"/>
                  <a:pt x="0" y="149"/>
                  <a:pt x="0" y="153"/>
                </a:cubicBezTo>
                <a:cubicBezTo>
                  <a:pt x="0" y="176"/>
                  <a:pt x="0" y="176"/>
                  <a:pt x="0" y="176"/>
                </a:cubicBezTo>
                <a:cubicBezTo>
                  <a:pt x="0" y="185"/>
                  <a:pt x="7" y="192"/>
                  <a:pt x="16" y="192"/>
                </a:cubicBezTo>
                <a:cubicBezTo>
                  <a:pt x="152" y="192"/>
                  <a:pt x="152" y="192"/>
                  <a:pt x="152" y="192"/>
                </a:cubicBezTo>
                <a:cubicBezTo>
                  <a:pt x="161" y="192"/>
                  <a:pt x="168" y="185"/>
                  <a:pt x="168" y="176"/>
                </a:cubicBezTo>
                <a:cubicBezTo>
                  <a:pt x="168" y="141"/>
                  <a:pt x="168" y="141"/>
                  <a:pt x="168" y="141"/>
                </a:cubicBezTo>
                <a:cubicBezTo>
                  <a:pt x="168" y="137"/>
                  <a:pt x="164" y="133"/>
                  <a:pt x="160" y="133"/>
                </a:cubicBezTo>
                <a:cubicBezTo>
                  <a:pt x="158" y="133"/>
                  <a:pt x="156" y="134"/>
                  <a:pt x="154" y="136"/>
                </a:cubicBezTo>
                <a:cubicBezTo>
                  <a:pt x="153" y="137"/>
                  <a:pt x="153" y="137"/>
                  <a:pt x="153" y="137"/>
                </a:cubicBezTo>
                <a:cubicBezTo>
                  <a:pt x="148" y="141"/>
                  <a:pt x="142" y="144"/>
                  <a:pt x="136" y="144"/>
                </a:cubicBezTo>
                <a:cubicBezTo>
                  <a:pt x="123" y="144"/>
                  <a:pt x="112" y="133"/>
                  <a:pt x="112" y="120"/>
                </a:cubicBezTo>
                <a:cubicBezTo>
                  <a:pt x="112" y="107"/>
                  <a:pt x="123" y="96"/>
                  <a:pt x="136" y="96"/>
                </a:cubicBezTo>
                <a:cubicBezTo>
                  <a:pt x="143" y="96"/>
                  <a:pt x="148" y="99"/>
                  <a:pt x="153" y="103"/>
                </a:cubicBezTo>
                <a:cubicBezTo>
                  <a:pt x="154" y="104"/>
                  <a:pt x="154" y="104"/>
                  <a:pt x="154" y="104"/>
                </a:cubicBezTo>
                <a:cubicBezTo>
                  <a:pt x="155" y="106"/>
                  <a:pt x="158" y="107"/>
                  <a:pt x="160" y="107"/>
                </a:cubicBezTo>
                <a:cubicBezTo>
                  <a:pt x="164" y="107"/>
                  <a:pt x="168" y="103"/>
                  <a:pt x="168" y="99"/>
                </a:cubicBezTo>
                <a:cubicBezTo>
                  <a:pt x="168" y="80"/>
                  <a:pt x="168" y="80"/>
                  <a:pt x="168" y="80"/>
                </a:cubicBezTo>
                <a:cubicBezTo>
                  <a:pt x="168" y="71"/>
                  <a:pt x="161" y="64"/>
                  <a:pt x="152" y="64"/>
                </a:cubicBezTo>
                <a:cubicBezTo>
                  <a:pt x="107" y="64"/>
                  <a:pt x="107" y="64"/>
                  <a:pt x="107" y="64"/>
                </a:cubicBezTo>
                <a:cubicBezTo>
                  <a:pt x="102" y="64"/>
                  <a:pt x="99" y="60"/>
                  <a:pt x="99" y="56"/>
                </a:cubicBezTo>
                <a:cubicBezTo>
                  <a:pt x="99" y="54"/>
                  <a:pt x="99" y="52"/>
                  <a:pt x="101" y="50"/>
                </a:cubicBezTo>
                <a:cubicBezTo>
                  <a:pt x="108" y="45"/>
                  <a:pt x="112" y="37"/>
                  <a:pt x="112" y="28"/>
                </a:cubicBezTo>
                <a:cubicBezTo>
                  <a:pt x="112" y="13"/>
                  <a:pt x="99" y="0"/>
                  <a:pt x="84" y="0"/>
                </a:cubicBezTo>
                <a:cubicBezTo>
                  <a:pt x="69" y="0"/>
                  <a:pt x="56" y="13"/>
                  <a:pt x="56" y="28"/>
                </a:cubicBezTo>
                <a:cubicBezTo>
                  <a:pt x="56" y="37"/>
                  <a:pt x="60" y="45"/>
                  <a:pt x="66" y="5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0" name="Freeform 44">
            <a:extLst>
              <a:ext uri="{FF2B5EF4-FFF2-40B4-BE49-F238E27FC236}">
                <a16:creationId xmlns:a16="http://schemas.microsoft.com/office/drawing/2014/main" id="{0D3C5BF1-8C10-4BB6-82C8-8B66F2EF1F55}"/>
              </a:ext>
            </a:extLst>
          </p:cNvPr>
          <p:cNvSpPr>
            <a:spLocks noEditPoints="1"/>
          </p:cNvSpPr>
          <p:nvPr/>
        </p:nvSpPr>
        <p:spPr bwMode="auto">
          <a:xfrm>
            <a:off x="7984999" y="1977231"/>
            <a:ext cx="311150" cy="312737"/>
          </a:xfrm>
          <a:custGeom>
            <a:avLst/>
            <a:gdLst>
              <a:gd name="T0" fmla="*/ 68 w 192"/>
              <a:gd name="T1" fmla="*/ 77 h 192"/>
              <a:gd name="T2" fmla="*/ 3 w 192"/>
              <a:gd name="T3" fmla="*/ 166 h 192"/>
              <a:gd name="T4" fmla="*/ 0 w 192"/>
              <a:gd name="T5" fmla="*/ 176 h 192"/>
              <a:gd name="T6" fmla="*/ 16 w 192"/>
              <a:gd name="T7" fmla="*/ 192 h 192"/>
              <a:gd name="T8" fmla="*/ 176 w 192"/>
              <a:gd name="T9" fmla="*/ 192 h 192"/>
              <a:gd name="T10" fmla="*/ 192 w 192"/>
              <a:gd name="T11" fmla="*/ 176 h 192"/>
              <a:gd name="T12" fmla="*/ 189 w 192"/>
              <a:gd name="T13" fmla="*/ 166 h 192"/>
              <a:gd name="T14" fmla="*/ 124 w 192"/>
              <a:gd name="T15" fmla="*/ 77 h 192"/>
              <a:gd name="T16" fmla="*/ 124 w 192"/>
              <a:gd name="T17" fmla="*/ 20 h 192"/>
              <a:gd name="T18" fmla="*/ 126 w 192"/>
              <a:gd name="T19" fmla="*/ 20 h 192"/>
              <a:gd name="T20" fmla="*/ 136 w 192"/>
              <a:gd name="T21" fmla="*/ 10 h 192"/>
              <a:gd name="T22" fmla="*/ 126 w 192"/>
              <a:gd name="T23" fmla="*/ 0 h 192"/>
              <a:gd name="T24" fmla="*/ 66 w 192"/>
              <a:gd name="T25" fmla="*/ 0 h 192"/>
              <a:gd name="T26" fmla="*/ 56 w 192"/>
              <a:gd name="T27" fmla="*/ 10 h 192"/>
              <a:gd name="T28" fmla="*/ 66 w 192"/>
              <a:gd name="T29" fmla="*/ 20 h 192"/>
              <a:gd name="T30" fmla="*/ 68 w 192"/>
              <a:gd name="T31" fmla="*/ 20 h 192"/>
              <a:gd name="T32" fmla="*/ 68 w 192"/>
              <a:gd name="T33" fmla="*/ 77 h 192"/>
              <a:gd name="T34" fmla="*/ 88 w 192"/>
              <a:gd name="T35" fmla="*/ 20 h 192"/>
              <a:gd name="T36" fmla="*/ 104 w 192"/>
              <a:gd name="T37" fmla="*/ 20 h 192"/>
              <a:gd name="T38" fmla="*/ 104 w 192"/>
              <a:gd name="T39" fmla="*/ 80 h 192"/>
              <a:gd name="T40" fmla="*/ 132 w 192"/>
              <a:gd name="T41" fmla="*/ 120 h 192"/>
              <a:gd name="T42" fmla="*/ 60 w 192"/>
              <a:gd name="T43" fmla="*/ 120 h 192"/>
              <a:gd name="T44" fmla="*/ 88 w 192"/>
              <a:gd name="T45" fmla="*/ 80 h 192"/>
              <a:gd name="T46" fmla="*/ 88 w 192"/>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192">
                <a:moveTo>
                  <a:pt x="68" y="77"/>
                </a:moveTo>
                <a:cubicBezTo>
                  <a:pt x="3" y="166"/>
                  <a:pt x="3" y="166"/>
                  <a:pt x="3" y="166"/>
                </a:cubicBezTo>
                <a:cubicBezTo>
                  <a:pt x="1" y="169"/>
                  <a:pt x="0" y="172"/>
                  <a:pt x="0" y="176"/>
                </a:cubicBezTo>
                <a:cubicBezTo>
                  <a:pt x="0" y="185"/>
                  <a:pt x="7" y="192"/>
                  <a:pt x="16" y="192"/>
                </a:cubicBezTo>
                <a:cubicBezTo>
                  <a:pt x="176" y="192"/>
                  <a:pt x="176" y="192"/>
                  <a:pt x="176" y="192"/>
                </a:cubicBezTo>
                <a:cubicBezTo>
                  <a:pt x="185" y="192"/>
                  <a:pt x="192" y="185"/>
                  <a:pt x="192" y="176"/>
                </a:cubicBezTo>
                <a:cubicBezTo>
                  <a:pt x="192" y="172"/>
                  <a:pt x="191" y="169"/>
                  <a:pt x="189" y="166"/>
                </a:cubicBezTo>
                <a:cubicBezTo>
                  <a:pt x="124" y="77"/>
                  <a:pt x="124" y="77"/>
                  <a:pt x="124" y="77"/>
                </a:cubicBezTo>
                <a:cubicBezTo>
                  <a:pt x="124" y="20"/>
                  <a:pt x="124" y="20"/>
                  <a:pt x="124" y="20"/>
                </a:cubicBezTo>
                <a:cubicBezTo>
                  <a:pt x="126" y="20"/>
                  <a:pt x="126" y="20"/>
                  <a:pt x="126" y="20"/>
                </a:cubicBezTo>
                <a:cubicBezTo>
                  <a:pt x="132" y="20"/>
                  <a:pt x="136" y="16"/>
                  <a:pt x="136" y="10"/>
                </a:cubicBezTo>
                <a:cubicBezTo>
                  <a:pt x="136" y="4"/>
                  <a:pt x="132" y="0"/>
                  <a:pt x="126" y="0"/>
                </a:cubicBezTo>
                <a:cubicBezTo>
                  <a:pt x="66" y="0"/>
                  <a:pt x="66" y="0"/>
                  <a:pt x="66" y="0"/>
                </a:cubicBezTo>
                <a:cubicBezTo>
                  <a:pt x="60" y="0"/>
                  <a:pt x="56" y="4"/>
                  <a:pt x="56" y="10"/>
                </a:cubicBezTo>
                <a:cubicBezTo>
                  <a:pt x="56" y="16"/>
                  <a:pt x="60" y="20"/>
                  <a:pt x="66" y="20"/>
                </a:cubicBezTo>
                <a:cubicBezTo>
                  <a:pt x="68" y="20"/>
                  <a:pt x="68" y="20"/>
                  <a:pt x="68" y="20"/>
                </a:cubicBezTo>
                <a:lnTo>
                  <a:pt x="68" y="77"/>
                </a:lnTo>
                <a:close/>
                <a:moveTo>
                  <a:pt x="88" y="20"/>
                </a:moveTo>
                <a:cubicBezTo>
                  <a:pt x="104" y="20"/>
                  <a:pt x="104" y="20"/>
                  <a:pt x="104" y="20"/>
                </a:cubicBezTo>
                <a:cubicBezTo>
                  <a:pt x="104" y="80"/>
                  <a:pt x="104" y="80"/>
                  <a:pt x="104" y="80"/>
                </a:cubicBezTo>
                <a:cubicBezTo>
                  <a:pt x="132" y="120"/>
                  <a:pt x="132" y="120"/>
                  <a:pt x="132" y="120"/>
                </a:cubicBezTo>
                <a:cubicBezTo>
                  <a:pt x="60" y="120"/>
                  <a:pt x="60" y="120"/>
                  <a:pt x="60" y="120"/>
                </a:cubicBezTo>
                <a:cubicBezTo>
                  <a:pt x="88" y="80"/>
                  <a:pt x="88" y="80"/>
                  <a:pt x="88" y="80"/>
                </a:cubicBezTo>
                <a:lnTo>
                  <a:pt x="88" y="20"/>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1" name="Freeform 45">
            <a:extLst>
              <a:ext uri="{FF2B5EF4-FFF2-40B4-BE49-F238E27FC236}">
                <a16:creationId xmlns:a16="http://schemas.microsoft.com/office/drawing/2014/main" id="{22B513AC-8BC5-40C4-A02F-BD2C6258A239}"/>
              </a:ext>
            </a:extLst>
          </p:cNvPr>
          <p:cNvSpPr>
            <a:spLocks noEditPoints="1"/>
          </p:cNvSpPr>
          <p:nvPr/>
        </p:nvSpPr>
        <p:spPr bwMode="auto">
          <a:xfrm>
            <a:off x="7326186" y="1977231"/>
            <a:ext cx="228600" cy="312737"/>
          </a:xfrm>
          <a:custGeom>
            <a:avLst/>
            <a:gdLst>
              <a:gd name="T0" fmla="*/ 60 w 140"/>
              <a:gd name="T1" fmla="*/ 139 h 192"/>
              <a:gd name="T2" fmla="*/ 60 w 140"/>
              <a:gd name="T3" fmla="*/ 182 h 192"/>
              <a:gd name="T4" fmla="*/ 70 w 140"/>
              <a:gd name="T5" fmla="*/ 192 h 192"/>
              <a:gd name="T6" fmla="*/ 80 w 140"/>
              <a:gd name="T7" fmla="*/ 182 h 192"/>
              <a:gd name="T8" fmla="*/ 80 w 140"/>
              <a:gd name="T9" fmla="*/ 139 h 192"/>
              <a:gd name="T10" fmla="*/ 140 w 140"/>
              <a:gd name="T11" fmla="*/ 70 h 192"/>
              <a:gd name="T12" fmla="*/ 70 w 140"/>
              <a:gd name="T13" fmla="*/ 0 h 192"/>
              <a:gd name="T14" fmla="*/ 0 w 140"/>
              <a:gd name="T15" fmla="*/ 70 h 192"/>
              <a:gd name="T16" fmla="*/ 60 w 140"/>
              <a:gd name="T17" fmla="*/ 139 h 192"/>
              <a:gd name="T18" fmla="*/ 76 w 140"/>
              <a:gd name="T19" fmla="*/ 78 h 192"/>
              <a:gd name="T20" fmla="*/ 69 w 140"/>
              <a:gd name="T21" fmla="*/ 65 h 192"/>
              <a:gd name="T22" fmla="*/ 58 w 140"/>
              <a:gd name="T23" fmla="*/ 81 h 192"/>
              <a:gd name="T24" fmla="*/ 76 w 140"/>
              <a:gd name="T25" fmla="*/ 102 h 192"/>
              <a:gd name="T26" fmla="*/ 106 w 140"/>
              <a:gd name="T27" fmla="*/ 72 h 192"/>
              <a:gd name="T28" fmla="*/ 68 w 140"/>
              <a:gd name="T29" fmla="*/ 34 h 192"/>
              <a:gd name="T30" fmla="*/ 29 w 140"/>
              <a:gd name="T31" fmla="*/ 76 h 192"/>
              <a:gd name="T32" fmla="*/ 31 w 140"/>
              <a:gd name="T33" fmla="*/ 95 h 192"/>
              <a:gd name="T34" fmla="*/ 24 w 140"/>
              <a:gd name="T35" fmla="*/ 97 h 192"/>
              <a:gd name="T36" fmla="*/ 18 w 140"/>
              <a:gd name="T37" fmla="*/ 72 h 192"/>
              <a:gd name="T38" fmla="*/ 68 w 140"/>
              <a:gd name="T39" fmla="*/ 20 h 192"/>
              <a:gd name="T40" fmla="*/ 120 w 140"/>
              <a:gd name="T41" fmla="*/ 72 h 192"/>
              <a:gd name="T42" fmla="*/ 78 w 140"/>
              <a:gd name="T43" fmla="*/ 116 h 192"/>
              <a:gd name="T44" fmla="*/ 41 w 140"/>
              <a:gd name="T45" fmla="*/ 80 h 192"/>
              <a:gd name="T46" fmla="*/ 70 w 140"/>
              <a:gd name="T47" fmla="*/ 50 h 192"/>
              <a:gd name="T48" fmla="*/ 92 w 140"/>
              <a:gd name="T49" fmla="*/ 70 h 192"/>
              <a:gd name="T50" fmla="*/ 87 w 140"/>
              <a:gd name="T51" fmla="*/ 84 h 192"/>
              <a:gd name="T52" fmla="*/ 76 w 140"/>
              <a:gd name="T53" fmla="*/ 7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92">
                <a:moveTo>
                  <a:pt x="60" y="139"/>
                </a:moveTo>
                <a:cubicBezTo>
                  <a:pt x="60" y="182"/>
                  <a:pt x="60" y="182"/>
                  <a:pt x="60" y="182"/>
                </a:cubicBezTo>
                <a:cubicBezTo>
                  <a:pt x="60" y="188"/>
                  <a:pt x="64" y="192"/>
                  <a:pt x="70" y="192"/>
                </a:cubicBezTo>
                <a:cubicBezTo>
                  <a:pt x="76" y="192"/>
                  <a:pt x="80" y="188"/>
                  <a:pt x="80" y="182"/>
                </a:cubicBezTo>
                <a:cubicBezTo>
                  <a:pt x="80" y="139"/>
                  <a:pt x="80" y="139"/>
                  <a:pt x="80" y="139"/>
                </a:cubicBezTo>
                <a:cubicBezTo>
                  <a:pt x="114" y="134"/>
                  <a:pt x="140" y="105"/>
                  <a:pt x="140" y="70"/>
                </a:cubicBezTo>
                <a:cubicBezTo>
                  <a:pt x="140" y="31"/>
                  <a:pt x="109" y="0"/>
                  <a:pt x="70" y="0"/>
                </a:cubicBezTo>
                <a:cubicBezTo>
                  <a:pt x="31" y="0"/>
                  <a:pt x="0" y="31"/>
                  <a:pt x="0" y="70"/>
                </a:cubicBezTo>
                <a:cubicBezTo>
                  <a:pt x="0" y="105"/>
                  <a:pt x="26" y="134"/>
                  <a:pt x="60" y="139"/>
                </a:cubicBezTo>
                <a:close/>
                <a:moveTo>
                  <a:pt x="76" y="78"/>
                </a:moveTo>
                <a:cubicBezTo>
                  <a:pt x="80" y="71"/>
                  <a:pt x="76" y="65"/>
                  <a:pt x="69" y="65"/>
                </a:cubicBezTo>
                <a:cubicBezTo>
                  <a:pt x="61" y="65"/>
                  <a:pt x="58" y="72"/>
                  <a:pt x="58" y="81"/>
                </a:cubicBezTo>
                <a:cubicBezTo>
                  <a:pt x="58" y="90"/>
                  <a:pt x="66" y="102"/>
                  <a:pt x="76" y="102"/>
                </a:cubicBezTo>
                <a:cubicBezTo>
                  <a:pt x="94" y="102"/>
                  <a:pt x="106" y="88"/>
                  <a:pt x="106" y="72"/>
                </a:cubicBezTo>
                <a:cubicBezTo>
                  <a:pt x="106" y="50"/>
                  <a:pt x="89" y="34"/>
                  <a:pt x="68" y="34"/>
                </a:cubicBezTo>
                <a:cubicBezTo>
                  <a:pt x="44" y="34"/>
                  <a:pt x="29" y="53"/>
                  <a:pt x="29" y="76"/>
                </a:cubicBezTo>
                <a:cubicBezTo>
                  <a:pt x="29" y="81"/>
                  <a:pt x="29" y="87"/>
                  <a:pt x="31" y="95"/>
                </a:cubicBezTo>
                <a:cubicBezTo>
                  <a:pt x="32" y="101"/>
                  <a:pt x="26" y="101"/>
                  <a:pt x="24" y="97"/>
                </a:cubicBezTo>
                <a:cubicBezTo>
                  <a:pt x="21" y="91"/>
                  <a:pt x="18" y="80"/>
                  <a:pt x="18" y="72"/>
                </a:cubicBezTo>
                <a:cubicBezTo>
                  <a:pt x="18" y="41"/>
                  <a:pt x="39" y="20"/>
                  <a:pt x="68" y="20"/>
                </a:cubicBezTo>
                <a:cubicBezTo>
                  <a:pt x="96" y="20"/>
                  <a:pt x="120" y="43"/>
                  <a:pt x="120" y="72"/>
                </a:cubicBezTo>
                <a:cubicBezTo>
                  <a:pt x="120" y="91"/>
                  <a:pt x="106" y="116"/>
                  <a:pt x="78" y="116"/>
                </a:cubicBezTo>
                <a:cubicBezTo>
                  <a:pt x="57" y="116"/>
                  <a:pt x="41" y="102"/>
                  <a:pt x="41" y="80"/>
                </a:cubicBezTo>
                <a:cubicBezTo>
                  <a:pt x="41" y="65"/>
                  <a:pt x="51" y="50"/>
                  <a:pt x="70" y="50"/>
                </a:cubicBezTo>
                <a:cubicBezTo>
                  <a:pt x="85" y="50"/>
                  <a:pt x="92" y="64"/>
                  <a:pt x="92" y="70"/>
                </a:cubicBezTo>
                <a:cubicBezTo>
                  <a:pt x="92" y="73"/>
                  <a:pt x="91" y="80"/>
                  <a:pt x="87" y="84"/>
                </a:cubicBezTo>
                <a:cubicBezTo>
                  <a:pt x="82" y="88"/>
                  <a:pt x="73" y="83"/>
                  <a:pt x="76" y="7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2" name="Freeform 46">
            <a:extLst>
              <a:ext uri="{FF2B5EF4-FFF2-40B4-BE49-F238E27FC236}">
                <a16:creationId xmlns:a16="http://schemas.microsoft.com/office/drawing/2014/main" id="{38EEF4A4-D044-4D4A-A3D7-51F470655672}"/>
              </a:ext>
            </a:extLst>
          </p:cNvPr>
          <p:cNvSpPr>
            <a:spLocks noEditPoints="1"/>
          </p:cNvSpPr>
          <p:nvPr/>
        </p:nvSpPr>
        <p:spPr bwMode="auto">
          <a:xfrm>
            <a:off x="6578474" y="1977231"/>
            <a:ext cx="312738" cy="312737"/>
          </a:xfrm>
          <a:custGeom>
            <a:avLst/>
            <a:gdLst>
              <a:gd name="T0" fmla="*/ 148 w 192"/>
              <a:gd name="T1" fmla="*/ 154 h 192"/>
              <a:gd name="T2" fmla="*/ 160 w 192"/>
              <a:gd name="T3" fmla="*/ 156 h 192"/>
              <a:gd name="T4" fmla="*/ 192 w 192"/>
              <a:gd name="T5" fmla="*/ 124 h 192"/>
              <a:gd name="T6" fmla="*/ 192 w 192"/>
              <a:gd name="T7" fmla="*/ 64 h 192"/>
              <a:gd name="T8" fmla="*/ 160 w 192"/>
              <a:gd name="T9" fmla="*/ 32 h 192"/>
              <a:gd name="T10" fmla="*/ 148 w 192"/>
              <a:gd name="T11" fmla="*/ 34 h 192"/>
              <a:gd name="T12" fmla="*/ 148 w 192"/>
              <a:gd name="T13" fmla="*/ 16 h 192"/>
              <a:gd name="T14" fmla="*/ 132 w 192"/>
              <a:gd name="T15" fmla="*/ 0 h 192"/>
              <a:gd name="T16" fmla="*/ 16 w 192"/>
              <a:gd name="T17" fmla="*/ 0 h 192"/>
              <a:gd name="T18" fmla="*/ 0 w 192"/>
              <a:gd name="T19" fmla="*/ 16 h 192"/>
              <a:gd name="T20" fmla="*/ 0 w 192"/>
              <a:gd name="T21" fmla="*/ 176 h 192"/>
              <a:gd name="T22" fmla="*/ 16 w 192"/>
              <a:gd name="T23" fmla="*/ 192 h 192"/>
              <a:gd name="T24" fmla="*/ 132 w 192"/>
              <a:gd name="T25" fmla="*/ 192 h 192"/>
              <a:gd name="T26" fmla="*/ 148 w 192"/>
              <a:gd name="T27" fmla="*/ 176 h 192"/>
              <a:gd name="T28" fmla="*/ 148 w 192"/>
              <a:gd name="T29" fmla="*/ 154 h 192"/>
              <a:gd name="T30" fmla="*/ 29 w 192"/>
              <a:gd name="T31" fmla="*/ 20 h 192"/>
              <a:gd name="T32" fmla="*/ 119 w 192"/>
              <a:gd name="T33" fmla="*/ 20 h 192"/>
              <a:gd name="T34" fmla="*/ 128 w 192"/>
              <a:gd name="T35" fmla="*/ 29 h 192"/>
              <a:gd name="T36" fmla="*/ 128 w 192"/>
              <a:gd name="T37" fmla="*/ 51 h 192"/>
              <a:gd name="T38" fmla="*/ 119 w 192"/>
              <a:gd name="T39" fmla="*/ 60 h 192"/>
              <a:gd name="T40" fmla="*/ 29 w 192"/>
              <a:gd name="T41" fmla="*/ 60 h 192"/>
              <a:gd name="T42" fmla="*/ 20 w 192"/>
              <a:gd name="T43" fmla="*/ 51 h 192"/>
              <a:gd name="T44" fmla="*/ 20 w 192"/>
              <a:gd name="T45" fmla="*/ 29 h 192"/>
              <a:gd name="T46" fmla="*/ 29 w 192"/>
              <a:gd name="T47" fmla="*/ 20 h 192"/>
              <a:gd name="T48" fmla="*/ 172 w 192"/>
              <a:gd name="T49" fmla="*/ 124 h 192"/>
              <a:gd name="T50" fmla="*/ 160 w 192"/>
              <a:gd name="T51" fmla="*/ 136 h 192"/>
              <a:gd name="T52" fmla="*/ 148 w 192"/>
              <a:gd name="T53" fmla="*/ 124 h 192"/>
              <a:gd name="T54" fmla="*/ 148 w 192"/>
              <a:gd name="T55" fmla="*/ 64 h 192"/>
              <a:gd name="T56" fmla="*/ 160 w 192"/>
              <a:gd name="T57" fmla="*/ 52 h 192"/>
              <a:gd name="T58" fmla="*/ 172 w 192"/>
              <a:gd name="T59" fmla="*/ 64 h 192"/>
              <a:gd name="T60" fmla="*/ 172 w 192"/>
              <a:gd name="T61" fmla="*/ 1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92">
                <a:moveTo>
                  <a:pt x="148" y="154"/>
                </a:moveTo>
                <a:cubicBezTo>
                  <a:pt x="152" y="155"/>
                  <a:pt x="156" y="156"/>
                  <a:pt x="160" y="156"/>
                </a:cubicBezTo>
                <a:cubicBezTo>
                  <a:pt x="178" y="156"/>
                  <a:pt x="192" y="142"/>
                  <a:pt x="192" y="124"/>
                </a:cubicBezTo>
                <a:cubicBezTo>
                  <a:pt x="192" y="64"/>
                  <a:pt x="192" y="64"/>
                  <a:pt x="192" y="64"/>
                </a:cubicBezTo>
                <a:cubicBezTo>
                  <a:pt x="192" y="46"/>
                  <a:pt x="178" y="32"/>
                  <a:pt x="160" y="32"/>
                </a:cubicBezTo>
                <a:cubicBezTo>
                  <a:pt x="156" y="32"/>
                  <a:pt x="152" y="33"/>
                  <a:pt x="148" y="34"/>
                </a:cubicBezTo>
                <a:cubicBezTo>
                  <a:pt x="148" y="16"/>
                  <a:pt x="148" y="16"/>
                  <a:pt x="148" y="16"/>
                </a:cubicBezTo>
                <a:cubicBezTo>
                  <a:pt x="148" y="7"/>
                  <a:pt x="141" y="0"/>
                  <a:pt x="132" y="0"/>
                </a:cubicBezTo>
                <a:cubicBezTo>
                  <a:pt x="16" y="0"/>
                  <a:pt x="16" y="0"/>
                  <a:pt x="16" y="0"/>
                </a:cubicBezTo>
                <a:cubicBezTo>
                  <a:pt x="7" y="0"/>
                  <a:pt x="0" y="7"/>
                  <a:pt x="0" y="16"/>
                </a:cubicBezTo>
                <a:cubicBezTo>
                  <a:pt x="0" y="176"/>
                  <a:pt x="0" y="176"/>
                  <a:pt x="0" y="176"/>
                </a:cubicBezTo>
                <a:cubicBezTo>
                  <a:pt x="0" y="185"/>
                  <a:pt x="7" y="192"/>
                  <a:pt x="16" y="192"/>
                </a:cubicBezTo>
                <a:cubicBezTo>
                  <a:pt x="132" y="192"/>
                  <a:pt x="132" y="192"/>
                  <a:pt x="132" y="192"/>
                </a:cubicBezTo>
                <a:cubicBezTo>
                  <a:pt x="141" y="192"/>
                  <a:pt x="148" y="185"/>
                  <a:pt x="148" y="176"/>
                </a:cubicBezTo>
                <a:lnTo>
                  <a:pt x="148" y="154"/>
                </a:lnTo>
                <a:close/>
                <a:moveTo>
                  <a:pt x="29" y="20"/>
                </a:moveTo>
                <a:cubicBezTo>
                  <a:pt x="119" y="20"/>
                  <a:pt x="119" y="20"/>
                  <a:pt x="119" y="20"/>
                </a:cubicBezTo>
                <a:cubicBezTo>
                  <a:pt x="124" y="20"/>
                  <a:pt x="128" y="24"/>
                  <a:pt x="128" y="29"/>
                </a:cubicBezTo>
                <a:cubicBezTo>
                  <a:pt x="128" y="51"/>
                  <a:pt x="128" y="51"/>
                  <a:pt x="128" y="51"/>
                </a:cubicBezTo>
                <a:cubicBezTo>
                  <a:pt x="128" y="56"/>
                  <a:pt x="124" y="60"/>
                  <a:pt x="119" y="60"/>
                </a:cubicBezTo>
                <a:cubicBezTo>
                  <a:pt x="29" y="60"/>
                  <a:pt x="29" y="60"/>
                  <a:pt x="29" y="60"/>
                </a:cubicBezTo>
                <a:cubicBezTo>
                  <a:pt x="24" y="60"/>
                  <a:pt x="20" y="56"/>
                  <a:pt x="20" y="51"/>
                </a:cubicBezTo>
                <a:cubicBezTo>
                  <a:pt x="20" y="29"/>
                  <a:pt x="20" y="29"/>
                  <a:pt x="20" y="29"/>
                </a:cubicBezTo>
                <a:cubicBezTo>
                  <a:pt x="20" y="24"/>
                  <a:pt x="24" y="20"/>
                  <a:pt x="29" y="20"/>
                </a:cubicBezTo>
                <a:close/>
                <a:moveTo>
                  <a:pt x="172" y="124"/>
                </a:moveTo>
                <a:cubicBezTo>
                  <a:pt x="172" y="131"/>
                  <a:pt x="167" y="136"/>
                  <a:pt x="160" y="136"/>
                </a:cubicBezTo>
                <a:cubicBezTo>
                  <a:pt x="153" y="136"/>
                  <a:pt x="148" y="131"/>
                  <a:pt x="148" y="124"/>
                </a:cubicBezTo>
                <a:cubicBezTo>
                  <a:pt x="148" y="64"/>
                  <a:pt x="148" y="64"/>
                  <a:pt x="148" y="64"/>
                </a:cubicBezTo>
                <a:cubicBezTo>
                  <a:pt x="148" y="57"/>
                  <a:pt x="153" y="52"/>
                  <a:pt x="160" y="52"/>
                </a:cubicBezTo>
                <a:cubicBezTo>
                  <a:pt x="167" y="52"/>
                  <a:pt x="172" y="57"/>
                  <a:pt x="172" y="64"/>
                </a:cubicBezTo>
                <a:lnTo>
                  <a:pt x="172" y="124"/>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3" name="Freeform 47">
            <a:extLst>
              <a:ext uri="{FF2B5EF4-FFF2-40B4-BE49-F238E27FC236}">
                <a16:creationId xmlns:a16="http://schemas.microsoft.com/office/drawing/2014/main" id="{FD1B09F6-BD1F-4978-8864-D8BA2F8DFC85}"/>
              </a:ext>
            </a:extLst>
          </p:cNvPr>
          <p:cNvSpPr>
            <a:spLocks noEditPoints="1"/>
          </p:cNvSpPr>
          <p:nvPr/>
        </p:nvSpPr>
        <p:spPr bwMode="auto">
          <a:xfrm>
            <a:off x="10796461" y="1275556"/>
            <a:ext cx="312738" cy="311150"/>
          </a:xfrm>
          <a:custGeom>
            <a:avLst/>
            <a:gdLst>
              <a:gd name="T0" fmla="*/ 64 w 192"/>
              <a:gd name="T1" fmla="*/ 120 h 192"/>
              <a:gd name="T2" fmla="*/ 64 w 192"/>
              <a:gd name="T3" fmla="*/ 164 h 192"/>
              <a:gd name="T4" fmla="*/ 56 w 192"/>
              <a:gd name="T5" fmla="*/ 172 h 192"/>
              <a:gd name="T6" fmla="*/ 34 w 192"/>
              <a:gd name="T7" fmla="*/ 172 h 192"/>
              <a:gd name="T8" fmla="*/ 24 w 192"/>
              <a:gd name="T9" fmla="*/ 182 h 192"/>
              <a:gd name="T10" fmla="*/ 34 w 192"/>
              <a:gd name="T11" fmla="*/ 192 h 192"/>
              <a:gd name="T12" fmla="*/ 114 w 192"/>
              <a:gd name="T13" fmla="*/ 192 h 192"/>
              <a:gd name="T14" fmla="*/ 124 w 192"/>
              <a:gd name="T15" fmla="*/ 182 h 192"/>
              <a:gd name="T16" fmla="*/ 114 w 192"/>
              <a:gd name="T17" fmla="*/ 172 h 192"/>
              <a:gd name="T18" fmla="*/ 92 w 192"/>
              <a:gd name="T19" fmla="*/ 172 h 192"/>
              <a:gd name="T20" fmla="*/ 84 w 192"/>
              <a:gd name="T21" fmla="*/ 164 h 192"/>
              <a:gd name="T22" fmla="*/ 84 w 192"/>
              <a:gd name="T23" fmla="*/ 120 h 192"/>
              <a:gd name="T24" fmla="*/ 116 w 192"/>
              <a:gd name="T25" fmla="*/ 87 h 192"/>
              <a:gd name="T26" fmla="*/ 144 w 192"/>
              <a:gd name="T27" fmla="*/ 96 h 192"/>
              <a:gd name="T28" fmla="*/ 192 w 192"/>
              <a:gd name="T29" fmla="*/ 48 h 192"/>
              <a:gd name="T30" fmla="*/ 144 w 192"/>
              <a:gd name="T31" fmla="*/ 0 h 192"/>
              <a:gd name="T32" fmla="*/ 96 w 192"/>
              <a:gd name="T33" fmla="*/ 44 h 192"/>
              <a:gd name="T34" fmla="*/ 8 w 192"/>
              <a:gd name="T35" fmla="*/ 44 h 192"/>
              <a:gd name="T36" fmla="*/ 0 w 192"/>
              <a:gd name="T37" fmla="*/ 52 h 192"/>
              <a:gd name="T38" fmla="*/ 2 w 192"/>
              <a:gd name="T39" fmla="*/ 58 h 192"/>
              <a:gd name="T40" fmla="*/ 64 w 192"/>
              <a:gd name="T41" fmla="*/ 120 h 192"/>
              <a:gd name="T42" fmla="*/ 131 w 192"/>
              <a:gd name="T43" fmla="*/ 73 h 192"/>
              <a:gd name="T44" fmla="*/ 146 w 192"/>
              <a:gd name="T45" fmla="*/ 58 h 192"/>
              <a:gd name="T46" fmla="*/ 148 w 192"/>
              <a:gd name="T47" fmla="*/ 52 h 192"/>
              <a:gd name="T48" fmla="*/ 140 w 192"/>
              <a:gd name="T49" fmla="*/ 44 h 192"/>
              <a:gd name="T50" fmla="*/ 116 w 192"/>
              <a:gd name="T51" fmla="*/ 44 h 192"/>
              <a:gd name="T52" fmla="*/ 144 w 192"/>
              <a:gd name="T53" fmla="*/ 20 h 192"/>
              <a:gd name="T54" fmla="*/ 172 w 192"/>
              <a:gd name="T55" fmla="*/ 48 h 192"/>
              <a:gd name="T56" fmla="*/ 144 w 192"/>
              <a:gd name="T57" fmla="*/ 76 h 192"/>
              <a:gd name="T58" fmla="*/ 131 w 192"/>
              <a:gd name="T59" fmla="*/ 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92">
                <a:moveTo>
                  <a:pt x="64" y="120"/>
                </a:moveTo>
                <a:cubicBezTo>
                  <a:pt x="64" y="164"/>
                  <a:pt x="64" y="164"/>
                  <a:pt x="64" y="164"/>
                </a:cubicBezTo>
                <a:cubicBezTo>
                  <a:pt x="64" y="168"/>
                  <a:pt x="60" y="172"/>
                  <a:pt x="56" y="172"/>
                </a:cubicBezTo>
                <a:cubicBezTo>
                  <a:pt x="34" y="172"/>
                  <a:pt x="34" y="172"/>
                  <a:pt x="34" y="172"/>
                </a:cubicBezTo>
                <a:cubicBezTo>
                  <a:pt x="28" y="172"/>
                  <a:pt x="24" y="176"/>
                  <a:pt x="24" y="182"/>
                </a:cubicBezTo>
                <a:cubicBezTo>
                  <a:pt x="24" y="188"/>
                  <a:pt x="28" y="192"/>
                  <a:pt x="34" y="192"/>
                </a:cubicBezTo>
                <a:cubicBezTo>
                  <a:pt x="114" y="192"/>
                  <a:pt x="114" y="192"/>
                  <a:pt x="114" y="192"/>
                </a:cubicBezTo>
                <a:cubicBezTo>
                  <a:pt x="120" y="192"/>
                  <a:pt x="124" y="188"/>
                  <a:pt x="124" y="182"/>
                </a:cubicBezTo>
                <a:cubicBezTo>
                  <a:pt x="124" y="176"/>
                  <a:pt x="120" y="172"/>
                  <a:pt x="114" y="172"/>
                </a:cubicBezTo>
                <a:cubicBezTo>
                  <a:pt x="92" y="172"/>
                  <a:pt x="92" y="172"/>
                  <a:pt x="92" y="172"/>
                </a:cubicBezTo>
                <a:cubicBezTo>
                  <a:pt x="88" y="172"/>
                  <a:pt x="84" y="168"/>
                  <a:pt x="84" y="164"/>
                </a:cubicBezTo>
                <a:cubicBezTo>
                  <a:pt x="84" y="120"/>
                  <a:pt x="84" y="120"/>
                  <a:pt x="84" y="120"/>
                </a:cubicBezTo>
                <a:cubicBezTo>
                  <a:pt x="116" y="87"/>
                  <a:pt x="116" y="87"/>
                  <a:pt x="116" y="87"/>
                </a:cubicBezTo>
                <a:cubicBezTo>
                  <a:pt x="124" y="93"/>
                  <a:pt x="134" y="96"/>
                  <a:pt x="144" y="96"/>
                </a:cubicBezTo>
                <a:cubicBezTo>
                  <a:pt x="171" y="96"/>
                  <a:pt x="192" y="75"/>
                  <a:pt x="192" y="48"/>
                </a:cubicBezTo>
                <a:cubicBezTo>
                  <a:pt x="192" y="21"/>
                  <a:pt x="171" y="0"/>
                  <a:pt x="144" y="0"/>
                </a:cubicBezTo>
                <a:cubicBezTo>
                  <a:pt x="119" y="0"/>
                  <a:pt x="98" y="19"/>
                  <a:pt x="96" y="44"/>
                </a:cubicBezTo>
                <a:cubicBezTo>
                  <a:pt x="8" y="44"/>
                  <a:pt x="8" y="44"/>
                  <a:pt x="8" y="44"/>
                </a:cubicBezTo>
                <a:cubicBezTo>
                  <a:pt x="4" y="44"/>
                  <a:pt x="0" y="48"/>
                  <a:pt x="0" y="52"/>
                </a:cubicBezTo>
                <a:cubicBezTo>
                  <a:pt x="0" y="54"/>
                  <a:pt x="1" y="56"/>
                  <a:pt x="2" y="58"/>
                </a:cubicBezTo>
                <a:lnTo>
                  <a:pt x="64" y="120"/>
                </a:lnTo>
                <a:close/>
                <a:moveTo>
                  <a:pt x="131" y="73"/>
                </a:moveTo>
                <a:cubicBezTo>
                  <a:pt x="146" y="58"/>
                  <a:pt x="146" y="58"/>
                  <a:pt x="146" y="58"/>
                </a:cubicBezTo>
                <a:cubicBezTo>
                  <a:pt x="147" y="56"/>
                  <a:pt x="148" y="54"/>
                  <a:pt x="148" y="52"/>
                </a:cubicBezTo>
                <a:cubicBezTo>
                  <a:pt x="148" y="48"/>
                  <a:pt x="144" y="44"/>
                  <a:pt x="140" y="44"/>
                </a:cubicBezTo>
                <a:cubicBezTo>
                  <a:pt x="116" y="44"/>
                  <a:pt x="116" y="44"/>
                  <a:pt x="116" y="44"/>
                </a:cubicBezTo>
                <a:cubicBezTo>
                  <a:pt x="118" y="30"/>
                  <a:pt x="130" y="20"/>
                  <a:pt x="144" y="20"/>
                </a:cubicBezTo>
                <a:cubicBezTo>
                  <a:pt x="159" y="20"/>
                  <a:pt x="172" y="33"/>
                  <a:pt x="172" y="48"/>
                </a:cubicBezTo>
                <a:cubicBezTo>
                  <a:pt x="172" y="63"/>
                  <a:pt x="159" y="76"/>
                  <a:pt x="144" y="76"/>
                </a:cubicBezTo>
                <a:cubicBezTo>
                  <a:pt x="139" y="76"/>
                  <a:pt x="135" y="75"/>
                  <a:pt x="131" y="73"/>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4" name="Freeform 48">
            <a:extLst>
              <a:ext uri="{FF2B5EF4-FFF2-40B4-BE49-F238E27FC236}">
                <a16:creationId xmlns:a16="http://schemas.microsoft.com/office/drawing/2014/main" id="{6BD0FD72-6014-4308-873F-32EA381D023A}"/>
              </a:ext>
            </a:extLst>
          </p:cNvPr>
          <p:cNvSpPr>
            <a:spLocks noEditPoints="1"/>
          </p:cNvSpPr>
          <p:nvPr/>
        </p:nvSpPr>
        <p:spPr bwMode="auto">
          <a:xfrm>
            <a:off x="10132886" y="1275556"/>
            <a:ext cx="227013" cy="311150"/>
          </a:xfrm>
          <a:custGeom>
            <a:avLst/>
            <a:gdLst>
              <a:gd name="T0" fmla="*/ 0 w 140"/>
              <a:gd name="T1" fmla="*/ 66 h 192"/>
              <a:gd name="T2" fmla="*/ 60 w 140"/>
              <a:gd name="T3" fmla="*/ 135 h 192"/>
              <a:gd name="T4" fmla="*/ 60 w 140"/>
              <a:gd name="T5" fmla="*/ 164 h 192"/>
              <a:gd name="T6" fmla="*/ 52 w 140"/>
              <a:gd name="T7" fmla="*/ 172 h 192"/>
              <a:gd name="T8" fmla="*/ 30 w 140"/>
              <a:gd name="T9" fmla="*/ 172 h 192"/>
              <a:gd name="T10" fmla="*/ 20 w 140"/>
              <a:gd name="T11" fmla="*/ 182 h 192"/>
              <a:gd name="T12" fmla="*/ 30 w 140"/>
              <a:gd name="T13" fmla="*/ 192 h 192"/>
              <a:gd name="T14" fmla="*/ 110 w 140"/>
              <a:gd name="T15" fmla="*/ 192 h 192"/>
              <a:gd name="T16" fmla="*/ 120 w 140"/>
              <a:gd name="T17" fmla="*/ 182 h 192"/>
              <a:gd name="T18" fmla="*/ 110 w 140"/>
              <a:gd name="T19" fmla="*/ 172 h 192"/>
              <a:gd name="T20" fmla="*/ 88 w 140"/>
              <a:gd name="T21" fmla="*/ 172 h 192"/>
              <a:gd name="T22" fmla="*/ 80 w 140"/>
              <a:gd name="T23" fmla="*/ 164 h 192"/>
              <a:gd name="T24" fmla="*/ 80 w 140"/>
              <a:gd name="T25" fmla="*/ 135 h 192"/>
              <a:gd name="T26" fmla="*/ 140 w 140"/>
              <a:gd name="T27" fmla="*/ 66 h 192"/>
              <a:gd name="T28" fmla="*/ 140 w 140"/>
              <a:gd name="T29" fmla="*/ 16 h 192"/>
              <a:gd name="T30" fmla="*/ 124 w 140"/>
              <a:gd name="T31" fmla="*/ 0 h 192"/>
              <a:gd name="T32" fmla="*/ 16 w 140"/>
              <a:gd name="T33" fmla="*/ 0 h 192"/>
              <a:gd name="T34" fmla="*/ 0 w 140"/>
              <a:gd name="T35" fmla="*/ 16 h 192"/>
              <a:gd name="T36" fmla="*/ 0 w 140"/>
              <a:gd name="T37" fmla="*/ 66 h 192"/>
              <a:gd name="T38" fmla="*/ 29 w 140"/>
              <a:gd name="T39" fmla="*/ 20 h 192"/>
              <a:gd name="T40" fmla="*/ 111 w 140"/>
              <a:gd name="T41" fmla="*/ 20 h 192"/>
              <a:gd name="T42" fmla="*/ 120 w 140"/>
              <a:gd name="T43" fmla="*/ 29 h 192"/>
              <a:gd name="T44" fmla="*/ 120 w 140"/>
              <a:gd name="T45" fmla="*/ 51 h 192"/>
              <a:gd name="T46" fmla="*/ 111 w 140"/>
              <a:gd name="T47" fmla="*/ 60 h 192"/>
              <a:gd name="T48" fmla="*/ 29 w 140"/>
              <a:gd name="T49" fmla="*/ 60 h 192"/>
              <a:gd name="T50" fmla="*/ 20 w 140"/>
              <a:gd name="T51" fmla="*/ 51 h 192"/>
              <a:gd name="T52" fmla="*/ 20 w 140"/>
              <a:gd name="T53" fmla="*/ 29 h 192"/>
              <a:gd name="T54" fmla="*/ 29 w 140"/>
              <a:gd name="T55"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192">
                <a:moveTo>
                  <a:pt x="0" y="66"/>
                </a:moveTo>
                <a:cubicBezTo>
                  <a:pt x="0" y="101"/>
                  <a:pt x="26" y="130"/>
                  <a:pt x="60" y="135"/>
                </a:cubicBezTo>
                <a:cubicBezTo>
                  <a:pt x="60" y="164"/>
                  <a:pt x="60" y="164"/>
                  <a:pt x="60" y="164"/>
                </a:cubicBezTo>
                <a:cubicBezTo>
                  <a:pt x="60" y="168"/>
                  <a:pt x="56" y="172"/>
                  <a:pt x="52" y="172"/>
                </a:cubicBezTo>
                <a:cubicBezTo>
                  <a:pt x="30" y="172"/>
                  <a:pt x="30" y="172"/>
                  <a:pt x="30" y="172"/>
                </a:cubicBezTo>
                <a:cubicBezTo>
                  <a:pt x="24" y="172"/>
                  <a:pt x="20" y="176"/>
                  <a:pt x="20" y="182"/>
                </a:cubicBezTo>
                <a:cubicBezTo>
                  <a:pt x="20" y="188"/>
                  <a:pt x="24" y="192"/>
                  <a:pt x="30" y="192"/>
                </a:cubicBezTo>
                <a:cubicBezTo>
                  <a:pt x="110" y="192"/>
                  <a:pt x="110" y="192"/>
                  <a:pt x="110" y="192"/>
                </a:cubicBezTo>
                <a:cubicBezTo>
                  <a:pt x="116" y="192"/>
                  <a:pt x="120" y="188"/>
                  <a:pt x="120" y="182"/>
                </a:cubicBezTo>
                <a:cubicBezTo>
                  <a:pt x="120" y="176"/>
                  <a:pt x="116" y="172"/>
                  <a:pt x="110" y="172"/>
                </a:cubicBezTo>
                <a:cubicBezTo>
                  <a:pt x="88" y="172"/>
                  <a:pt x="88" y="172"/>
                  <a:pt x="88" y="172"/>
                </a:cubicBezTo>
                <a:cubicBezTo>
                  <a:pt x="84" y="172"/>
                  <a:pt x="80" y="168"/>
                  <a:pt x="80" y="164"/>
                </a:cubicBezTo>
                <a:cubicBezTo>
                  <a:pt x="80" y="135"/>
                  <a:pt x="80" y="135"/>
                  <a:pt x="80" y="135"/>
                </a:cubicBezTo>
                <a:cubicBezTo>
                  <a:pt x="114" y="130"/>
                  <a:pt x="140" y="101"/>
                  <a:pt x="140" y="66"/>
                </a:cubicBezTo>
                <a:cubicBezTo>
                  <a:pt x="140" y="16"/>
                  <a:pt x="140" y="16"/>
                  <a:pt x="140" y="16"/>
                </a:cubicBezTo>
                <a:cubicBezTo>
                  <a:pt x="140" y="7"/>
                  <a:pt x="133" y="0"/>
                  <a:pt x="124" y="0"/>
                </a:cubicBezTo>
                <a:cubicBezTo>
                  <a:pt x="16" y="0"/>
                  <a:pt x="16" y="0"/>
                  <a:pt x="16" y="0"/>
                </a:cubicBezTo>
                <a:cubicBezTo>
                  <a:pt x="7" y="0"/>
                  <a:pt x="0" y="7"/>
                  <a:pt x="0" y="16"/>
                </a:cubicBezTo>
                <a:lnTo>
                  <a:pt x="0" y="66"/>
                </a:lnTo>
                <a:close/>
                <a:moveTo>
                  <a:pt x="29" y="20"/>
                </a:moveTo>
                <a:cubicBezTo>
                  <a:pt x="111" y="20"/>
                  <a:pt x="111" y="20"/>
                  <a:pt x="111" y="20"/>
                </a:cubicBezTo>
                <a:cubicBezTo>
                  <a:pt x="116" y="20"/>
                  <a:pt x="120" y="24"/>
                  <a:pt x="120" y="29"/>
                </a:cubicBezTo>
                <a:cubicBezTo>
                  <a:pt x="120" y="51"/>
                  <a:pt x="120" y="51"/>
                  <a:pt x="120" y="51"/>
                </a:cubicBezTo>
                <a:cubicBezTo>
                  <a:pt x="120" y="56"/>
                  <a:pt x="116" y="60"/>
                  <a:pt x="111" y="60"/>
                </a:cubicBezTo>
                <a:cubicBezTo>
                  <a:pt x="29" y="60"/>
                  <a:pt x="29" y="60"/>
                  <a:pt x="29" y="60"/>
                </a:cubicBezTo>
                <a:cubicBezTo>
                  <a:pt x="24" y="60"/>
                  <a:pt x="20" y="56"/>
                  <a:pt x="20" y="51"/>
                </a:cubicBezTo>
                <a:cubicBezTo>
                  <a:pt x="20" y="29"/>
                  <a:pt x="20" y="29"/>
                  <a:pt x="20" y="29"/>
                </a:cubicBezTo>
                <a:cubicBezTo>
                  <a:pt x="20" y="24"/>
                  <a:pt x="24" y="20"/>
                  <a:pt x="29" y="2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5" name="Freeform 49">
            <a:extLst>
              <a:ext uri="{FF2B5EF4-FFF2-40B4-BE49-F238E27FC236}">
                <a16:creationId xmlns:a16="http://schemas.microsoft.com/office/drawing/2014/main" id="{73E3945D-C6D7-4E7F-877E-58D12645B194}"/>
              </a:ext>
            </a:extLst>
          </p:cNvPr>
          <p:cNvSpPr>
            <a:spLocks noEditPoints="1"/>
          </p:cNvSpPr>
          <p:nvPr/>
        </p:nvSpPr>
        <p:spPr bwMode="auto">
          <a:xfrm>
            <a:off x="9389936" y="1275556"/>
            <a:ext cx="312738" cy="311150"/>
          </a:xfrm>
          <a:custGeom>
            <a:avLst/>
            <a:gdLst>
              <a:gd name="T0" fmla="*/ 148 w 192"/>
              <a:gd name="T1" fmla="*/ 146 h 192"/>
              <a:gd name="T2" fmla="*/ 160 w 192"/>
              <a:gd name="T3" fmla="*/ 148 h 192"/>
              <a:gd name="T4" fmla="*/ 192 w 192"/>
              <a:gd name="T5" fmla="*/ 116 h 192"/>
              <a:gd name="T6" fmla="*/ 192 w 192"/>
              <a:gd name="T7" fmla="*/ 56 h 192"/>
              <a:gd name="T8" fmla="*/ 160 w 192"/>
              <a:gd name="T9" fmla="*/ 24 h 192"/>
              <a:gd name="T10" fmla="*/ 148 w 192"/>
              <a:gd name="T11" fmla="*/ 26 h 192"/>
              <a:gd name="T12" fmla="*/ 148 w 192"/>
              <a:gd name="T13" fmla="*/ 16 h 192"/>
              <a:gd name="T14" fmla="*/ 132 w 192"/>
              <a:gd name="T15" fmla="*/ 0 h 192"/>
              <a:gd name="T16" fmla="*/ 16 w 192"/>
              <a:gd name="T17" fmla="*/ 0 h 192"/>
              <a:gd name="T18" fmla="*/ 0 w 192"/>
              <a:gd name="T19" fmla="*/ 16 h 192"/>
              <a:gd name="T20" fmla="*/ 0 w 192"/>
              <a:gd name="T21" fmla="*/ 151 h 192"/>
              <a:gd name="T22" fmla="*/ 41 w 192"/>
              <a:gd name="T23" fmla="*/ 192 h 192"/>
              <a:gd name="T24" fmla="*/ 107 w 192"/>
              <a:gd name="T25" fmla="*/ 192 h 192"/>
              <a:gd name="T26" fmla="*/ 148 w 192"/>
              <a:gd name="T27" fmla="*/ 151 h 192"/>
              <a:gd name="T28" fmla="*/ 148 w 192"/>
              <a:gd name="T29" fmla="*/ 146 h 192"/>
              <a:gd name="T30" fmla="*/ 36 w 192"/>
              <a:gd name="T31" fmla="*/ 28 h 192"/>
              <a:gd name="T32" fmla="*/ 36 w 192"/>
              <a:gd name="T33" fmla="*/ 144 h 192"/>
              <a:gd name="T34" fmla="*/ 28 w 192"/>
              <a:gd name="T35" fmla="*/ 152 h 192"/>
              <a:gd name="T36" fmla="*/ 20 w 192"/>
              <a:gd name="T37" fmla="*/ 144 h 192"/>
              <a:gd name="T38" fmla="*/ 20 w 192"/>
              <a:gd name="T39" fmla="*/ 28 h 192"/>
              <a:gd name="T40" fmla="*/ 28 w 192"/>
              <a:gd name="T41" fmla="*/ 20 h 192"/>
              <a:gd name="T42" fmla="*/ 36 w 192"/>
              <a:gd name="T43" fmla="*/ 28 h 192"/>
              <a:gd name="T44" fmla="*/ 172 w 192"/>
              <a:gd name="T45" fmla="*/ 116 h 192"/>
              <a:gd name="T46" fmla="*/ 160 w 192"/>
              <a:gd name="T47" fmla="*/ 128 h 192"/>
              <a:gd name="T48" fmla="*/ 148 w 192"/>
              <a:gd name="T49" fmla="*/ 116 h 192"/>
              <a:gd name="T50" fmla="*/ 148 w 192"/>
              <a:gd name="T51" fmla="*/ 56 h 192"/>
              <a:gd name="T52" fmla="*/ 160 w 192"/>
              <a:gd name="T53" fmla="*/ 44 h 192"/>
              <a:gd name="T54" fmla="*/ 172 w 192"/>
              <a:gd name="T55" fmla="*/ 56 h 192"/>
              <a:gd name="T56" fmla="*/ 172 w 192"/>
              <a:gd name="T57" fmla="*/ 1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192">
                <a:moveTo>
                  <a:pt x="148" y="146"/>
                </a:moveTo>
                <a:cubicBezTo>
                  <a:pt x="152" y="147"/>
                  <a:pt x="156" y="148"/>
                  <a:pt x="160" y="148"/>
                </a:cubicBezTo>
                <a:cubicBezTo>
                  <a:pt x="178" y="148"/>
                  <a:pt x="192" y="134"/>
                  <a:pt x="192" y="116"/>
                </a:cubicBezTo>
                <a:cubicBezTo>
                  <a:pt x="192" y="56"/>
                  <a:pt x="192" y="56"/>
                  <a:pt x="192" y="56"/>
                </a:cubicBezTo>
                <a:cubicBezTo>
                  <a:pt x="192" y="38"/>
                  <a:pt x="178" y="24"/>
                  <a:pt x="160" y="24"/>
                </a:cubicBezTo>
                <a:cubicBezTo>
                  <a:pt x="156" y="24"/>
                  <a:pt x="152" y="25"/>
                  <a:pt x="148" y="26"/>
                </a:cubicBezTo>
                <a:cubicBezTo>
                  <a:pt x="148" y="16"/>
                  <a:pt x="148" y="16"/>
                  <a:pt x="148" y="16"/>
                </a:cubicBezTo>
                <a:cubicBezTo>
                  <a:pt x="148" y="7"/>
                  <a:pt x="141" y="0"/>
                  <a:pt x="132" y="0"/>
                </a:cubicBezTo>
                <a:cubicBezTo>
                  <a:pt x="16" y="0"/>
                  <a:pt x="16" y="0"/>
                  <a:pt x="16" y="0"/>
                </a:cubicBezTo>
                <a:cubicBezTo>
                  <a:pt x="7" y="0"/>
                  <a:pt x="0" y="7"/>
                  <a:pt x="0" y="16"/>
                </a:cubicBezTo>
                <a:cubicBezTo>
                  <a:pt x="0" y="151"/>
                  <a:pt x="0" y="151"/>
                  <a:pt x="0" y="151"/>
                </a:cubicBezTo>
                <a:cubicBezTo>
                  <a:pt x="0" y="174"/>
                  <a:pt x="18" y="192"/>
                  <a:pt x="41" y="192"/>
                </a:cubicBezTo>
                <a:cubicBezTo>
                  <a:pt x="107" y="192"/>
                  <a:pt x="107" y="192"/>
                  <a:pt x="107" y="192"/>
                </a:cubicBezTo>
                <a:cubicBezTo>
                  <a:pt x="130" y="192"/>
                  <a:pt x="148" y="174"/>
                  <a:pt x="148" y="151"/>
                </a:cubicBezTo>
                <a:lnTo>
                  <a:pt x="148" y="146"/>
                </a:lnTo>
                <a:close/>
                <a:moveTo>
                  <a:pt x="36" y="28"/>
                </a:moveTo>
                <a:cubicBezTo>
                  <a:pt x="36" y="144"/>
                  <a:pt x="36" y="144"/>
                  <a:pt x="36" y="144"/>
                </a:cubicBezTo>
                <a:cubicBezTo>
                  <a:pt x="36" y="148"/>
                  <a:pt x="32" y="152"/>
                  <a:pt x="28" y="152"/>
                </a:cubicBezTo>
                <a:cubicBezTo>
                  <a:pt x="24" y="152"/>
                  <a:pt x="20" y="148"/>
                  <a:pt x="20" y="144"/>
                </a:cubicBezTo>
                <a:cubicBezTo>
                  <a:pt x="20" y="28"/>
                  <a:pt x="20" y="28"/>
                  <a:pt x="20" y="28"/>
                </a:cubicBezTo>
                <a:cubicBezTo>
                  <a:pt x="20" y="24"/>
                  <a:pt x="24" y="20"/>
                  <a:pt x="28" y="20"/>
                </a:cubicBezTo>
                <a:cubicBezTo>
                  <a:pt x="32" y="20"/>
                  <a:pt x="36" y="24"/>
                  <a:pt x="36" y="28"/>
                </a:cubicBezTo>
                <a:close/>
                <a:moveTo>
                  <a:pt x="172" y="116"/>
                </a:moveTo>
                <a:cubicBezTo>
                  <a:pt x="172" y="123"/>
                  <a:pt x="167" y="128"/>
                  <a:pt x="160" y="128"/>
                </a:cubicBezTo>
                <a:cubicBezTo>
                  <a:pt x="153" y="128"/>
                  <a:pt x="148" y="123"/>
                  <a:pt x="148" y="116"/>
                </a:cubicBezTo>
                <a:cubicBezTo>
                  <a:pt x="148" y="56"/>
                  <a:pt x="148" y="56"/>
                  <a:pt x="148" y="56"/>
                </a:cubicBezTo>
                <a:cubicBezTo>
                  <a:pt x="148" y="49"/>
                  <a:pt x="153" y="44"/>
                  <a:pt x="160" y="44"/>
                </a:cubicBezTo>
                <a:cubicBezTo>
                  <a:pt x="167" y="44"/>
                  <a:pt x="172" y="49"/>
                  <a:pt x="172" y="56"/>
                </a:cubicBezTo>
                <a:lnTo>
                  <a:pt x="172" y="116"/>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6" name="Freeform 50">
            <a:extLst>
              <a:ext uri="{FF2B5EF4-FFF2-40B4-BE49-F238E27FC236}">
                <a16:creationId xmlns:a16="http://schemas.microsoft.com/office/drawing/2014/main" id="{84F3A3B0-46B1-4A04-B610-B84A9DA57799}"/>
              </a:ext>
            </a:extLst>
          </p:cNvPr>
          <p:cNvSpPr>
            <a:spLocks noEditPoints="1"/>
          </p:cNvSpPr>
          <p:nvPr/>
        </p:nvSpPr>
        <p:spPr bwMode="auto">
          <a:xfrm>
            <a:off x="8688261" y="1300956"/>
            <a:ext cx="311150" cy="254000"/>
          </a:xfrm>
          <a:custGeom>
            <a:avLst/>
            <a:gdLst>
              <a:gd name="T0" fmla="*/ 0 w 192"/>
              <a:gd name="T1" fmla="*/ 115 h 156"/>
              <a:gd name="T2" fmla="*/ 41 w 192"/>
              <a:gd name="T3" fmla="*/ 156 h 156"/>
              <a:gd name="T4" fmla="*/ 107 w 192"/>
              <a:gd name="T5" fmla="*/ 156 h 156"/>
              <a:gd name="T6" fmla="*/ 148 w 192"/>
              <a:gd name="T7" fmla="*/ 115 h 156"/>
              <a:gd name="T8" fmla="*/ 148 w 192"/>
              <a:gd name="T9" fmla="*/ 107 h 156"/>
              <a:gd name="T10" fmla="*/ 192 w 192"/>
              <a:gd name="T11" fmla="*/ 60 h 156"/>
              <a:gd name="T12" fmla="*/ 160 w 192"/>
              <a:gd name="T13" fmla="*/ 28 h 156"/>
              <a:gd name="T14" fmla="*/ 148 w 192"/>
              <a:gd name="T15" fmla="*/ 30 h 156"/>
              <a:gd name="T16" fmla="*/ 148 w 192"/>
              <a:gd name="T17" fmla="*/ 16 h 156"/>
              <a:gd name="T18" fmla="*/ 132 w 192"/>
              <a:gd name="T19" fmla="*/ 0 h 156"/>
              <a:gd name="T20" fmla="*/ 16 w 192"/>
              <a:gd name="T21" fmla="*/ 0 h 156"/>
              <a:gd name="T22" fmla="*/ 0 w 192"/>
              <a:gd name="T23" fmla="*/ 16 h 156"/>
              <a:gd name="T24" fmla="*/ 0 w 192"/>
              <a:gd name="T25" fmla="*/ 115 h 156"/>
              <a:gd name="T26" fmla="*/ 148 w 192"/>
              <a:gd name="T27" fmla="*/ 84 h 156"/>
              <a:gd name="T28" fmla="*/ 148 w 192"/>
              <a:gd name="T29" fmla="*/ 60 h 156"/>
              <a:gd name="T30" fmla="*/ 160 w 192"/>
              <a:gd name="T31" fmla="*/ 48 h 156"/>
              <a:gd name="T32" fmla="*/ 172 w 192"/>
              <a:gd name="T33" fmla="*/ 60 h 156"/>
              <a:gd name="T34" fmla="*/ 148 w 192"/>
              <a:gd name="T35" fmla="*/ 84 h 156"/>
              <a:gd name="T36" fmla="*/ 36 w 192"/>
              <a:gd name="T37" fmla="*/ 28 h 156"/>
              <a:gd name="T38" fmla="*/ 36 w 192"/>
              <a:gd name="T39" fmla="*/ 108 h 156"/>
              <a:gd name="T40" fmla="*/ 28 w 192"/>
              <a:gd name="T41" fmla="*/ 116 h 156"/>
              <a:gd name="T42" fmla="*/ 20 w 192"/>
              <a:gd name="T43" fmla="*/ 108 h 156"/>
              <a:gd name="T44" fmla="*/ 20 w 192"/>
              <a:gd name="T45" fmla="*/ 28 h 156"/>
              <a:gd name="T46" fmla="*/ 28 w 192"/>
              <a:gd name="T47" fmla="*/ 20 h 156"/>
              <a:gd name="T48" fmla="*/ 36 w 192"/>
              <a:gd name="T49" fmla="*/ 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56">
                <a:moveTo>
                  <a:pt x="0" y="115"/>
                </a:moveTo>
                <a:cubicBezTo>
                  <a:pt x="0" y="138"/>
                  <a:pt x="18" y="156"/>
                  <a:pt x="41" y="156"/>
                </a:cubicBezTo>
                <a:cubicBezTo>
                  <a:pt x="107" y="156"/>
                  <a:pt x="107" y="156"/>
                  <a:pt x="107" y="156"/>
                </a:cubicBezTo>
                <a:cubicBezTo>
                  <a:pt x="130" y="156"/>
                  <a:pt x="148" y="138"/>
                  <a:pt x="148" y="115"/>
                </a:cubicBezTo>
                <a:cubicBezTo>
                  <a:pt x="148" y="107"/>
                  <a:pt x="148" y="107"/>
                  <a:pt x="148" y="107"/>
                </a:cubicBezTo>
                <a:cubicBezTo>
                  <a:pt x="165" y="95"/>
                  <a:pt x="192" y="86"/>
                  <a:pt x="192" y="60"/>
                </a:cubicBezTo>
                <a:cubicBezTo>
                  <a:pt x="192" y="42"/>
                  <a:pt x="178" y="28"/>
                  <a:pt x="160" y="28"/>
                </a:cubicBezTo>
                <a:cubicBezTo>
                  <a:pt x="156" y="28"/>
                  <a:pt x="152" y="29"/>
                  <a:pt x="148" y="30"/>
                </a:cubicBezTo>
                <a:cubicBezTo>
                  <a:pt x="148" y="16"/>
                  <a:pt x="148" y="16"/>
                  <a:pt x="148" y="16"/>
                </a:cubicBezTo>
                <a:cubicBezTo>
                  <a:pt x="148" y="7"/>
                  <a:pt x="141" y="0"/>
                  <a:pt x="132" y="0"/>
                </a:cubicBezTo>
                <a:cubicBezTo>
                  <a:pt x="16" y="0"/>
                  <a:pt x="16" y="0"/>
                  <a:pt x="16" y="0"/>
                </a:cubicBezTo>
                <a:cubicBezTo>
                  <a:pt x="7" y="0"/>
                  <a:pt x="0" y="7"/>
                  <a:pt x="0" y="16"/>
                </a:cubicBezTo>
                <a:lnTo>
                  <a:pt x="0" y="115"/>
                </a:lnTo>
                <a:close/>
                <a:moveTo>
                  <a:pt x="148" y="84"/>
                </a:moveTo>
                <a:cubicBezTo>
                  <a:pt x="148" y="60"/>
                  <a:pt x="148" y="60"/>
                  <a:pt x="148" y="60"/>
                </a:cubicBezTo>
                <a:cubicBezTo>
                  <a:pt x="148" y="53"/>
                  <a:pt x="153" y="48"/>
                  <a:pt x="160" y="48"/>
                </a:cubicBezTo>
                <a:cubicBezTo>
                  <a:pt x="167" y="48"/>
                  <a:pt x="172" y="53"/>
                  <a:pt x="172" y="60"/>
                </a:cubicBezTo>
                <a:cubicBezTo>
                  <a:pt x="172" y="72"/>
                  <a:pt x="160" y="77"/>
                  <a:pt x="148" y="84"/>
                </a:cubicBezTo>
                <a:close/>
                <a:moveTo>
                  <a:pt x="36" y="28"/>
                </a:moveTo>
                <a:cubicBezTo>
                  <a:pt x="36" y="108"/>
                  <a:pt x="36" y="108"/>
                  <a:pt x="36" y="108"/>
                </a:cubicBezTo>
                <a:cubicBezTo>
                  <a:pt x="36" y="112"/>
                  <a:pt x="32" y="116"/>
                  <a:pt x="28" y="116"/>
                </a:cubicBezTo>
                <a:cubicBezTo>
                  <a:pt x="24" y="116"/>
                  <a:pt x="20" y="112"/>
                  <a:pt x="20" y="108"/>
                </a:cubicBezTo>
                <a:cubicBezTo>
                  <a:pt x="20" y="28"/>
                  <a:pt x="20" y="28"/>
                  <a:pt x="20" y="28"/>
                </a:cubicBezTo>
                <a:cubicBezTo>
                  <a:pt x="20" y="24"/>
                  <a:pt x="24" y="20"/>
                  <a:pt x="28" y="20"/>
                </a:cubicBezTo>
                <a:cubicBezTo>
                  <a:pt x="32" y="20"/>
                  <a:pt x="36" y="24"/>
                  <a:pt x="36" y="2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7" name="Freeform 51">
            <a:extLst>
              <a:ext uri="{FF2B5EF4-FFF2-40B4-BE49-F238E27FC236}">
                <a16:creationId xmlns:a16="http://schemas.microsoft.com/office/drawing/2014/main" id="{7D83115A-72A4-4AE0-9D17-3F7E33C9D158}"/>
              </a:ext>
            </a:extLst>
          </p:cNvPr>
          <p:cNvSpPr>
            <a:spLocks/>
          </p:cNvSpPr>
          <p:nvPr/>
        </p:nvSpPr>
        <p:spPr bwMode="auto">
          <a:xfrm>
            <a:off x="7981824" y="1273968"/>
            <a:ext cx="315913" cy="315912"/>
          </a:xfrm>
          <a:custGeom>
            <a:avLst/>
            <a:gdLst>
              <a:gd name="T0" fmla="*/ 95 w 195"/>
              <a:gd name="T1" fmla="*/ 40 h 195"/>
              <a:gd name="T2" fmla="*/ 82 w 195"/>
              <a:gd name="T3" fmla="*/ 82 h 195"/>
              <a:gd name="T4" fmla="*/ 16 w 195"/>
              <a:gd name="T5" fmla="*/ 15 h 195"/>
              <a:gd name="T6" fmla="*/ 10 w 195"/>
              <a:gd name="T7" fmla="*/ 12 h 195"/>
              <a:gd name="T8" fmla="*/ 2 w 195"/>
              <a:gd name="T9" fmla="*/ 20 h 195"/>
              <a:gd name="T10" fmla="*/ 2 w 195"/>
              <a:gd name="T11" fmla="*/ 23 h 195"/>
              <a:gd name="T12" fmla="*/ 45 w 195"/>
              <a:gd name="T13" fmla="*/ 128 h 195"/>
              <a:gd name="T14" fmla="*/ 7 w 195"/>
              <a:gd name="T15" fmla="*/ 166 h 195"/>
              <a:gd name="T16" fmla="*/ 7 w 195"/>
              <a:gd name="T17" fmla="*/ 188 h 195"/>
              <a:gd name="T18" fmla="*/ 29 w 195"/>
              <a:gd name="T19" fmla="*/ 188 h 195"/>
              <a:gd name="T20" fmla="*/ 67 w 195"/>
              <a:gd name="T21" fmla="*/ 150 h 195"/>
              <a:gd name="T22" fmla="*/ 90 w 195"/>
              <a:gd name="T23" fmla="*/ 173 h 195"/>
              <a:gd name="T24" fmla="*/ 110 w 195"/>
              <a:gd name="T25" fmla="*/ 155 h 195"/>
              <a:gd name="T26" fmla="*/ 143 w 195"/>
              <a:gd name="T27" fmla="*/ 188 h 195"/>
              <a:gd name="T28" fmla="*/ 165 w 195"/>
              <a:gd name="T29" fmla="*/ 188 h 195"/>
              <a:gd name="T30" fmla="*/ 165 w 195"/>
              <a:gd name="T31" fmla="*/ 166 h 195"/>
              <a:gd name="T32" fmla="*/ 113 w 195"/>
              <a:gd name="T33" fmla="*/ 113 h 195"/>
              <a:gd name="T34" fmla="*/ 155 w 195"/>
              <a:gd name="T35" fmla="*/ 100 h 195"/>
              <a:gd name="T36" fmla="*/ 191 w 195"/>
              <a:gd name="T37" fmla="*/ 64 h 195"/>
              <a:gd name="T38" fmla="*/ 191 w 195"/>
              <a:gd name="T39" fmla="*/ 50 h 195"/>
              <a:gd name="T40" fmla="*/ 177 w 195"/>
              <a:gd name="T41" fmla="*/ 50 h 195"/>
              <a:gd name="T42" fmla="*/ 145 w 195"/>
              <a:gd name="T43" fmla="*/ 81 h 195"/>
              <a:gd name="T44" fmla="*/ 137 w 195"/>
              <a:gd name="T45" fmla="*/ 81 h 195"/>
              <a:gd name="T46" fmla="*/ 137 w 195"/>
              <a:gd name="T47" fmla="*/ 73 h 195"/>
              <a:gd name="T48" fmla="*/ 168 w 195"/>
              <a:gd name="T49" fmla="*/ 41 h 195"/>
              <a:gd name="T50" fmla="*/ 168 w 195"/>
              <a:gd name="T51" fmla="*/ 27 h 195"/>
              <a:gd name="T52" fmla="*/ 154 w 195"/>
              <a:gd name="T53" fmla="*/ 27 h 195"/>
              <a:gd name="T54" fmla="*/ 122 w 195"/>
              <a:gd name="T55" fmla="*/ 58 h 195"/>
              <a:gd name="T56" fmla="*/ 114 w 195"/>
              <a:gd name="T57" fmla="*/ 58 h 195"/>
              <a:gd name="T58" fmla="*/ 114 w 195"/>
              <a:gd name="T59" fmla="*/ 50 h 195"/>
              <a:gd name="T60" fmla="*/ 145 w 195"/>
              <a:gd name="T61" fmla="*/ 18 h 195"/>
              <a:gd name="T62" fmla="*/ 145 w 195"/>
              <a:gd name="T63" fmla="*/ 4 h 195"/>
              <a:gd name="T64" fmla="*/ 131 w 195"/>
              <a:gd name="T65" fmla="*/ 4 h 195"/>
              <a:gd name="T66" fmla="*/ 95 w 195"/>
              <a:gd name="T67" fmla="*/ 4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95">
                <a:moveTo>
                  <a:pt x="95" y="40"/>
                </a:moveTo>
                <a:cubicBezTo>
                  <a:pt x="83" y="52"/>
                  <a:pt x="86" y="67"/>
                  <a:pt x="82" y="82"/>
                </a:cubicBezTo>
                <a:cubicBezTo>
                  <a:pt x="16" y="15"/>
                  <a:pt x="16" y="15"/>
                  <a:pt x="16" y="15"/>
                </a:cubicBezTo>
                <a:cubicBezTo>
                  <a:pt x="14" y="13"/>
                  <a:pt x="12" y="12"/>
                  <a:pt x="10" y="12"/>
                </a:cubicBezTo>
                <a:cubicBezTo>
                  <a:pt x="6" y="12"/>
                  <a:pt x="2" y="16"/>
                  <a:pt x="2" y="20"/>
                </a:cubicBezTo>
                <a:cubicBezTo>
                  <a:pt x="2" y="23"/>
                  <a:pt x="2" y="23"/>
                  <a:pt x="2" y="23"/>
                </a:cubicBezTo>
                <a:cubicBezTo>
                  <a:pt x="2" y="47"/>
                  <a:pt x="12" y="92"/>
                  <a:pt x="45" y="128"/>
                </a:cubicBezTo>
                <a:cubicBezTo>
                  <a:pt x="7" y="166"/>
                  <a:pt x="7" y="166"/>
                  <a:pt x="7" y="166"/>
                </a:cubicBezTo>
                <a:cubicBezTo>
                  <a:pt x="0" y="172"/>
                  <a:pt x="0" y="182"/>
                  <a:pt x="7" y="188"/>
                </a:cubicBezTo>
                <a:cubicBezTo>
                  <a:pt x="13" y="195"/>
                  <a:pt x="23" y="195"/>
                  <a:pt x="29" y="188"/>
                </a:cubicBezTo>
                <a:cubicBezTo>
                  <a:pt x="67" y="150"/>
                  <a:pt x="67" y="150"/>
                  <a:pt x="67" y="150"/>
                </a:cubicBezTo>
                <a:cubicBezTo>
                  <a:pt x="90" y="173"/>
                  <a:pt x="90" y="173"/>
                  <a:pt x="90" y="173"/>
                </a:cubicBezTo>
                <a:cubicBezTo>
                  <a:pt x="110" y="155"/>
                  <a:pt x="110" y="155"/>
                  <a:pt x="110" y="155"/>
                </a:cubicBezTo>
                <a:cubicBezTo>
                  <a:pt x="143" y="188"/>
                  <a:pt x="143" y="188"/>
                  <a:pt x="143" y="188"/>
                </a:cubicBezTo>
                <a:cubicBezTo>
                  <a:pt x="149" y="195"/>
                  <a:pt x="159" y="195"/>
                  <a:pt x="165" y="188"/>
                </a:cubicBezTo>
                <a:cubicBezTo>
                  <a:pt x="172" y="182"/>
                  <a:pt x="172" y="172"/>
                  <a:pt x="165" y="166"/>
                </a:cubicBezTo>
                <a:cubicBezTo>
                  <a:pt x="113" y="113"/>
                  <a:pt x="113" y="113"/>
                  <a:pt x="113" y="113"/>
                </a:cubicBezTo>
                <a:cubicBezTo>
                  <a:pt x="128" y="109"/>
                  <a:pt x="143" y="112"/>
                  <a:pt x="155" y="100"/>
                </a:cubicBezTo>
                <a:cubicBezTo>
                  <a:pt x="191" y="64"/>
                  <a:pt x="191" y="64"/>
                  <a:pt x="191" y="64"/>
                </a:cubicBezTo>
                <a:cubicBezTo>
                  <a:pt x="195" y="60"/>
                  <a:pt x="195" y="54"/>
                  <a:pt x="191" y="50"/>
                </a:cubicBezTo>
                <a:cubicBezTo>
                  <a:pt x="187" y="46"/>
                  <a:pt x="181" y="46"/>
                  <a:pt x="177" y="50"/>
                </a:cubicBezTo>
                <a:cubicBezTo>
                  <a:pt x="145" y="81"/>
                  <a:pt x="145" y="81"/>
                  <a:pt x="145" y="81"/>
                </a:cubicBezTo>
                <a:cubicBezTo>
                  <a:pt x="143" y="84"/>
                  <a:pt x="139" y="84"/>
                  <a:pt x="137" y="81"/>
                </a:cubicBezTo>
                <a:cubicBezTo>
                  <a:pt x="134" y="79"/>
                  <a:pt x="134" y="75"/>
                  <a:pt x="137" y="73"/>
                </a:cubicBezTo>
                <a:cubicBezTo>
                  <a:pt x="168" y="41"/>
                  <a:pt x="168" y="41"/>
                  <a:pt x="168" y="41"/>
                </a:cubicBezTo>
                <a:cubicBezTo>
                  <a:pt x="172" y="37"/>
                  <a:pt x="172" y="31"/>
                  <a:pt x="168" y="27"/>
                </a:cubicBezTo>
                <a:cubicBezTo>
                  <a:pt x="164" y="23"/>
                  <a:pt x="158" y="23"/>
                  <a:pt x="154" y="27"/>
                </a:cubicBezTo>
                <a:cubicBezTo>
                  <a:pt x="122" y="58"/>
                  <a:pt x="122" y="58"/>
                  <a:pt x="122" y="58"/>
                </a:cubicBezTo>
                <a:cubicBezTo>
                  <a:pt x="120" y="61"/>
                  <a:pt x="116" y="61"/>
                  <a:pt x="114" y="58"/>
                </a:cubicBezTo>
                <a:cubicBezTo>
                  <a:pt x="111" y="56"/>
                  <a:pt x="111" y="52"/>
                  <a:pt x="114" y="50"/>
                </a:cubicBezTo>
                <a:cubicBezTo>
                  <a:pt x="145" y="18"/>
                  <a:pt x="145" y="18"/>
                  <a:pt x="145" y="18"/>
                </a:cubicBezTo>
                <a:cubicBezTo>
                  <a:pt x="149" y="14"/>
                  <a:pt x="149" y="8"/>
                  <a:pt x="145" y="4"/>
                </a:cubicBezTo>
                <a:cubicBezTo>
                  <a:pt x="141" y="0"/>
                  <a:pt x="135" y="0"/>
                  <a:pt x="131" y="4"/>
                </a:cubicBezTo>
                <a:lnTo>
                  <a:pt x="95" y="40"/>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8" name="Freeform 52">
            <a:extLst>
              <a:ext uri="{FF2B5EF4-FFF2-40B4-BE49-F238E27FC236}">
                <a16:creationId xmlns:a16="http://schemas.microsoft.com/office/drawing/2014/main" id="{56F1578C-C3B9-4ACD-87D9-350AF89B8CFD}"/>
              </a:ext>
            </a:extLst>
          </p:cNvPr>
          <p:cNvSpPr>
            <a:spLocks noEditPoints="1"/>
          </p:cNvSpPr>
          <p:nvPr/>
        </p:nvSpPr>
        <p:spPr bwMode="auto">
          <a:xfrm>
            <a:off x="7307136" y="1275556"/>
            <a:ext cx="254000" cy="304800"/>
          </a:xfrm>
          <a:custGeom>
            <a:avLst/>
            <a:gdLst>
              <a:gd name="T0" fmla="*/ 0 w 156"/>
              <a:gd name="T1" fmla="*/ 110 h 188"/>
              <a:gd name="T2" fmla="*/ 78 w 156"/>
              <a:gd name="T3" fmla="*/ 188 h 188"/>
              <a:gd name="T4" fmla="*/ 156 w 156"/>
              <a:gd name="T5" fmla="*/ 110 h 188"/>
              <a:gd name="T6" fmla="*/ 101 w 156"/>
              <a:gd name="T7" fmla="*/ 36 h 188"/>
              <a:gd name="T8" fmla="*/ 101 w 156"/>
              <a:gd name="T9" fmla="*/ 35 h 188"/>
              <a:gd name="T10" fmla="*/ 96 w 156"/>
              <a:gd name="T11" fmla="*/ 28 h 188"/>
              <a:gd name="T12" fmla="*/ 104 w 156"/>
              <a:gd name="T13" fmla="*/ 20 h 188"/>
              <a:gd name="T14" fmla="*/ 106 w 156"/>
              <a:gd name="T15" fmla="*/ 20 h 188"/>
              <a:gd name="T16" fmla="*/ 116 w 156"/>
              <a:gd name="T17" fmla="*/ 10 h 188"/>
              <a:gd name="T18" fmla="*/ 106 w 156"/>
              <a:gd name="T19" fmla="*/ 0 h 188"/>
              <a:gd name="T20" fmla="*/ 50 w 156"/>
              <a:gd name="T21" fmla="*/ 0 h 188"/>
              <a:gd name="T22" fmla="*/ 40 w 156"/>
              <a:gd name="T23" fmla="*/ 10 h 188"/>
              <a:gd name="T24" fmla="*/ 50 w 156"/>
              <a:gd name="T25" fmla="*/ 20 h 188"/>
              <a:gd name="T26" fmla="*/ 52 w 156"/>
              <a:gd name="T27" fmla="*/ 20 h 188"/>
              <a:gd name="T28" fmla="*/ 60 w 156"/>
              <a:gd name="T29" fmla="*/ 28 h 188"/>
              <a:gd name="T30" fmla="*/ 55 w 156"/>
              <a:gd name="T31" fmla="*/ 36 h 188"/>
              <a:gd name="T32" fmla="*/ 34 w 156"/>
              <a:gd name="T33" fmla="*/ 45 h 188"/>
              <a:gd name="T34" fmla="*/ 27 w 156"/>
              <a:gd name="T35" fmla="*/ 38 h 188"/>
              <a:gd name="T36" fmla="*/ 17 w 156"/>
              <a:gd name="T37" fmla="*/ 38 h 188"/>
              <a:gd name="T38" fmla="*/ 6 w 156"/>
              <a:gd name="T39" fmla="*/ 49 h 188"/>
              <a:gd name="T40" fmla="*/ 6 w 156"/>
              <a:gd name="T41" fmla="*/ 59 h 188"/>
              <a:gd name="T42" fmla="*/ 13 w 156"/>
              <a:gd name="T43" fmla="*/ 66 h 188"/>
              <a:gd name="T44" fmla="*/ 0 w 156"/>
              <a:gd name="T45" fmla="*/ 110 h 188"/>
              <a:gd name="T46" fmla="*/ 68 w 156"/>
              <a:gd name="T47" fmla="*/ 62 h 188"/>
              <a:gd name="T48" fmla="*/ 78 w 156"/>
              <a:gd name="T49" fmla="*/ 52 h 188"/>
              <a:gd name="T50" fmla="*/ 88 w 156"/>
              <a:gd name="T51" fmla="*/ 62 h 188"/>
              <a:gd name="T52" fmla="*/ 78 w 156"/>
              <a:gd name="T53" fmla="*/ 72 h 188"/>
              <a:gd name="T54" fmla="*/ 68 w 156"/>
              <a:gd name="T55" fmla="*/ 62 h 188"/>
              <a:gd name="T56" fmla="*/ 20 w 156"/>
              <a:gd name="T57" fmla="*/ 110 h 188"/>
              <a:gd name="T58" fmla="*/ 30 w 156"/>
              <a:gd name="T59" fmla="*/ 100 h 188"/>
              <a:gd name="T60" fmla="*/ 40 w 156"/>
              <a:gd name="T61" fmla="*/ 110 h 188"/>
              <a:gd name="T62" fmla="*/ 30 w 156"/>
              <a:gd name="T63" fmla="*/ 120 h 188"/>
              <a:gd name="T64" fmla="*/ 20 w 156"/>
              <a:gd name="T65" fmla="*/ 110 h 188"/>
              <a:gd name="T66" fmla="*/ 116 w 156"/>
              <a:gd name="T67" fmla="*/ 110 h 188"/>
              <a:gd name="T68" fmla="*/ 126 w 156"/>
              <a:gd name="T69" fmla="*/ 100 h 188"/>
              <a:gd name="T70" fmla="*/ 136 w 156"/>
              <a:gd name="T71" fmla="*/ 110 h 188"/>
              <a:gd name="T72" fmla="*/ 126 w 156"/>
              <a:gd name="T73" fmla="*/ 120 h 188"/>
              <a:gd name="T74" fmla="*/ 116 w 156"/>
              <a:gd name="T75" fmla="*/ 110 h 188"/>
              <a:gd name="T76" fmla="*/ 68 w 156"/>
              <a:gd name="T77" fmla="*/ 158 h 188"/>
              <a:gd name="T78" fmla="*/ 78 w 156"/>
              <a:gd name="T79" fmla="*/ 148 h 188"/>
              <a:gd name="T80" fmla="*/ 88 w 156"/>
              <a:gd name="T81" fmla="*/ 158 h 188"/>
              <a:gd name="T82" fmla="*/ 78 w 156"/>
              <a:gd name="T83" fmla="*/ 168 h 188"/>
              <a:gd name="T84" fmla="*/ 68 w 156"/>
              <a:gd name="T85" fmla="*/ 158 h 188"/>
              <a:gd name="T86" fmla="*/ 118 w 156"/>
              <a:gd name="T87" fmla="*/ 81 h 188"/>
              <a:gd name="T88" fmla="*/ 85 w 156"/>
              <a:gd name="T89" fmla="*/ 114 h 188"/>
              <a:gd name="T90" fmla="*/ 74 w 156"/>
              <a:gd name="T91" fmla="*/ 114 h 188"/>
              <a:gd name="T92" fmla="*/ 74 w 156"/>
              <a:gd name="T93" fmla="*/ 103 h 188"/>
              <a:gd name="T94" fmla="*/ 107 w 156"/>
              <a:gd name="T95" fmla="*/ 70 h 188"/>
              <a:gd name="T96" fmla="*/ 118 w 156"/>
              <a:gd name="T97" fmla="*/ 70 h 188"/>
              <a:gd name="T98" fmla="*/ 118 w 156"/>
              <a:gd name="T99" fmla="*/ 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188">
                <a:moveTo>
                  <a:pt x="0" y="110"/>
                </a:moveTo>
                <a:cubicBezTo>
                  <a:pt x="0" y="153"/>
                  <a:pt x="35" y="188"/>
                  <a:pt x="78" y="188"/>
                </a:cubicBezTo>
                <a:cubicBezTo>
                  <a:pt x="121" y="188"/>
                  <a:pt x="156" y="153"/>
                  <a:pt x="156" y="110"/>
                </a:cubicBezTo>
                <a:cubicBezTo>
                  <a:pt x="156" y="75"/>
                  <a:pt x="133" y="45"/>
                  <a:pt x="101" y="36"/>
                </a:cubicBezTo>
                <a:cubicBezTo>
                  <a:pt x="101" y="35"/>
                  <a:pt x="101" y="35"/>
                  <a:pt x="101" y="35"/>
                </a:cubicBezTo>
                <a:cubicBezTo>
                  <a:pt x="98" y="34"/>
                  <a:pt x="96" y="31"/>
                  <a:pt x="96" y="28"/>
                </a:cubicBezTo>
                <a:cubicBezTo>
                  <a:pt x="96" y="24"/>
                  <a:pt x="100" y="20"/>
                  <a:pt x="104" y="20"/>
                </a:cubicBezTo>
                <a:cubicBezTo>
                  <a:pt x="106" y="20"/>
                  <a:pt x="106" y="20"/>
                  <a:pt x="106" y="20"/>
                </a:cubicBezTo>
                <a:cubicBezTo>
                  <a:pt x="112" y="20"/>
                  <a:pt x="116" y="16"/>
                  <a:pt x="116" y="10"/>
                </a:cubicBezTo>
                <a:cubicBezTo>
                  <a:pt x="116" y="4"/>
                  <a:pt x="112" y="0"/>
                  <a:pt x="106" y="0"/>
                </a:cubicBezTo>
                <a:cubicBezTo>
                  <a:pt x="50" y="0"/>
                  <a:pt x="50" y="0"/>
                  <a:pt x="50" y="0"/>
                </a:cubicBezTo>
                <a:cubicBezTo>
                  <a:pt x="44" y="0"/>
                  <a:pt x="40" y="4"/>
                  <a:pt x="40" y="10"/>
                </a:cubicBezTo>
                <a:cubicBezTo>
                  <a:pt x="40" y="16"/>
                  <a:pt x="44" y="20"/>
                  <a:pt x="50" y="20"/>
                </a:cubicBezTo>
                <a:cubicBezTo>
                  <a:pt x="52" y="20"/>
                  <a:pt x="52" y="20"/>
                  <a:pt x="52" y="20"/>
                </a:cubicBezTo>
                <a:cubicBezTo>
                  <a:pt x="56" y="20"/>
                  <a:pt x="60" y="24"/>
                  <a:pt x="60" y="28"/>
                </a:cubicBezTo>
                <a:cubicBezTo>
                  <a:pt x="60" y="31"/>
                  <a:pt x="58" y="34"/>
                  <a:pt x="55" y="36"/>
                </a:cubicBezTo>
                <a:cubicBezTo>
                  <a:pt x="47" y="38"/>
                  <a:pt x="40" y="41"/>
                  <a:pt x="34" y="45"/>
                </a:cubicBezTo>
                <a:cubicBezTo>
                  <a:pt x="27" y="38"/>
                  <a:pt x="27" y="38"/>
                  <a:pt x="27" y="38"/>
                </a:cubicBezTo>
                <a:cubicBezTo>
                  <a:pt x="24" y="35"/>
                  <a:pt x="19" y="35"/>
                  <a:pt x="17" y="38"/>
                </a:cubicBezTo>
                <a:cubicBezTo>
                  <a:pt x="6" y="49"/>
                  <a:pt x="6" y="49"/>
                  <a:pt x="6" y="49"/>
                </a:cubicBezTo>
                <a:cubicBezTo>
                  <a:pt x="3" y="51"/>
                  <a:pt x="3" y="56"/>
                  <a:pt x="6" y="59"/>
                </a:cubicBezTo>
                <a:cubicBezTo>
                  <a:pt x="13" y="66"/>
                  <a:pt x="13" y="66"/>
                  <a:pt x="13" y="66"/>
                </a:cubicBezTo>
                <a:cubicBezTo>
                  <a:pt x="5" y="79"/>
                  <a:pt x="0" y="94"/>
                  <a:pt x="0" y="110"/>
                </a:cubicBezTo>
                <a:close/>
                <a:moveTo>
                  <a:pt x="68" y="62"/>
                </a:moveTo>
                <a:cubicBezTo>
                  <a:pt x="68" y="56"/>
                  <a:pt x="72" y="52"/>
                  <a:pt x="78" y="52"/>
                </a:cubicBezTo>
                <a:cubicBezTo>
                  <a:pt x="84" y="52"/>
                  <a:pt x="88" y="56"/>
                  <a:pt x="88" y="62"/>
                </a:cubicBezTo>
                <a:cubicBezTo>
                  <a:pt x="88" y="68"/>
                  <a:pt x="84" y="72"/>
                  <a:pt x="78" y="72"/>
                </a:cubicBezTo>
                <a:cubicBezTo>
                  <a:pt x="72" y="72"/>
                  <a:pt x="68" y="68"/>
                  <a:pt x="68" y="62"/>
                </a:cubicBezTo>
                <a:close/>
                <a:moveTo>
                  <a:pt x="20" y="110"/>
                </a:moveTo>
                <a:cubicBezTo>
                  <a:pt x="20" y="104"/>
                  <a:pt x="24" y="100"/>
                  <a:pt x="30" y="100"/>
                </a:cubicBezTo>
                <a:cubicBezTo>
                  <a:pt x="36" y="100"/>
                  <a:pt x="40" y="104"/>
                  <a:pt x="40" y="110"/>
                </a:cubicBezTo>
                <a:cubicBezTo>
                  <a:pt x="40" y="116"/>
                  <a:pt x="36" y="120"/>
                  <a:pt x="30" y="120"/>
                </a:cubicBezTo>
                <a:cubicBezTo>
                  <a:pt x="24" y="120"/>
                  <a:pt x="20" y="116"/>
                  <a:pt x="20" y="110"/>
                </a:cubicBezTo>
                <a:close/>
                <a:moveTo>
                  <a:pt x="116" y="110"/>
                </a:moveTo>
                <a:cubicBezTo>
                  <a:pt x="116" y="104"/>
                  <a:pt x="120" y="100"/>
                  <a:pt x="126" y="100"/>
                </a:cubicBezTo>
                <a:cubicBezTo>
                  <a:pt x="132" y="100"/>
                  <a:pt x="136" y="104"/>
                  <a:pt x="136" y="110"/>
                </a:cubicBezTo>
                <a:cubicBezTo>
                  <a:pt x="136" y="116"/>
                  <a:pt x="132" y="120"/>
                  <a:pt x="126" y="120"/>
                </a:cubicBezTo>
                <a:cubicBezTo>
                  <a:pt x="120" y="120"/>
                  <a:pt x="116" y="116"/>
                  <a:pt x="116" y="110"/>
                </a:cubicBezTo>
                <a:close/>
                <a:moveTo>
                  <a:pt x="68" y="158"/>
                </a:moveTo>
                <a:cubicBezTo>
                  <a:pt x="68" y="152"/>
                  <a:pt x="72" y="148"/>
                  <a:pt x="78" y="148"/>
                </a:cubicBezTo>
                <a:cubicBezTo>
                  <a:pt x="84" y="148"/>
                  <a:pt x="88" y="152"/>
                  <a:pt x="88" y="158"/>
                </a:cubicBezTo>
                <a:cubicBezTo>
                  <a:pt x="88" y="164"/>
                  <a:pt x="84" y="168"/>
                  <a:pt x="78" y="168"/>
                </a:cubicBezTo>
                <a:cubicBezTo>
                  <a:pt x="72" y="168"/>
                  <a:pt x="68" y="164"/>
                  <a:pt x="68" y="158"/>
                </a:cubicBezTo>
                <a:close/>
                <a:moveTo>
                  <a:pt x="118" y="81"/>
                </a:moveTo>
                <a:cubicBezTo>
                  <a:pt x="85" y="114"/>
                  <a:pt x="85" y="114"/>
                  <a:pt x="85" y="114"/>
                </a:cubicBezTo>
                <a:cubicBezTo>
                  <a:pt x="82" y="117"/>
                  <a:pt x="77" y="117"/>
                  <a:pt x="74" y="114"/>
                </a:cubicBezTo>
                <a:cubicBezTo>
                  <a:pt x="71" y="111"/>
                  <a:pt x="71" y="106"/>
                  <a:pt x="74" y="103"/>
                </a:cubicBezTo>
                <a:cubicBezTo>
                  <a:pt x="107" y="70"/>
                  <a:pt x="107" y="70"/>
                  <a:pt x="107" y="70"/>
                </a:cubicBezTo>
                <a:cubicBezTo>
                  <a:pt x="110" y="67"/>
                  <a:pt x="115" y="67"/>
                  <a:pt x="118" y="70"/>
                </a:cubicBezTo>
                <a:cubicBezTo>
                  <a:pt x="121" y="73"/>
                  <a:pt x="121" y="78"/>
                  <a:pt x="118" y="81"/>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59" name="Freeform 53">
            <a:extLst>
              <a:ext uri="{FF2B5EF4-FFF2-40B4-BE49-F238E27FC236}">
                <a16:creationId xmlns:a16="http://schemas.microsoft.com/office/drawing/2014/main" id="{1621F84F-2009-451F-8B85-37C3B9F4CEE4}"/>
              </a:ext>
            </a:extLst>
          </p:cNvPr>
          <p:cNvSpPr>
            <a:spLocks noEditPoints="1"/>
          </p:cNvSpPr>
          <p:nvPr/>
        </p:nvSpPr>
        <p:spPr bwMode="auto">
          <a:xfrm>
            <a:off x="6578474" y="1275556"/>
            <a:ext cx="306388" cy="304800"/>
          </a:xfrm>
          <a:custGeom>
            <a:avLst/>
            <a:gdLst>
              <a:gd name="T0" fmla="*/ 0 w 188"/>
              <a:gd name="T1" fmla="*/ 94 h 188"/>
              <a:gd name="T2" fmla="*/ 94 w 188"/>
              <a:gd name="T3" fmla="*/ 188 h 188"/>
              <a:gd name="T4" fmla="*/ 188 w 188"/>
              <a:gd name="T5" fmla="*/ 94 h 188"/>
              <a:gd name="T6" fmla="*/ 94 w 188"/>
              <a:gd name="T7" fmla="*/ 0 h 188"/>
              <a:gd name="T8" fmla="*/ 0 w 188"/>
              <a:gd name="T9" fmla="*/ 94 h 188"/>
              <a:gd name="T10" fmla="*/ 84 w 188"/>
              <a:gd name="T11" fmla="*/ 30 h 188"/>
              <a:gd name="T12" fmla="*/ 94 w 188"/>
              <a:gd name="T13" fmla="*/ 20 h 188"/>
              <a:gd name="T14" fmla="*/ 104 w 188"/>
              <a:gd name="T15" fmla="*/ 30 h 188"/>
              <a:gd name="T16" fmla="*/ 94 w 188"/>
              <a:gd name="T17" fmla="*/ 40 h 188"/>
              <a:gd name="T18" fmla="*/ 84 w 188"/>
              <a:gd name="T19" fmla="*/ 30 h 188"/>
              <a:gd name="T20" fmla="*/ 20 w 188"/>
              <a:gd name="T21" fmla="*/ 94 h 188"/>
              <a:gd name="T22" fmla="*/ 30 w 188"/>
              <a:gd name="T23" fmla="*/ 84 h 188"/>
              <a:gd name="T24" fmla="*/ 40 w 188"/>
              <a:gd name="T25" fmla="*/ 94 h 188"/>
              <a:gd name="T26" fmla="*/ 30 w 188"/>
              <a:gd name="T27" fmla="*/ 104 h 188"/>
              <a:gd name="T28" fmla="*/ 20 w 188"/>
              <a:gd name="T29" fmla="*/ 94 h 188"/>
              <a:gd name="T30" fmla="*/ 148 w 188"/>
              <a:gd name="T31" fmla="*/ 94 h 188"/>
              <a:gd name="T32" fmla="*/ 158 w 188"/>
              <a:gd name="T33" fmla="*/ 84 h 188"/>
              <a:gd name="T34" fmla="*/ 168 w 188"/>
              <a:gd name="T35" fmla="*/ 94 h 188"/>
              <a:gd name="T36" fmla="*/ 158 w 188"/>
              <a:gd name="T37" fmla="*/ 104 h 188"/>
              <a:gd name="T38" fmla="*/ 148 w 188"/>
              <a:gd name="T39" fmla="*/ 94 h 188"/>
              <a:gd name="T40" fmla="*/ 84 w 188"/>
              <a:gd name="T41" fmla="*/ 158 h 188"/>
              <a:gd name="T42" fmla="*/ 94 w 188"/>
              <a:gd name="T43" fmla="*/ 148 h 188"/>
              <a:gd name="T44" fmla="*/ 104 w 188"/>
              <a:gd name="T45" fmla="*/ 158 h 188"/>
              <a:gd name="T46" fmla="*/ 94 w 188"/>
              <a:gd name="T47" fmla="*/ 168 h 188"/>
              <a:gd name="T48" fmla="*/ 84 w 188"/>
              <a:gd name="T49" fmla="*/ 158 h 188"/>
              <a:gd name="T50" fmla="*/ 79 w 188"/>
              <a:gd name="T51" fmla="*/ 99 h 188"/>
              <a:gd name="T52" fmla="*/ 50 w 188"/>
              <a:gd name="T53" fmla="*/ 69 h 188"/>
              <a:gd name="T54" fmla="*/ 50 w 188"/>
              <a:gd name="T55" fmla="*/ 58 h 188"/>
              <a:gd name="T56" fmla="*/ 61 w 188"/>
              <a:gd name="T57" fmla="*/ 58 h 188"/>
              <a:gd name="T58" fmla="*/ 88 w 188"/>
              <a:gd name="T59" fmla="*/ 85 h 188"/>
              <a:gd name="T60" fmla="*/ 96 w 188"/>
              <a:gd name="T61" fmla="*/ 85 h 188"/>
              <a:gd name="T62" fmla="*/ 135 w 188"/>
              <a:gd name="T63" fmla="*/ 46 h 188"/>
              <a:gd name="T64" fmla="*/ 146 w 188"/>
              <a:gd name="T65" fmla="*/ 46 h 188"/>
              <a:gd name="T66" fmla="*/ 146 w 188"/>
              <a:gd name="T67" fmla="*/ 57 h 188"/>
              <a:gd name="T68" fmla="*/ 105 w 188"/>
              <a:gd name="T69" fmla="*/ 99 h 188"/>
              <a:gd name="T70" fmla="*/ 92 w 188"/>
              <a:gd name="T71" fmla="*/ 104 h 188"/>
              <a:gd name="T72" fmla="*/ 79 w 188"/>
              <a:gd name="T73" fmla="*/ 9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8" h="188">
                <a:moveTo>
                  <a:pt x="0" y="94"/>
                </a:moveTo>
                <a:cubicBezTo>
                  <a:pt x="0" y="146"/>
                  <a:pt x="42" y="188"/>
                  <a:pt x="94" y="188"/>
                </a:cubicBezTo>
                <a:cubicBezTo>
                  <a:pt x="146" y="188"/>
                  <a:pt x="188" y="146"/>
                  <a:pt x="188" y="94"/>
                </a:cubicBezTo>
                <a:cubicBezTo>
                  <a:pt x="188" y="42"/>
                  <a:pt x="146" y="0"/>
                  <a:pt x="94" y="0"/>
                </a:cubicBezTo>
                <a:cubicBezTo>
                  <a:pt x="42" y="0"/>
                  <a:pt x="0" y="42"/>
                  <a:pt x="0" y="94"/>
                </a:cubicBezTo>
                <a:close/>
                <a:moveTo>
                  <a:pt x="84" y="30"/>
                </a:moveTo>
                <a:cubicBezTo>
                  <a:pt x="84" y="24"/>
                  <a:pt x="88" y="20"/>
                  <a:pt x="94" y="20"/>
                </a:cubicBezTo>
                <a:cubicBezTo>
                  <a:pt x="100" y="20"/>
                  <a:pt x="104" y="24"/>
                  <a:pt x="104" y="30"/>
                </a:cubicBezTo>
                <a:cubicBezTo>
                  <a:pt x="104" y="36"/>
                  <a:pt x="100" y="40"/>
                  <a:pt x="94" y="40"/>
                </a:cubicBezTo>
                <a:cubicBezTo>
                  <a:pt x="88" y="40"/>
                  <a:pt x="84" y="36"/>
                  <a:pt x="84" y="30"/>
                </a:cubicBezTo>
                <a:close/>
                <a:moveTo>
                  <a:pt x="20" y="94"/>
                </a:moveTo>
                <a:cubicBezTo>
                  <a:pt x="20" y="88"/>
                  <a:pt x="24" y="84"/>
                  <a:pt x="30" y="84"/>
                </a:cubicBezTo>
                <a:cubicBezTo>
                  <a:pt x="36" y="84"/>
                  <a:pt x="40" y="88"/>
                  <a:pt x="40" y="94"/>
                </a:cubicBezTo>
                <a:cubicBezTo>
                  <a:pt x="40" y="100"/>
                  <a:pt x="36" y="104"/>
                  <a:pt x="30" y="104"/>
                </a:cubicBezTo>
                <a:cubicBezTo>
                  <a:pt x="24" y="104"/>
                  <a:pt x="20" y="100"/>
                  <a:pt x="20" y="94"/>
                </a:cubicBezTo>
                <a:close/>
                <a:moveTo>
                  <a:pt x="148" y="94"/>
                </a:moveTo>
                <a:cubicBezTo>
                  <a:pt x="148" y="88"/>
                  <a:pt x="152" y="84"/>
                  <a:pt x="158" y="84"/>
                </a:cubicBezTo>
                <a:cubicBezTo>
                  <a:pt x="164" y="84"/>
                  <a:pt x="168" y="88"/>
                  <a:pt x="168" y="94"/>
                </a:cubicBezTo>
                <a:cubicBezTo>
                  <a:pt x="168" y="100"/>
                  <a:pt x="164" y="104"/>
                  <a:pt x="158" y="104"/>
                </a:cubicBezTo>
                <a:cubicBezTo>
                  <a:pt x="152" y="104"/>
                  <a:pt x="148" y="100"/>
                  <a:pt x="148" y="94"/>
                </a:cubicBezTo>
                <a:close/>
                <a:moveTo>
                  <a:pt x="84" y="158"/>
                </a:moveTo>
                <a:cubicBezTo>
                  <a:pt x="84" y="152"/>
                  <a:pt x="88" y="148"/>
                  <a:pt x="94" y="148"/>
                </a:cubicBezTo>
                <a:cubicBezTo>
                  <a:pt x="100" y="148"/>
                  <a:pt x="104" y="152"/>
                  <a:pt x="104" y="158"/>
                </a:cubicBezTo>
                <a:cubicBezTo>
                  <a:pt x="104" y="164"/>
                  <a:pt x="100" y="168"/>
                  <a:pt x="94" y="168"/>
                </a:cubicBezTo>
                <a:cubicBezTo>
                  <a:pt x="88" y="168"/>
                  <a:pt x="84" y="164"/>
                  <a:pt x="84" y="158"/>
                </a:cubicBezTo>
                <a:close/>
                <a:moveTo>
                  <a:pt x="79" y="99"/>
                </a:moveTo>
                <a:cubicBezTo>
                  <a:pt x="77" y="97"/>
                  <a:pt x="50" y="69"/>
                  <a:pt x="50" y="69"/>
                </a:cubicBezTo>
                <a:cubicBezTo>
                  <a:pt x="47" y="66"/>
                  <a:pt x="47" y="61"/>
                  <a:pt x="50" y="58"/>
                </a:cubicBezTo>
                <a:cubicBezTo>
                  <a:pt x="53" y="55"/>
                  <a:pt x="58" y="55"/>
                  <a:pt x="61" y="58"/>
                </a:cubicBezTo>
                <a:cubicBezTo>
                  <a:pt x="88" y="85"/>
                  <a:pt x="88" y="85"/>
                  <a:pt x="88" y="85"/>
                </a:cubicBezTo>
                <a:cubicBezTo>
                  <a:pt x="90" y="87"/>
                  <a:pt x="94" y="87"/>
                  <a:pt x="96" y="85"/>
                </a:cubicBezTo>
                <a:cubicBezTo>
                  <a:pt x="135" y="46"/>
                  <a:pt x="135" y="46"/>
                  <a:pt x="135" y="46"/>
                </a:cubicBezTo>
                <a:cubicBezTo>
                  <a:pt x="138" y="43"/>
                  <a:pt x="143" y="43"/>
                  <a:pt x="146" y="46"/>
                </a:cubicBezTo>
                <a:cubicBezTo>
                  <a:pt x="149" y="49"/>
                  <a:pt x="149" y="54"/>
                  <a:pt x="146" y="57"/>
                </a:cubicBezTo>
                <a:cubicBezTo>
                  <a:pt x="146" y="57"/>
                  <a:pt x="107" y="97"/>
                  <a:pt x="105" y="99"/>
                </a:cubicBezTo>
                <a:cubicBezTo>
                  <a:pt x="101" y="102"/>
                  <a:pt x="97" y="104"/>
                  <a:pt x="92" y="104"/>
                </a:cubicBezTo>
                <a:cubicBezTo>
                  <a:pt x="87" y="104"/>
                  <a:pt x="83" y="102"/>
                  <a:pt x="79" y="99"/>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0" name="Freeform 54">
            <a:extLst>
              <a:ext uri="{FF2B5EF4-FFF2-40B4-BE49-F238E27FC236}">
                <a16:creationId xmlns:a16="http://schemas.microsoft.com/office/drawing/2014/main" id="{54579EAC-E0EE-4ADC-8E71-B37AB83C417F}"/>
              </a:ext>
            </a:extLst>
          </p:cNvPr>
          <p:cNvSpPr>
            <a:spLocks noEditPoints="1"/>
          </p:cNvSpPr>
          <p:nvPr/>
        </p:nvSpPr>
        <p:spPr bwMode="auto">
          <a:xfrm>
            <a:off x="5940299" y="5476081"/>
            <a:ext cx="169863" cy="312737"/>
          </a:xfrm>
          <a:custGeom>
            <a:avLst/>
            <a:gdLst>
              <a:gd name="T0" fmla="*/ 20 w 104"/>
              <a:gd name="T1" fmla="*/ 32 h 192"/>
              <a:gd name="T2" fmla="*/ 52 w 104"/>
              <a:gd name="T3" fmla="*/ 64 h 192"/>
              <a:gd name="T4" fmla="*/ 84 w 104"/>
              <a:gd name="T5" fmla="*/ 32 h 192"/>
              <a:gd name="T6" fmla="*/ 52 w 104"/>
              <a:gd name="T7" fmla="*/ 0 h 192"/>
              <a:gd name="T8" fmla="*/ 20 w 104"/>
              <a:gd name="T9" fmla="*/ 32 h 192"/>
              <a:gd name="T10" fmla="*/ 20 w 104"/>
              <a:gd name="T11" fmla="*/ 100 h 192"/>
              <a:gd name="T12" fmla="*/ 20 w 104"/>
              <a:gd name="T13" fmla="*/ 172 h 192"/>
              <a:gd name="T14" fmla="*/ 10 w 104"/>
              <a:gd name="T15" fmla="*/ 172 h 192"/>
              <a:gd name="T16" fmla="*/ 0 w 104"/>
              <a:gd name="T17" fmla="*/ 182 h 192"/>
              <a:gd name="T18" fmla="*/ 10 w 104"/>
              <a:gd name="T19" fmla="*/ 192 h 192"/>
              <a:gd name="T20" fmla="*/ 94 w 104"/>
              <a:gd name="T21" fmla="*/ 192 h 192"/>
              <a:gd name="T22" fmla="*/ 104 w 104"/>
              <a:gd name="T23" fmla="*/ 182 h 192"/>
              <a:gd name="T24" fmla="*/ 94 w 104"/>
              <a:gd name="T25" fmla="*/ 172 h 192"/>
              <a:gd name="T26" fmla="*/ 84 w 104"/>
              <a:gd name="T27" fmla="*/ 172 h 192"/>
              <a:gd name="T28" fmla="*/ 84 w 104"/>
              <a:gd name="T29" fmla="*/ 89 h 192"/>
              <a:gd name="T30" fmla="*/ 75 w 104"/>
              <a:gd name="T31" fmla="*/ 80 h 192"/>
              <a:gd name="T32" fmla="*/ 10 w 104"/>
              <a:gd name="T33" fmla="*/ 80 h 192"/>
              <a:gd name="T34" fmla="*/ 0 w 104"/>
              <a:gd name="T35" fmla="*/ 90 h 192"/>
              <a:gd name="T36" fmla="*/ 10 w 104"/>
              <a:gd name="T37" fmla="*/ 100 h 192"/>
              <a:gd name="T38" fmla="*/ 20 w 104"/>
              <a:gd name="T39" fmla="*/ 10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92">
                <a:moveTo>
                  <a:pt x="20" y="32"/>
                </a:moveTo>
                <a:cubicBezTo>
                  <a:pt x="20" y="50"/>
                  <a:pt x="34" y="64"/>
                  <a:pt x="52" y="64"/>
                </a:cubicBezTo>
                <a:cubicBezTo>
                  <a:pt x="70" y="64"/>
                  <a:pt x="84" y="50"/>
                  <a:pt x="84" y="32"/>
                </a:cubicBezTo>
                <a:cubicBezTo>
                  <a:pt x="84" y="14"/>
                  <a:pt x="70" y="0"/>
                  <a:pt x="52" y="0"/>
                </a:cubicBezTo>
                <a:cubicBezTo>
                  <a:pt x="34" y="0"/>
                  <a:pt x="20" y="14"/>
                  <a:pt x="20" y="32"/>
                </a:cubicBezTo>
                <a:close/>
                <a:moveTo>
                  <a:pt x="20" y="100"/>
                </a:moveTo>
                <a:cubicBezTo>
                  <a:pt x="20" y="172"/>
                  <a:pt x="20" y="172"/>
                  <a:pt x="20" y="172"/>
                </a:cubicBezTo>
                <a:cubicBezTo>
                  <a:pt x="10" y="172"/>
                  <a:pt x="10" y="172"/>
                  <a:pt x="10" y="172"/>
                </a:cubicBezTo>
                <a:cubicBezTo>
                  <a:pt x="4" y="172"/>
                  <a:pt x="0" y="176"/>
                  <a:pt x="0" y="182"/>
                </a:cubicBezTo>
                <a:cubicBezTo>
                  <a:pt x="0" y="188"/>
                  <a:pt x="4" y="192"/>
                  <a:pt x="10" y="192"/>
                </a:cubicBezTo>
                <a:cubicBezTo>
                  <a:pt x="94" y="192"/>
                  <a:pt x="94" y="192"/>
                  <a:pt x="94" y="192"/>
                </a:cubicBezTo>
                <a:cubicBezTo>
                  <a:pt x="100" y="192"/>
                  <a:pt x="104" y="188"/>
                  <a:pt x="104" y="182"/>
                </a:cubicBezTo>
                <a:cubicBezTo>
                  <a:pt x="104" y="176"/>
                  <a:pt x="100" y="172"/>
                  <a:pt x="94" y="172"/>
                </a:cubicBezTo>
                <a:cubicBezTo>
                  <a:pt x="84" y="172"/>
                  <a:pt x="84" y="172"/>
                  <a:pt x="84" y="172"/>
                </a:cubicBezTo>
                <a:cubicBezTo>
                  <a:pt x="84" y="89"/>
                  <a:pt x="84" y="89"/>
                  <a:pt x="84" y="89"/>
                </a:cubicBezTo>
                <a:cubicBezTo>
                  <a:pt x="84" y="84"/>
                  <a:pt x="80" y="80"/>
                  <a:pt x="75" y="80"/>
                </a:cubicBezTo>
                <a:cubicBezTo>
                  <a:pt x="10" y="80"/>
                  <a:pt x="10" y="80"/>
                  <a:pt x="10" y="80"/>
                </a:cubicBezTo>
                <a:cubicBezTo>
                  <a:pt x="4" y="80"/>
                  <a:pt x="0" y="84"/>
                  <a:pt x="0" y="90"/>
                </a:cubicBezTo>
                <a:cubicBezTo>
                  <a:pt x="0" y="96"/>
                  <a:pt x="4" y="100"/>
                  <a:pt x="10" y="100"/>
                </a:cubicBezTo>
                <a:lnTo>
                  <a:pt x="20" y="100"/>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1" name="Freeform 55">
            <a:extLst>
              <a:ext uri="{FF2B5EF4-FFF2-40B4-BE49-F238E27FC236}">
                <a16:creationId xmlns:a16="http://schemas.microsoft.com/office/drawing/2014/main" id="{0CF3194D-060E-4532-935D-15706C0E00AE}"/>
              </a:ext>
            </a:extLst>
          </p:cNvPr>
          <p:cNvSpPr>
            <a:spLocks noEditPoints="1"/>
          </p:cNvSpPr>
          <p:nvPr/>
        </p:nvSpPr>
        <p:spPr bwMode="auto">
          <a:xfrm>
            <a:off x="5168774" y="5476081"/>
            <a:ext cx="296863" cy="314325"/>
          </a:xfrm>
          <a:custGeom>
            <a:avLst/>
            <a:gdLst>
              <a:gd name="T0" fmla="*/ 7 w 182"/>
              <a:gd name="T1" fmla="*/ 153 h 193"/>
              <a:gd name="T2" fmla="*/ 7 w 182"/>
              <a:gd name="T3" fmla="*/ 175 h 193"/>
              <a:gd name="T4" fmla="*/ 29 w 182"/>
              <a:gd name="T5" fmla="*/ 175 h 193"/>
              <a:gd name="T6" fmla="*/ 34 w 182"/>
              <a:gd name="T7" fmla="*/ 171 h 193"/>
              <a:gd name="T8" fmla="*/ 52 w 182"/>
              <a:gd name="T9" fmla="*/ 190 h 193"/>
              <a:gd name="T10" fmla="*/ 64 w 182"/>
              <a:gd name="T11" fmla="*/ 190 h 193"/>
              <a:gd name="T12" fmla="*/ 92 w 182"/>
              <a:gd name="T13" fmla="*/ 162 h 193"/>
              <a:gd name="T14" fmla="*/ 92 w 182"/>
              <a:gd name="T15" fmla="*/ 150 h 193"/>
              <a:gd name="T16" fmla="*/ 73 w 182"/>
              <a:gd name="T17" fmla="*/ 132 h 193"/>
              <a:gd name="T18" fmla="*/ 106 w 182"/>
              <a:gd name="T19" fmla="*/ 98 h 193"/>
              <a:gd name="T20" fmla="*/ 130 w 182"/>
              <a:gd name="T21" fmla="*/ 104 h 193"/>
              <a:gd name="T22" fmla="*/ 182 w 182"/>
              <a:gd name="T23" fmla="*/ 52 h 193"/>
              <a:gd name="T24" fmla="*/ 130 w 182"/>
              <a:gd name="T25" fmla="*/ 0 h 193"/>
              <a:gd name="T26" fmla="*/ 78 w 182"/>
              <a:gd name="T27" fmla="*/ 52 h 193"/>
              <a:gd name="T28" fmla="*/ 84 w 182"/>
              <a:gd name="T29" fmla="*/ 76 h 193"/>
              <a:gd name="T30" fmla="*/ 7 w 182"/>
              <a:gd name="T31" fmla="*/ 153 h 193"/>
              <a:gd name="T32" fmla="*/ 110 w 182"/>
              <a:gd name="T33" fmla="*/ 52 h 193"/>
              <a:gd name="T34" fmla="*/ 130 w 182"/>
              <a:gd name="T35" fmla="*/ 32 h 193"/>
              <a:gd name="T36" fmla="*/ 150 w 182"/>
              <a:gd name="T37" fmla="*/ 52 h 193"/>
              <a:gd name="T38" fmla="*/ 130 w 182"/>
              <a:gd name="T39" fmla="*/ 72 h 193"/>
              <a:gd name="T40" fmla="*/ 110 w 182"/>
              <a:gd name="T41"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193">
                <a:moveTo>
                  <a:pt x="7" y="153"/>
                </a:moveTo>
                <a:cubicBezTo>
                  <a:pt x="0" y="159"/>
                  <a:pt x="0" y="169"/>
                  <a:pt x="7" y="175"/>
                </a:cubicBezTo>
                <a:cubicBezTo>
                  <a:pt x="13" y="182"/>
                  <a:pt x="23" y="182"/>
                  <a:pt x="29" y="175"/>
                </a:cubicBezTo>
                <a:cubicBezTo>
                  <a:pt x="34" y="171"/>
                  <a:pt x="34" y="171"/>
                  <a:pt x="34" y="171"/>
                </a:cubicBezTo>
                <a:cubicBezTo>
                  <a:pt x="52" y="190"/>
                  <a:pt x="52" y="190"/>
                  <a:pt x="52" y="190"/>
                </a:cubicBezTo>
                <a:cubicBezTo>
                  <a:pt x="55" y="193"/>
                  <a:pt x="61" y="193"/>
                  <a:pt x="64" y="190"/>
                </a:cubicBezTo>
                <a:cubicBezTo>
                  <a:pt x="92" y="162"/>
                  <a:pt x="92" y="162"/>
                  <a:pt x="92" y="162"/>
                </a:cubicBezTo>
                <a:cubicBezTo>
                  <a:pt x="95" y="159"/>
                  <a:pt x="95" y="153"/>
                  <a:pt x="92" y="150"/>
                </a:cubicBezTo>
                <a:cubicBezTo>
                  <a:pt x="73" y="132"/>
                  <a:pt x="73" y="132"/>
                  <a:pt x="73" y="132"/>
                </a:cubicBezTo>
                <a:cubicBezTo>
                  <a:pt x="106" y="98"/>
                  <a:pt x="106" y="98"/>
                  <a:pt x="106" y="98"/>
                </a:cubicBezTo>
                <a:cubicBezTo>
                  <a:pt x="113" y="102"/>
                  <a:pt x="121" y="104"/>
                  <a:pt x="130" y="104"/>
                </a:cubicBezTo>
                <a:cubicBezTo>
                  <a:pt x="159" y="104"/>
                  <a:pt x="182" y="81"/>
                  <a:pt x="182" y="52"/>
                </a:cubicBezTo>
                <a:cubicBezTo>
                  <a:pt x="182" y="23"/>
                  <a:pt x="159" y="0"/>
                  <a:pt x="130" y="0"/>
                </a:cubicBezTo>
                <a:cubicBezTo>
                  <a:pt x="101" y="0"/>
                  <a:pt x="78" y="23"/>
                  <a:pt x="78" y="52"/>
                </a:cubicBezTo>
                <a:cubicBezTo>
                  <a:pt x="78" y="61"/>
                  <a:pt x="80" y="69"/>
                  <a:pt x="84" y="76"/>
                </a:cubicBezTo>
                <a:lnTo>
                  <a:pt x="7" y="153"/>
                </a:lnTo>
                <a:close/>
                <a:moveTo>
                  <a:pt x="110" y="52"/>
                </a:moveTo>
                <a:cubicBezTo>
                  <a:pt x="110" y="41"/>
                  <a:pt x="119" y="32"/>
                  <a:pt x="130" y="32"/>
                </a:cubicBezTo>
                <a:cubicBezTo>
                  <a:pt x="141" y="32"/>
                  <a:pt x="150" y="41"/>
                  <a:pt x="150" y="52"/>
                </a:cubicBezTo>
                <a:cubicBezTo>
                  <a:pt x="150" y="63"/>
                  <a:pt x="141" y="72"/>
                  <a:pt x="130" y="72"/>
                </a:cubicBezTo>
                <a:cubicBezTo>
                  <a:pt x="119" y="72"/>
                  <a:pt x="110" y="63"/>
                  <a:pt x="110" y="52"/>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2" name="Freeform 56">
            <a:extLst>
              <a:ext uri="{FF2B5EF4-FFF2-40B4-BE49-F238E27FC236}">
                <a16:creationId xmlns:a16="http://schemas.microsoft.com/office/drawing/2014/main" id="{BEDA8F2F-7CF8-49CD-B2DC-8DE9CAF6060E}"/>
              </a:ext>
            </a:extLst>
          </p:cNvPr>
          <p:cNvSpPr>
            <a:spLocks noEditPoints="1"/>
          </p:cNvSpPr>
          <p:nvPr/>
        </p:nvSpPr>
        <p:spPr bwMode="auto">
          <a:xfrm>
            <a:off x="4489324" y="5476081"/>
            <a:ext cx="260350" cy="312737"/>
          </a:xfrm>
          <a:custGeom>
            <a:avLst/>
            <a:gdLst>
              <a:gd name="T0" fmla="*/ 0 w 160"/>
              <a:gd name="T1" fmla="*/ 176 h 192"/>
              <a:gd name="T2" fmla="*/ 16 w 160"/>
              <a:gd name="T3" fmla="*/ 192 h 192"/>
              <a:gd name="T4" fmla="*/ 144 w 160"/>
              <a:gd name="T5" fmla="*/ 192 h 192"/>
              <a:gd name="T6" fmla="*/ 160 w 160"/>
              <a:gd name="T7" fmla="*/ 176 h 192"/>
              <a:gd name="T8" fmla="*/ 160 w 160"/>
              <a:gd name="T9" fmla="*/ 96 h 192"/>
              <a:gd name="T10" fmla="*/ 144 w 160"/>
              <a:gd name="T11" fmla="*/ 80 h 192"/>
              <a:gd name="T12" fmla="*/ 48 w 160"/>
              <a:gd name="T13" fmla="*/ 80 h 192"/>
              <a:gd name="T14" fmla="*/ 48 w 160"/>
              <a:gd name="T15" fmla="*/ 52 h 192"/>
              <a:gd name="T16" fmla="*/ 80 w 160"/>
              <a:gd name="T17" fmla="*/ 20 h 192"/>
              <a:gd name="T18" fmla="*/ 112 w 160"/>
              <a:gd name="T19" fmla="*/ 52 h 192"/>
              <a:gd name="T20" fmla="*/ 112 w 160"/>
              <a:gd name="T21" fmla="*/ 54 h 192"/>
              <a:gd name="T22" fmla="*/ 122 w 160"/>
              <a:gd name="T23" fmla="*/ 64 h 192"/>
              <a:gd name="T24" fmla="*/ 132 w 160"/>
              <a:gd name="T25" fmla="*/ 54 h 192"/>
              <a:gd name="T26" fmla="*/ 132 w 160"/>
              <a:gd name="T27" fmla="*/ 52 h 192"/>
              <a:gd name="T28" fmla="*/ 80 w 160"/>
              <a:gd name="T29" fmla="*/ 0 h 192"/>
              <a:gd name="T30" fmla="*/ 28 w 160"/>
              <a:gd name="T31" fmla="*/ 52 h 192"/>
              <a:gd name="T32" fmla="*/ 28 w 160"/>
              <a:gd name="T33" fmla="*/ 80 h 192"/>
              <a:gd name="T34" fmla="*/ 16 w 160"/>
              <a:gd name="T35" fmla="*/ 80 h 192"/>
              <a:gd name="T36" fmla="*/ 0 w 160"/>
              <a:gd name="T37" fmla="*/ 96 h 192"/>
              <a:gd name="T38" fmla="*/ 0 w 160"/>
              <a:gd name="T39" fmla="*/ 176 h 192"/>
              <a:gd name="T40" fmla="*/ 64 w 160"/>
              <a:gd name="T41" fmla="*/ 124 h 192"/>
              <a:gd name="T42" fmla="*/ 80 w 160"/>
              <a:gd name="T43" fmla="*/ 108 h 192"/>
              <a:gd name="T44" fmla="*/ 96 w 160"/>
              <a:gd name="T45" fmla="*/ 124 h 192"/>
              <a:gd name="T46" fmla="*/ 89 w 160"/>
              <a:gd name="T47" fmla="*/ 137 h 192"/>
              <a:gd name="T48" fmla="*/ 92 w 160"/>
              <a:gd name="T49" fmla="*/ 158 h 192"/>
              <a:gd name="T50" fmla="*/ 86 w 160"/>
              <a:gd name="T51" fmla="*/ 164 h 192"/>
              <a:gd name="T52" fmla="*/ 74 w 160"/>
              <a:gd name="T53" fmla="*/ 164 h 192"/>
              <a:gd name="T54" fmla="*/ 68 w 160"/>
              <a:gd name="T55" fmla="*/ 158 h 192"/>
              <a:gd name="T56" fmla="*/ 71 w 160"/>
              <a:gd name="T57" fmla="*/ 137 h 192"/>
              <a:gd name="T58" fmla="*/ 64 w 160"/>
              <a:gd name="T59" fmla="*/ 1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92">
                <a:moveTo>
                  <a:pt x="0" y="176"/>
                </a:moveTo>
                <a:cubicBezTo>
                  <a:pt x="0" y="185"/>
                  <a:pt x="7" y="192"/>
                  <a:pt x="16" y="192"/>
                </a:cubicBezTo>
                <a:cubicBezTo>
                  <a:pt x="144" y="192"/>
                  <a:pt x="144" y="192"/>
                  <a:pt x="144" y="192"/>
                </a:cubicBezTo>
                <a:cubicBezTo>
                  <a:pt x="153" y="192"/>
                  <a:pt x="160" y="185"/>
                  <a:pt x="160" y="176"/>
                </a:cubicBezTo>
                <a:cubicBezTo>
                  <a:pt x="160" y="96"/>
                  <a:pt x="160" y="96"/>
                  <a:pt x="160" y="96"/>
                </a:cubicBezTo>
                <a:cubicBezTo>
                  <a:pt x="160" y="87"/>
                  <a:pt x="153" y="80"/>
                  <a:pt x="144" y="80"/>
                </a:cubicBezTo>
                <a:cubicBezTo>
                  <a:pt x="48" y="80"/>
                  <a:pt x="48" y="80"/>
                  <a:pt x="48" y="80"/>
                </a:cubicBezTo>
                <a:cubicBezTo>
                  <a:pt x="48" y="52"/>
                  <a:pt x="48" y="52"/>
                  <a:pt x="48" y="52"/>
                </a:cubicBezTo>
                <a:cubicBezTo>
                  <a:pt x="48" y="34"/>
                  <a:pt x="62" y="20"/>
                  <a:pt x="80" y="20"/>
                </a:cubicBezTo>
                <a:cubicBezTo>
                  <a:pt x="98" y="20"/>
                  <a:pt x="112" y="34"/>
                  <a:pt x="112" y="52"/>
                </a:cubicBezTo>
                <a:cubicBezTo>
                  <a:pt x="112" y="54"/>
                  <a:pt x="112" y="54"/>
                  <a:pt x="112" y="54"/>
                </a:cubicBezTo>
                <a:cubicBezTo>
                  <a:pt x="112" y="60"/>
                  <a:pt x="116" y="64"/>
                  <a:pt x="122" y="64"/>
                </a:cubicBezTo>
                <a:cubicBezTo>
                  <a:pt x="128" y="64"/>
                  <a:pt x="132" y="60"/>
                  <a:pt x="132" y="54"/>
                </a:cubicBezTo>
                <a:cubicBezTo>
                  <a:pt x="132" y="52"/>
                  <a:pt x="132" y="52"/>
                  <a:pt x="132" y="52"/>
                </a:cubicBezTo>
                <a:cubicBezTo>
                  <a:pt x="132" y="23"/>
                  <a:pt x="109" y="0"/>
                  <a:pt x="80" y="0"/>
                </a:cubicBezTo>
                <a:cubicBezTo>
                  <a:pt x="51" y="0"/>
                  <a:pt x="28" y="23"/>
                  <a:pt x="28" y="52"/>
                </a:cubicBezTo>
                <a:cubicBezTo>
                  <a:pt x="28" y="80"/>
                  <a:pt x="28" y="80"/>
                  <a:pt x="28" y="80"/>
                </a:cubicBezTo>
                <a:cubicBezTo>
                  <a:pt x="16" y="80"/>
                  <a:pt x="16" y="80"/>
                  <a:pt x="16" y="80"/>
                </a:cubicBezTo>
                <a:cubicBezTo>
                  <a:pt x="7" y="80"/>
                  <a:pt x="0" y="87"/>
                  <a:pt x="0" y="96"/>
                </a:cubicBezTo>
                <a:lnTo>
                  <a:pt x="0" y="176"/>
                </a:lnTo>
                <a:close/>
                <a:moveTo>
                  <a:pt x="64" y="124"/>
                </a:moveTo>
                <a:cubicBezTo>
                  <a:pt x="64" y="115"/>
                  <a:pt x="71" y="108"/>
                  <a:pt x="80" y="108"/>
                </a:cubicBezTo>
                <a:cubicBezTo>
                  <a:pt x="89" y="108"/>
                  <a:pt x="96" y="115"/>
                  <a:pt x="96" y="124"/>
                </a:cubicBezTo>
                <a:cubicBezTo>
                  <a:pt x="96" y="130"/>
                  <a:pt x="93" y="135"/>
                  <a:pt x="89" y="137"/>
                </a:cubicBezTo>
                <a:cubicBezTo>
                  <a:pt x="89" y="137"/>
                  <a:pt x="90" y="147"/>
                  <a:pt x="92" y="158"/>
                </a:cubicBezTo>
                <a:cubicBezTo>
                  <a:pt x="92" y="161"/>
                  <a:pt x="89" y="164"/>
                  <a:pt x="86" y="164"/>
                </a:cubicBezTo>
                <a:cubicBezTo>
                  <a:pt x="74" y="164"/>
                  <a:pt x="74" y="164"/>
                  <a:pt x="74" y="164"/>
                </a:cubicBezTo>
                <a:cubicBezTo>
                  <a:pt x="71" y="164"/>
                  <a:pt x="68" y="161"/>
                  <a:pt x="68" y="158"/>
                </a:cubicBezTo>
                <a:cubicBezTo>
                  <a:pt x="71" y="137"/>
                  <a:pt x="71" y="137"/>
                  <a:pt x="71" y="137"/>
                </a:cubicBezTo>
                <a:cubicBezTo>
                  <a:pt x="67" y="135"/>
                  <a:pt x="64" y="130"/>
                  <a:pt x="64" y="124"/>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3" name="Freeform 57">
            <a:extLst>
              <a:ext uri="{FF2B5EF4-FFF2-40B4-BE49-F238E27FC236}">
                <a16:creationId xmlns:a16="http://schemas.microsoft.com/office/drawing/2014/main" id="{C4C8A808-09E4-4BF5-8815-44CDE453F4DF}"/>
              </a:ext>
            </a:extLst>
          </p:cNvPr>
          <p:cNvSpPr>
            <a:spLocks noEditPoints="1"/>
          </p:cNvSpPr>
          <p:nvPr/>
        </p:nvSpPr>
        <p:spPr bwMode="auto">
          <a:xfrm>
            <a:off x="3786061" y="5476081"/>
            <a:ext cx="260350" cy="312737"/>
          </a:xfrm>
          <a:custGeom>
            <a:avLst/>
            <a:gdLst>
              <a:gd name="T0" fmla="*/ 28 w 160"/>
              <a:gd name="T1" fmla="*/ 52 h 192"/>
              <a:gd name="T2" fmla="*/ 28 w 160"/>
              <a:gd name="T3" fmla="*/ 80 h 192"/>
              <a:gd name="T4" fmla="*/ 16 w 160"/>
              <a:gd name="T5" fmla="*/ 80 h 192"/>
              <a:gd name="T6" fmla="*/ 0 w 160"/>
              <a:gd name="T7" fmla="*/ 96 h 192"/>
              <a:gd name="T8" fmla="*/ 0 w 160"/>
              <a:gd name="T9" fmla="*/ 176 h 192"/>
              <a:gd name="T10" fmla="*/ 16 w 160"/>
              <a:gd name="T11" fmla="*/ 192 h 192"/>
              <a:gd name="T12" fmla="*/ 144 w 160"/>
              <a:gd name="T13" fmla="*/ 192 h 192"/>
              <a:gd name="T14" fmla="*/ 160 w 160"/>
              <a:gd name="T15" fmla="*/ 176 h 192"/>
              <a:gd name="T16" fmla="*/ 160 w 160"/>
              <a:gd name="T17" fmla="*/ 96 h 192"/>
              <a:gd name="T18" fmla="*/ 144 w 160"/>
              <a:gd name="T19" fmla="*/ 80 h 192"/>
              <a:gd name="T20" fmla="*/ 132 w 160"/>
              <a:gd name="T21" fmla="*/ 80 h 192"/>
              <a:gd name="T22" fmla="*/ 132 w 160"/>
              <a:gd name="T23" fmla="*/ 52 h 192"/>
              <a:gd name="T24" fmla="*/ 80 w 160"/>
              <a:gd name="T25" fmla="*/ 0 h 192"/>
              <a:gd name="T26" fmla="*/ 28 w 160"/>
              <a:gd name="T27" fmla="*/ 52 h 192"/>
              <a:gd name="T28" fmla="*/ 48 w 160"/>
              <a:gd name="T29" fmla="*/ 80 h 192"/>
              <a:gd name="T30" fmla="*/ 48 w 160"/>
              <a:gd name="T31" fmla="*/ 52 h 192"/>
              <a:gd name="T32" fmla="*/ 80 w 160"/>
              <a:gd name="T33" fmla="*/ 20 h 192"/>
              <a:gd name="T34" fmla="*/ 112 w 160"/>
              <a:gd name="T35" fmla="*/ 52 h 192"/>
              <a:gd name="T36" fmla="*/ 112 w 160"/>
              <a:gd name="T37" fmla="*/ 80 h 192"/>
              <a:gd name="T38" fmla="*/ 48 w 160"/>
              <a:gd name="T39" fmla="*/ 80 h 192"/>
              <a:gd name="T40" fmla="*/ 64 w 160"/>
              <a:gd name="T41" fmla="*/ 124 h 192"/>
              <a:gd name="T42" fmla="*/ 80 w 160"/>
              <a:gd name="T43" fmla="*/ 108 h 192"/>
              <a:gd name="T44" fmla="*/ 96 w 160"/>
              <a:gd name="T45" fmla="*/ 124 h 192"/>
              <a:gd name="T46" fmla="*/ 89 w 160"/>
              <a:gd name="T47" fmla="*/ 137 h 192"/>
              <a:gd name="T48" fmla="*/ 92 w 160"/>
              <a:gd name="T49" fmla="*/ 158 h 192"/>
              <a:gd name="T50" fmla="*/ 86 w 160"/>
              <a:gd name="T51" fmla="*/ 164 h 192"/>
              <a:gd name="T52" fmla="*/ 74 w 160"/>
              <a:gd name="T53" fmla="*/ 164 h 192"/>
              <a:gd name="T54" fmla="*/ 68 w 160"/>
              <a:gd name="T55" fmla="*/ 158 h 192"/>
              <a:gd name="T56" fmla="*/ 71 w 160"/>
              <a:gd name="T57" fmla="*/ 137 h 192"/>
              <a:gd name="T58" fmla="*/ 64 w 160"/>
              <a:gd name="T59" fmla="*/ 1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92">
                <a:moveTo>
                  <a:pt x="28" y="52"/>
                </a:moveTo>
                <a:cubicBezTo>
                  <a:pt x="28" y="80"/>
                  <a:pt x="28" y="80"/>
                  <a:pt x="28" y="80"/>
                </a:cubicBezTo>
                <a:cubicBezTo>
                  <a:pt x="16" y="80"/>
                  <a:pt x="16" y="80"/>
                  <a:pt x="16" y="80"/>
                </a:cubicBezTo>
                <a:cubicBezTo>
                  <a:pt x="7" y="80"/>
                  <a:pt x="0" y="87"/>
                  <a:pt x="0" y="96"/>
                </a:cubicBezTo>
                <a:cubicBezTo>
                  <a:pt x="0" y="176"/>
                  <a:pt x="0" y="176"/>
                  <a:pt x="0" y="176"/>
                </a:cubicBezTo>
                <a:cubicBezTo>
                  <a:pt x="0" y="185"/>
                  <a:pt x="7" y="192"/>
                  <a:pt x="16" y="192"/>
                </a:cubicBezTo>
                <a:cubicBezTo>
                  <a:pt x="144" y="192"/>
                  <a:pt x="144" y="192"/>
                  <a:pt x="144" y="192"/>
                </a:cubicBezTo>
                <a:cubicBezTo>
                  <a:pt x="153" y="192"/>
                  <a:pt x="160" y="185"/>
                  <a:pt x="160" y="176"/>
                </a:cubicBezTo>
                <a:cubicBezTo>
                  <a:pt x="160" y="96"/>
                  <a:pt x="160" y="96"/>
                  <a:pt x="160" y="96"/>
                </a:cubicBezTo>
                <a:cubicBezTo>
                  <a:pt x="160" y="87"/>
                  <a:pt x="153" y="80"/>
                  <a:pt x="144" y="80"/>
                </a:cubicBezTo>
                <a:cubicBezTo>
                  <a:pt x="132" y="80"/>
                  <a:pt x="132" y="80"/>
                  <a:pt x="132" y="80"/>
                </a:cubicBezTo>
                <a:cubicBezTo>
                  <a:pt x="132" y="52"/>
                  <a:pt x="132" y="52"/>
                  <a:pt x="132" y="52"/>
                </a:cubicBezTo>
                <a:cubicBezTo>
                  <a:pt x="132" y="23"/>
                  <a:pt x="109" y="0"/>
                  <a:pt x="80" y="0"/>
                </a:cubicBezTo>
                <a:cubicBezTo>
                  <a:pt x="51" y="0"/>
                  <a:pt x="28" y="23"/>
                  <a:pt x="28" y="52"/>
                </a:cubicBezTo>
                <a:close/>
                <a:moveTo>
                  <a:pt x="48" y="80"/>
                </a:moveTo>
                <a:cubicBezTo>
                  <a:pt x="48" y="52"/>
                  <a:pt x="48" y="52"/>
                  <a:pt x="48" y="52"/>
                </a:cubicBezTo>
                <a:cubicBezTo>
                  <a:pt x="48" y="34"/>
                  <a:pt x="62" y="20"/>
                  <a:pt x="80" y="20"/>
                </a:cubicBezTo>
                <a:cubicBezTo>
                  <a:pt x="98" y="20"/>
                  <a:pt x="112" y="34"/>
                  <a:pt x="112" y="52"/>
                </a:cubicBezTo>
                <a:cubicBezTo>
                  <a:pt x="112" y="80"/>
                  <a:pt x="112" y="80"/>
                  <a:pt x="112" y="80"/>
                </a:cubicBezTo>
                <a:lnTo>
                  <a:pt x="48" y="80"/>
                </a:lnTo>
                <a:close/>
                <a:moveTo>
                  <a:pt x="64" y="124"/>
                </a:moveTo>
                <a:cubicBezTo>
                  <a:pt x="64" y="115"/>
                  <a:pt x="71" y="108"/>
                  <a:pt x="80" y="108"/>
                </a:cubicBezTo>
                <a:cubicBezTo>
                  <a:pt x="89" y="108"/>
                  <a:pt x="96" y="115"/>
                  <a:pt x="96" y="124"/>
                </a:cubicBezTo>
                <a:cubicBezTo>
                  <a:pt x="96" y="130"/>
                  <a:pt x="93" y="135"/>
                  <a:pt x="89" y="137"/>
                </a:cubicBezTo>
                <a:cubicBezTo>
                  <a:pt x="89" y="137"/>
                  <a:pt x="90" y="147"/>
                  <a:pt x="92" y="158"/>
                </a:cubicBezTo>
                <a:cubicBezTo>
                  <a:pt x="92" y="161"/>
                  <a:pt x="89" y="164"/>
                  <a:pt x="86" y="164"/>
                </a:cubicBezTo>
                <a:cubicBezTo>
                  <a:pt x="74" y="164"/>
                  <a:pt x="74" y="164"/>
                  <a:pt x="74" y="164"/>
                </a:cubicBezTo>
                <a:cubicBezTo>
                  <a:pt x="71" y="164"/>
                  <a:pt x="68" y="161"/>
                  <a:pt x="68" y="158"/>
                </a:cubicBezTo>
                <a:cubicBezTo>
                  <a:pt x="71" y="137"/>
                  <a:pt x="71" y="137"/>
                  <a:pt x="71" y="137"/>
                </a:cubicBezTo>
                <a:cubicBezTo>
                  <a:pt x="67" y="135"/>
                  <a:pt x="64" y="130"/>
                  <a:pt x="64" y="124"/>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4" name="Freeform 58">
            <a:extLst>
              <a:ext uri="{FF2B5EF4-FFF2-40B4-BE49-F238E27FC236}">
                <a16:creationId xmlns:a16="http://schemas.microsoft.com/office/drawing/2014/main" id="{B5F1C92E-8390-48D0-91E1-87D4FC708AD0}"/>
              </a:ext>
            </a:extLst>
          </p:cNvPr>
          <p:cNvSpPr>
            <a:spLocks noEditPoints="1"/>
          </p:cNvSpPr>
          <p:nvPr/>
        </p:nvSpPr>
        <p:spPr bwMode="auto">
          <a:xfrm>
            <a:off x="3057399" y="5476081"/>
            <a:ext cx="304800" cy="312737"/>
          </a:xfrm>
          <a:custGeom>
            <a:avLst/>
            <a:gdLst>
              <a:gd name="T0" fmla="*/ 0 w 188"/>
              <a:gd name="T1" fmla="*/ 182 h 192"/>
              <a:gd name="T2" fmla="*/ 10 w 188"/>
              <a:gd name="T3" fmla="*/ 192 h 192"/>
              <a:gd name="T4" fmla="*/ 178 w 188"/>
              <a:gd name="T5" fmla="*/ 192 h 192"/>
              <a:gd name="T6" fmla="*/ 188 w 188"/>
              <a:gd name="T7" fmla="*/ 182 h 192"/>
              <a:gd name="T8" fmla="*/ 178 w 188"/>
              <a:gd name="T9" fmla="*/ 172 h 192"/>
              <a:gd name="T10" fmla="*/ 156 w 188"/>
              <a:gd name="T11" fmla="*/ 172 h 192"/>
              <a:gd name="T12" fmla="*/ 103 w 188"/>
              <a:gd name="T13" fmla="*/ 7 h 192"/>
              <a:gd name="T14" fmla="*/ 94 w 188"/>
              <a:gd name="T15" fmla="*/ 0 h 192"/>
              <a:gd name="T16" fmla="*/ 85 w 188"/>
              <a:gd name="T17" fmla="*/ 7 h 192"/>
              <a:gd name="T18" fmla="*/ 32 w 188"/>
              <a:gd name="T19" fmla="*/ 172 h 192"/>
              <a:gd name="T20" fmla="*/ 10 w 188"/>
              <a:gd name="T21" fmla="*/ 172 h 192"/>
              <a:gd name="T22" fmla="*/ 0 w 188"/>
              <a:gd name="T23" fmla="*/ 182 h 192"/>
              <a:gd name="T24" fmla="*/ 58 w 188"/>
              <a:gd name="T25" fmla="*/ 152 h 192"/>
              <a:gd name="T26" fmla="*/ 66 w 188"/>
              <a:gd name="T27" fmla="*/ 124 h 192"/>
              <a:gd name="T28" fmla="*/ 122 w 188"/>
              <a:gd name="T29" fmla="*/ 124 h 192"/>
              <a:gd name="T30" fmla="*/ 130 w 188"/>
              <a:gd name="T31" fmla="*/ 152 h 192"/>
              <a:gd name="T32" fmla="*/ 58 w 188"/>
              <a:gd name="T33" fmla="*/ 152 h 192"/>
              <a:gd name="T34" fmla="*/ 77 w 188"/>
              <a:gd name="T35" fmla="*/ 88 h 192"/>
              <a:gd name="T36" fmla="*/ 87 w 188"/>
              <a:gd name="T37" fmla="*/ 56 h 192"/>
              <a:gd name="T38" fmla="*/ 101 w 188"/>
              <a:gd name="T39" fmla="*/ 56 h 192"/>
              <a:gd name="T40" fmla="*/ 111 w 188"/>
              <a:gd name="T41" fmla="*/ 88 h 192"/>
              <a:gd name="T42" fmla="*/ 77 w 188"/>
              <a:gd name="T43"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192">
                <a:moveTo>
                  <a:pt x="0" y="182"/>
                </a:moveTo>
                <a:cubicBezTo>
                  <a:pt x="0" y="188"/>
                  <a:pt x="4" y="192"/>
                  <a:pt x="10" y="192"/>
                </a:cubicBezTo>
                <a:cubicBezTo>
                  <a:pt x="178" y="192"/>
                  <a:pt x="178" y="192"/>
                  <a:pt x="178" y="192"/>
                </a:cubicBezTo>
                <a:cubicBezTo>
                  <a:pt x="184" y="192"/>
                  <a:pt x="188" y="188"/>
                  <a:pt x="188" y="182"/>
                </a:cubicBezTo>
                <a:cubicBezTo>
                  <a:pt x="188" y="176"/>
                  <a:pt x="184" y="172"/>
                  <a:pt x="178" y="172"/>
                </a:cubicBezTo>
                <a:cubicBezTo>
                  <a:pt x="156" y="172"/>
                  <a:pt x="156" y="172"/>
                  <a:pt x="156" y="172"/>
                </a:cubicBezTo>
                <a:cubicBezTo>
                  <a:pt x="103" y="7"/>
                  <a:pt x="103" y="7"/>
                  <a:pt x="103" y="7"/>
                </a:cubicBezTo>
                <a:cubicBezTo>
                  <a:pt x="102" y="3"/>
                  <a:pt x="98" y="0"/>
                  <a:pt x="94" y="0"/>
                </a:cubicBezTo>
                <a:cubicBezTo>
                  <a:pt x="90" y="0"/>
                  <a:pt x="86" y="3"/>
                  <a:pt x="85" y="7"/>
                </a:cubicBezTo>
                <a:cubicBezTo>
                  <a:pt x="32" y="172"/>
                  <a:pt x="32" y="172"/>
                  <a:pt x="32" y="172"/>
                </a:cubicBezTo>
                <a:cubicBezTo>
                  <a:pt x="10" y="172"/>
                  <a:pt x="10" y="172"/>
                  <a:pt x="10" y="172"/>
                </a:cubicBezTo>
                <a:cubicBezTo>
                  <a:pt x="4" y="172"/>
                  <a:pt x="0" y="176"/>
                  <a:pt x="0" y="182"/>
                </a:cubicBezTo>
                <a:close/>
                <a:moveTo>
                  <a:pt x="58" y="152"/>
                </a:moveTo>
                <a:cubicBezTo>
                  <a:pt x="66" y="124"/>
                  <a:pt x="66" y="124"/>
                  <a:pt x="66" y="124"/>
                </a:cubicBezTo>
                <a:cubicBezTo>
                  <a:pt x="122" y="124"/>
                  <a:pt x="122" y="124"/>
                  <a:pt x="122" y="124"/>
                </a:cubicBezTo>
                <a:cubicBezTo>
                  <a:pt x="130" y="152"/>
                  <a:pt x="130" y="152"/>
                  <a:pt x="130" y="152"/>
                </a:cubicBezTo>
                <a:lnTo>
                  <a:pt x="58" y="152"/>
                </a:lnTo>
                <a:close/>
                <a:moveTo>
                  <a:pt x="77" y="88"/>
                </a:moveTo>
                <a:cubicBezTo>
                  <a:pt x="87" y="56"/>
                  <a:pt x="87" y="56"/>
                  <a:pt x="87" y="56"/>
                </a:cubicBezTo>
                <a:cubicBezTo>
                  <a:pt x="101" y="56"/>
                  <a:pt x="101" y="56"/>
                  <a:pt x="101" y="56"/>
                </a:cubicBezTo>
                <a:cubicBezTo>
                  <a:pt x="111" y="88"/>
                  <a:pt x="111" y="88"/>
                  <a:pt x="111" y="88"/>
                </a:cubicBezTo>
                <a:lnTo>
                  <a:pt x="77" y="88"/>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5" name="Freeform 59">
            <a:extLst>
              <a:ext uri="{FF2B5EF4-FFF2-40B4-BE49-F238E27FC236}">
                <a16:creationId xmlns:a16="http://schemas.microsoft.com/office/drawing/2014/main" id="{F57B4E54-6D23-4C36-A415-94F8C857B8A0}"/>
              </a:ext>
            </a:extLst>
          </p:cNvPr>
          <p:cNvSpPr>
            <a:spLocks noEditPoints="1"/>
          </p:cNvSpPr>
          <p:nvPr/>
        </p:nvSpPr>
        <p:spPr bwMode="auto">
          <a:xfrm>
            <a:off x="2354136" y="5476081"/>
            <a:ext cx="312738" cy="312737"/>
          </a:xfrm>
          <a:custGeom>
            <a:avLst/>
            <a:gdLst>
              <a:gd name="T0" fmla="*/ 0 w 192"/>
              <a:gd name="T1" fmla="*/ 176 h 192"/>
              <a:gd name="T2" fmla="*/ 16 w 192"/>
              <a:gd name="T3" fmla="*/ 192 h 192"/>
              <a:gd name="T4" fmla="*/ 176 w 192"/>
              <a:gd name="T5" fmla="*/ 192 h 192"/>
              <a:gd name="T6" fmla="*/ 192 w 192"/>
              <a:gd name="T7" fmla="*/ 176 h 192"/>
              <a:gd name="T8" fmla="*/ 192 w 192"/>
              <a:gd name="T9" fmla="*/ 56 h 192"/>
              <a:gd name="T10" fmla="*/ 176 w 192"/>
              <a:gd name="T11" fmla="*/ 40 h 192"/>
              <a:gd name="T12" fmla="*/ 144 w 192"/>
              <a:gd name="T13" fmla="*/ 40 h 192"/>
              <a:gd name="T14" fmla="*/ 144 w 192"/>
              <a:gd name="T15" fmla="*/ 16 h 192"/>
              <a:gd name="T16" fmla="*/ 128 w 192"/>
              <a:gd name="T17" fmla="*/ 0 h 192"/>
              <a:gd name="T18" fmla="*/ 64 w 192"/>
              <a:gd name="T19" fmla="*/ 0 h 192"/>
              <a:gd name="T20" fmla="*/ 48 w 192"/>
              <a:gd name="T21" fmla="*/ 16 h 192"/>
              <a:gd name="T22" fmla="*/ 48 w 192"/>
              <a:gd name="T23" fmla="*/ 40 h 192"/>
              <a:gd name="T24" fmla="*/ 16 w 192"/>
              <a:gd name="T25" fmla="*/ 40 h 192"/>
              <a:gd name="T26" fmla="*/ 0 w 192"/>
              <a:gd name="T27" fmla="*/ 56 h 192"/>
              <a:gd name="T28" fmla="*/ 0 w 192"/>
              <a:gd name="T29" fmla="*/ 176 h 192"/>
              <a:gd name="T30" fmla="*/ 124 w 192"/>
              <a:gd name="T31" fmla="*/ 40 h 192"/>
              <a:gd name="T32" fmla="*/ 68 w 192"/>
              <a:gd name="T33" fmla="*/ 40 h 192"/>
              <a:gd name="T34" fmla="*/ 68 w 192"/>
              <a:gd name="T35" fmla="*/ 29 h 192"/>
              <a:gd name="T36" fmla="*/ 77 w 192"/>
              <a:gd name="T37" fmla="*/ 20 h 192"/>
              <a:gd name="T38" fmla="*/ 115 w 192"/>
              <a:gd name="T39" fmla="*/ 20 h 192"/>
              <a:gd name="T40" fmla="*/ 124 w 192"/>
              <a:gd name="T41" fmla="*/ 29 h 192"/>
              <a:gd name="T42" fmla="*/ 124 w 192"/>
              <a:gd name="T43" fmla="*/ 40 h 192"/>
              <a:gd name="T44" fmla="*/ 57 w 192"/>
              <a:gd name="T45" fmla="*/ 96 h 192"/>
              <a:gd name="T46" fmla="*/ 76 w 192"/>
              <a:gd name="T47" fmla="*/ 96 h 192"/>
              <a:gd name="T48" fmla="*/ 76 w 192"/>
              <a:gd name="T49" fmla="*/ 77 h 192"/>
              <a:gd name="T50" fmla="*/ 85 w 192"/>
              <a:gd name="T51" fmla="*/ 68 h 192"/>
              <a:gd name="T52" fmla="*/ 107 w 192"/>
              <a:gd name="T53" fmla="*/ 68 h 192"/>
              <a:gd name="T54" fmla="*/ 116 w 192"/>
              <a:gd name="T55" fmla="*/ 77 h 192"/>
              <a:gd name="T56" fmla="*/ 116 w 192"/>
              <a:gd name="T57" fmla="*/ 96 h 192"/>
              <a:gd name="T58" fmla="*/ 135 w 192"/>
              <a:gd name="T59" fmla="*/ 96 h 192"/>
              <a:gd name="T60" fmla="*/ 144 w 192"/>
              <a:gd name="T61" fmla="*/ 105 h 192"/>
              <a:gd name="T62" fmla="*/ 144 w 192"/>
              <a:gd name="T63" fmla="*/ 127 h 192"/>
              <a:gd name="T64" fmla="*/ 135 w 192"/>
              <a:gd name="T65" fmla="*/ 136 h 192"/>
              <a:gd name="T66" fmla="*/ 116 w 192"/>
              <a:gd name="T67" fmla="*/ 136 h 192"/>
              <a:gd name="T68" fmla="*/ 116 w 192"/>
              <a:gd name="T69" fmla="*/ 155 h 192"/>
              <a:gd name="T70" fmla="*/ 107 w 192"/>
              <a:gd name="T71" fmla="*/ 164 h 192"/>
              <a:gd name="T72" fmla="*/ 85 w 192"/>
              <a:gd name="T73" fmla="*/ 164 h 192"/>
              <a:gd name="T74" fmla="*/ 76 w 192"/>
              <a:gd name="T75" fmla="*/ 155 h 192"/>
              <a:gd name="T76" fmla="*/ 76 w 192"/>
              <a:gd name="T77" fmla="*/ 136 h 192"/>
              <a:gd name="T78" fmla="*/ 57 w 192"/>
              <a:gd name="T79" fmla="*/ 136 h 192"/>
              <a:gd name="T80" fmla="*/ 48 w 192"/>
              <a:gd name="T81" fmla="*/ 127 h 192"/>
              <a:gd name="T82" fmla="*/ 48 w 192"/>
              <a:gd name="T83" fmla="*/ 105 h 192"/>
              <a:gd name="T84" fmla="*/ 57 w 192"/>
              <a:gd name="T8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56"/>
                  <a:pt x="192" y="56"/>
                  <a:pt x="192" y="56"/>
                </a:cubicBezTo>
                <a:cubicBezTo>
                  <a:pt x="192" y="47"/>
                  <a:pt x="185" y="40"/>
                  <a:pt x="176" y="40"/>
                </a:cubicBezTo>
                <a:cubicBezTo>
                  <a:pt x="144" y="40"/>
                  <a:pt x="144" y="40"/>
                  <a:pt x="144" y="40"/>
                </a:cubicBezTo>
                <a:cubicBezTo>
                  <a:pt x="144" y="16"/>
                  <a:pt x="144" y="16"/>
                  <a:pt x="144" y="16"/>
                </a:cubicBezTo>
                <a:cubicBezTo>
                  <a:pt x="144" y="7"/>
                  <a:pt x="137" y="0"/>
                  <a:pt x="128" y="0"/>
                </a:cubicBezTo>
                <a:cubicBezTo>
                  <a:pt x="64" y="0"/>
                  <a:pt x="64" y="0"/>
                  <a:pt x="64" y="0"/>
                </a:cubicBezTo>
                <a:cubicBezTo>
                  <a:pt x="55" y="0"/>
                  <a:pt x="48" y="7"/>
                  <a:pt x="48" y="16"/>
                </a:cubicBezTo>
                <a:cubicBezTo>
                  <a:pt x="48" y="40"/>
                  <a:pt x="48" y="40"/>
                  <a:pt x="48" y="40"/>
                </a:cubicBezTo>
                <a:cubicBezTo>
                  <a:pt x="16" y="40"/>
                  <a:pt x="16" y="40"/>
                  <a:pt x="16" y="40"/>
                </a:cubicBezTo>
                <a:cubicBezTo>
                  <a:pt x="7" y="40"/>
                  <a:pt x="0" y="47"/>
                  <a:pt x="0" y="56"/>
                </a:cubicBezTo>
                <a:lnTo>
                  <a:pt x="0" y="176"/>
                </a:lnTo>
                <a:close/>
                <a:moveTo>
                  <a:pt x="124" y="40"/>
                </a:moveTo>
                <a:cubicBezTo>
                  <a:pt x="68" y="40"/>
                  <a:pt x="68" y="40"/>
                  <a:pt x="68" y="40"/>
                </a:cubicBezTo>
                <a:cubicBezTo>
                  <a:pt x="68" y="29"/>
                  <a:pt x="68" y="29"/>
                  <a:pt x="68" y="29"/>
                </a:cubicBezTo>
                <a:cubicBezTo>
                  <a:pt x="68" y="24"/>
                  <a:pt x="72" y="20"/>
                  <a:pt x="77" y="20"/>
                </a:cubicBezTo>
                <a:cubicBezTo>
                  <a:pt x="115" y="20"/>
                  <a:pt x="115" y="20"/>
                  <a:pt x="115" y="20"/>
                </a:cubicBezTo>
                <a:cubicBezTo>
                  <a:pt x="120" y="20"/>
                  <a:pt x="124" y="24"/>
                  <a:pt x="124" y="29"/>
                </a:cubicBezTo>
                <a:lnTo>
                  <a:pt x="124" y="40"/>
                </a:lnTo>
                <a:close/>
                <a:moveTo>
                  <a:pt x="57" y="96"/>
                </a:moveTo>
                <a:cubicBezTo>
                  <a:pt x="76" y="96"/>
                  <a:pt x="76" y="96"/>
                  <a:pt x="76" y="96"/>
                </a:cubicBezTo>
                <a:cubicBezTo>
                  <a:pt x="76" y="77"/>
                  <a:pt x="76" y="77"/>
                  <a:pt x="76" y="77"/>
                </a:cubicBezTo>
                <a:cubicBezTo>
                  <a:pt x="76" y="72"/>
                  <a:pt x="80" y="68"/>
                  <a:pt x="85" y="68"/>
                </a:cubicBezTo>
                <a:cubicBezTo>
                  <a:pt x="107" y="68"/>
                  <a:pt x="107" y="68"/>
                  <a:pt x="107" y="68"/>
                </a:cubicBezTo>
                <a:cubicBezTo>
                  <a:pt x="112" y="68"/>
                  <a:pt x="116" y="72"/>
                  <a:pt x="116" y="77"/>
                </a:cubicBezTo>
                <a:cubicBezTo>
                  <a:pt x="116" y="96"/>
                  <a:pt x="116" y="96"/>
                  <a:pt x="116" y="96"/>
                </a:cubicBezTo>
                <a:cubicBezTo>
                  <a:pt x="135" y="96"/>
                  <a:pt x="135" y="96"/>
                  <a:pt x="135" y="96"/>
                </a:cubicBezTo>
                <a:cubicBezTo>
                  <a:pt x="140" y="96"/>
                  <a:pt x="144" y="100"/>
                  <a:pt x="144" y="105"/>
                </a:cubicBezTo>
                <a:cubicBezTo>
                  <a:pt x="144" y="127"/>
                  <a:pt x="144" y="127"/>
                  <a:pt x="144" y="127"/>
                </a:cubicBezTo>
                <a:cubicBezTo>
                  <a:pt x="144" y="132"/>
                  <a:pt x="140" y="136"/>
                  <a:pt x="135" y="136"/>
                </a:cubicBezTo>
                <a:cubicBezTo>
                  <a:pt x="116" y="136"/>
                  <a:pt x="116" y="136"/>
                  <a:pt x="116" y="136"/>
                </a:cubicBezTo>
                <a:cubicBezTo>
                  <a:pt x="116" y="155"/>
                  <a:pt x="116" y="155"/>
                  <a:pt x="116" y="155"/>
                </a:cubicBezTo>
                <a:cubicBezTo>
                  <a:pt x="116" y="160"/>
                  <a:pt x="112" y="164"/>
                  <a:pt x="107" y="164"/>
                </a:cubicBezTo>
                <a:cubicBezTo>
                  <a:pt x="85" y="164"/>
                  <a:pt x="85" y="164"/>
                  <a:pt x="85" y="164"/>
                </a:cubicBezTo>
                <a:cubicBezTo>
                  <a:pt x="80" y="164"/>
                  <a:pt x="76" y="160"/>
                  <a:pt x="76" y="155"/>
                </a:cubicBezTo>
                <a:cubicBezTo>
                  <a:pt x="76" y="136"/>
                  <a:pt x="76" y="136"/>
                  <a:pt x="76" y="136"/>
                </a:cubicBezTo>
                <a:cubicBezTo>
                  <a:pt x="57" y="136"/>
                  <a:pt x="57" y="136"/>
                  <a:pt x="57" y="136"/>
                </a:cubicBezTo>
                <a:cubicBezTo>
                  <a:pt x="52" y="136"/>
                  <a:pt x="48" y="132"/>
                  <a:pt x="48" y="127"/>
                </a:cubicBezTo>
                <a:cubicBezTo>
                  <a:pt x="48" y="105"/>
                  <a:pt x="48" y="105"/>
                  <a:pt x="48" y="105"/>
                </a:cubicBezTo>
                <a:cubicBezTo>
                  <a:pt x="48" y="100"/>
                  <a:pt x="52" y="96"/>
                  <a:pt x="57" y="9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6" name="Freeform 60">
            <a:extLst>
              <a:ext uri="{FF2B5EF4-FFF2-40B4-BE49-F238E27FC236}">
                <a16:creationId xmlns:a16="http://schemas.microsoft.com/office/drawing/2014/main" id="{048D9FD7-4BBE-4058-BE7E-3B70AAE01921}"/>
              </a:ext>
            </a:extLst>
          </p:cNvPr>
          <p:cNvSpPr>
            <a:spLocks noEditPoints="1"/>
          </p:cNvSpPr>
          <p:nvPr/>
        </p:nvSpPr>
        <p:spPr bwMode="auto">
          <a:xfrm>
            <a:off x="1630236" y="5455444"/>
            <a:ext cx="354013" cy="354012"/>
          </a:xfrm>
          <a:custGeom>
            <a:avLst/>
            <a:gdLst>
              <a:gd name="T0" fmla="*/ 20 w 218"/>
              <a:gd name="T1" fmla="*/ 145 h 218"/>
              <a:gd name="T2" fmla="*/ 145 w 218"/>
              <a:gd name="T3" fmla="*/ 198 h 218"/>
              <a:gd name="T4" fmla="*/ 198 w 218"/>
              <a:gd name="T5" fmla="*/ 73 h 218"/>
              <a:gd name="T6" fmla="*/ 73 w 218"/>
              <a:gd name="T7" fmla="*/ 20 h 218"/>
              <a:gd name="T8" fmla="*/ 20 w 218"/>
              <a:gd name="T9" fmla="*/ 145 h 218"/>
              <a:gd name="T10" fmla="*/ 39 w 218"/>
              <a:gd name="T11" fmla="*/ 137 h 218"/>
              <a:gd name="T12" fmla="*/ 65 w 218"/>
              <a:gd name="T13" fmla="*/ 127 h 218"/>
              <a:gd name="T14" fmla="*/ 91 w 218"/>
              <a:gd name="T15" fmla="*/ 153 h 218"/>
              <a:gd name="T16" fmla="*/ 80 w 218"/>
              <a:gd name="T17" fmla="*/ 178 h 218"/>
              <a:gd name="T18" fmla="*/ 39 w 218"/>
              <a:gd name="T19" fmla="*/ 137 h 218"/>
              <a:gd name="T20" fmla="*/ 138 w 218"/>
              <a:gd name="T21" fmla="*/ 179 h 218"/>
              <a:gd name="T22" fmla="*/ 127 w 218"/>
              <a:gd name="T23" fmla="*/ 153 h 218"/>
              <a:gd name="T24" fmla="*/ 153 w 218"/>
              <a:gd name="T25" fmla="*/ 127 h 218"/>
              <a:gd name="T26" fmla="*/ 178 w 218"/>
              <a:gd name="T27" fmla="*/ 138 h 218"/>
              <a:gd name="T28" fmla="*/ 138 w 218"/>
              <a:gd name="T29" fmla="*/ 179 h 218"/>
              <a:gd name="T30" fmla="*/ 179 w 218"/>
              <a:gd name="T31" fmla="*/ 80 h 218"/>
              <a:gd name="T32" fmla="*/ 153 w 218"/>
              <a:gd name="T33" fmla="*/ 91 h 218"/>
              <a:gd name="T34" fmla="*/ 127 w 218"/>
              <a:gd name="T35" fmla="*/ 65 h 218"/>
              <a:gd name="T36" fmla="*/ 138 w 218"/>
              <a:gd name="T37" fmla="*/ 40 h 218"/>
              <a:gd name="T38" fmla="*/ 179 w 218"/>
              <a:gd name="T39" fmla="*/ 80 h 218"/>
              <a:gd name="T40" fmla="*/ 81 w 218"/>
              <a:gd name="T41" fmla="*/ 39 h 218"/>
              <a:gd name="T42" fmla="*/ 91 w 218"/>
              <a:gd name="T43" fmla="*/ 65 h 218"/>
              <a:gd name="T44" fmla="*/ 65 w 218"/>
              <a:gd name="T45" fmla="*/ 91 h 218"/>
              <a:gd name="T46" fmla="*/ 40 w 218"/>
              <a:gd name="T47" fmla="*/ 80 h 218"/>
              <a:gd name="T48" fmla="*/ 81 w 218"/>
              <a:gd name="T49" fmla="*/ 39 h 218"/>
              <a:gd name="T50" fmla="*/ 83 w 218"/>
              <a:gd name="T51" fmla="*/ 119 h 218"/>
              <a:gd name="T52" fmla="*/ 99 w 218"/>
              <a:gd name="T53" fmla="*/ 83 h 218"/>
              <a:gd name="T54" fmla="*/ 135 w 218"/>
              <a:gd name="T55" fmla="*/ 98 h 218"/>
              <a:gd name="T56" fmla="*/ 120 w 218"/>
              <a:gd name="T57" fmla="*/ 135 h 218"/>
              <a:gd name="T58" fmla="*/ 83 w 218"/>
              <a:gd name="T59" fmla="*/ 11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 h="218">
                <a:moveTo>
                  <a:pt x="20" y="145"/>
                </a:moveTo>
                <a:cubicBezTo>
                  <a:pt x="40" y="194"/>
                  <a:pt x="96" y="218"/>
                  <a:pt x="145" y="198"/>
                </a:cubicBezTo>
                <a:cubicBezTo>
                  <a:pt x="194" y="178"/>
                  <a:pt x="218" y="122"/>
                  <a:pt x="198" y="73"/>
                </a:cubicBezTo>
                <a:cubicBezTo>
                  <a:pt x="178" y="24"/>
                  <a:pt x="122" y="0"/>
                  <a:pt x="73" y="20"/>
                </a:cubicBezTo>
                <a:cubicBezTo>
                  <a:pt x="24" y="40"/>
                  <a:pt x="0" y="96"/>
                  <a:pt x="20" y="145"/>
                </a:cubicBezTo>
                <a:close/>
                <a:moveTo>
                  <a:pt x="39" y="137"/>
                </a:moveTo>
                <a:cubicBezTo>
                  <a:pt x="65" y="127"/>
                  <a:pt x="65" y="127"/>
                  <a:pt x="65" y="127"/>
                </a:cubicBezTo>
                <a:cubicBezTo>
                  <a:pt x="70" y="139"/>
                  <a:pt x="79" y="148"/>
                  <a:pt x="91" y="153"/>
                </a:cubicBezTo>
                <a:cubicBezTo>
                  <a:pt x="80" y="178"/>
                  <a:pt x="80" y="178"/>
                  <a:pt x="80" y="178"/>
                </a:cubicBezTo>
                <a:cubicBezTo>
                  <a:pt x="62" y="171"/>
                  <a:pt x="47" y="157"/>
                  <a:pt x="39" y="137"/>
                </a:cubicBezTo>
                <a:close/>
                <a:moveTo>
                  <a:pt x="138" y="179"/>
                </a:moveTo>
                <a:cubicBezTo>
                  <a:pt x="127" y="153"/>
                  <a:pt x="127" y="153"/>
                  <a:pt x="127" y="153"/>
                </a:cubicBezTo>
                <a:cubicBezTo>
                  <a:pt x="139" y="148"/>
                  <a:pt x="148" y="139"/>
                  <a:pt x="153" y="127"/>
                </a:cubicBezTo>
                <a:cubicBezTo>
                  <a:pt x="178" y="138"/>
                  <a:pt x="178" y="138"/>
                  <a:pt x="178" y="138"/>
                </a:cubicBezTo>
                <a:cubicBezTo>
                  <a:pt x="171" y="156"/>
                  <a:pt x="157" y="171"/>
                  <a:pt x="138" y="179"/>
                </a:cubicBezTo>
                <a:close/>
                <a:moveTo>
                  <a:pt x="179" y="80"/>
                </a:moveTo>
                <a:cubicBezTo>
                  <a:pt x="153" y="91"/>
                  <a:pt x="153" y="91"/>
                  <a:pt x="153" y="91"/>
                </a:cubicBezTo>
                <a:cubicBezTo>
                  <a:pt x="148" y="79"/>
                  <a:pt x="139" y="70"/>
                  <a:pt x="127" y="65"/>
                </a:cubicBezTo>
                <a:cubicBezTo>
                  <a:pt x="138" y="40"/>
                  <a:pt x="138" y="40"/>
                  <a:pt x="138" y="40"/>
                </a:cubicBezTo>
                <a:cubicBezTo>
                  <a:pt x="156" y="47"/>
                  <a:pt x="171" y="61"/>
                  <a:pt x="179" y="80"/>
                </a:cubicBezTo>
                <a:close/>
                <a:moveTo>
                  <a:pt x="81" y="39"/>
                </a:moveTo>
                <a:cubicBezTo>
                  <a:pt x="91" y="65"/>
                  <a:pt x="91" y="65"/>
                  <a:pt x="91" y="65"/>
                </a:cubicBezTo>
                <a:cubicBezTo>
                  <a:pt x="79" y="70"/>
                  <a:pt x="70" y="79"/>
                  <a:pt x="65" y="91"/>
                </a:cubicBezTo>
                <a:cubicBezTo>
                  <a:pt x="40" y="80"/>
                  <a:pt x="40" y="80"/>
                  <a:pt x="40" y="80"/>
                </a:cubicBezTo>
                <a:cubicBezTo>
                  <a:pt x="47" y="62"/>
                  <a:pt x="61" y="47"/>
                  <a:pt x="81" y="39"/>
                </a:cubicBezTo>
                <a:close/>
                <a:moveTo>
                  <a:pt x="83" y="119"/>
                </a:moveTo>
                <a:cubicBezTo>
                  <a:pt x="78" y="105"/>
                  <a:pt x="84" y="89"/>
                  <a:pt x="99" y="83"/>
                </a:cubicBezTo>
                <a:cubicBezTo>
                  <a:pt x="113" y="78"/>
                  <a:pt x="129" y="84"/>
                  <a:pt x="135" y="98"/>
                </a:cubicBezTo>
                <a:cubicBezTo>
                  <a:pt x="140" y="113"/>
                  <a:pt x="134" y="129"/>
                  <a:pt x="120" y="135"/>
                </a:cubicBezTo>
                <a:cubicBezTo>
                  <a:pt x="105" y="140"/>
                  <a:pt x="89" y="134"/>
                  <a:pt x="83" y="119"/>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7" name="Freeform 61">
            <a:extLst>
              <a:ext uri="{FF2B5EF4-FFF2-40B4-BE49-F238E27FC236}">
                <a16:creationId xmlns:a16="http://schemas.microsoft.com/office/drawing/2014/main" id="{182219B0-FDEF-4724-930E-CC84CF7CEE05}"/>
              </a:ext>
            </a:extLst>
          </p:cNvPr>
          <p:cNvSpPr>
            <a:spLocks noEditPoints="1"/>
          </p:cNvSpPr>
          <p:nvPr/>
        </p:nvSpPr>
        <p:spPr bwMode="auto">
          <a:xfrm>
            <a:off x="5868861" y="4772819"/>
            <a:ext cx="312738" cy="315912"/>
          </a:xfrm>
          <a:custGeom>
            <a:avLst/>
            <a:gdLst>
              <a:gd name="T0" fmla="*/ 0 w 192"/>
              <a:gd name="T1" fmla="*/ 164 h 194"/>
              <a:gd name="T2" fmla="*/ 28 w 192"/>
              <a:gd name="T3" fmla="*/ 192 h 194"/>
              <a:gd name="T4" fmla="*/ 48 w 192"/>
              <a:gd name="T5" fmla="*/ 184 h 194"/>
              <a:gd name="T6" fmla="*/ 99 w 192"/>
              <a:gd name="T7" fmla="*/ 133 h 194"/>
              <a:gd name="T8" fmla="*/ 113 w 192"/>
              <a:gd name="T9" fmla="*/ 147 h 194"/>
              <a:gd name="T10" fmla="*/ 118 w 192"/>
              <a:gd name="T11" fmla="*/ 166 h 194"/>
              <a:gd name="T12" fmla="*/ 138 w 192"/>
              <a:gd name="T13" fmla="*/ 186 h 194"/>
              <a:gd name="T14" fmla="*/ 166 w 192"/>
              <a:gd name="T15" fmla="*/ 186 h 194"/>
              <a:gd name="T16" fmla="*/ 166 w 192"/>
              <a:gd name="T17" fmla="*/ 158 h 194"/>
              <a:gd name="T18" fmla="*/ 146 w 192"/>
              <a:gd name="T19" fmla="*/ 138 h 194"/>
              <a:gd name="T20" fmla="*/ 127 w 192"/>
              <a:gd name="T21" fmla="*/ 133 h 194"/>
              <a:gd name="T22" fmla="*/ 113 w 192"/>
              <a:gd name="T23" fmla="*/ 119 h 194"/>
              <a:gd name="T24" fmla="*/ 122 w 192"/>
              <a:gd name="T25" fmla="*/ 110 h 194"/>
              <a:gd name="T26" fmla="*/ 176 w 192"/>
              <a:gd name="T27" fmla="*/ 96 h 194"/>
              <a:gd name="T28" fmla="*/ 192 w 192"/>
              <a:gd name="T29" fmla="*/ 61 h 194"/>
              <a:gd name="T30" fmla="*/ 192 w 192"/>
              <a:gd name="T31" fmla="*/ 60 h 194"/>
              <a:gd name="T32" fmla="*/ 184 w 192"/>
              <a:gd name="T33" fmla="*/ 52 h 194"/>
              <a:gd name="T34" fmla="*/ 178 w 192"/>
              <a:gd name="T35" fmla="*/ 54 h 194"/>
              <a:gd name="T36" fmla="*/ 176 w 192"/>
              <a:gd name="T37" fmla="*/ 57 h 194"/>
              <a:gd name="T38" fmla="*/ 168 w 192"/>
              <a:gd name="T39" fmla="*/ 65 h 194"/>
              <a:gd name="T40" fmla="*/ 148 w 192"/>
              <a:gd name="T41" fmla="*/ 72 h 194"/>
              <a:gd name="T42" fmla="*/ 128 w 192"/>
              <a:gd name="T43" fmla="*/ 64 h 194"/>
              <a:gd name="T44" fmla="*/ 120 w 192"/>
              <a:gd name="T45" fmla="*/ 44 h 194"/>
              <a:gd name="T46" fmla="*/ 127 w 192"/>
              <a:gd name="T47" fmla="*/ 24 h 194"/>
              <a:gd name="T48" fmla="*/ 135 w 192"/>
              <a:gd name="T49" fmla="*/ 16 h 194"/>
              <a:gd name="T50" fmla="*/ 138 w 192"/>
              <a:gd name="T51" fmla="*/ 14 h 194"/>
              <a:gd name="T52" fmla="*/ 140 w 192"/>
              <a:gd name="T53" fmla="*/ 8 h 194"/>
              <a:gd name="T54" fmla="*/ 132 w 192"/>
              <a:gd name="T55" fmla="*/ 0 h 194"/>
              <a:gd name="T56" fmla="*/ 131 w 192"/>
              <a:gd name="T57" fmla="*/ 0 h 194"/>
              <a:gd name="T58" fmla="*/ 96 w 192"/>
              <a:gd name="T59" fmla="*/ 16 h 194"/>
              <a:gd name="T60" fmla="*/ 82 w 192"/>
              <a:gd name="T61" fmla="*/ 70 h 194"/>
              <a:gd name="T62" fmla="*/ 73 w 192"/>
              <a:gd name="T63" fmla="*/ 79 h 194"/>
              <a:gd name="T64" fmla="*/ 36 w 192"/>
              <a:gd name="T65" fmla="*/ 42 h 194"/>
              <a:gd name="T66" fmla="*/ 36 w 192"/>
              <a:gd name="T67" fmla="*/ 32 h 194"/>
              <a:gd name="T68" fmla="*/ 12 w 192"/>
              <a:gd name="T69" fmla="*/ 20 h 194"/>
              <a:gd name="T70" fmla="*/ 0 w 192"/>
              <a:gd name="T71" fmla="*/ 32 h 194"/>
              <a:gd name="T72" fmla="*/ 12 w 192"/>
              <a:gd name="T73" fmla="*/ 56 h 194"/>
              <a:gd name="T74" fmla="*/ 22 w 192"/>
              <a:gd name="T75" fmla="*/ 56 h 194"/>
              <a:gd name="T76" fmla="*/ 59 w 192"/>
              <a:gd name="T77" fmla="*/ 93 h 194"/>
              <a:gd name="T78" fmla="*/ 8 w 192"/>
              <a:gd name="T79" fmla="*/ 144 h 194"/>
              <a:gd name="T80" fmla="*/ 0 w 192"/>
              <a:gd name="T81" fmla="*/ 164 h 194"/>
              <a:gd name="T82" fmla="*/ 20 w 192"/>
              <a:gd name="T83" fmla="*/ 162 h 194"/>
              <a:gd name="T84" fmla="*/ 30 w 192"/>
              <a:gd name="T85" fmla="*/ 152 h 194"/>
              <a:gd name="T86" fmla="*/ 40 w 192"/>
              <a:gd name="T87" fmla="*/ 162 h 194"/>
              <a:gd name="T88" fmla="*/ 30 w 192"/>
              <a:gd name="T89" fmla="*/ 172 h 194"/>
              <a:gd name="T90" fmla="*/ 20 w 192"/>
              <a:gd name="T91" fmla="*/ 16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94">
                <a:moveTo>
                  <a:pt x="0" y="164"/>
                </a:moveTo>
                <a:cubicBezTo>
                  <a:pt x="0" y="179"/>
                  <a:pt x="13" y="192"/>
                  <a:pt x="28" y="192"/>
                </a:cubicBezTo>
                <a:cubicBezTo>
                  <a:pt x="36" y="192"/>
                  <a:pt x="43" y="189"/>
                  <a:pt x="48" y="184"/>
                </a:cubicBezTo>
                <a:cubicBezTo>
                  <a:pt x="99" y="133"/>
                  <a:pt x="99" y="133"/>
                  <a:pt x="99" y="133"/>
                </a:cubicBezTo>
                <a:cubicBezTo>
                  <a:pt x="113" y="147"/>
                  <a:pt x="113" y="147"/>
                  <a:pt x="113" y="147"/>
                </a:cubicBezTo>
                <a:cubicBezTo>
                  <a:pt x="111" y="153"/>
                  <a:pt x="113" y="161"/>
                  <a:pt x="118" y="166"/>
                </a:cubicBezTo>
                <a:cubicBezTo>
                  <a:pt x="138" y="186"/>
                  <a:pt x="138" y="186"/>
                  <a:pt x="138" y="186"/>
                </a:cubicBezTo>
                <a:cubicBezTo>
                  <a:pt x="146" y="194"/>
                  <a:pt x="158" y="194"/>
                  <a:pt x="166" y="186"/>
                </a:cubicBezTo>
                <a:cubicBezTo>
                  <a:pt x="174" y="178"/>
                  <a:pt x="174" y="166"/>
                  <a:pt x="166" y="158"/>
                </a:cubicBezTo>
                <a:cubicBezTo>
                  <a:pt x="146" y="138"/>
                  <a:pt x="146" y="138"/>
                  <a:pt x="146" y="138"/>
                </a:cubicBezTo>
                <a:cubicBezTo>
                  <a:pt x="141" y="133"/>
                  <a:pt x="133" y="131"/>
                  <a:pt x="127" y="133"/>
                </a:cubicBezTo>
                <a:cubicBezTo>
                  <a:pt x="113" y="119"/>
                  <a:pt x="113" y="119"/>
                  <a:pt x="113" y="119"/>
                </a:cubicBezTo>
                <a:cubicBezTo>
                  <a:pt x="122" y="110"/>
                  <a:pt x="122" y="110"/>
                  <a:pt x="122" y="110"/>
                </a:cubicBezTo>
                <a:cubicBezTo>
                  <a:pt x="140" y="115"/>
                  <a:pt x="161" y="110"/>
                  <a:pt x="176" y="96"/>
                </a:cubicBezTo>
                <a:cubicBezTo>
                  <a:pt x="186" y="86"/>
                  <a:pt x="191" y="73"/>
                  <a:pt x="192" y="61"/>
                </a:cubicBezTo>
                <a:cubicBezTo>
                  <a:pt x="192" y="60"/>
                  <a:pt x="192" y="60"/>
                  <a:pt x="192" y="60"/>
                </a:cubicBezTo>
                <a:cubicBezTo>
                  <a:pt x="192" y="56"/>
                  <a:pt x="188" y="52"/>
                  <a:pt x="184" y="52"/>
                </a:cubicBezTo>
                <a:cubicBezTo>
                  <a:pt x="182" y="52"/>
                  <a:pt x="180" y="53"/>
                  <a:pt x="178" y="54"/>
                </a:cubicBezTo>
                <a:cubicBezTo>
                  <a:pt x="176" y="57"/>
                  <a:pt x="176" y="57"/>
                  <a:pt x="176" y="57"/>
                </a:cubicBezTo>
                <a:cubicBezTo>
                  <a:pt x="168" y="65"/>
                  <a:pt x="168" y="65"/>
                  <a:pt x="168" y="65"/>
                </a:cubicBezTo>
                <a:cubicBezTo>
                  <a:pt x="163" y="69"/>
                  <a:pt x="156" y="72"/>
                  <a:pt x="148" y="72"/>
                </a:cubicBezTo>
                <a:cubicBezTo>
                  <a:pt x="140" y="72"/>
                  <a:pt x="133" y="69"/>
                  <a:pt x="128" y="64"/>
                </a:cubicBezTo>
                <a:cubicBezTo>
                  <a:pt x="123" y="59"/>
                  <a:pt x="120" y="52"/>
                  <a:pt x="120" y="44"/>
                </a:cubicBezTo>
                <a:cubicBezTo>
                  <a:pt x="120" y="36"/>
                  <a:pt x="123" y="29"/>
                  <a:pt x="127" y="24"/>
                </a:cubicBezTo>
                <a:cubicBezTo>
                  <a:pt x="135" y="16"/>
                  <a:pt x="135" y="16"/>
                  <a:pt x="135" y="16"/>
                </a:cubicBezTo>
                <a:cubicBezTo>
                  <a:pt x="138" y="14"/>
                  <a:pt x="138" y="14"/>
                  <a:pt x="138" y="14"/>
                </a:cubicBezTo>
                <a:cubicBezTo>
                  <a:pt x="139" y="12"/>
                  <a:pt x="140" y="10"/>
                  <a:pt x="140" y="8"/>
                </a:cubicBezTo>
                <a:cubicBezTo>
                  <a:pt x="140" y="4"/>
                  <a:pt x="136" y="0"/>
                  <a:pt x="132" y="0"/>
                </a:cubicBezTo>
                <a:cubicBezTo>
                  <a:pt x="131" y="0"/>
                  <a:pt x="131" y="0"/>
                  <a:pt x="131" y="0"/>
                </a:cubicBezTo>
                <a:cubicBezTo>
                  <a:pt x="119" y="1"/>
                  <a:pt x="106" y="6"/>
                  <a:pt x="96" y="16"/>
                </a:cubicBezTo>
                <a:cubicBezTo>
                  <a:pt x="82" y="31"/>
                  <a:pt x="77" y="52"/>
                  <a:pt x="82" y="70"/>
                </a:cubicBezTo>
                <a:cubicBezTo>
                  <a:pt x="73" y="79"/>
                  <a:pt x="73" y="79"/>
                  <a:pt x="73" y="79"/>
                </a:cubicBezTo>
                <a:cubicBezTo>
                  <a:pt x="36" y="42"/>
                  <a:pt x="36" y="42"/>
                  <a:pt x="36" y="42"/>
                </a:cubicBezTo>
                <a:cubicBezTo>
                  <a:pt x="36" y="32"/>
                  <a:pt x="36" y="32"/>
                  <a:pt x="36" y="32"/>
                </a:cubicBezTo>
                <a:cubicBezTo>
                  <a:pt x="12" y="20"/>
                  <a:pt x="12" y="20"/>
                  <a:pt x="12" y="20"/>
                </a:cubicBezTo>
                <a:cubicBezTo>
                  <a:pt x="0" y="32"/>
                  <a:pt x="0" y="32"/>
                  <a:pt x="0" y="32"/>
                </a:cubicBezTo>
                <a:cubicBezTo>
                  <a:pt x="12" y="56"/>
                  <a:pt x="12" y="56"/>
                  <a:pt x="12" y="56"/>
                </a:cubicBezTo>
                <a:cubicBezTo>
                  <a:pt x="22" y="56"/>
                  <a:pt x="22" y="56"/>
                  <a:pt x="22" y="56"/>
                </a:cubicBezTo>
                <a:cubicBezTo>
                  <a:pt x="59" y="93"/>
                  <a:pt x="59" y="93"/>
                  <a:pt x="59" y="93"/>
                </a:cubicBezTo>
                <a:cubicBezTo>
                  <a:pt x="8" y="144"/>
                  <a:pt x="8" y="144"/>
                  <a:pt x="8" y="144"/>
                </a:cubicBezTo>
                <a:cubicBezTo>
                  <a:pt x="3" y="149"/>
                  <a:pt x="0" y="156"/>
                  <a:pt x="0" y="164"/>
                </a:cubicBezTo>
                <a:close/>
                <a:moveTo>
                  <a:pt x="20" y="162"/>
                </a:moveTo>
                <a:cubicBezTo>
                  <a:pt x="20" y="156"/>
                  <a:pt x="24" y="152"/>
                  <a:pt x="30" y="152"/>
                </a:cubicBezTo>
                <a:cubicBezTo>
                  <a:pt x="36" y="152"/>
                  <a:pt x="40" y="156"/>
                  <a:pt x="40" y="162"/>
                </a:cubicBezTo>
                <a:cubicBezTo>
                  <a:pt x="40" y="168"/>
                  <a:pt x="36" y="172"/>
                  <a:pt x="30" y="172"/>
                </a:cubicBezTo>
                <a:cubicBezTo>
                  <a:pt x="24" y="172"/>
                  <a:pt x="20" y="168"/>
                  <a:pt x="20" y="162"/>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8" name="Freeform 62">
            <a:extLst>
              <a:ext uri="{FF2B5EF4-FFF2-40B4-BE49-F238E27FC236}">
                <a16:creationId xmlns:a16="http://schemas.microsoft.com/office/drawing/2014/main" id="{FAF1A6E8-C25B-4BEA-8F1B-AB34257ED8FF}"/>
              </a:ext>
            </a:extLst>
          </p:cNvPr>
          <p:cNvSpPr>
            <a:spLocks noEditPoints="1"/>
          </p:cNvSpPr>
          <p:nvPr/>
        </p:nvSpPr>
        <p:spPr bwMode="auto">
          <a:xfrm>
            <a:off x="5217986" y="4772819"/>
            <a:ext cx="207963" cy="315912"/>
          </a:xfrm>
          <a:custGeom>
            <a:avLst/>
            <a:gdLst>
              <a:gd name="T0" fmla="*/ 32 w 128"/>
              <a:gd name="T1" fmla="*/ 148 h 194"/>
              <a:gd name="T2" fmla="*/ 32 w 128"/>
              <a:gd name="T3" fmla="*/ 160 h 194"/>
              <a:gd name="T4" fmla="*/ 38 w 128"/>
              <a:gd name="T5" fmla="*/ 174 h 194"/>
              <a:gd name="T6" fmla="*/ 50 w 128"/>
              <a:gd name="T7" fmla="*/ 186 h 194"/>
              <a:gd name="T8" fmla="*/ 78 w 128"/>
              <a:gd name="T9" fmla="*/ 186 h 194"/>
              <a:gd name="T10" fmla="*/ 90 w 128"/>
              <a:gd name="T11" fmla="*/ 174 h 194"/>
              <a:gd name="T12" fmla="*/ 96 w 128"/>
              <a:gd name="T13" fmla="*/ 160 h 194"/>
              <a:gd name="T14" fmla="*/ 96 w 128"/>
              <a:gd name="T15" fmla="*/ 152 h 194"/>
              <a:gd name="T16" fmla="*/ 60 w 128"/>
              <a:gd name="T17" fmla="*/ 152 h 194"/>
              <a:gd name="T18" fmla="*/ 52 w 128"/>
              <a:gd name="T19" fmla="*/ 144 h 194"/>
              <a:gd name="T20" fmla="*/ 60 w 128"/>
              <a:gd name="T21" fmla="*/ 136 h 194"/>
              <a:gd name="T22" fmla="*/ 97 w 128"/>
              <a:gd name="T23" fmla="*/ 136 h 194"/>
              <a:gd name="T24" fmla="*/ 128 w 128"/>
              <a:gd name="T25" fmla="*/ 62 h 194"/>
              <a:gd name="T26" fmla="*/ 64 w 128"/>
              <a:gd name="T27" fmla="*/ 0 h 194"/>
              <a:gd name="T28" fmla="*/ 0 w 128"/>
              <a:gd name="T29" fmla="*/ 62 h 194"/>
              <a:gd name="T30" fmla="*/ 32 w 128"/>
              <a:gd name="T31" fmla="*/ 148 h 194"/>
              <a:gd name="T32" fmla="*/ 75 w 128"/>
              <a:gd name="T33" fmla="*/ 36 h 194"/>
              <a:gd name="T34" fmla="*/ 68 w 128"/>
              <a:gd name="T35" fmla="*/ 28 h 194"/>
              <a:gd name="T36" fmla="*/ 76 w 128"/>
              <a:gd name="T37" fmla="*/ 20 h 194"/>
              <a:gd name="T38" fmla="*/ 97 w 128"/>
              <a:gd name="T39" fmla="*/ 31 h 194"/>
              <a:gd name="T40" fmla="*/ 108 w 128"/>
              <a:gd name="T41" fmla="*/ 52 h 194"/>
              <a:gd name="T42" fmla="*/ 100 w 128"/>
              <a:gd name="T43" fmla="*/ 60 h 194"/>
              <a:gd name="T44" fmla="*/ 92 w 128"/>
              <a:gd name="T45" fmla="*/ 53 h 194"/>
              <a:gd name="T46" fmla="*/ 75 w 128"/>
              <a:gd name="T47" fmla="*/ 3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94">
                <a:moveTo>
                  <a:pt x="32" y="148"/>
                </a:moveTo>
                <a:cubicBezTo>
                  <a:pt x="32" y="160"/>
                  <a:pt x="32" y="160"/>
                  <a:pt x="32" y="160"/>
                </a:cubicBezTo>
                <a:cubicBezTo>
                  <a:pt x="32" y="166"/>
                  <a:pt x="34" y="171"/>
                  <a:pt x="38" y="174"/>
                </a:cubicBezTo>
                <a:cubicBezTo>
                  <a:pt x="50" y="186"/>
                  <a:pt x="50" y="186"/>
                  <a:pt x="50" y="186"/>
                </a:cubicBezTo>
                <a:cubicBezTo>
                  <a:pt x="58" y="194"/>
                  <a:pt x="70" y="194"/>
                  <a:pt x="78" y="186"/>
                </a:cubicBezTo>
                <a:cubicBezTo>
                  <a:pt x="90" y="174"/>
                  <a:pt x="90" y="174"/>
                  <a:pt x="90" y="174"/>
                </a:cubicBezTo>
                <a:cubicBezTo>
                  <a:pt x="94" y="171"/>
                  <a:pt x="96" y="166"/>
                  <a:pt x="96" y="160"/>
                </a:cubicBezTo>
                <a:cubicBezTo>
                  <a:pt x="96" y="152"/>
                  <a:pt x="96" y="152"/>
                  <a:pt x="96" y="152"/>
                </a:cubicBezTo>
                <a:cubicBezTo>
                  <a:pt x="60" y="152"/>
                  <a:pt x="60" y="152"/>
                  <a:pt x="60" y="152"/>
                </a:cubicBezTo>
                <a:cubicBezTo>
                  <a:pt x="56" y="152"/>
                  <a:pt x="52" y="148"/>
                  <a:pt x="52" y="144"/>
                </a:cubicBezTo>
                <a:cubicBezTo>
                  <a:pt x="52" y="140"/>
                  <a:pt x="56" y="136"/>
                  <a:pt x="60" y="136"/>
                </a:cubicBezTo>
                <a:cubicBezTo>
                  <a:pt x="97" y="136"/>
                  <a:pt x="97" y="136"/>
                  <a:pt x="97" y="136"/>
                </a:cubicBezTo>
                <a:cubicBezTo>
                  <a:pt x="103" y="105"/>
                  <a:pt x="128" y="92"/>
                  <a:pt x="128" y="62"/>
                </a:cubicBezTo>
                <a:cubicBezTo>
                  <a:pt x="128" y="28"/>
                  <a:pt x="99" y="0"/>
                  <a:pt x="64" y="0"/>
                </a:cubicBezTo>
                <a:cubicBezTo>
                  <a:pt x="29" y="0"/>
                  <a:pt x="0" y="28"/>
                  <a:pt x="0" y="62"/>
                </a:cubicBezTo>
                <a:cubicBezTo>
                  <a:pt x="0" y="96"/>
                  <a:pt x="32" y="108"/>
                  <a:pt x="32" y="148"/>
                </a:cubicBezTo>
                <a:close/>
                <a:moveTo>
                  <a:pt x="75" y="36"/>
                </a:moveTo>
                <a:cubicBezTo>
                  <a:pt x="71" y="35"/>
                  <a:pt x="68" y="32"/>
                  <a:pt x="68" y="28"/>
                </a:cubicBezTo>
                <a:cubicBezTo>
                  <a:pt x="68" y="24"/>
                  <a:pt x="72" y="20"/>
                  <a:pt x="76" y="20"/>
                </a:cubicBezTo>
                <a:cubicBezTo>
                  <a:pt x="82" y="20"/>
                  <a:pt x="90" y="25"/>
                  <a:pt x="97" y="31"/>
                </a:cubicBezTo>
                <a:cubicBezTo>
                  <a:pt x="103" y="37"/>
                  <a:pt x="108" y="46"/>
                  <a:pt x="108" y="52"/>
                </a:cubicBezTo>
                <a:cubicBezTo>
                  <a:pt x="108" y="56"/>
                  <a:pt x="104" y="60"/>
                  <a:pt x="100" y="60"/>
                </a:cubicBezTo>
                <a:cubicBezTo>
                  <a:pt x="96" y="60"/>
                  <a:pt x="93" y="57"/>
                  <a:pt x="92" y="53"/>
                </a:cubicBezTo>
                <a:cubicBezTo>
                  <a:pt x="90" y="45"/>
                  <a:pt x="83" y="38"/>
                  <a:pt x="75" y="3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69" name="Freeform 63">
            <a:extLst>
              <a:ext uri="{FF2B5EF4-FFF2-40B4-BE49-F238E27FC236}">
                <a16:creationId xmlns:a16="http://schemas.microsoft.com/office/drawing/2014/main" id="{49356966-A01C-4B9B-8911-818D121C5342}"/>
              </a:ext>
            </a:extLst>
          </p:cNvPr>
          <p:cNvSpPr>
            <a:spLocks noEditPoints="1"/>
          </p:cNvSpPr>
          <p:nvPr/>
        </p:nvSpPr>
        <p:spPr bwMode="auto">
          <a:xfrm>
            <a:off x="4455986" y="4766469"/>
            <a:ext cx="325438" cy="319087"/>
          </a:xfrm>
          <a:custGeom>
            <a:avLst/>
            <a:gdLst>
              <a:gd name="T0" fmla="*/ 72 w 200"/>
              <a:gd name="T1" fmla="*/ 16 h 196"/>
              <a:gd name="T2" fmla="*/ 16 w 200"/>
              <a:gd name="T3" fmla="*/ 16 h 196"/>
              <a:gd name="T4" fmla="*/ 16 w 200"/>
              <a:gd name="T5" fmla="*/ 72 h 196"/>
              <a:gd name="T6" fmla="*/ 44 w 200"/>
              <a:gd name="T7" fmla="*/ 84 h 196"/>
              <a:gd name="T8" fmla="*/ 13 w 200"/>
              <a:gd name="T9" fmla="*/ 84 h 196"/>
              <a:gd name="T10" fmla="*/ 4 w 200"/>
              <a:gd name="T11" fmla="*/ 93 h 196"/>
              <a:gd name="T12" fmla="*/ 4 w 200"/>
              <a:gd name="T13" fmla="*/ 111 h 196"/>
              <a:gd name="T14" fmla="*/ 13 w 200"/>
              <a:gd name="T15" fmla="*/ 120 h 196"/>
              <a:gd name="T16" fmla="*/ 20 w 200"/>
              <a:gd name="T17" fmla="*/ 120 h 196"/>
              <a:gd name="T18" fmla="*/ 20 w 200"/>
              <a:gd name="T19" fmla="*/ 180 h 196"/>
              <a:gd name="T20" fmla="*/ 36 w 200"/>
              <a:gd name="T21" fmla="*/ 196 h 196"/>
              <a:gd name="T22" fmla="*/ 164 w 200"/>
              <a:gd name="T23" fmla="*/ 196 h 196"/>
              <a:gd name="T24" fmla="*/ 180 w 200"/>
              <a:gd name="T25" fmla="*/ 180 h 196"/>
              <a:gd name="T26" fmla="*/ 180 w 200"/>
              <a:gd name="T27" fmla="*/ 120 h 196"/>
              <a:gd name="T28" fmla="*/ 187 w 200"/>
              <a:gd name="T29" fmla="*/ 120 h 196"/>
              <a:gd name="T30" fmla="*/ 196 w 200"/>
              <a:gd name="T31" fmla="*/ 111 h 196"/>
              <a:gd name="T32" fmla="*/ 196 w 200"/>
              <a:gd name="T33" fmla="*/ 93 h 196"/>
              <a:gd name="T34" fmla="*/ 187 w 200"/>
              <a:gd name="T35" fmla="*/ 84 h 196"/>
              <a:gd name="T36" fmla="*/ 156 w 200"/>
              <a:gd name="T37" fmla="*/ 84 h 196"/>
              <a:gd name="T38" fmla="*/ 184 w 200"/>
              <a:gd name="T39" fmla="*/ 72 h 196"/>
              <a:gd name="T40" fmla="*/ 184 w 200"/>
              <a:gd name="T41" fmla="*/ 16 h 196"/>
              <a:gd name="T42" fmla="*/ 128 w 200"/>
              <a:gd name="T43" fmla="*/ 16 h 196"/>
              <a:gd name="T44" fmla="*/ 100 w 200"/>
              <a:gd name="T45" fmla="*/ 44 h 196"/>
              <a:gd name="T46" fmla="*/ 72 w 200"/>
              <a:gd name="T47" fmla="*/ 16 h 196"/>
              <a:gd name="T48" fmla="*/ 121 w 200"/>
              <a:gd name="T49" fmla="*/ 51 h 196"/>
              <a:gd name="T50" fmla="*/ 142 w 200"/>
              <a:gd name="T51" fmla="*/ 30 h 196"/>
              <a:gd name="T52" fmla="*/ 170 w 200"/>
              <a:gd name="T53" fmla="*/ 30 h 196"/>
              <a:gd name="T54" fmla="*/ 170 w 200"/>
              <a:gd name="T55" fmla="*/ 58 h 196"/>
              <a:gd name="T56" fmla="*/ 156 w 200"/>
              <a:gd name="T57" fmla="*/ 64 h 196"/>
              <a:gd name="T58" fmla="*/ 127 w 200"/>
              <a:gd name="T59" fmla="*/ 64 h 196"/>
              <a:gd name="T60" fmla="*/ 119 w 200"/>
              <a:gd name="T61" fmla="*/ 56 h 196"/>
              <a:gd name="T62" fmla="*/ 121 w 200"/>
              <a:gd name="T63" fmla="*/ 51 h 196"/>
              <a:gd name="T64" fmla="*/ 58 w 200"/>
              <a:gd name="T65" fmla="*/ 30 h 196"/>
              <a:gd name="T66" fmla="*/ 79 w 200"/>
              <a:gd name="T67" fmla="*/ 50 h 196"/>
              <a:gd name="T68" fmla="*/ 79 w 200"/>
              <a:gd name="T69" fmla="*/ 50 h 196"/>
              <a:gd name="T70" fmla="*/ 81 w 200"/>
              <a:gd name="T71" fmla="*/ 56 h 196"/>
              <a:gd name="T72" fmla="*/ 73 w 200"/>
              <a:gd name="T73" fmla="*/ 64 h 196"/>
              <a:gd name="T74" fmla="*/ 44 w 200"/>
              <a:gd name="T75" fmla="*/ 64 h 196"/>
              <a:gd name="T76" fmla="*/ 30 w 200"/>
              <a:gd name="T77" fmla="*/ 58 h 196"/>
              <a:gd name="T78" fmla="*/ 30 w 200"/>
              <a:gd name="T79" fmla="*/ 30 h 196"/>
              <a:gd name="T80" fmla="*/ 58 w 200"/>
              <a:gd name="T81" fmla="*/ 30 h 196"/>
              <a:gd name="T82" fmla="*/ 80 w 200"/>
              <a:gd name="T83" fmla="*/ 84 h 196"/>
              <a:gd name="T84" fmla="*/ 120 w 200"/>
              <a:gd name="T85" fmla="*/ 84 h 196"/>
              <a:gd name="T86" fmla="*/ 120 w 200"/>
              <a:gd name="T87" fmla="*/ 167 h 196"/>
              <a:gd name="T88" fmla="*/ 111 w 200"/>
              <a:gd name="T89" fmla="*/ 176 h 196"/>
              <a:gd name="T90" fmla="*/ 89 w 200"/>
              <a:gd name="T91" fmla="*/ 176 h 196"/>
              <a:gd name="T92" fmla="*/ 80 w 200"/>
              <a:gd name="T93" fmla="*/ 167 h 196"/>
              <a:gd name="T94" fmla="*/ 80 w 200"/>
              <a:gd name="T95" fmla="*/ 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 h="196">
                <a:moveTo>
                  <a:pt x="72" y="16"/>
                </a:moveTo>
                <a:cubicBezTo>
                  <a:pt x="56" y="0"/>
                  <a:pt x="31" y="0"/>
                  <a:pt x="16" y="16"/>
                </a:cubicBezTo>
                <a:cubicBezTo>
                  <a:pt x="0" y="31"/>
                  <a:pt x="0" y="57"/>
                  <a:pt x="16" y="72"/>
                </a:cubicBezTo>
                <a:cubicBezTo>
                  <a:pt x="24" y="80"/>
                  <a:pt x="34" y="84"/>
                  <a:pt x="44" y="84"/>
                </a:cubicBezTo>
                <a:cubicBezTo>
                  <a:pt x="13" y="84"/>
                  <a:pt x="13" y="84"/>
                  <a:pt x="13" y="84"/>
                </a:cubicBezTo>
                <a:cubicBezTo>
                  <a:pt x="8" y="84"/>
                  <a:pt x="4" y="88"/>
                  <a:pt x="4" y="93"/>
                </a:cubicBezTo>
                <a:cubicBezTo>
                  <a:pt x="4" y="111"/>
                  <a:pt x="4" y="111"/>
                  <a:pt x="4" y="111"/>
                </a:cubicBezTo>
                <a:cubicBezTo>
                  <a:pt x="4" y="116"/>
                  <a:pt x="8" y="120"/>
                  <a:pt x="13" y="120"/>
                </a:cubicBezTo>
                <a:cubicBezTo>
                  <a:pt x="20" y="120"/>
                  <a:pt x="20" y="120"/>
                  <a:pt x="20" y="120"/>
                </a:cubicBezTo>
                <a:cubicBezTo>
                  <a:pt x="20" y="180"/>
                  <a:pt x="20" y="180"/>
                  <a:pt x="20" y="180"/>
                </a:cubicBezTo>
                <a:cubicBezTo>
                  <a:pt x="20" y="189"/>
                  <a:pt x="27" y="196"/>
                  <a:pt x="36" y="196"/>
                </a:cubicBezTo>
                <a:cubicBezTo>
                  <a:pt x="164" y="196"/>
                  <a:pt x="164" y="196"/>
                  <a:pt x="164" y="196"/>
                </a:cubicBezTo>
                <a:cubicBezTo>
                  <a:pt x="173" y="196"/>
                  <a:pt x="180" y="189"/>
                  <a:pt x="180" y="180"/>
                </a:cubicBezTo>
                <a:cubicBezTo>
                  <a:pt x="180" y="120"/>
                  <a:pt x="180" y="120"/>
                  <a:pt x="180" y="120"/>
                </a:cubicBezTo>
                <a:cubicBezTo>
                  <a:pt x="187" y="120"/>
                  <a:pt x="187" y="120"/>
                  <a:pt x="187" y="120"/>
                </a:cubicBezTo>
                <a:cubicBezTo>
                  <a:pt x="192" y="120"/>
                  <a:pt x="196" y="116"/>
                  <a:pt x="196" y="111"/>
                </a:cubicBezTo>
                <a:cubicBezTo>
                  <a:pt x="196" y="93"/>
                  <a:pt x="196" y="93"/>
                  <a:pt x="196" y="93"/>
                </a:cubicBezTo>
                <a:cubicBezTo>
                  <a:pt x="196" y="88"/>
                  <a:pt x="192" y="84"/>
                  <a:pt x="187" y="84"/>
                </a:cubicBezTo>
                <a:cubicBezTo>
                  <a:pt x="156" y="84"/>
                  <a:pt x="156" y="84"/>
                  <a:pt x="156" y="84"/>
                </a:cubicBezTo>
                <a:cubicBezTo>
                  <a:pt x="166" y="84"/>
                  <a:pt x="176" y="80"/>
                  <a:pt x="184" y="72"/>
                </a:cubicBezTo>
                <a:cubicBezTo>
                  <a:pt x="200" y="57"/>
                  <a:pt x="200" y="31"/>
                  <a:pt x="184" y="16"/>
                </a:cubicBezTo>
                <a:cubicBezTo>
                  <a:pt x="169" y="0"/>
                  <a:pt x="144" y="0"/>
                  <a:pt x="128" y="16"/>
                </a:cubicBezTo>
                <a:cubicBezTo>
                  <a:pt x="100" y="44"/>
                  <a:pt x="100" y="44"/>
                  <a:pt x="100" y="44"/>
                </a:cubicBezTo>
                <a:lnTo>
                  <a:pt x="72" y="16"/>
                </a:lnTo>
                <a:close/>
                <a:moveTo>
                  <a:pt x="121" y="51"/>
                </a:moveTo>
                <a:cubicBezTo>
                  <a:pt x="142" y="30"/>
                  <a:pt x="142" y="30"/>
                  <a:pt x="142" y="30"/>
                </a:cubicBezTo>
                <a:cubicBezTo>
                  <a:pt x="150" y="22"/>
                  <a:pt x="162" y="22"/>
                  <a:pt x="170" y="30"/>
                </a:cubicBezTo>
                <a:cubicBezTo>
                  <a:pt x="178" y="38"/>
                  <a:pt x="178" y="50"/>
                  <a:pt x="170" y="58"/>
                </a:cubicBezTo>
                <a:cubicBezTo>
                  <a:pt x="166" y="62"/>
                  <a:pt x="161" y="64"/>
                  <a:pt x="156" y="64"/>
                </a:cubicBezTo>
                <a:cubicBezTo>
                  <a:pt x="127" y="64"/>
                  <a:pt x="127" y="64"/>
                  <a:pt x="127" y="64"/>
                </a:cubicBezTo>
                <a:cubicBezTo>
                  <a:pt x="123" y="64"/>
                  <a:pt x="119" y="60"/>
                  <a:pt x="119" y="56"/>
                </a:cubicBezTo>
                <a:cubicBezTo>
                  <a:pt x="119" y="54"/>
                  <a:pt x="120" y="52"/>
                  <a:pt x="121" y="51"/>
                </a:cubicBezTo>
                <a:close/>
                <a:moveTo>
                  <a:pt x="58" y="30"/>
                </a:moveTo>
                <a:cubicBezTo>
                  <a:pt x="79" y="50"/>
                  <a:pt x="79" y="50"/>
                  <a:pt x="79" y="50"/>
                </a:cubicBezTo>
                <a:cubicBezTo>
                  <a:pt x="79" y="50"/>
                  <a:pt x="79" y="50"/>
                  <a:pt x="79" y="50"/>
                </a:cubicBezTo>
                <a:cubicBezTo>
                  <a:pt x="80" y="52"/>
                  <a:pt x="81" y="54"/>
                  <a:pt x="81" y="56"/>
                </a:cubicBezTo>
                <a:cubicBezTo>
                  <a:pt x="81" y="60"/>
                  <a:pt x="77" y="64"/>
                  <a:pt x="73" y="64"/>
                </a:cubicBezTo>
                <a:cubicBezTo>
                  <a:pt x="44" y="64"/>
                  <a:pt x="44" y="64"/>
                  <a:pt x="44" y="64"/>
                </a:cubicBezTo>
                <a:cubicBezTo>
                  <a:pt x="39" y="64"/>
                  <a:pt x="34" y="62"/>
                  <a:pt x="30" y="58"/>
                </a:cubicBezTo>
                <a:cubicBezTo>
                  <a:pt x="22" y="50"/>
                  <a:pt x="22" y="38"/>
                  <a:pt x="30" y="30"/>
                </a:cubicBezTo>
                <a:cubicBezTo>
                  <a:pt x="38" y="22"/>
                  <a:pt x="50" y="22"/>
                  <a:pt x="58" y="30"/>
                </a:cubicBezTo>
                <a:close/>
                <a:moveTo>
                  <a:pt x="80" y="84"/>
                </a:moveTo>
                <a:cubicBezTo>
                  <a:pt x="120" y="84"/>
                  <a:pt x="120" y="84"/>
                  <a:pt x="120" y="84"/>
                </a:cubicBezTo>
                <a:cubicBezTo>
                  <a:pt x="120" y="167"/>
                  <a:pt x="120" y="167"/>
                  <a:pt x="120" y="167"/>
                </a:cubicBezTo>
                <a:cubicBezTo>
                  <a:pt x="120" y="172"/>
                  <a:pt x="116" y="176"/>
                  <a:pt x="111" y="176"/>
                </a:cubicBezTo>
                <a:cubicBezTo>
                  <a:pt x="89" y="176"/>
                  <a:pt x="89" y="176"/>
                  <a:pt x="89" y="176"/>
                </a:cubicBezTo>
                <a:cubicBezTo>
                  <a:pt x="84" y="176"/>
                  <a:pt x="80" y="172"/>
                  <a:pt x="80" y="167"/>
                </a:cubicBezTo>
                <a:lnTo>
                  <a:pt x="80" y="84"/>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0" name="Freeform 64">
            <a:extLst>
              <a:ext uri="{FF2B5EF4-FFF2-40B4-BE49-F238E27FC236}">
                <a16:creationId xmlns:a16="http://schemas.microsoft.com/office/drawing/2014/main" id="{141A03BC-CFFB-4E87-A45F-E9BE74524F08}"/>
              </a:ext>
            </a:extLst>
          </p:cNvPr>
          <p:cNvSpPr>
            <a:spLocks noEditPoints="1"/>
          </p:cNvSpPr>
          <p:nvPr/>
        </p:nvSpPr>
        <p:spPr bwMode="auto">
          <a:xfrm>
            <a:off x="3760661" y="4785519"/>
            <a:ext cx="311150" cy="287337"/>
          </a:xfrm>
          <a:custGeom>
            <a:avLst/>
            <a:gdLst>
              <a:gd name="T0" fmla="*/ 0 w 192"/>
              <a:gd name="T1" fmla="*/ 160 h 176"/>
              <a:gd name="T2" fmla="*/ 16 w 192"/>
              <a:gd name="T3" fmla="*/ 176 h 176"/>
              <a:gd name="T4" fmla="*/ 160 w 192"/>
              <a:gd name="T5" fmla="*/ 176 h 176"/>
              <a:gd name="T6" fmla="*/ 176 w 192"/>
              <a:gd name="T7" fmla="*/ 160 h 176"/>
              <a:gd name="T8" fmla="*/ 176 w 192"/>
              <a:gd name="T9" fmla="*/ 136 h 176"/>
              <a:gd name="T10" fmla="*/ 183 w 192"/>
              <a:gd name="T11" fmla="*/ 136 h 176"/>
              <a:gd name="T12" fmla="*/ 192 w 192"/>
              <a:gd name="T13" fmla="*/ 127 h 176"/>
              <a:gd name="T14" fmla="*/ 192 w 192"/>
              <a:gd name="T15" fmla="*/ 85 h 176"/>
              <a:gd name="T16" fmla="*/ 183 w 192"/>
              <a:gd name="T17" fmla="*/ 76 h 176"/>
              <a:gd name="T18" fmla="*/ 176 w 192"/>
              <a:gd name="T19" fmla="*/ 76 h 176"/>
              <a:gd name="T20" fmla="*/ 176 w 192"/>
              <a:gd name="T21" fmla="*/ 52 h 176"/>
              <a:gd name="T22" fmla="*/ 160 w 192"/>
              <a:gd name="T23" fmla="*/ 36 h 176"/>
              <a:gd name="T24" fmla="*/ 28 w 192"/>
              <a:gd name="T25" fmla="*/ 36 h 176"/>
              <a:gd name="T26" fmla="*/ 20 w 192"/>
              <a:gd name="T27" fmla="*/ 28 h 176"/>
              <a:gd name="T28" fmla="*/ 28 w 192"/>
              <a:gd name="T29" fmla="*/ 20 h 176"/>
              <a:gd name="T30" fmla="*/ 146 w 192"/>
              <a:gd name="T31" fmla="*/ 20 h 176"/>
              <a:gd name="T32" fmla="*/ 156 w 192"/>
              <a:gd name="T33" fmla="*/ 10 h 176"/>
              <a:gd name="T34" fmla="*/ 146 w 192"/>
              <a:gd name="T35" fmla="*/ 0 h 176"/>
              <a:gd name="T36" fmla="*/ 16 w 192"/>
              <a:gd name="T37" fmla="*/ 0 h 176"/>
              <a:gd name="T38" fmla="*/ 0 w 192"/>
              <a:gd name="T39" fmla="*/ 16 h 176"/>
              <a:gd name="T40" fmla="*/ 0 w 192"/>
              <a:gd name="T41" fmla="*/ 160 h 176"/>
              <a:gd name="T42" fmla="*/ 136 w 192"/>
              <a:gd name="T43" fmla="*/ 106 h 176"/>
              <a:gd name="T44" fmla="*/ 146 w 192"/>
              <a:gd name="T45" fmla="*/ 96 h 176"/>
              <a:gd name="T46" fmla="*/ 156 w 192"/>
              <a:gd name="T47" fmla="*/ 106 h 176"/>
              <a:gd name="T48" fmla="*/ 146 w 192"/>
              <a:gd name="T49" fmla="*/ 116 h 176"/>
              <a:gd name="T50" fmla="*/ 136 w 192"/>
              <a:gd name="T51" fmla="*/ 10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76">
                <a:moveTo>
                  <a:pt x="0" y="160"/>
                </a:moveTo>
                <a:cubicBezTo>
                  <a:pt x="0" y="169"/>
                  <a:pt x="7" y="176"/>
                  <a:pt x="16" y="176"/>
                </a:cubicBezTo>
                <a:cubicBezTo>
                  <a:pt x="160" y="176"/>
                  <a:pt x="160" y="176"/>
                  <a:pt x="160" y="176"/>
                </a:cubicBezTo>
                <a:cubicBezTo>
                  <a:pt x="169" y="176"/>
                  <a:pt x="176" y="169"/>
                  <a:pt x="176" y="160"/>
                </a:cubicBezTo>
                <a:cubicBezTo>
                  <a:pt x="176" y="136"/>
                  <a:pt x="176" y="136"/>
                  <a:pt x="176" y="136"/>
                </a:cubicBezTo>
                <a:cubicBezTo>
                  <a:pt x="183" y="136"/>
                  <a:pt x="183" y="136"/>
                  <a:pt x="183" y="136"/>
                </a:cubicBezTo>
                <a:cubicBezTo>
                  <a:pt x="188" y="136"/>
                  <a:pt x="192" y="132"/>
                  <a:pt x="192" y="127"/>
                </a:cubicBezTo>
                <a:cubicBezTo>
                  <a:pt x="192" y="85"/>
                  <a:pt x="192" y="85"/>
                  <a:pt x="192" y="85"/>
                </a:cubicBezTo>
                <a:cubicBezTo>
                  <a:pt x="192" y="80"/>
                  <a:pt x="188" y="76"/>
                  <a:pt x="183" y="76"/>
                </a:cubicBezTo>
                <a:cubicBezTo>
                  <a:pt x="176" y="76"/>
                  <a:pt x="176" y="76"/>
                  <a:pt x="176" y="76"/>
                </a:cubicBezTo>
                <a:cubicBezTo>
                  <a:pt x="176" y="52"/>
                  <a:pt x="176" y="52"/>
                  <a:pt x="176" y="52"/>
                </a:cubicBezTo>
                <a:cubicBezTo>
                  <a:pt x="176" y="43"/>
                  <a:pt x="169" y="36"/>
                  <a:pt x="160" y="36"/>
                </a:cubicBezTo>
                <a:cubicBezTo>
                  <a:pt x="28" y="36"/>
                  <a:pt x="28" y="36"/>
                  <a:pt x="28" y="36"/>
                </a:cubicBezTo>
                <a:cubicBezTo>
                  <a:pt x="24" y="36"/>
                  <a:pt x="20" y="32"/>
                  <a:pt x="20" y="28"/>
                </a:cubicBezTo>
                <a:cubicBezTo>
                  <a:pt x="20" y="24"/>
                  <a:pt x="24" y="20"/>
                  <a:pt x="28" y="20"/>
                </a:cubicBezTo>
                <a:cubicBezTo>
                  <a:pt x="146" y="20"/>
                  <a:pt x="146" y="20"/>
                  <a:pt x="146" y="20"/>
                </a:cubicBezTo>
                <a:cubicBezTo>
                  <a:pt x="152" y="20"/>
                  <a:pt x="156" y="16"/>
                  <a:pt x="156" y="10"/>
                </a:cubicBezTo>
                <a:cubicBezTo>
                  <a:pt x="156" y="4"/>
                  <a:pt x="152" y="0"/>
                  <a:pt x="146" y="0"/>
                </a:cubicBezTo>
                <a:cubicBezTo>
                  <a:pt x="16" y="0"/>
                  <a:pt x="16" y="0"/>
                  <a:pt x="16" y="0"/>
                </a:cubicBezTo>
                <a:cubicBezTo>
                  <a:pt x="7" y="0"/>
                  <a:pt x="0" y="7"/>
                  <a:pt x="0" y="16"/>
                </a:cubicBezTo>
                <a:lnTo>
                  <a:pt x="0" y="160"/>
                </a:lnTo>
                <a:close/>
                <a:moveTo>
                  <a:pt x="136" y="106"/>
                </a:moveTo>
                <a:cubicBezTo>
                  <a:pt x="136" y="100"/>
                  <a:pt x="140" y="96"/>
                  <a:pt x="146" y="96"/>
                </a:cubicBezTo>
                <a:cubicBezTo>
                  <a:pt x="152" y="96"/>
                  <a:pt x="156" y="100"/>
                  <a:pt x="156" y="106"/>
                </a:cubicBezTo>
                <a:cubicBezTo>
                  <a:pt x="156" y="112"/>
                  <a:pt x="152" y="116"/>
                  <a:pt x="146" y="116"/>
                </a:cubicBezTo>
                <a:cubicBezTo>
                  <a:pt x="140" y="116"/>
                  <a:pt x="136" y="112"/>
                  <a:pt x="136" y="10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1" name="Freeform 65">
            <a:extLst>
              <a:ext uri="{FF2B5EF4-FFF2-40B4-BE49-F238E27FC236}">
                <a16:creationId xmlns:a16="http://schemas.microsoft.com/office/drawing/2014/main" id="{D6C442A6-DA73-4EED-8D51-550D2969BF15}"/>
              </a:ext>
            </a:extLst>
          </p:cNvPr>
          <p:cNvSpPr>
            <a:spLocks noEditPoints="1"/>
          </p:cNvSpPr>
          <p:nvPr/>
        </p:nvSpPr>
        <p:spPr bwMode="auto">
          <a:xfrm>
            <a:off x="3057399" y="4806156"/>
            <a:ext cx="311150" cy="247650"/>
          </a:xfrm>
          <a:custGeom>
            <a:avLst/>
            <a:gdLst>
              <a:gd name="T0" fmla="*/ 106 w 192"/>
              <a:gd name="T1" fmla="*/ 92 h 152"/>
              <a:gd name="T2" fmla="*/ 50 w 192"/>
              <a:gd name="T3" fmla="*/ 92 h 152"/>
              <a:gd name="T4" fmla="*/ 40 w 192"/>
              <a:gd name="T5" fmla="*/ 102 h 152"/>
              <a:gd name="T6" fmla="*/ 50 w 192"/>
              <a:gd name="T7" fmla="*/ 112 h 152"/>
              <a:gd name="T8" fmla="*/ 106 w 192"/>
              <a:gd name="T9" fmla="*/ 112 h 152"/>
              <a:gd name="T10" fmla="*/ 116 w 192"/>
              <a:gd name="T11" fmla="*/ 102 h 152"/>
              <a:gd name="T12" fmla="*/ 106 w 192"/>
              <a:gd name="T13" fmla="*/ 92 h 152"/>
              <a:gd name="T14" fmla="*/ 0 w 192"/>
              <a:gd name="T15" fmla="*/ 136 h 152"/>
              <a:gd name="T16" fmla="*/ 16 w 192"/>
              <a:gd name="T17" fmla="*/ 152 h 152"/>
              <a:gd name="T18" fmla="*/ 176 w 192"/>
              <a:gd name="T19" fmla="*/ 152 h 152"/>
              <a:gd name="T20" fmla="*/ 192 w 192"/>
              <a:gd name="T21" fmla="*/ 136 h 152"/>
              <a:gd name="T22" fmla="*/ 192 w 192"/>
              <a:gd name="T23" fmla="*/ 16 h 152"/>
              <a:gd name="T24" fmla="*/ 176 w 192"/>
              <a:gd name="T25" fmla="*/ 0 h 152"/>
              <a:gd name="T26" fmla="*/ 16 w 192"/>
              <a:gd name="T27" fmla="*/ 0 h 152"/>
              <a:gd name="T28" fmla="*/ 0 w 192"/>
              <a:gd name="T29" fmla="*/ 16 h 152"/>
              <a:gd name="T30" fmla="*/ 0 w 192"/>
              <a:gd name="T31" fmla="*/ 136 h 152"/>
              <a:gd name="T32" fmla="*/ 29 w 192"/>
              <a:gd name="T33" fmla="*/ 20 h 152"/>
              <a:gd name="T34" fmla="*/ 163 w 192"/>
              <a:gd name="T35" fmla="*/ 20 h 152"/>
              <a:gd name="T36" fmla="*/ 172 w 192"/>
              <a:gd name="T37" fmla="*/ 29 h 152"/>
              <a:gd name="T38" fmla="*/ 172 w 192"/>
              <a:gd name="T39" fmla="*/ 40 h 152"/>
              <a:gd name="T40" fmla="*/ 20 w 192"/>
              <a:gd name="T41" fmla="*/ 40 h 152"/>
              <a:gd name="T42" fmla="*/ 20 w 192"/>
              <a:gd name="T43" fmla="*/ 29 h 152"/>
              <a:gd name="T44" fmla="*/ 29 w 192"/>
              <a:gd name="T45" fmla="*/ 20 h 152"/>
              <a:gd name="T46" fmla="*/ 20 w 192"/>
              <a:gd name="T47" fmla="*/ 72 h 152"/>
              <a:gd name="T48" fmla="*/ 172 w 192"/>
              <a:gd name="T49" fmla="*/ 72 h 152"/>
              <a:gd name="T50" fmla="*/ 172 w 192"/>
              <a:gd name="T51" fmla="*/ 123 h 152"/>
              <a:gd name="T52" fmla="*/ 163 w 192"/>
              <a:gd name="T53" fmla="*/ 132 h 152"/>
              <a:gd name="T54" fmla="*/ 29 w 192"/>
              <a:gd name="T55" fmla="*/ 132 h 152"/>
              <a:gd name="T56" fmla="*/ 20 w 192"/>
              <a:gd name="T57" fmla="*/ 123 h 152"/>
              <a:gd name="T58" fmla="*/ 20 w 192"/>
              <a:gd name="T59" fmla="*/ 7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52">
                <a:moveTo>
                  <a:pt x="106" y="92"/>
                </a:moveTo>
                <a:cubicBezTo>
                  <a:pt x="50" y="92"/>
                  <a:pt x="50" y="92"/>
                  <a:pt x="50" y="92"/>
                </a:cubicBezTo>
                <a:cubicBezTo>
                  <a:pt x="44" y="92"/>
                  <a:pt x="40" y="96"/>
                  <a:pt x="40" y="102"/>
                </a:cubicBezTo>
                <a:cubicBezTo>
                  <a:pt x="40" y="108"/>
                  <a:pt x="44" y="112"/>
                  <a:pt x="50" y="112"/>
                </a:cubicBezTo>
                <a:cubicBezTo>
                  <a:pt x="106" y="112"/>
                  <a:pt x="106" y="112"/>
                  <a:pt x="106" y="112"/>
                </a:cubicBezTo>
                <a:cubicBezTo>
                  <a:pt x="112" y="112"/>
                  <a:pt x="116" y="108"/>
                  <a:pt x="116" y="102"/>
                </a:cubicBezTo>
                <a:cubicBezTo>
                  <a:pt x="116" y="96"/>
                  <a:pt x="112" y="92"/>
                  <a:pt x="106" y="92"/>
                </a:cubicBezTo>
                <a:close/>
                <a:moveTo>
                  <a:pt x="0" y="136"/>
                </a:moveTo>
                <a:cubicBezTo>
                  <a:pt x="0" y="145"/>
                  <a:pt x="7" y="152"/>
                  <a:pt x="16" y="152"/>
                </a:cubicBezTo>
                <a:cubicBezTo>
                  <a:pt x="176" y="152"/>
                  <a:pt x="176" y="152"/>
                  <a:pt x="176" y="152"/>
                </a:cubicBezTo>
                <a:cubicBezTo>
                  <a:pt x="185" y="152"/>
                  <a:pt x="192" y="145"/>
                  <a:pt x="192" y="136"/>
                </a:cubicBezTo>
                <a:cubicBezTo>
                  <a:pt x="192" y="16"/>
                  <a:pt x="192" y="16"/>
                  <a:pt x="192" y="16"/>
                </a:cubicBezTo>
                <a:cubicBezTo>
                  <a:pt x="192" y="7"/>
                  <a:pt x="185" y="0"/>
                  <a:pt x="176" y="0"/>
                </a:cubicBezTo>
                <a:cubicBezTo>
                  <a:pt x="16" y="0"/>
                  <a:pt x="16" y="0"/>
                  <a:pt x="16" y="0"/>
                </a:cubicBezTo>
                <a:cubicBezTo>
                  <a:pt x="7" y="0"/>
                  <a:pt x="0" y="7"/>
                  <a:pt x="0" y="16"/>
                </a:cubicBezTo>
                <a:lnTo>
                  <a:pt x="0" y="136"/>
                </a:lnTo>
                <a:close/>
                <a:moveTo>
                  <a:pt x="29" y="20"/>
                </a:moveTo>
                <a:cubicBezTo>
                  <a:pt x="163" y="20"/>
                  <a:pt x="163" y="20"/>
                  <a:pt x="163" y="20"/>
                </a:cubicBezTo>
                <a:cubicBezTo>
                  <a:pt x="168" y="20"/>
                  <a:pt x="172" y="24"/>
                  <a:pt x="172" y="29"/>
                </a:cubicBezTo>
                <a:cubicBezTo>
                  <a:pt x="172" y="40"/>
                  <a:pt x="172" y="40"/>
                  <a:pt x="172" y="40"/>
                </a:cubicBezTo>
                <a:cubicBezTo>
                  <a:pt x="20" y="40"/>
                  <a:pt x="20" y="40"/>
                  <a:pt x="20" y="40"/>
                </a:cubicBezTo>
                <a:cubicBezTo>
                  <a:pt x="20" y="29"/>
                  <a:pt x="20" y="29"/>
                  <a:pt x="20" y="29"/>
                </a:cubicBezTo>
                <a:cubicBezTo>
                  <a:pt x="20" y="24"/>
                  <a:pt x="24" y="20"/>
                  <a:pt x="29" y="20"/>
                </a:cubicBezTo>
                <a:close/>
                <a:moveTo>
                  <a:pt x="20" y="72"/>
                </a:moveTo>
                <a:cubicBezTo>
                  <a:pt x="172" y="72"/>
                  <a:pt x="172" y="72"/>
                  <a:pt x="172" y="72"/>
                </a:cubicBezTo>
                <a:cubicBezTo>
                  <a:pt x="172" y="123"/>
                  <a:pt x="172" y="123"/>
                  <a:pt x="172" y="123"/>
                </a:cubicBezTo>
                <a:cubicBezTo>
                  <a:pt x="172" y="128"/>
                  <a:pt x="168" y="132"/>
                  <a:pt x="163" y="132"/>
                </a:cubicBezTo>
                <a:cubicBezTo>
                  <a:pt x="29" y="132"/>
                  <a:pt x="29" y="132"/>
                  <a:pt x="29" y="132"/>
                </a:cubicBezTo>
                <a:cubicBezTo>
                  <a:pt x="24" y="132"/>
                  <a:pt x="20" y="128"/>
                  <a:pt x="20" y="123"/>
                </a:cubicBezTo>
                <a:lnTo>
                  <a:pt x="20" y="72"/>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2" name="Freeform 66">
            <a:extLst>
              <a:ext uri="{FF2B5EF4-FFF2-40B4-BE49-F238E27FC236}">
                <a16:creationId xmlns:a16="http://schemas.microsoft.com/office/drawing/2014/main" id="{94AFF121-B9BC-43AA-862B-EBAFB692E668}"/>
              </a:ext>
            </a:extLst>
          </p:cNvPr>
          <p:cNvSpPr>
            <a:spLocks noEditPoints="1"/>
          </p:cNvSpPr>
          <p:nvPr/>
        </p:nvSpPr>
        <p:spPr bwMode="auto">
          <a:xfrm>
            <a:off x="2354136" y="4785519"/>
            <a:ext cx="312738" cy="287337"/>
          </a:xfrm>
          <a:custGeom>
            <a:avLst/>
            <a:gdLst>
              <a:gd name="T0" fmla="*/ 144 w 192"/>
              <a:gd name="T1" fmla="*/ 40 h 176"/>
              <a:gd name="T2" fmla="*/ 144 w 192"/>
              <a:gd name="T3" fmla="*/ 16 h 176"/>
              <a:gd name="T4" fmla="*/ 128 w 192"/>
              <a:gd name="T5" fmla="*/ 0 h 176"/>
              <a:gd name="T6" fmla="*/ 64 w 192"/>
              <a:gd name="T7" fmla="*/ 0 h 176"/>
              <a:gd name="T8" fmla="*/ 48 w 192"/>
              <a:gd name="T9" fmla="*/ 16 h 176"/>
              <a:gd name="T10" fmla="*/ 48 w 192"/>
              <a:gd name="T11" fmla="*/ 40 h 176"/>
              <a:gd name="T12" fmla="*/ 16 w 192"/>
              <a:gd name="T13" fmla="*/ 40 h 176"/>
              <a:gd name="T14" fmla="*/ 0 w 192"/>
              <a:gd name="T15" fmla="*/ 56 h 176"/>
              <a:gd name="T16" fmla="*/ 0 w 192"/>
              <a:gd name="T17" fmla="*/ 160 h 176"/>
              <a:gd name="T18" fmla="*/ 16 w 192"/>
              <a:gd name="T19" fmla="*/ 176 h 176"/>
              <a:gd name="T20" fmla="*/ 176 w 192"/>
              <a:gd name="T21" fmla="*/ 176 h 176"/>
              <a:gd name="T22" fmla="*/ 192 w 192"/>
              <a:gd name="T23" fmla="*/ 160 h 176"/>
              <a:gd name="T24" fmla="*/ 192 w 192"/>
              <a:gd name="T25" fmla="*/ 56 h 176"/>
              <a:gd name="T26" fmla="*/ 176 w 192"/>
              <a:gd name="T27" fmla="*/ 40 h 176"/>
              <a:gd name="T28" fmla="*/ 144 w 192"/>
              <a:gd name="T29" fmla="*/ 40 h 176"/>
              <a:gd name="T30" fmla="*/ 77 w 192"/>
              <a:gd name="T31" fmla="*/ 20 h 176"/>
              <a:gd name="T32" fmla="*/ 115 w 192"/>
              <a:gd name="T33" fmla="*/ 20 h 176"/>
              <a:gd name="T34" fmla="*/ 124 w 192"/>
              <a:gd name="T35" fmla="*/ 29 h 176"/>
              <a:gd name="T36" fmla="*/ 124 w 192"/>
              <a:gd name="T37" fmla="*/ 40 h 176"/>
              <a:gd name="T38" fmla="*/ 68 w 192"/>
              <a:gd name="T39" fmla="*/ 40 h 176"/>
              <a:gd name="T40" fmla="*/ 68 w 192"/>
              <a:gd name="T41" fmla="*/ 29 h 176"/>
              <a:gd name="T42" fmla="*/ 77 w 192"/>
              <a:gd name="T43" fmla="*/ 20 h 176"/>
              <a:gd name="T44" fmla="*/ 48 w 192"/>
              <a:gd name="T45" fmla="*/ 68 h 176"/>
              <a:gd name="T46" fmla="*/ 48 w 192"/>
              <a:gd name="T47" fmla="*/ 148 h 176"/>
              <a:gd name="T48" fmla="*/ 40 w 192"/>
              <a:gd name="T49" fmla="*/ 156 h 176"/>
              <a:gd name="T50" fmla="*/ 32 w 192"/>
              <a:gd name="T51" fmla="*/ 148 h 176"/>
              <a:gd name="T52" fmla="*/ 32 w 192"/>
              <a:gd name="T53" fmla="*/ 68 h 176"/>
              <a:gd name="T54" fmla="*/ 40 w 192"/>
              <a:gd name="T55" fmla="*/ 60 h 176"/>
              <a:gd name="T56" fmla="*/ 48 w 192"/>
              <a:gd name="T57" fmla="*/ 68 h 176"/>
              <a:gd name="T58" fmla="*/ 160 w 192"/>
              <a:gd name="T59" fmla="*/ 68 h 176"/>
              <a:gd name="T60" fmla="*/ 160 w 192"/>
              <a:gd name="T61" fmla="*/ 148 h 176"/>
              <a:gd name="T62" fmla="*/ 152 w 192"/>
              <a:gd name="T63" fmla="*/ 156 h 176"/>
              <a:gd name="T64" fmla="*/ 144 w 192"/>
              <a:gd name="T65" fmla="*/ 148 h 176"/>
              <a:gd name="T66" fmla="*/ 144 w 192"/>
              <a:gd name="T67" fmla="*/ 68 h 176"/>
              <a:gd name="T68" fmla="*/ 152 w 192"/>
              <a:gd name="T69" fmla="*/ 60 h 176"/>
              <a:gd name="T70" fmla="*/ 160 w 192"/>
              <a:gd name="T71" fmla="*/ 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76">
                <a:moveTo>
                  <a:pt x="144" y="40"/>
                </a:moveTo>
                <a:cubicBezTo>
                  <a:pt x="144" y="16"/>
                  <a:pt x="144" y="16"/>
                  <a:pt x="144" y="16"/>
                </a:cubicBezTo>
                <a:cubicBezTo>
                  <a:pt x="144" y="7"/>
                  <a:pt x="137" y="0"/>
                  <a:pt x="128" y="0"/>
                </a:cubicBezTo>
                <a:cubicBezTo>
                  <a:pt x="64" y="0"/>
                  <a:pt x="64" y="0"/>
                  <a:pt x="64" y="0"/>
                </a:cubicBezTo>
                <a:cubicBezTo>
                  <a:pt x="55" y="0"/>
                  <a:pt x="48" y="7"/>
                  <a:pt x="48" y="16"/>
                </a:cubicBezTo>
                <a:cubicBezTo>
                  <a:pt x="48" y="40"/>
                  <a:pt x="48" y="40"/>
                  <a:pt x="48" y="40"/>
                </a:cubicBezTo>
                <a:cubicBezTo>
                  <a:pt x="16" y="40"/>
                  <a:pt x="16" y="40"/>
                  <a:pt x="16" y="40"/>
                </a:cubicBezTo>
                <a:cubicBezTo>
                  <a:pt x="7" y="40"/>
                  <a:pt x="0" y="47"/>
                  <a:pt x="0" y="56"/>
                </a:cubicBezTo>
                <a:cubicBezTo>
                  <a:pt x="0" y="160"/>
                  <a:pt x="0" y="160"/>
                  <a:pt x="0" y="160"/>
                </a:cubicBezTo>
                <a:cubicBezTo>
                  <a:pt x="0" y="169"/>
                  <a:pt x="7" y="176"/>
                  <a:pt x="16" y="176"/>
                </a:cubicBezTo>
                <a:cubicBezTo>
                  <a:pt x="176" y="176"/>
                  <a:pt x="176" y="176"/>
                  <a:pt x="176" y="176"/>
                </a:cubicBezTo>
                <a:cubicBezTo>
                  <a:pt x="185" y="176"/>
                  <a:pt x="192" y="169"/>
                  <a:pt x="192" y="160"/>
                </a:cubicBezTo>
                <a:cubicBezTo>
                  <a:pt x="192" y="56"/>
                  <a:pt x="192" y="56"/>
                  <a:pt x="192" y="56"/>
                </a:cubicBezTo>
                <a:cubicBezTo>
                  <a:pt x="192" y="47"/>
                  <a:pt x="185" y="40"/>
                  <a:pt x="176" y="40"/>
                </a:cubicBezTo>
                <a:lnTo>
                  <a:pt x="144" y="40"/>
                </a:lnTo>
                <a:close/>
                <a:moveTo>
                  <a:pt x="77" y="20"/>
                </a:moveTo>
                <a:cubicBezTo>
                  <a:pt x="115" y="20"/>
                  <a:pt x="115" y="20"/>
                  <a:pt x="115" y="20"/>
                </a:cubicBezTo>
                <a:cubicBezTo>
                  <a:pt x="120" y="20"/>
                  <a:pt x="124" y="24"/>
                  <a:pt x="124" y="29"/>
                </a:cubicBezTo>
                <a:cubicBezTo>
                  <a:pt x="124" y="40"/>
                  <a:pt x="124" y="40"/>
                  <a:pt x="124" y="40"/>
                </a:cubicBezTo>
                <a:cubicBezTo>
                  <a:pt x="68" y="40"/>
                  <a:pt x="68" y="40"/>
                  <a:pt x="68" y="40"/>
                </a:cubicBezTo>
                <a:cubicBezTo>
                  <a:pt x="68" y="29"/>
                  <a:pt x="68" y="29"/>
                  <a:pt x="68" y="29"/>
                </a:cubicBezTo>
                <a:cubicBezTo>
                  <a:pt x="68" y="24"/>
                  <a:pt x="72" y="20"/>
                  <a:pt x="77" y="20"/>
                </a:cubicBezTo>
                <a:close/>
                <a:moveTo>
                  <a:pt x="48" y="68"/>
                </a:moveTo>
                <a:cubicBezTo>
                  <a:pt x="48" y="148"/>
                  <a:pt x="48" y="148"/>
                  <a:pt x="48" y="148"/>
                </a:cubicBezTo>
                <a:cubicBezTo>
                  <a:pt x="48" y="152"/>
                  <a:pt x="44" y="156"/>
                  <a:pt x="40" y="156"/>
                </a:cubicBezTo>
                <a:cubicBezTo>
                  <a:pt x="36" y="156"/>
                  <a:pt x="32" y="152"/>
                  <a:pt x="32" y="148"/>
                </a:cubicBezTo>
                <a:cubicBezTo>
                  <a:pt x="32" y="68"/>
                  <a:pt x="32" y="68"/>
                  <a:pt x="32" y="68"/>
                </a:cubicBezTo>
                <a:cubicBezTo>
                  <a:pt x="32" y="64"/>
                  <a:pt x="36" y="60"/>
                  <a:pt x="40" y="60"/>
                </a:cubicBezTo>
                <a:cubicBezTo>
                  <a:pt x="44" y="60"/>
                  <a:pt x="48" y="64"/>
                  <a:pt x="48" y="68"/>
                </a:cubicBezTo>
                <a:close/>
                <a:moveTo>
                  <a:pt x="160" y="68"/>
                </a:moveTo>
                <a:cubicBezTo>
                  <a:pt x="160" y="148"/>
                  <a:pt x="160" y="148"/>
                  <a:pt x="160" y="148"/>
                </a:cubicBezTo>
                <a:cubicBezTo>
                  <a:pt x="160" y="152"/>
                  <a:pt x="156" y="156"/>
                  <a:pt x="152" y="156"/>
                </a:cubicBezTo>
                <a:cubicBezTo>
                  <a:pt x="148" y="156"/>
                  <a:pt x="144" y="152"/>
                  <a:pt x="144" y="148"/>
                </a:cubicBezTo>
                <a:cubicBezTo>
                  <a:pt x="144" y="68"/>
                  <a:pt x="144" y="68"/>
                  <a:pt x="144" y="68"/>
                </a:cubicBezTo>
                <a:cubicBezTo>
                  <a:pt x="144" y="64"/>
                  <a:pt x="148" y="60"/>
                  <a:pt x="152" y="60"/>
                </a:cubicBezTo>
                <a:cubicBezTo>
                  <a:pt x="156" y="60"/>
                  <a:pt x="160" y="64"/>
                  <a:pt x="160" y="6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3" name="Freeform 67">
            <a:extLst>
              <a:ext uri="{FF2B5EF4-FFF2-40B4-BE49-F238E27FC236}">
                <a16:creationId xmlns:a16="http://schemas.microsoft.com/office/drawing/2014/main" id="{1154E577-0F14-4373-907D-BC172AC88580}"/>
              </a:ext>
            </a:extLst>
          </p:cNvPr>
          <p:cNvSpPr>
            <a:spLocks noEditPoints="1"/>
          </p:cNvSpPr>
          <p:nvPr/>
        </p:nvSpPr>
        <p:spPr bwMode="auto">
          <a:xfrm>
            <a:off x="1650874" y="4772819"/>
            <a:ext cx="312738" cy="312737"/>
          </a:xfrm>
          <a:custGeom>
            <a:avLst/>
            <a:gdLst>
              <a:gd name="T0" fmla="*/ 0 w 192"/>
              <a:gd name="T1" fmla="*/ 176 h 192"/>
              <a:gd name="T2" fmla="*/ 16 w 192"/>
              <a:gd name="T3" fmla="*/ 192 h 192"/>
              <a:gd name="T4" fmla="*/ 176 w 192"/>
              <a:gd name="T5" fmla="*/ 192 h 192"/>
              <a:gd name="T6" fmla="*/ 192 w 192"/>
              <a:gd name="T7" fmla="*/ 176 h 192"/>
              <a:gd name="T8" fmla="*/ 192 w 192"/>
              <a:gd name="T9" fmla="*/ 76 h 192"/>
              <a:gd name="T10" fmla="*/ 176 w 192"/>
              <a:gd name="T11" fmla="*/ 60 h 192"/>
              <a:gd name="T12" fmla="*/ 160 w 192"/>
              <a:gd name="T13" fmla="*/ 60 h 192"/>
              <a:gd name="T14" fmla="*/ 160 w 192"/>
              <a:gd name="T15" fmla="*/ 42 h 192"/>
              <a:gd name="T16" fmla="*/ 118 w 192"/>
              <a:gd name="T17" fmla="*/ 0 h 192"/>
              <a:gd name="T18" fmla="*/ 93 w 192"/>
              <a:gd name="T19" fmla="*/ 8 h 192"/>
              <a:gd name="T20" fmla="*/ 74 w 192"/>
              <a:gd name="T21" fmla="*/ 4 h 192"/>
              <a:gd name="T22" fmla="*/ 32 w 192"/>
              <a:gd name="T23" fmla="*/ 46 h 192"/>
              <a:gd name="T24" fmla="*/ 32 w 192"/>
              <a:gd name="T25" fmla="*/ 60 h 192"/>
              <a:gd name="T26" fmla="*/ 16 w 192"/>
              <a:gd name="T27" fmla="*/ 60 h 192"/>
              <a:gd name="T28" fmla="*/ 0 w 192"/>
              <a:gd name="T29" fmla="*/ 76 h 192"/>
              <a:gd name="T30" fmla="*/ 0 w 192"/>
              <a:gd name="T31" fmla="*/ 176 h 192"/>
              <a:gd name="T32" fmla="*/ 140 w 192"/>
              <a:gd name="T33" fmla="*/ 60 h 192"/>
              <a:gd name="T34" fmla="*/ 96 w 192"/>
              <a:gd name="T35" fmla="*/ 60 h 192"/>
              <a:gd name="T36" fmla="*/ 96 w 192"/>
              <a:gd name="T37" fmla="*/ 42 h 192"/>
              <a:gd name="T38" fmla="*/ 118 w 192"/>
              <a:gd name="T39" fmla="*/ 20 h 192"/>
              <a:gd name="T40" fmla="*/ 140 w 192"/>
              <a:gd name="T41" fmla="*/ 42 h 192"/>
              <a:gd name="T42" fmla="*/ 140 w 192"/>
              <a:gd name="T43" fmla="*/ 60 h 192"/>
              <a:gd name="T44" fmla="*/ 76 w 192"/>
              <a:gd name="T45" fmla="*/ 60 h 192"/>
              <a:gd name="T46" fmla="*/ 52 w 192"/>
              <a:gd name="T47" fmla="*/ 60 h 192"/>
              <a:gd name="T48" fmla="*/ 52 w 192"/>
              <a:gd name="T49" fmla="*/ 46 h 192"/>
              <a:gd name="T50" fmla="*/ 74 w 192"/>
              <a:gd name="T51" fmla="*/ 24 h 192"/>
              <a:gd name="T52" fmla="*/ 80 w 192"/>
              <a:gd name="T53" fmla="*/ 25 h 192"/>
              <a:gd name="T54" fmla="*/ 76 w 192"/>
              <a:gd name="T55" fmla="*/ 42 h 192"/>
              <a:gd name="T56" fmla="*/ 76 w 192"/>
              <a:gd name="T57" fmla="*/ 60 h 192"/>
              <a:gd name="T58" fmla="*/ 76 w 192"/>
              <a:gd name="T59" fmla="*/ 86 h 192"/>
              <a:gd name="T60" fmla="*/ 86 w 192"/>
              <a:gd name="T61" fmla="*/ 76 h 192"/>
              <a:gd name="T62" fmla="*/ 96 w 192"/>
              <a:gd name="T63" fmla="*/ 86 h 192"/>
              <a:gd name="T64" fmla="*/ 86 w 192"/>
              <a:gd name="T65" fmla="*/ 96 h 192"/>
              <a:gd name="T66" fmla="*/ 76 w 192"/>
              <a:gd name="T67" fmla="*/ 86 h 192"/>
              <a:gd name="T68" fmla="*/ 140 w 192"/>
              <a:gd name="T69" fmla="*/ 86 h 192"/>
              <a:gd name="T70" fmla="*/ 150 w 192"/>
              <a:gd name="T71" fmla="*/ 76 h 192"/>
              <a:gd name="T72" fmla="*/ 160 w 192"/>
              <a:gd name="T73" fmla="*/ 86 h 192"/>
              <a:gd name="T74" fmla="*/ 150 w 192"/>
              <a:gd name="T75" fmla="*/ 96 h 192"/>
              <a:gd name="T76" fmla="*/ 140 w 192"/>
              <a:gd name="T77" fmla="*/ 86 h 192"/>
              <a:gd name="T78" fmla="*/ 36 w 192"/>
              <a:gd name="T79" fmla="*/ 88 h 192"/>
              <a:gd name="T80" fmla="*/ 36 w 192"/>
              <a:gd name="T81" fmla="*/ 164 h 192"/>
              <a:gd name="T82" fmla="*/ 28 w 192"/>
              <a:gd name="T83" fmla="*/ 172 h 192"/>
              <a:gd name="T84" fmla="*/ 20 w 192"/>
              <a:gd name="T85" fmla="*/ 164 h 192"/>
              <a:gd name="T86" fmla="*/ 20 w 192"/>
              <a:gd name="T87" fmla="*/ 88 h 192"/>
              <a:gd name="T88" fmla="*/ 28 w 192"/>
              <a:gd name="T89" fmla="*/ 80 h 192"/>
              <a:gd name="T90" fmla="*/ 36 w 192"/>
              <a:gd name="T91"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76"/>
                  <a:pt x="192" y="76"/>
                  <a:pt x="192" y="76"/>
                </a:cubicBezTo>
                <a:cubicBezTo>
                  <a:pt x="192" y="67"/>
                  <a:pt x="185" y="60"/>
                  <a:pt x="176" y="60"/>
                </a:cubicBezTo>
                <a:cubicBezTo>
                  <a:pt x="160" y="60"/>
                  <a:pt x="160" y="60"/>
                  <a:pt x="160" y="60"/>
                </a:cubicBezTo>
                <a:cubicBezTo>
                  <a:pt x="160" y="42"/>
                  <a:pt x="160" y="42"/>
                  <a:pt x="160" y="42"/>
                </a:cubicBezTo>
                <a:cubicBezTo>
                  <a:pt x="160" y="19"/>
                  <a:pt x="141" y="0"/>
                  <a:pt x="118" y="0"/>
                </a:cubicBezTo>
                <a:cubicBezTo>
                  <a:pt x="109" y="0"/>
                  <a:pt x="100" y="3"/>
                  <a:pt x="93" y="8"/>
                </a:cubicBezTo>
                <a:cubicBezTo>
                  <a:pt x="87" y="6"/>
                  <a:pt x="81" y="4"/>
                  <a:pt x="74" y="4"/>
                </a:cubicBezTo>
                <a:cubicBezTo>
                  <a:pt x="51" y="4"/>
                  <a:pt x="32" y="23"/>
                  <a:pt x="32" y="46"/>
                </a:cubicBezTo>
                <a:cubicBezTo>
                  <a:pt x="32" y="60"/>
                  <a:pt x="32" y="60"/>
                  <a:pt x="32" y="60"/>
                </a:cubicBezTo>
                <a:cubicBezTo>
                  <a:pt x="16" y="60"/>
                  <a:pt x="16" y="60"/>
                  <a:pt x="16" y="60"/>
                </a:cubicBezTo>
                <a:cubicBezTo>
                  <a:pt x="7" y="60"/>
                  <a:pt x="0" y="67"/>
                  <a:pt x="0" y="76"/>
                </a:cubicBezTo>
                <a:lnTo>
                  <a:pt x="0" y="176"/>
                </a:lnTo>
                <a:close/>
                <a:moveTo>
                  <a:pt x="140" y="60"/>
                </a:moveTo>
                <a:cubicBezTo>
                  <a:pt x="96" y="60"/>
                  <a:pt x="96" y="60"/>
                  <a:pt x="96" y="60"/>
                </a:cubicBezTo>
                <a:cubicBezTo>
                  <a:pt x="96" y="42"/>
                  <a:pt x="96" y="42"/>
                  <a:pt x="96" y="42"/>
                </a:cubicBezTo>
                <a:cubicBezTo>
                  <a:pt x="96" y="30"/>
                  <a:pt x="106" y="20"/>
                  <a:pt x="118" y="20"/>
                </a:cubicBezTo>
                <a:cubicBezTo>
                  <a:pt x="130" y="20"/>
                  <a:pt x="140" y="30"/>
                  <a:pt x="140" y="42"/>
                </a:cubicBezTo>
                <a:lnTo>
                  <a:pt x="140" y="60"/>
                </a:lnTo>
                <a:close/>
                <a:moveTo>
                  <a:pt x="76" y="60"/>
                </a:moveTo>
                <a:cubicBezTo>
                  <a:pt x="52" y="60"/>
                  <a:pt x="52" y="60"/>
                  <a:pt x="52" y="60"/>
                </a:cubicBezTo>
                <a:cubicBezTo>
                  <a:pt x="52" y="46"/>
                  <a:pt x="52" y="46"/>
                  <a:pt x="52" y="46"/>
                </a:cubicBezTo>
                <a:cubicBezTo>
                  <a:pt x="52" y="34"/>
                  <a:pt x="62" y="24"/>
                  <a:pt x="74" y="24"/>
                </a:cubicBezTo>
                <a:cubicBezTo>
                  <a:pt x="76" y="24"/>
                  <a:pt x="78" y="24"/>
                  <a:pt x="80" y="25"/>
                </a:cubicBezTo>
                <a:cubicBezTo>
                  <a:pt x="77" y="30"/>
                  <a:pt x="76" y="36"/>
                  <a:pt x="76" y="42"/>
                </a:cubicBezTo>
                <a:lnTo>
                  <a:pt x="76" y="60"/>
                </a:lnTo>
                <a:close/>
                <a:moveTo>
                  <a:pt x="76" y="86"/>
                </a:moveTo>
                <a:cubicBezTo>
                  <a:pt x="76" y="80"/>
                  <a:pt x="80" y="76"/>
                  <a:pt x="86" y="76"/>
                </a:cubicBezTo>
                <a:cubicBezTo>
                  <a:pt x="92" y="76"/>
                  <a:pt x="96" y="80"/>
                  <a:pt x="96" y="86"/>
                </a:cubicBezTo>
                <a:cubicBezTo>
                  <a:pt x="96" y="92"/>
                  <a:pt x="92" y="96"/>
                  <a:pt x="86" y="96"/>
                </a:cubicBezTo>
                <a:cubicBezTo>
                  <a:pt x="80" y="96"/>
                  <a:pt x="76" y="92"/>
                  <a:pt x="76" y="86"/>
                </a:cubicBezTo>
                <a:close/>
                <a:moveTo>
                  <a:pt x="140" y="86"/>
                </a:moveTo>
                <a:cubicBezTo>
                  <a:pt x="140" y="80"/>
                  <a:pt x="144" y="76"/>
                  <a:pt x="150" y="76"/>
                </a:cubicBezTo>
                <a:cubicBezTo>
                  <a:pt x="156" y="76"/>
                  <a:pt x="160" y="80"/>
                  <a:pt x="160" y="86"/>
                </a:cubicBezTo>
                <a:cubicBezTo>
                  <a:pt x="160" y="92"/>
                  <a:pt x="156" y="96"/>
                  <a:pt x="150" y="96"/>
                </a:cubicBezTo>
                <a:cubicBezTo>
                  <a:pt x="144" y="96"/>
                  <a:pt x="140" y="92"/>
                  <a:pt x="140" y="86"/>
                </a:cubicBezTo>
                <a:close/>
                <a:moveTo>
                  <a:pt x="36" y="88"/>
                </a:moveTo>
                <a:cubicBezTo>
                  <a:pt x="36" y="164"/>
                  <a:pt x="36" y="164"/>
                  <a:pt x="36" y="164"/>
                </a:cubicBezTo>
                <a:cubicBezTo>
                  <a:pt x="36" y="168"/>
                  <a:pt x="32" y="172"/>
                  <a:pt x="28" y="172"/>
                </a:cubicBezTo>
                <a:cubicBezTo>
                  <a:pt x="24" y="172"/>
                  <a:pt x="20" y="168"/>
                  <a:pt x="20" y="164"/>
                </a:cubicBezTo>
                <a:cubicBezTo>
                  <a:pt x="20" y="88"/>
                  <a:pt x="20" y="88"/>
                  <a:pt x="20" y="88"/>
                </a:cubicBezTo>
                <a:cubicBezTo>
                  <a:pt x="20" y="84"/>
                  <a:pt x="24" y="80"/>
                  <a:pt x="28" y="80"/>
                </a:cubicBezTo>
                <a:cubicBezTo>
                  <a:pt x="32" y="80"/>
                  <a:pt x="36" y="84"/>
                  <a:pt x="36" y="8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4" name="Freeform 68">
            <a:extLst>
              <a:ext uri="{FF2B5EF4-FFF2-40B4-BE49-F238E27FC236}">
                <a16:creationId xmlns:a16="http://schemas.microsoft.com/office/drawing/2014/main" id="{69DCAF25-AA92-49E7-8841-23486BB5A461}"/>
              </a:ext>
            </a:extLst>
          </p:cNvPr>
          <p:cNvSpPr>
            <a:spLocks noEditPoints="1"/>
          </p:cNvSpPr>
          <p:nvPr/>
        </p:nvSpPr>
        <p:spPr bwMode="auto">
          <a:xfrm>
            <a:off x="5868861" y="4090194"/>
            <a:ext cx="312738" cy="273050"/>
          </a:xfrm>
          <a:custGeom>
            <a:avLst/>
            <a:gdLst>
              <a:gd name="T0" fmla="*/ 100 w 192"/>
              <a:gd name="T1" fmla="*/ 138 h 168"/>
              <a:gd name="T2" fmla="*/ 98 w 192"/>
              <a:gd name="T3" fmla="*/ 128 h 168"/>
              <a:gd name="T4" fmla="*/ 122 w 192"/>
              <a:gd name="T5" fmla="*/ 128 h 168"/>
              <a:gd name="T6" fmla="*/ 120 w 192"/>
              <a:gd name="T7" fmla="*/ 138 h 168"/>
              <a:gd name="T8" fmla="*/ 150 w 192"/>
              <a:gd name="T9" fmla="*/ 168 h 168"/>
              <a:gd name="T10" fmla="*/ 180 w 192"/>
              <a:gd name="T11" fmla="*/ 138 h 168"/>
              <a:gd name="T12" fmla="*/ 150 w 192"/>
              <a:gd name="T13" fmla="*/ 108 h 168"/>
              <a:gd name="T14" fmla="*/ 84 w 192"/>
              <a:gd name="T15" fmla="*/ 108 h 168"/>
              <a:gd name="T16" fmla="*/ 76 w 192"/>
              <a:gd name="T17" fmla="*/ 100 h 168"/>
              <a:gd name="T18" fmla="*/ 84 w 192"/>
              <a:gd name="T19" fmla="*/ 92 h 168"/>
              <a:gd name="T20" fmla="*/ 153 w 192"/>
              <a:gd name="T21" fmla="*/ 92 h 168"/>
              <a:gd name="T22" fmla="*/ 169 w 192"/>
              <a:gd name="T23" fmla="*/ 82 h 168"/>
              <a:gd name="T24" fmla="*/ 191 w 192"/>
              <a:gd name="T25" fmla="*/ 32 h 168"/>
              <a:gd name="T26" fmla="*/ 192 w 192"/>
              <a:gd name="T27" fmla="*/ 28 h 168"/>
              <a:gd name="T28" fmla="*/ 184 w 192"/>
              <a:gd name="T29" fmla="*/ 20 h 168"/>
              <a:gd name="T30" fmla="*/ 59 w 192"/>
              <a:gd name="T31" fmla="*/ 20 h 168"/>
              <a:gd name="T32" fmla="*/ 56 w 192"/>
              <a:gd name="T33" fmla="*/ 10 h 168"/>
              <a:gd name="T34" fmla="*/ 44 w 192"/>
              <a:gd name="T35" fmla="*/ 0 h 168"/>
              <a:gd name="T36" fmla="*/ 10 w 192"/>
              <a:gd name="T37" fmla="*/ 0 h 168"/>
              <a:gd name="T38" fmla="*/ 0 w 192"/>
              <a:gd name="T39" fmla="*/ 10 h 168"/>
              <a:gd name="T40" fmla="*/ 10 w 192"/>
              <a:gd name="T41" fmla="*/ 20 h 168"/>
              <a:gd name="T42" fmla="*/ 31 w 192"/>
              <a:gd name="T43" fmla="*/ 20 h 168"/>
              <a:gd name="T44" fmla="*/ 39 w 192"/>
              <a:gd name="T45" fmla="*/ 25 h 168"/>
              <a:gd name="T46" fmla="*/ 55 w 192"/>
              <a:gd name="T47" fmla="*/ 112 h 168"/>
              <a:gd name="T48" fmla="*/ 40 w 192"/>
              <a:gd name="T49" fmla="*/ 138 h 168"/>
              <a:gd name="T50" fmla="*/ 70 w 192"/>
              <a:gd name="T51" fmla="*/ 168 h 168"/>
              <a:gd name="T52" fmla="*/ 100 w 192"/>
              <a:gd name="T53" fmla="*/ 138 h 168"/>
              <a:gd name="T54" fmla="*/ 80 w 192"/>
              <a:gd name="T55" fmla="*/ 138 h 168"/>
              <a:gd name="T56" fmla="*/ 70 w 192"/>
              <a:gd name="T57" fmla="*/ 148 h 168"/>
              <a:gd name="T58" fmla="*/ 60 w 192"/>
              <a:gd name="T59" fmla="*/ 138 h 168"/>
              <a:gd name="T60" fmla="*/ 70 w 192"/>
              <a:gd name="T61" fmla="*/ 128 h 168"/>
              <a:gd name="T62" fmla="*/ 80 w 192"/>
              <a:gd name="T63" fmla="*/ 138 h 168"/>
              <a:gd name="T64" fmla="*/ 160 w 192"/>
              <a:gd name="T65" fmla="*/ 138 h 168"/>
              <a:gd name="T66" fmla="*/ 150 w 192"/>
              <a:gd name="T67" fmla="*/ 148 h 168"/>
              <a:gd name="T68" fmla="*/ 140 w 192"/>
              <a:gd name="T69" fmla="*/ 138 h 168"/>
              <a:gd name="T70" fmla="*/ 150 w 192"/>
              <a:gd name="T71" fmla="*/ 128 h 168"/>
              <a:gd name="T72" fmla="*/ 160 w 192"/>
              <a:gd name="T73" fmla="*/ 1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68">
                <a:moveTo>
                  <a:pt x="100" y="138"/>
                </a:moveTo>
                <a:cubicBezTo>
                  <a:pt x="100" y="134"/>
                  <a:pt x="99" y="131"/>
                  <a:pt x="98" y="128"/>
                </a:cubicBezTo>
                <a:cubicBezTo>
                  <a:pt x="122" y="128"/>
                  <a:pt x="122" y="128"/>
                  <a:pt x="122" y="128"/>
                </a:cubicBezTo>
                <a:cubicBezTo>
                  <a:pt x="121" y="131"/>
                  <a:pt x="120" y="134"/>
                  <a:pt x="120" y="138"/>
                </a:cubicBezTo>
                <a:cubicBezTo>
                  <a:pt x="120" y="155"/>
                  <a:pt x="133" y="168"/>
                  <a:pt x="150" y="168"/>
                </a:cubicBezTo>
                <a:cubicBezTo>
                  <a:pt x="167" y="168"/>
                  <a:pt x="180" y="155"/>
                  <a:pt x="180" y="138"/>
                </a:cubicBezTo>
                <a:cubicBezTo>
                  <a:pt x="180" y="121"/>
                  <a:pt x="167" y="108"/>
                  <a:pt x="150" y="108"/>
                </a:cubicBezTo>
                <a:cubicBezTo>
                  <a:pt x="84" y="108"/>
                  <a:pt x="84" y="108"/>
                  <a:pt x="84" y="108"/>
                </a:cubicBezTo>
                <a:cubicBezTo>
                  <a:pt x="80" y="108"/>
                  <a:pt x="76" y="104"/>
                  <a:pt x="76" y="100"/>
                </a:cubicBezTo>
                <a:cubicBezTo>
                  <a:pt x="76" y="96"/>
                  <a:pt x="80" y="92"/>
                  <a:pt x="84" y="92"/>
                </a:cubicBezTo>
                <a:cubicBezTo>
                  <a:pt x="153" y="92"/>
                  <a:pt x="153" y="92"/>
                  <a:pt x="153" y="92"/>
                </a:cubicBezTo>
                <a:cubicBezTo>
                  <a:pt x="160" y="92"/>
                  <a:pt x="166" y="88"/>
                  <a:pt x="169" y="82"/>
                </a:cubicBezTo>
                <a:cubicBezTo>
                  <a:pt x="170" y="79"/>
                  <a:pt x="191" y="32"/>
                  <a:pt x="191" y="32"/>
                </a:cubicBezTo>
                <a:cubicBezTo>
                  <a:pt x="191" y="31"/>
                  <a:pt x="192" y="29"/>
                  <a:pt x="192" y="28"/>
                </a:cubicBezTo>
                <a:cubicBezTo>
                  <a:pt x="192" y="24"/>
                  <a:pt x="188" y="20"/>
                  <a:pt x="184" y="20"/>
                </a:cubicBezTo>
                <a:cubicBezTo>
                  <a:pt x="59" y="20"/>
                  <a:pt x="59" y="20"/>
                  <a:pt x="59" y="20"/>
                </a:cubicBezTo>
                <a:cubicBezTo>
                  <a:pt x="56" y="10"/>
                  <a:pt x="56" y="10"/>
                  <a:pt x="56" y="10"/>
                </a:cubicBezTo>
                <a:cubicBezTo>
                  <a:pt x="54" y="4"/>
                  <a:pt x="50" y="0"/>
                  <a:pt x="44" y="0"/>
                </a:cubicBezTo>
                <a:cubicBezTo>
                  <a:pt x="10" y="0"/>
                  <a:pt x="10" y="0"/>
                  <a:pt x="10" y="0"/>
                </a:cubicBezTo>
                <a:cubicBezTo>
                  <a:pt x="4" y="0"/>
                  <a:pt x="0" y="4"/>
                  <a:pt x="0" y="10"/>
                </a:cubicBezTo>
                <a:cubicBezTo>
                  <a:pt x="0" y="16"/>
                  <a:pt x="4" y="20"/>
                  <a:pt x="10" y="20"/>
                </a:cubicBezTo>
                <a:cubicBezTo>
                  <a:pt x="31" y="20"/>
                  <a:pt x="31" y="20"/>
                  <a:pt x="31" y="20"/>
                </a:cubicBezTo>
                <a:cubicBezTo>
                  <a:pt x="35" y="20"/>
                  <a:pt x="38" y="22"/>
                  <a:pt x="39" y="25"/>
                </a:cubicBezTo>
                <a:cubicBezTo>
                  <a:pt x="55" y="112"/>
                  <a:pt x="55" y="112"/>
                  <a:pt x="55" y="112"/>
                </a:cubicBezTo>
                <a:cubicBezTo>
                  <a:pt x="46" y="117"/>
                  <a:pt x="40" y="127"/>
                  <a:pt x="40" y="138"/>
                </a:cubicBezTo>
                <a:cubicBezTo>
                  <a:pt x="40" y="155"/>
                  <a:pt x="53" y="168"/>
                  <a:pt x="70" y="168"/>
                </a:cubicBezTo>
                <a:cubicBezTo>
                  <a:pt x="87" y="168"/>
                  <a:pt x="100" y="155"/>
                  <a:pt x="100" y="138"/>
                </a:cubicBezTo>
                <a:close/>
                <a:moveTo>
                  <a:pt x="80" y="138"/>
                </a:moveTo>
                <a:cubicBezTo>
                  <a:pt x="80" y="144"/>
                  <a:pt x="76" y="148"/>
                  <a:pt x="70" y="148"/>
                </a:cubicBezTo>
                <a:cubicBezTo>
                  <a:pt x="64" y="148"/>
                  <a:pt x="60" y="144"/>
                  <a:pt x="60" y="138"/>
                </a:cubicBezTo>
                <a:cubicBezTo>
                  <a:pt x="60" y="132"/>
                  <a:pt x="64" y="128"/>
                  <a:pt x="70" y="128"/>
                </a:cubicBezTo>
                <a:cubicBezTo>
                  <a:pt x="76" y="128"/>
                  <a:pt x="80" y="132"/>
                  <a:pt x="80" y="138"/>
                </a:cubicBezTo>
                <a:close/>
                <a:moveTo>
                  <a:pt x="160" y="138"/>
                </a:moveTo>
                <a:cubicBezTo>
                  <a:pt x="160" y="144"/>
                  <a:pt x="156" y="148"/>
                  <a:pt x="150" y="148"/>
                </a:cubicBezTo>
                <a:cubicBezTo>
                  <a:pt x="144" y="148"/>
                  <a:pt x="140" y="144"/>
                  <a:pt x="140" y="138"/>
                </a:cubicBezTo>
                <a:cubicBezTo>
                  <a:pt x="140" y="132"/>
                  <a:pt x="144" y="128"/>
                  <a:pt x="150" y="128"/>
                </a:cubicBezTo>
                <a:cubicBezTo>
                  <a:pt x="156" y="128"/>
                  <a:pt x="160" y="132"/>
                  <a:pt x="160" y="13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5" name="Freeform 69">
            <a:extLst>
              <a:ext uri="{FF2B5EF4-FFF2-40B4-BE49-F238E27FC236}">
                <a16:creationId xmlns:a16="http://schemas.microsoft.com/office/drawing/2014/main" id="{B80CA69F-8F21-49B5-BD87-E278872F194E}"/>
              </a:ext>
            </a:extLst>
          </p:cNvPr>
          <p:cNvSpPr>
            <a:spLocks noEditPoints="1"/>
          </p:cNvSpPr>
          <p:nvPr/>
        </p:nvSpPr>
        <p:spPr bwMode="auto">
          <a:xfrm>
            <a:off x="5186236" y="4071144"/>
            <a:ext cx="273050" cy="311150"/>
          </a:xfrm>
          <a:custGeom>
            <a:avLst/>
            <a:gdLst>
              <a:gd name="T0" fmla="*/ 158 w 168"/>
              <a:gd name="T1" fmla="*/ 40 h 192"/>
              <a:gd name="T2" fmla="*/ 132 w 168"/>
              <a:gd name="T3" fmla="*/ 40 h 192"/>
              <a:gd name="T4" fmla="*/ 132 w 168"/>
              <a:gd name="T5" fmla="*/ 16 h 192"/>
              <a:gd name="T6" fmla="*/ 116 w 168"/>
              <a:gd name="T7" fmla="*/ 0 h 192"/>
              <a:gd name="T8" fmla="*/ 52 w 168"/>
              <a:gd name="T9" fmla="*/ 0 h 192"/>
              <a:gd name="T10" fmla="*/ 36 w 168"/>
              <a:gd name="T11" fmla="*/ 16 h 192"/>
              <a:gd name="T12" fmla="*/ 36 w 168"/>
              <a:gd name="T13" fmla="*/ 40 h 192"/>
              <a:gd name="T14" fmla="*/ 10 w 168"/>
              <a:gd name="T15" fmla="*/ 40 h 192"/>
              <a:gd name="T16" fmla="*/ 0 w 168"/>
              <a:gd name="T17" fmla="*/ 50 h 192"/>
              <a:gd name="T18" fmla="*/ 10 w 168"/>
              <a:gd name="T19" fmla="*/ 60 h 192"/>
              <a:gd name="T20" fmla="*/ 16 w 168"/>
              <a:gd name="T21" fmla="*/ 60 h 192"/>
              <a:gd name="T22" fmla="*/ 16 w 168"/>
              <a:gd name="T23" fmla="*/ 176 h 192"/>
              <a:gd name="T24" fmla="*/ 32 w 168"/>
              <a:gd name="T25" fmla="*/ 192 h 192"/>
              <a:gd name="T26" fmla="*/ 136 w 168"/>
              <a:gd name="T27" fmla="*/ 192 h 192"/>
              <a:gd name="T28" fmla="*/ 152 w 168"/>
              <a:gd name="T29" fmla="*/ 176 h 192"/>
              <a:gd name="T30" fmla="*/ 152 w 168"/>
              <a:gd name="T31" fmla="*/ 60 h 192"/>
              <a:gd name="T32" fmla="*/ 158 w 168"/>
              <a:gd name="T33" fmla="*/ 60 h 192"/>
              <a:gd name="T34" fmla="*/ 168 w 168"/>
              <a:gd name="T35" fmla="*/ 50 h 192"/>
              <a:gd name="T36" fmla="*/ 158 w 168"/>
              <a:gd name="T37" fmla="*/ 40 h 192"/>
              <a:gd name="T38" fmla="*/ 112 w 168"/>
              <a:gd name="T39" fmla="*/ 40 h 192"/>
              <a:gd name="T40" fmla="*/ 56 w 168"/>
              <a:gd name="T41" fmla="*/ 40 h 192"/>
              <a:gd name="T42" fmla="*/ 56 w 168"/>
              <a:gd name="T43" fmla="*/ 29 h 192"/>
              <a:gd name="T44" fmla="*/ 65 w 168"/>
              <a:gd name="T45" fmla="*/ 20 h 192"/>
              <a:gd name="T46" fmla="*/ 103 w 168"/>
              <a:gd name="T47" fmla="*/ 20 h 192"/>
              <a:gd name="T48" fmla="*/ 112 w 168"/>
              <a:gd name="T49" fmla="*/ 29 h 192"/>
              <a:gd name="T50" fmla="*/ 112 w 168"/>
              <a:gd name="T51" fmla="*/ 40 h 192"/>
              <a:gd name="T52" fmla="*/ 56 w 168"/>
              <a:gd name="T53" fmla="*/ 68 h 192"/>
              <a:gd name="T54" fmla="*/ 56 w 168"/>
              <a:gd name="T55" fmla="*/ 164 h 192"/>
              <a:gd name="T56" fmla="*/ 48 w 168"/>
              <a:gd name="T57" fmla="*/ 172 h 192"/>
              <a:gd name="T58" fmla="*/ 40 w 168"/>
              <a:gd name="T59" fmla="*/ 164 h 192"/>
              <a:gd name="T60" fmla="*/ 40 w 168"/>
              <a:gd name="T61" fmla="*/ 68 h 192"/>
              <a:gd name="T62" fmla="*/ 48 w 168"/>
              <a:gd name="T63" fmla="*/ 60 h 192"/>
              <a:gd name="T64" fmla="*/ 56 w 168"/>
              <a:gd name="T65" fmla="*/ 68 h 192"/>
              <a:gd name="T66" fmla="*/ 92 w 168"/>
              <a:gd name="T67" fmla="*/ 68 h 192"/>
              <a:gd name="T68" fmla="*/ 92 w 168"/>
              <a:gd name="T69" fmla="*/ 164 h 192"/>
              <a:gd name="T70" fmla="*/ 84 w 168"/>
              <a:gd name="T71" fmla="*/ 172 h 192"/>
              <a:gd name="T72" fmla="*/ 76 w 168"/>
              <a:gd name="T73" fmla="*/ 164 h 192"/>
              <a:gd name="T74" fmla="*/ 76 w 168"/>
              <a:gd name="T75" fmla="*/ 68 h 192"/>
              <a:gd name="T76" fmla="*/ 84 w 168"/>
              <a:gd name="T77" fmla="*/ 60 h 192"/>
              <a:gd name="T78" fmla="*/ 92 w 168"/>
              <a:gd name="T79" fmla="*/ 68 h 192"/>
              <a:gd name="T80" fmla="*/ 128 w 168"/>
              <a:gd name="T81" fmla="*/ 68 h 192"/>
              <a:gd name="T82" fmla="*/ 128 w 168"/>
              <a:gd name="T83" fmla="*/ 164 h 192"/>
              <a:gd name="T84" fmla="*/ 120 w 168"/>
              <a:gd name="T85" fmla="*/ 172 h 192"/>
              <a:gd name="T86" fmla="*/ 112 w 168"/>
              <a:gd name="T87" fmla="*/ 164 h 192"/>
              <a:gd name="T88" fmla="*/ 112 w 168"/>
              <a:gd name="T89" fmla="*/ 68 h 192"/>
              <a:gd name="T90" fmla="*/ 120 w 168"/>
              <a:gd name="T91" fmla="*/ 60 h 192"/>
              <a:gd name="T92" fmla="*/ 128 w 168"/>
              <a:gd name="T93"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92">
                <a:moveTo>
                  <a:pt x="158" y="40"/>
                </a:moveTo>
                <a:cubicBezTo>
                  <a:pt x="132" y="40"/>
                  <a:pt x="132" y="40"/>
                  <a:pt x="132" y="40"/>
                </a:cubicBezTo>
                <a:cubicBezTo>
                  <a:pt x="132" y="16"/>
                  <a:pt x="132" y="16"/>
                  <a:pt x="132" y="16"/>
                </a:cubicBezTo>
                <a:cubicBezTo>
                  <a:pt x="132" y="7"/>
                  <a:pt x="125" y="0"/>
                  <a:pt x="116" y="0"/>
                </a:cubicBezTo>
                <a:cubicBezTo>
                  <a:pt x="52" y="0"/>
                  <a:pt x="52" y="0"/>
                  <a:pt x="52" y="0"/>
                </a:cubicBezTo>
                <a:cubicBezTo>
                  <a:pt x="43" y="0"/>
                  <a:pt x="36" y="7"/>
                  <a:pt x="36" y="16"/>
                </a:cubicBezTo>
                <a:cubicBezTo>
                  <a:pt x="36" y="40"/>
                  <a:pt x="36" y="40"/>
                  <a:pt x="36" y="40"/>
                </a:cubicBezTo>
                <a:cubicBezTo>
                  <a:pt x="10" y="40"/>
                  <a:pt x="10" y="40"/>
                  <a:pt x="10" y="40"/>
                </a:cubicBezTo>
                <a:cubicBezTo>
                  <a:pt x="4" y="40"/>
                  <a:pt x="0" y="44"/>
                  <a:pt x="0" y="50"/>
                </a:cubicBezTo>
                <a:cubicBezTo>
                  <a:pt x="0" y="56"/>
                  <a:pt x="4" y="60"/>
                  <a:pt x="10" y="60"/>
                </a:cubicBezTo>
                <a:cubicBezTo>
                  <a:pt x="16" y="60"/>
                  <a:pt x="16" y="60"/>
                  <a:pt x="16" y="60"/>
                </a:cubicBezTo>
                <a:cubicBezTo>
                  <a:pt x="16" y="176"/>
                  <a:pt x="16" y="176"/>
                  <a:pt x="16" y="176"/>
                </a:cubicBezTo>
                <a:cubicBezTo>
                  <a:pt x="16" y="185"/>
                  <a:pt x="23" y="192"/>
                  <a:pt x="32" y="192"/>
                </a:cubicBezTo>
                <a:cubicBezTo>
                  <a:pt x="136" y="192"/>
                  <a:pt x="136" y="192"/>
                  <a:pt x="136" y="192"/>
                </a:cubicBezTo>
                <a:cubicBezTo>
                  <a:pt x="145" y="192"/>
                  <a:pt x="152" y="185"/>
                  <a:pt x="152" y="176"/>
                </a:cubicBezTo>
                <a:cubicBezTo>
                  <a:pt x="152" y="60"/>
                  <a:pt x="152" y="60"/>
                  <a:pt x="152" y="60"/>
                </a:cubicBezTo>
                <a:cubicBezTo>
                  <a:pt x="158" y="60"/>
                  <a:pt x="158" y="60"/>
                  <a:pt x="158" y="60"/>
                </a:cubicBezTo>
                <a:cubicBezTo>
                  <a:pt x="164" y="60"/>
                  <a:pt x="168" y="56"/>
                  <a:pt x="168" y="50"/>
                </a:cubicBezTo>
                <a:cubicBezTo>
                  <a:pt x="168" y="44"/>
                  <a:pt x="164" y="40"/>
                  <a:pt x="158" y="40"/>
                </a:cubicBezTo>
                <a:close/>
                <a:moveTo>
                  <a:pt x="112" y="40"/>
                </a:moveTo>
                <a:cubicBezTo>
                  <a:pt x="56" y="40"/>
                  <a:pt x="56" y="40"/>
                  <a:pt x="56" y="40"/>
                </a:cubicBezTo>
                <a:cubicBezTo>
                  <a:pt x="56" y="29"/>
                  <a:pt x="56" y="29"/>
                  <a:pt x="56" y="29"/>
                </a:cubicBezTo>
                <a:cubicBezTo>
                  <a:pt x="56" y="24"/>
                  <a:pt x="60" y="20"/>
                  <a:pt x="65" y="20"/>
                </a:cubicBezTo>
                <a:cubicBezTo>
                  <a:pt x="103" y="20"/>
                  <a:pt x="103" y="20"/>
                  <a:pt x="103" y="20"/>
                </a:cubicBezTo>
                <a:cubicBezTo>
                  <a:pt x="108" y="20"/>
                  <a:pt x="112" y="24"/>
                  <a:pt x="112" y="29"/>
                </a:cubicBezTo>
                <a:lnTo>
                  <a:pt x="112" y="40"/>
                </a:lnTo>
                <a:close/>
                <a:moveTo>
                  <a:pt x="56" y="68"/>
                </a:moveTo>
                <a:cubicBezTo>
                  <a:pt x="56" y="164"/>
                  <a:pt x="56" y="164"/>
                  <a:pt x="56" y="164"/>
                </a:cubicBezTo>
                <a:cubicBezTo>
                  <a:pt x="56" y="168"/>
                  <a:pt x="52" y="172"/>
                  <a:pt x="48" y="172"/>
                </a:cubicBezTo>
                <a:cubicBezTo>
                  <a:pt x="44" y="172"/>
                  <a:pt x="40" y="168"/>
                  <a:pt x="40" y="164"/>
                </a:cubicBezTo>
                <a:cubicBezTo>
                  <a:pt x="40" y="68"/>
                  <a:pt x="40" y="68"/>
                  <a:pt x="40" y="68"/>
                </a:cubicBezTo>
                <a:cubicBezTo>
                  <a:pt x="40" y="64"/>
                  <a:pt x="44" y="60"/>
                  <a:pt x="48" y="60"/>
                </a:cubicBezTo>
                <a:cubicBezTo>
                  <a:pt x="52" y="60"/>
                  <a:pt x="56" y="64"/>
                  <a:pt x="56" y="68"/>
                </a:cubicBezTo>
                <a:close/>
                <a:moveTo>
                  <a:pt x="92" y="68"/>
                </a:moveTo>
                <a:cubicBezTo>
                  <a:pt x="92" y="164"/>
                  <a:pt x="92" y="164"/>
                  <a:pt x="92" y="164"/>
                </a:cubicBezTo>
                <a:cubicBezTo>
                  <a:pt x="92" y="168"/>
                  <a:pt x="88" y="172"/>
                  <a:pt x="84" y="172"/>
                </a:cubicBezTo>
                <a:cubicBezTo>
                  <a:pt x="80" y="172"/>
                  <a:pt x="76" y="168"/>
                  <a:pt x="76" y="164"/>
                </a:cubicBezTo>
                <a:cubicBezTo>
                  <a:pt x="76" y="68"/>
                  <a:pt x="76" y="68"/>
                  <a:pt x="76" y="68"/>
                </a:cubicBezTo>
                <a:cubicBezTo>
                  <a:pt x="76" y="64"/>
                  <a:pt x="80" y="60"/>
                  <a:pt x="84" y="60"/>
                </a:cubicBezTo>
                <a:cubicBezTo>
                  <a:pt x="88" y="60"/>
                  <a:pt x="92" y="64"/>
                  <a:pt x="92" y="68"/>
                </a:cubicBezTo>
                <a:close/>
                <a:moveTo>
                  <a:pt x="128" y="68"/>
                </a:moveTo>
                <a:cubicBezTo>
                  <a:pt x="128" y="164"/>
                  <a:pt x="128" y="164"/>
                  <a:pt x="128" y="164"/>
                </a:cubicBezTo>
                <a:cubicBezTo>
                  <a:pt x="128" y="168"/>
                  <a:pt x="124" y="172"/>
                  <a:pt x="120" y="172"/>
                </a:cubicBezTo>
                <a:cubicBezTo>
                  <a:pt x="116" y="172"/>
                  <a:pt x="112" y="168"/>
                  <a:pt x="112" y="164"/>
                </a:cubicBezTo>
                <a:cubicBezTo>
                  <a:pt x="112" y="68"/>
                  <a:pt x="112" y="68"/>
                  <a:pt x="112" y="68"/>
                </a:cubicBezTo>
                <a:cubicBezTo>
                  <a:pt x="112" y="64"/>
                  <a:pt x="116" y="60"/>
                  <a:pt x="120" y="60"/>
                </a:cubicBezTo>
                <a:cubicBezTo>
                  <a:pt x="124" y="60"/>
                  <a:pt x="128" y="64"/>
                  <a:pt x="128" y="6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6" name="Freeform 70">
            <a:extLst>
              <a:ext uri="{FF2B5EF4-FFF2-40B4-BE49-F238E27FC236}">
                <a16:creationId xmlns:a16="http://schemas.microsoft.com/office/drawing/2014/main" id="{DB04507B-D903-47C7-9729-7B6243C79001}"/>
              </a:ext>
            </a:extLst>
          </p:cNvPr>
          <p:cNvSpPr>
            <a:spLocks noEditPoints="1"/>
          </p:cNvSpPr>
          <p:nvPr/>
        </p:nvSpPr>
        <p:spPr bwMode="auto">
          <a:xfrm>
            <a:off x="4489324" y="4071144"/>
            <a:ext cx="254000" cy="311150"/>
          </a:xfrm>
          <a:custGeom>
            <a:avLst/>
            <a:gdLst>
              <a:gd name="T0" fmla="*/ 151 w 156"/>
              <a:gd name="T1" fmla="*/ 138 h 192"/>
              <a:gd name="T2" fmla="*/ 135 w 156"/>
              <a:gd name="T3" fmla="*/ 123 h 192"/>
              <a:gd name="T4" fmla="*/ 78 w 156"/>
              <a:gd name="T5" fmla="*/ 160 h 192"/>
              <a:gd name="T6" fmla="*/ 21 w 156"/>
              <a:gd name="T7" fmla="*/ 123 h 192"/>
              <a:gd name="T8" fmla="*/ 5 w 156"/>
              <a:gd name="T9" fmla="*/ 138 h 192"/>
              <a:gd name="T10" fmla="*/ 0 w 156"/>
              <a:gd name="T11" fmla="*/ 156 h 192"/>
              <a:gd name="T12" fmla="*/ 0 w 156"/>
              <a:gd name="T13" fmla="*/ 176 h 192"/>
              <a:gd name="T14" fmla="*/ 16 w 156"/>
              <a:gd name="T15" fmla="*/ 192 h 192"/>
              <a:gd name="T16" fmla="*/ 140 w 156"/>
              <a:gd name="T17" fmla="*/ 192 h 192"/>
              <a:gd name="T18" fmla="*/ 156 w 156"/>
              <a:gd name="T19" fmla="*/ 176 h 192"/>
              <a:gd name="T20" fmla="*/ 156 w 156"/>
              <a:gd name="T21" fmla="*/ 156 h 192"/>
              <a:gd name="T22" fmla="*/ 151 w 156"/>
              <a:gd name="T23" fmla="*/ 138 h 192"/>
              <a:gd name="T24" fmla="*/ 56 w 156"/>
              <a:gd name="T25" fmla="*/ 113 h 192"/>
              <a:gd name="T26" fmla="*/ 47 w 156"/>
              <a:gd name="T27" fmla="*/ 114 h 192"/>
              <a:gd name="T28" fmla="*/ 41 w 156"/>
              <a:gd name="T29" fmla="*/ 122 h 192"/>
              <a:gd name="T30" fmla="*/ 42 w 156"/>
              <a:gd name="T31" fmla="*/ 126 h 192"/>
              <a:gd name="T32" fmla="*/ 78 w 156"/>
              <a:gd name="T33" fmla="*/ 144 h 192"/>
              <a:gd name="T34" fmla="*/ 114 w 156"/>
              <a:gd name="T35" fmla="*/ 127 h 192"/>
              <a:gd name="T36" fmla="*/ 115 w 156"/>
              <a:gd name="T37" fmla="*/ 122 h 192"/>
              <a:gd name="T38" fmla="*/ 109 w 156"/>
              <a:gd name="T39" fmla="*/ 114 h 192"/>
              <a:gd name="T40" fmla="*/ 99 w 156"/>
              <a:gd name="T41" fmla="*/ 113 h 192"/>
              <a:gd name="T42" fmla="*/ 91 w 156"/>
              <a:gd name="T43" fmla="*/ 104 h 192"/>
              <a:gd name="T44" fmla="*/ 99 w 156"/>
              <a:gd name="T45" fmla="*/ 96 h 192"/>
              <a:gd name="T46" fmla="*/ 100 w 156"/>
              <a:gd name="T47" fmla="*/ 96 h 192"/>
              <a:gd name="T48" fmla="*/ 146 w 156"/>
              <a:gd name="T49" fmla="*/ 81 h 192"/>
              <a:gd name="T50" fmla="*/ 148 w 156"/>
              <a:gd name="T51" fmla="*/ 76 h 192"/>
              <a:gd name="T52" fmla="*/ 141 w 156"/>
              <a:gd name="T53" fmla="*/ 68 h 192"/>
              <a:gd name="T54" fmla="*/ 120 w 156"/>
              <a:gd name="T55" fmla="*/ 44 h 192"/>
              <a:gd name="T56" fmla="*/ 120 w 156"/>
              <a:gd name="T57" fmla="*/ 42 h 192"/>
              <a:gd name="T58" fmla="*/ 78 w 156"/>
              <a:gd name="T59" fmla="*/ 0 h 192"/>
              <a:gd name="T60" fmla="*/ 36 w 156"/>
              <a:gd name="T61" fmla="*/ 42 h 192"/>
              <a:gd name="T62" fmla="*/ 36 w 156"/>
              <a:gd name="T63" fmla="*/ 44 h 192"/>
              <a:gd name="T64" fmla="*/ 15 w 156"/>
              <a:gd name="T65" fmla="*/ 68 h 192"/>
              <a:gd name="T66" fmla="*/ 8 w 156"/>
              <a:gd name="T67" fmla="*/ 76 h 192"/>
              <a:gd name="T68" fmla="*/ 10 w 156"/>
              <a:gd name="T69" fmla="*/ 81 h 192"/>
              <a:gd name="T70" fmla="*/ 56 w 156"/>
              <a:gd name="T71" fmla="*/ 96 h 192"/>
              <a:gd name="T72" fmla="*/ 58 w 156"/>
              <a:gd name="T73" fmla="*/ 96 h 192"/>
              <a:gd name="T74" fmla="*/ 65 w 156"/>
              <a:gd name="T75" fmla="*/ 104 h 192"/>
              <a:gd name="T76" fmla="*/ 56 w 156"/>
              <a:gd name="T77" fmla="*/ 11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92">
                <a:moveTo>
                  <a:pt x="151" y="138"/>
                </a:moveTo>
                <a:cubicBezTo>
                  <a:pt x="146" y="132"/>
                  <a:pt x="141" y="127"/>
                  <a:pt x="135" y="123"/>
                </a:cubicBezTo>
                <a:cubicBezTo>
                  <a:pt x="125" y="145"/>
                  <a:pt x="103" y="160"/>
                  <a:pt x="78" y="160"/>
                </a:cubicBezTo>
                <a:cubicBezTo>
                  <a:pt x="53" y="160"/>
                  <a:pt x="31" y="145"/>
                  <a:pt x="21" y="123"/>
                </a:cubicBezTo>
                <a:cubicBezTo>
                  <a:pt x="15" y="127"/>
                  <a:pt x="10" y="132"/>
                  <a:pt x="5" y="138"/>
                </a:cubicBezTo>
                <a:cubicBezTo>
                  <a:pt x="2" y="143"/>
                  <a:pt x="0" y="151"/>
                  <a:pt x="0" y="156"/>
                </a:cubicBezTo>
                <a:cubicBezTo>
                  <a:pt x="0" y="157"/>
                  <a:pt x="0" y="176"/>
                  <a:pt x="0" y="176"/>
                </a:cubicBezTo>
                <a:cubicBezTo>
                  <a:pt x="0" y="185"/>
                  <a:pt x="7" y="192"/>
                  <a:pt x="16" y="192"/>
                </a:cubicBezTo>
                <a:cubicBezTo>
                  <a:pt x="140" y="192"/>
                  <a:pt x="140" y="192"/>
                  <a:pt x="140" y="192"/>
                </a:cubicBezTo>
                <a:cubicBezTo>
                  <a:pt x="149" y="192"/>
                  <a:pt x="156" y="185"/>
                  <a:pt x="156" y="176"/>
                </a:cubicBezTo>
                <a:cubicBezTo>
                  <a:pt x="156" y="176"/>
                  <a:pt x="156" y="157"/>
                  <a:pt x="156" y="156"/>
                </a:cubicBezTo>
                <a:cubicBezTo>
                  <a:pt x="156" y="151"/>
                  <a:pt x="154" y="143"/>
                  <a:pt x="151" y="138"/>
                </a:cubicBezTo>
                <a:close/>
                <a:moveTo>
                  <a:pt x="56" y="113"/>
                </a:moveTo>
                <a:cubicBezTo>
                  <a:pt x="53" y="113"/>
                  <a:pt x="50" y="114"/>
                  <a:pt x="47" y="114"/>
                </a:cubicBezTo>
                <a:cubicBezTo>
                  <a:pt x="43" y="115"/>
                  <a:pt x="41" y="118"/>
                  <a:pt x="41" y="122"/>
                </a:cubicBezTo>
                <a:cubicBezTo>
                  <a:pt x="41" y="124"/>
                  <a:pt x="41" y="125"/>
                  <a:pt x="42" y="126"/>
                </a:cubicBezTo>
                <a:cubicBezTo>
                  <a:pt x="50" y="137"/>
                  <a:pt x="63" y="144"/>
                  <a:pt x="78" y="144"/>
                </a:cubicBezTo>
                <a:cubicBezTo>
                  <a:pt x="92" y="144"/>
                  <a:pt x="105" y="137"/>
                  <a:pt x="114" y="127"/>
                </a:cubicBezTo>
                <a:cubicBezTo>
                  <a:pt x="115" y="126"/>
                  <a:pt x="115" y="124"/>
                  <a:pt x="115" y="122"/>
                </a:cubicBezTo>
                <a:cubicBezTo>
                  <a:pt x="115" y="118"/>
                  <a:pt x="113" y="115"/>
                  <a:pt x="109" y="114"/>
                </a:cubicBezTo>
                <a:cubicBezTo>
                  <a:pt x="106" y="114"/>
                  <a:pt x="102" y="113"/>
                  <a:pt x="99" y="113"/>
                </a:cubicBezTo>
                <a:cubicBezTo>
                  <a:pt x="94" y="112"/>
                  <a:pt x="91" y="109"/>
                  <a:pt x="91" y="104"/>
                </a:cubicBezTo>
                <a:cubicBezTo>
                  <a:pt x="91" y="100"/>
                  <a:pt x="94" y="96"/>
                  <a:pt x="99" y="96"/>
                </a:cubicBezTo>
                <a:cubicBezTo>
                  <a:pt x="99" y="96"/>
                  <a:pt x="100" y="96"/>
                  <a:pt x="100" y="96"/>
                </a:cubicBezTo>
                <a:cubicBezTo>
                  <a:pt x="122" y="94"/>
                  <a:pt x="136" y="90"/>
                  <a:pt x="146" y="81"/>
                </a:cubicBezTo>
                <a:cubicBezTo>
                  <a:pt x="147" y="80"/>
                  <a:pt x="148" y="78"/>
                  <a:pt x="148" y="76"/>
                </a:cubicBezTo>
                <a:cubicBezTo>
                  <a:pt x="148" y="72"/>
                  <a:pt x="145" y="68"/>
                  <a:pt x="141" y="68"/>
                </a:cubicBezTo>
                <a:cubicBezTo>
                  <a:pt x="129" y="66"/>
                  <a:pt x="120" y="56"/>
                  <a:pt x="120" y="44"/>
                </a:cubicBezTo>
                <a:cubicBezTo>
                  <a:pt x="120" y="42"/>
                  <a:pt x="120" y="42"/>
                  <a:pt x="120" y="42"/>
                </a:cubicBezTo>
                <a:cubicBezTo>
                  <a:pt x="120" y="19"/>
                  <a:pt x="101" y="0"/>
                  <a:pt x="78" y="0"/>
                </a:cubicBezTo>
                <a:cubicBezTo>
                  <a:pt x="55" y="0"/>
                  <a:pt x="36" y="19"/>
                  <a:pt x="36" y="42"/>
                </a:cubicBezTo>
                <a:cubicBezTo>
                  <a:pt x="36" y="44"/>
                  <a:pt x="36" y="44"/>
                  <a:pt x="36" y="44"/>
                </a:cubicBezTo>
                <a:cubicBezTo>
                  <a:pt x="36" y="56"/>
                  <a:pt x="27" y="66"/>
                  <a:pt x="15" y="68"/>
                </a:cubicBezTo>
                <a:cubicBezTo>
                  <a:pt x="11" y="68"/>
                  <a:pt x="8" y="72"/>
                  <a:pt x="8" y="76"/>
                </a:cubicBezTo>
                <a:cubicBezTo>
                  <a:pt x="8" y="78"/>
                  <a:pt x="9" y="80"/>
                  <a:pt x="10" y="81"/>
                </a:cubicBezTo>
                <a:cubicBezTo>
                  <a:pt x="20" y="90"/>
                  <a:pt x="34" y="94"/>
                  <a:pt x="56" y="96"/>
                </a:cubicBezTo>
                <a:cubicBezTo>
                  <a:pt x="57" y="96"/>
                  <a:pt x="57" y="96"/>
                  <a:pt x="58" y="96"/>
                </a:cubicBezTo>
                <a:cubicBezTo>
                  <a:pt x="62" y="96"/>
                  <a:pt x="65" y="100"/>
                  <a:pt x="65" y="104"/>
                </a:cubicBezTo>
                <a:cubicBezTo>
                  <a:pt x="65" y="109"/>
                  <a:pt x="61" y="112"/>
                  <a:pt x="56" y="113"/>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7" name="Freeform 71">
            <a:extLst>
              <a:ext uri="{FF2B5EF4-FFF2-40B4-BE49-F238E27FC236}">
                <a16:creationId xmlns:a16="http://schemas.microsoft.com/office/drawing/2014/main" id="{EB4194AC-B131-499D-A372-DCF33F0E34E5}"/>
              </a:ext>
            </a:extLst>
          </p:cNvPr>
          <p:cNvSpPr>
            <a:spLocks noEditPoints="1"/>
          </p:cNvSpPr>
          <p:nvPr/>
        </p:nvSpPr>
        <p:spPr bwMode="auto">
          <a:xfrm>
            <a:off x="3786061" y="4071144"/>
            <a:ext cx="254000" cy="311150"/>
          </a:xfrm>
          <a:custGeom>
            <a:avLst/>
            <a:gdLst>
              <a:gd name="T0" fmla="*/ 151 w 156"/>
              <a:gd name="T1" fmla="*/ 138 h 192"/>
              <a:gd name="T2" fmla="*/ 118 w 156"/>
              <a:gd name="T3" fmla="*/ 116 h 192"/>
              <a:gd name="T4" fmla="*/ 104 w 156"/>
              <a:gd name="T5" fmla="*/ 164 h 192"/>
              <a:gd name="T6" fmla="*/ 96 w 156"/>
              <a:gd name="T7" fmla="*/ 172 h 192"/>
              <a:gd name="T8" fmla="*/ 88 w 156"/>
              <a:gd name="T9" fmla="*/ 164 h 192"/>
              <a:gd name="T10" fmla="*/ 88 w 156"/>
              <a:gd name="T11" fmla="*/ 126 h 192"/>
              <a:gd name="T12" fmla="*/ 78 w 156"/>
              <a:gd name="T13" fmla="*/ 116 h 192"/>
              <a:gd name="T14" fmla="*/ 68 w 156"/>
              <a:gd name="T15" fmla="*/ 126 h 192"/>
              <a:gd name="T16" fmla="*/ 68 w 156"/>
              <a:gd name="T17" fmla="*/ 164 h 192"/>
              <a:gd name="T18" fmla="*/ 60 w 156"/>
              <a:gd name="T19" fmla="*/ 172 h 192"/>
              <a:gd name="T20" fmla="*/ 52 w 156"/>
              <a:gd name="T21" fmla="*/ 164 h 192"/>
              <a:gd name="T22" fmla="*/ 38 w 156"/>
              <a:gd name="T23" fmla="*/ 116 h 192"/>
              <a:gd name="T24" fmla="*/ 5 w 156"/>
              <a:gd name="T25" fmla="*/ 138 h 192"/>
              <a:gd name="T26" fmla="*/ 0 w 156"/>
              <a:gd name="T27" fmla="*/ 156 h 192"/>
              <a:gd name="T28" fmla="*/ 0 w 156"/>
              <a:gd name="T29" fmla="*/ 160 h 192"/>
              <a:gd name="T30" fmla="*/ 0 w 156"/>
              <a:gd name="T31" fmla="*/ 168 h 192"/>
              <a:gd name="T32" fmla="*/ 0 w 156"/>
              <a:gd name="T33" fmla="*/ 176 h 192"/>
              <a:gd name="T34" fmla="*/ 16 w 156"/>
              <a:gd name="T35" fmla="*/ 192 h 192"/>
              <a:gd name="T36" fmla="*/ 140 w 156"/>
              <a:gd name="T37" fmla="*/ 192 h 192"/>
              <a:gd name="T38" fmla="*/ 156 w 156"/>
              <a:gd name="T39" fmla="*/ 176 h 192"/>
              <a:gd name="T40" fmla="*/ 156 w 156"/>
              <a:gd name="T41" fmla="*/ 168 h 192"/>
              <a:gd name="T42" fmla="*/ 156 w 156"/>
              <a:gd name="T43" fmla="*/ 160 h 192"/>
              <a:gd name="T44" fmla="*/ 156 w 156"/>
              <a:gd name="T45" fmla="*/ 156 h 192"/>
              <a:gd name="T46" fmla="*/ 151 w 156"/>
              <a:gd name="T47" fmla="*/ 138 h 192"/>
              <a:gd name="T48" fmla="*/ 36 w 156"/>
              <a:gd name="T49" fmla="*/ 42 h 192"/>
              <a:gd name="T50" fmla="*/ 78 w 156"/>
              <a:gd name="T51" fmla="*/ 100 h 192"/>
              <a:gd name="T52" fmla="*/ 120 w 156"/>
              <a:gd name="T53" fmla="*/ 42 h 192"/>
              <a:gd name="T54" fmla="*/ 78 w 156"/>
              <a:gd name="T55" fmla="*/ 0 h 192"/>
              <a:gd name="T56" fmla="*/ 36 w 156"/>
              <a:gd name="T57" fmla="*/ 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92">
                <a:moveTo>
                  <a:pt x="151" y="138"/>
                </a:moveTo>
                <a:cubicBezTo>
                  <a:pt x="142" y="127"/>
                  <a:pt x="132" y="120"/>
                  <a:pt x="118" y="116"/>
                </a:cubicBezTo>
                <a:cubicBezTo>
                  <a:pt x="104" y="164"/>
                  <a:pt x="104" y="164"/>
                  <a:pt x="104" y="164"/>
                </a:cubicBezTo>
                <a:cubicBezTo>
                  <a:pt x="104" y="168"/>
                  <a:pt x="100" y="172"/>
                  <a:pt x="96" y="172"/>
                </a:cubicBezTo>
                <a:cubicBezTo>
                  <a:pt x="92" y="172"/>
                  <a:pt x="88" y="168"/>
                  <a:pt x="88" y="164"/>
                </a:cubicBezTo>
                <a:cubicBezTo>
                  <a:pt x="88" y="126"/>
                  <a:pt x="88" y="126"/>
                  <a:pt x="88" y="126"/>
                </a:cubicBezTo>
                <a:cubicBezTo>
                  <a:pt x="88" y="120"/>
                  <a:pt x="84" y="116"/>
                  <a:pt x="78" y="116"/>
                </a:cubicBezTo>
                <a:cubicBezTo>
                  <a:pt x="72" y="116"/>
                  <a:pt x="68" y="120"/>
                  <a:pt x="68" y="126"/>
                </a:cubicBezTo>
                <a:cubicBezTo>
                  <a:pt x="68" y="164"/>
                  <a:pt x="68" y="164"/>
                  <a:pt x="68" y="164"/>
                </a:cubicBezTo>
                <a:cubicBezTo>
                  <a:pt x="68" y="168"/>
                  <a:pt x="64" y="172"/>
                  <a:pt x="60" y="172"/>
                </a:cubicBezTo>
                <a:cubicBezTo>
                  <a:pt x="56" y="172"/>
                  <a:pt x="52" y="168"/>
                  <a:pt x="52" y="164"/>
                </a:cubicBezTo>
                <a:cubicBezTo>
                  <a:pt x="38" y="116"/>
                  <a:pt x="38" y="116"/>
                  <a:pt x="38" y="116"/>
                </a:cubicBezTo>
                <a:cubicBezTo>
                  <a:pt x="24" y="120"/>
                  <a:pt x="14" y="127"/>
                  <a:pt x="5" y="138"/>
                </a:cubicBezTo>
                <a:cubicBezTo>
                  <a:pt x="2" y="143"/>
                  <a:pt x="0" y="151"/>
                  <a:pt x="0" y="156"/>
                </a:cubicBezTo>
                <a:cubicBezTo>
                  <a:pt x="0" y="157"/>
                  <a:pt x="0" y="159"/>
                  <a:pt x="0" y="160"/>
                </a:cubicBezTo>
                <a:cubicBezTo>
                  <a:pt x="0" y="168"/>
                  <a:pt x="0" y="168"/>
                  <a:pt x="0" y="168"/>
                </a:cubicBezTo>
                <a:cubicBezTo>
                  <a:pt x="0" y="176"/>
                  <a:pt x="0" y="176"/>
                  <a:pt x="0" y="176"/>
                </a:cubicBezTo>
                <a:cubicBezTo>
                  <a:pt x="0" y="185"/>
                  <a:pt x="7" y="192"/>
                  <a:pt x="16" y="192"/>
                </a:cubicBezTo>
                <a:cubicBezTo>
                  <a:pt x="140" y="192"/>
                  <a:pt x="140" y="192"/>
                  <a:pt x="140" y="192"/>
                </a:cubicBezTo>
                <a:cubicBezTo>
                  <a:pt x="149" y="192"/>
                  <a:pt x="156" y="185"/>
                  <a:pt x="156" y="176"/>
                </a:cubicBezTo>
                <a:cubicBezTo>
                  <a:pt x="156" y="168"/>
                  <a:pt x="156" y="168"/>
                  <a:pt x="156" y="168"/>
                </a:cubicBezTo>
                <a:cubicBezTo>
                  <a:pt x="156" y="160"/>
                  <a:pt x="156" y="160"/>
                  <a:pt x="156" y="160"/>
                </a:cubicBezTo>
                <a:cubicBezTo>
                  <a:pt x="156" y="159"/>
                  <a:pt x="156" y="157"/>
                  <a:pt x="156" y="156"/>
                </a:cubicBezTo>
                <a:cubicBezTo>
                  <a:pt x="156" y="151"/>
                  <a:pt x="154" y="143"/>
                  <a:pt x="151" y="138"/>
                </a:cubicBezTo>
                <a:close/>
                <a:moveTo>
                  <a:pt x="36" y="42"/>
                </a:moveTo>
                <a:cubicBezTo>
                  <a:pt x="36" y="66"/>
                  <a:pt x="51" y="100"/>
                  <a:pt x="78" y="100"/>
                </a:cubicBezTo>
                <a:cubicBezTo>
                  <a:pt x="105" y="100"/>
                  <a:pt x="120" y="66"/>
                  <a:pt x="120" y="42"/>
                </a:cubicBezTo>
                <a:cubicBezTo>
                  <a:pt x="120" y="19"/>
                  <a:pt x="101" y="0"/>
                  <a:pt x="78" y="0"/>
                </a:cubicBezTo>
                <a:cubicBezTo>
                  <a:pt x="55" y="0"/>
                  <a:pt x="36" y="19"/>
                  <a:pt x="36" y="42"/>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8" name="Freeform 72">
            <a:extLst>
              <a:ext uri="{FF2B5EF4-FFF2-40B4-BE49-F238E27FC236}">
                <a16:creationId xmlns:a16="http://schemas.microsoft.com/office/drawing/2014/main" id="{0F710808-7A54-4030-9162-27DE23D47461}"/>
              </a:ext>
            </a:extLst>
          </p:cNvPr>
          <p:cNvSpPr>
            <a:spLocks/>
          </p:cNvSpPr>
          <p:nvPr/>
        </p:nvSpPr>
        <p:spPr bwMode="auto">
          <a:xfrm>
            <a:off x="3082799" y="4071144"/>
            <a:ext cx="254000" cy="311150"/>
          </a:xfrm>
          <a:custGeom>
            <a:avLst/>
            <a:gdLst>
              <a:gd name="T0" fmla="*/ 151 w 156"/>
              <a:gd name="T1" fmla="*/ 138 h 192"/>
              <a:gd name="T2" fmla="*/ 99 w 156"/>
              <a:gd name="T3" fmla="*/ 113 h 192"/>
              <a:gd name="T4" fmla="*/ 91 w 156"/>
              <a:gd name="T5" fmla="*/ 103 h 192"/>
              <a:gd name="T6" fmla="*/ 102 w 156"/>
              <a:gd name="T7" fmla="*/ 89 h 192"/>
              <a:gd name="T8" fmla="*/ 120 w 156"/>
              <a:gd name="T9" fmla="*/ 42 h 192"/>
              <a:gd name="T10" fmla="*/ 78 w 156"/>
              <a:gd name="T11" fmla="*/ 0 h 192"/>
              <a:gd name="T12" fmla="*/ 36 w 156"/>
              <a:gd name="T13" fmla="*/ 42 h 192"/>
              <a:gd name="T14" fmla="*/ 54 w 156"/>
              <a:gd name="T15" fmla="*/ 89 h 192"/>
              <a:gd name="T16" fmla="*/ 65 w 156"/>
              <a:gd name="T17" fmla="*/ 103 h 192"/>
              <a:gd name="T18" fmla="*/ 56 w 156"/>
              <a:gd name="T19" fmla="*/ 113 h 192"/>
              <a:gd name="T20" fmla="*/ 5 w 156"/>
              <a:gd name="T21" fmla="*/ 138 h 192"/>
              <a:gd name="T22" fmla="*/ 0 w 156"/>
              <a:gd name="T23" fmla="*/ 156 h 192"/>
              <a:gd name="T24" fmla="*/ 0 w 156"/>
              <a:gd name="T25" fmla="*/ 176 h 192"/>
              <a:gd name="T26" fmla="*/ 16 w 156"/>
              <a:gd name="T27" fmla="*/ 192 h 192"/>
              <a:gd name="T28" fmla="*/ 140 w 156"/>
              <a:gd name="T29" fmla="*/ 192 h 192"/>
              <a:gd name="T30" fmla="*/ 156 w 156"/>
              <a:gd name="T31" fmla="*/ 176 h 192"/>
              <a:gd name="T32" fmla="*/ 156 w 156"/>
              <a:gd name="T33" fmla="*/ 156 h 192"/>
              <a:gd name="T34" fmla="*/ 151 w 156"/>
              <a:gd name="T35" fmla="*/ 13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92">
                <a:moveTo>
                  <a:pt x="151" y="138"/>
                </a:moveTo>
                <a:cubicBezTo>
                  <a:pt x="139" y="123"/>
                  <a:pt x="124" y="115"/>
                  <a:pt x="99" y="113"/>
                </a:cubicBezTo>
                <a:cubicBezTo>
                  <a:pt x="94" y="112"/>
                  <a:pt x="91" y="108"/>
                  <a:pt x="91" y="103"/>
                </a:cubicBezTo>
                <a:cubicBezTo>
                  <a:pt x="91" y="100"/>
                  <a:pt x="102" y="89"/>
                  <a:pt x="102" y="89"/>
                </a:cubicBezTo>
                <a:cubicBezTo>
                  <a:pt x="114" y="77"/>
                  <a:pt x="120" y="57"/>
                  <a:pt x="120" y="42"/>
                </a:cubicBezTo>
                <a:cubicBezTo>
                  <a:pt x="120" y="19"/>
                  <a:pt x="101" y="0"/>
                  <a:pt x="78" y="0"/>
                </a:cubicBezTo>
                <a:cubicBezTo>
                  <a:pt x="55" y="0"/>
                  <a:pt x="36" y="19"/>
                  <a:pt x="36" y="42"/>
                </a:cubicBezTo>
                <a:cubicBezTo>
                  <a:pt x="36" y="57"/>
                  <a:pt x="42" y="77"/>
                  <a:pt x="54" y="89"/>
                </a:cubicBezTo>
                <a:cubicBezTo>
                  <a:pt x="54" y="89"/>
                  <a:pt x="65" y="100"/>
                  <a:pt x="65" y="103"/>
                </a:cubicBezTo>
                <a:cubicBezTo>
                  <a:pt x="65" y="108"/>
                  <a:pt x="61" y="112"/>
                  <a:pt x="56" y="113"/>
                </a:cubicBezTo>
                <a:cubicBezTo>
                  <a:pt x="32" y="116"/>
                  <a:pt x="17" y="123"/>
                  <a:pt x="5" y="138"/>
                </a:cubicBezTo>
                <a:cubicBezTo>
                  <a:pt x="2" y="143"/>
                  <a:pt x="0" y="151"/>
                  <a:pt x="0" y="156"/>
                </a:cubicBezTo>
                <a:cubicBezTo>
                  <a:pt x="0" y="157"/>
                  <a:pt x="0" y="176"/>
                  <a:pt x="0" y="176"/>
                </a:cubicBezTo>
                <a:cubicBezTo>
                  <a:pt x="0" y="185"/>
                  <a:pt x="7" y="192"/>
                  <a:pt x="16" y="192"/>
                </a:cubicBezTo>
                <a:cubicBezTo>
                  <a:pt x="140" y="192"/>
                  <a:pt x="140" y="192"/>
                  <a:pt x="140" y="192"/>
                </a:cubicBezTo>
                <a:cubicBezTo>
                  <a:pt x="149" y="192"/>
                  <a:pt x="156" y="185"/>
                  <a:pt x="156" y="176"/>
                </a:cubicBezTo>
                <a:cubicBezTo>
                  <a:pt x="156" y="176"/>
                  <a:pt x="156" y="157"/>
                  <a:pt x="156" y="156"/>
                </a:cubicBezTo>
                <a:cubicBezTo>
                  <a:pt x="156" y="151"/>
                  <a:pt x="154" y="143"/>
                  <a:pt x="151" y="13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79" name="Freeform 73">
            <a:extLst>
              <a:ext uri="{FF2B5EF4-FFF2-40B4-BE49-F238E27FC236}">
                <a16:creationId xmlns:a16="http://schemas.microsoft.com/office/drawing/2014/main" id="{850D7E58-1704-49C6-995C-97271CFD546A}"/>
              </a:ext>
            </a:extLst>
          </p:cNvPr>
          <p:cNvSpPr>
            <a:spLocks/>
          </p:cNvSpPr>
          <p:nvPr/>
        </p:nvSpPr>
        <p:spPr bwMode="auto">
          <a:xfrm>
            <a:off x="2354136" y="4069556"/>
            <a:ext cx="314325" cy="312737"/>
          </a:xfrm>
          <a:custGeom>
            <a:avLst/>
            <a:gdLst>
              <a:gd name="T0" fmla="*/ 92 w 193"/>
              <a:gd name="T1" fmla="*/ 112 h 193"/>
              <a:gd name="T2" fmla="*/ 25 w 193"/>
              <a:gd name="T3" fmla="*/ 179 h 193"/>
              <a:gd name="T4" fmla="*/ 22 w 193"/>
              <a:gd name="T5" fmla="*/ 185 h 193"/>
              <a:gd name="T6" fmla="*/ 30 w 193"/>
              <a:gd name="T7" fmla="*/ 193 h 193"/>
              <a:gd name="T8" fmla="*/ 34 w 193"/>
              <a:gd name="T9" fmla="*/ 192 h 193"/>
              <a:gd name="T10" fmla="*/ 148 w 193"/>
              <a:gd name="T11" fmla="*/ 143 h 193"/>
              <a:gd name="T12" fmla="*/ 153 w 193"/>
              <a:gd name="T13" fmla="*/ 136 h 193"/>
              <a:gd name="T14" fmla="*/ 172 w 193"/>
              <a:gd name="T15" fmla="*/ 70 h 193"/>
              <a:gd name="T16" fmla="*/ 175 w 193"/>
              <a:gd name="T17" fmla="*/ 74 h 193"/>
              <a:gd name="T18" fmla="*/ 189 w 193"/>
              <a:gd name="T19" fmla="*/ 74 h 193"/>
              <a:gd name="T20" fmla="*/ 189 w 193"/>
              <a:gd name="T21" fmla="*/ 60 h 193"/>
              <a:gd name="T22" fmla="*/ 133 w 193"/>
              <a:gd name="T23" fmla="*/ 4 h 193"/>
              <a:gd name="T24" fmla="*/ 119 w 193"/>
              <a:gd name="T25" fmla="*/ 4 h 193"/>
              <a:gd name="T26" fmla="*/ 119 w 193"/>
              <a:gd name="T27" fmla="*/ 18 h 193"/>
              <a:gd name="T28" fmla="*/ 123 w 193"/>
              <a:gd name="T29" fmla="*/ 21 h 193"/>
              <a:gd name="T30" fmla="*/ 57 w 193"/>
              <a:gd name="T31" fmla="*/ 40 h 193"/>
              <a:gd name="T32" fmla="*/ 50 w 193"/>
              <a:gd name="T33" fmla="*/ 45 h 193"/>
              <a:gd name="T34" fmla="*/ 1 w 193"/>
              <a:gd name="T35" fmla="*/ 160 h 193"/>
              <a:gd name="T36" fmla="*/ 0 w 193"/>
              <a:gd name="T37" fmla="*/ 163 h 193"/>
              <a:gd name="T38" fmla="*/ 8 w 193"/>
              <a:gd name="T39" fmla="*/ 171 h 193"/>
              <a:gd name="T40" fmla="*/ 14 w 193"/>
              <a:gd name="T41" fmla="*/ 168 h 193"/>
              <a:gd name="T42" fmla="*/ 81 w 193"/>
              <a:gd name="T43" fmla="*/ 101 h 193"/>
              <a:gd name="T44" fmla="*/ 80 w 193"/>
              <a:gd name="T45" fmla="*/ 93 h 193"/>
              <a:gd name="T46" fmla="*/ 100 w 193"/>
              <a:gd name="T47" fmla="*/ 73 h 193"/>
              <a:gd name="T48" fmla="*/ 120 w 193"/>
              <a:gd name="T49" fmla="*/ 93 h 193"/>
              <a:gd name="T50" fmla="*/ 100 w 193"/>
              <a:gd name="T51" fmla="*/ 113 h 193"/>
              <a:gd name="T52" fmla="*/ 92 w 193"/>
              <a:gd name="T53" fmla="*/ 1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3" h="193">
                <a:moveTo>
                  <a:pt x="92" y="112"/>
                </a:moveTo>
                <a:cubicBezTo>
                  <a:pt x="25" y="179"/>
                  <a:pt x="25" y="179"/>
                  <a:pt x="25" y="179"/>
                </a:cubicBezTo>
                <a:cubicBezTo>
                  <a:pt x="23" y="181"/>
                  <a:pt x="22" y="183"/>
                  <a:pt x="22" y="185"/>
                </a:cubicBezTo>
                <a:cubicBezTo>
                  <a:pt x="22" y="189"/>
                  <a:pt x="26" y="193"/>
                  <a:pt x="30" y="193"/>
                </a:cubicBezTo>
                <a:cubicBezTo>
                  <a:pt x="31" y="193"/>
                  <a:pt x="33" y="193"/>
                  <a:pt x="34" y="192"/>
                </a:cubicBezTo>
                <a:cubicBezTo>
                  <a:pt x="34" y="192"/>
                  <a:pt x="147" y="143"/>
                  <a:pt x="148" y="143"/>
                </a:cubicBezTo>
                <a:cubicBezTo>
                  <a:pt x="150" y="142"/>
                  <a:pt x="152" y="139"/>
                  <a:pt x="153" y="136"/>
                </a:cubicBezTo>
                <a:cubicBezTo>
                  <a:pt x="172" y="70"/>
                  <a:pt x="172" y="70"/>
                  <a:pt x="172" y="70"/>
                </a:cubicBezTo>
                <a:cubicBezTo>
                  <a:pt x="175" y="74"/>
                  <a:pt x="175" y="74"/>
                  <a:pt x="175" y="74"/>
                </a:cubicBezTo>
                <a:cubicBezTo>
                  <a:pt x="179" y="78"/>
                  <a:pt x="185" y="78"/>
                  <a:pt x="189" y="74"/>
                </a:cubicBezTo>
                <a:cubicBezTo>
                  <a:pt x="193" y="70"/>
                  <a:pt x="193" y="64"/>
                  <a:pt x="189" y="60"/>
                </a:cubicBezTo>
                <a:cubicBezTo>
                  <a:pt x="133" y="4"/>
                  <a:pt x="133" y="4"/>
                  <a:pt x="133" y="4"/>
                </a:cubicBezTo>
                <a:cubicBezTo>
                  <a:pt x="129" y="0"/>
                  <a:pt x="123" y="0"/>
                  <a:pt x="119" y="4"/>
                </a:cubicBezTo>
                <a:cubicBezTo>
                  <a:pt x="115" y="8"/>
                  <a:pt x="115" y="14"/>
                  <a:pt x="119" y="18"/>
                </a:cubicBezTo>
                <a:cubicBezTo>
                  <a:pt x="123" y="21"/>
                  <a:pt x="123" y="21"/>
                  <a:pt x="123" y="21"/>
                </a:cubicBezTo>
                <a:cubicBezTo>
                  <a:pt x="57" y="40"/>
                  <a:pt x="57" y="40"/>
                  <a:pt x="57" y="40"/>
                </a:cubicBezTo>
                <a:cubicBezTo>
                  <a:pt x="54" y="41"/>
                  <a:pt x="51" y="43"/>
                  <a:pt x="50" y="45"/>
                </a:cubicBezTo>
                <a:cubicBezTo>
                  <a:pt x="1" y="160"/>
                  <a:pt x="1" y="160"/>
                  <a:pt x="1" y="160"/>
                </a:cubicBezTo>
                <a:cubicBezTo>
                  <a:pt x="0" y="161"/>
                  <a:pt x="0" y="162"/>
                  <a:pt x="0" y="163"/>
                </a:cubicBezTo>
                <a:cubicBezTo>
                  <a:pt x="0" y="167"/>
                  <a:pt x="4" y="171"/>
                  <a:pt x="8" y="171"/>
                </a:cubicBezTo>
                <a:cubicBezTo>
                  <a:pt x="10" y="171"/>
                  <a:pt x="12" y="170"/>
                  <a:pt x="14" y="168"/>
                </a:cubicBezTo>
                <a:cubicBezTo>
                  <a:pt x="81" y="101"/>
                  <a:pt x="81" y="101"/>
                  <a:pt x="81" y="101"/>
                </a:cubicBezTo>
                <a:cubicBezTo>
                  <a:pt x="81" y="98"/>
                  <a:pt x="80" y="96"/>
                  <a:pt x="80" y="93"/>
                </a:cubicBezTo>
                <a:cubicBezTo>
                  <a:pt x="80" y="82"/>
                  <a:pt x="89" y="73"/>
                  <a:pt x="100" y="73"/>
                </a:cubicBezTo>
                <a:cubicBezTo>
                  <a:pt x="111" y="73"/>
                  <a:pt x="120" y="82"/>
                  <a:pt x="120" y="93"/>
                </a:cubicBezTo>
                <a:cubicBezTo>
                  <a:pt x="120" y="104"/>
                  <a:pt x="111" y="113"/>
                  <a:pt x="100" y="113"/>
                </a:cubicBezTo>
                <a:cubicBezTo>
                  <a:pt x="97" y="113"/>
                  <a:pt x="95" y="112"/>
                  <a:pt x="92" y="112"/>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0" name="Freeform 74">
            <a:extLst>
              <a:ext uri="{FF2B5EF4-FFF2-40B4-BE49-F238E27FC236}">
                <a16:creationId xmlns:a16="http://schemas.microsoft.com/office/drawing/2014/main" id="{C90601B2-8AF4-43DA-9C3A-AA8F8367068D}"/>
              </a:ext>
            </a:extLst>
          </p:cNvPr>
          <p:cNvSpPr>
            <a:spLocks noEditPoints="1"/>
          </p:cNvSpPr>
          <p:nvPr/>
        </p:nvSpPr>
        <p:spPr bwMode="auto">
          <a:xfrm>
            <a:off x="1647699" y="4067969"/>
            <a:ext cx="319088" cy="317500"/>
          </a:xfrm>
          <a:custGeom>
            <a:avLst/>
            <a:gdLst>
              <a:gd name="T0" fmla="*/ 24 w 196"/>
              <a:gd name="T1" fmla="*/ 83 h 196"/>
              <a:gd name="T2" fmla="*/ 17 w 196"/>
              <a:gd name="T3" fmla="*/ 98 h 196"/>
              <a:gd name="T4" fmla="*/ 2 w 196"/>
              <a:gd name="T5" fmla="*/ 170 h 196"/>
              <a:gd name="T6" fmla="*/ 26 w 196"/>
              <a:gd name="T7" fmla="*/ 194 h 196"/>
              <a:gd name="T8" fmla="*/ 98 w 196"/>
              <a:gd name="T9" fmla="*/ 179 h 196"/>
              <a:gd name="T10" fmla="*/ 113 w 196"/>
              <a:gd name="T11" fmla="*/ 172 h 196"/>
              <a:gd name="T12" fmla="*/ 189 w 196"/>
              <a:gd name="T13" fmla="*/ 96 h 196"/>
              <a:gd name="T14" fmla="*/ 189 w 196"/>
              <a:gd name="T15" fmla="*/ 73 h 196"/>
              <a:gd name="T16" fmla="*/ 123 w 196"/>
              <a:gd name="T17" fmla="*/ 7 h 196"/>
              <a:gd name="T18" fmla="*/ 100 w 196"/>
              <a:gd name="T19" fmla="*/ 7 h 196"/>
              <a:gd name="T20" fmla="*/ 24 w 196"/>
              <a:gd name="T21" fmla="*/ 83 h 196"/>
              <a:gd name="T22" fmla="*/ 98 w 196"/>
              <a:gd name="T23" fmla="*/ 160 h 196"/>
              <a:gd name="T24" fmla="*/ 60 w 196"/>
              <a:gd name="T25" fmla="*/ 167 h 196"/>
              <a:gd name="T26" fmla="*/ 29 w 196"/>
              <a:gd name="T27" fmla="*/ 136 h 196"/>
              <a:gd name="T28" fmla="*/ 36 w 196"/>
              <a:gd name="T29" fmla="*/ 99 h 196"/>
              <a:gd name="T30" fmla="*/ 92 w 196"/>
              <a:gd name="T31" fmla="*/ 43 h 196"/>
              <a:gd name="T32" fmla="*/ 103 w 196"/>
              <a:gd name="T33" fmla="*/ 43 h 196"/>
              <a:gd name="T34" fmla="*/ 103 w 196"/>
              <a:gd name="T35" fmla="*/ 54 h 196"/>
              <a:gd name="T36" fmla="*/ 52 w 196"/>
              <a:gd name="T37" fmla="*/ 105 h 196"/>
              <a:gd name="T38" fmla="*/ 52 w 196"/>
              <a:gd name="T39" fmla="*/ 119 h 196"/>
              <a:gd name="T40" fmla="*/ 66 w 196"/>
              <a:gd name="T41" fmla="*/ 119 h 196"/>
              <a:gd name="T42" fmla="*/ 117 w 196"/>
              <a:gd name="T43" fmla="*/ 68 h 196"/>
              <a:gd name="T44" fmla="*/ 128 w 196"/>
              <a:gd name="T45" fmla="*/ 68 h 196"/>
              <a:gd name="T46" fmla="*/ 128 w 196"/>
              <a:gd name="T47" fmla="*/ 79 h 196"/>
              <a:gd name="T48" fmla="*/ 77 w 196"/>
              <a:gd name="T49" fmla="*/ 131 h 196"/>
              <a:gd name="T50" fmla="*/ 77 w 196"/>
              <a:gd name="T51" fmla="*/ 144 h 196"/>
              <a:gd name="T52" fmla="*/ 91 w 196"/>
              <a:gd name="T53" fmla="*/ 144 h 196"/>
              <a:gd name="T54" fmla="*/ 142 w 196"/>
              <a:gd name="T55" fmla="*/ 93 h 196"/>
              <a:gd name="T56" fmla="*/ 153 w 196"/>
              <a:gd name="T57" fmla="*/ 93 h 196"/>
              <a:gd name="T58" fmla="*/ 153 w 196"/>
              <a:gd name="T59" fmla="*/ 104 h 196"/>
              <a:gd name="T60" fmla="*/ 98 w 196"/>
              <a:gd name="T61"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6" h="196">
                <a:moveTo>
                  <a:pt x="24" y="83"/>
                </a:moveTo>
                <a:cubicBezTo>
                  <a:pt x="20" y="87"/>
                  <a:pt x="18" y="92"/>
                  <a:pt x="17" y="98"/>
                </a:cubicBezTo>
                <a:cubicBezTo>
                  <a:pt x="2" y="170"/>
                  <a:pt x="2" y="170"/>
                  <a:pt x="2" y="170"/>
                </a:cubicBezTo>
                <a:cubicBezTo>
                  <a:pt x="0" y="183"/>
                  <a:pt x="13" y="196"/>
                  <a:pt x="26" y="194"/>
                </a:cubicBezTo>
                <a:cubicBezTo>
                  <a:pt x="98" y="179"/>
                  <a:pt x="98" y="179"/>
                  <a:pt x="98" y="179"/>
                </a:cubicBezTo>
                <a:cubicBezTo>
                  <a:pt x="103" y="178"/>
                  <a:pt x="109" y="176"/>
                  <a:pt x="113" y="172"/>
                </a:cubicBezTo>
                <a:cubicBezTo>
                  <a:pt x="189" y="96"/>
                  <a:pt x="189" y="96"/>
                  <a:pt x="189" y="96"/>
                </a:cubicBezTo>
                <a:cubicBezTo>
                  <a:pt x="196" y="90"/>
                  <a:pt x="196" y="80"/>
                  <a:pt x="189" y="73"/>
                </a:cubicBezTo>
                <a:cubicBezTo>
                  <a:pt x="123" y="7"/>
                  <a:pt x="123" y="7"/>
                  <a:pt x="123" y="7"/>
                </a:cubicBezTo>
                <a:cubicBezTo>
                  <a:pt x="116" y="0"/>
                  <a:pt x="107" y="0"/>
                  <a:pt x="100" y="7"/>
                </a:cubicBezTo>
                <a:lnTo>
                  <a:pt x="24" y="83"/>
                </a:lnTo>
                <a:close/>
                <a:moveTo>
                  <a:pt x="98" y="160"/>
                </a:moveTo>
                <a:cubicBezTo>
                  <a:pt x="60" y="167"/>
                  <a:pt x="60" y="167"/>
                  <a:pt x="60" y="167"/>
                </a:cubicBezTo>
                <a:cubicBezTo>
                  <a:pt x="29" y="136"/>
                  <a:pt x="29" y="136"/>
                  <a:pt x="29" y="136"/>
                </a:cubicBezTo>
                <a:cubicBezTo>
                  <a:pt x="36" y="99"/>
                  <a:pt x="36" y="99"/>
                  <a:pt x="36" y="99"/>
                </a:cubicBezTo>
                <a:cubicBezTo>
                  <a:pt x="92" y="43"/>
                  <a:pt x="92" y="43"/>
                  <a:pt x="92" y="43"/>
                </a:cubicBezTo>
                <a:cubicBezTo>
                  <a:pt x="95" y="40"/>
                  <a:pt x="100" y="40"/>
                  <a:pt x="103" y="43"/>
                </a:cubicBezTo>
                <a:cubicBezTo>
                  <a:pt x="106" y="46"/>
                  <a:pt x="106" y="51"/>
                  <a:pt x="103" y="54"/>
                </a:cubicBezTo>
                <a:cubicBezTo>
                  <a:pt x="52" y="105"/>
                  <a:pt x="52" y="105"/>
                  <a:pt x="52" y="105"/>
                </a:cubicBezTo>
                <a:cubicBezTo>
                  <a:pt x="48" y="109"/>
                  <a:pt x="48" y="116"/>
                  <a:pt x="52" y="119"/>
                </a:cubicBezTo>
                <a:cubicBezTo>
                  <a:pt x="56" y="123"/>
                  <a:pt x="62" y="123"/>
                  <a:pt x="66" y="119"/>
                </a:cubicBezTo>
                <a:cubicBezTo>
                  <a:pt x="117" y="68"/>
                  <a:pt x="117" y="68"/>
                  <a:pt x="117" y="68"/>
                </a:cubicBezTo>
                <a:cubicBezTo>
                  <a:pt x="120" y="65"/>
                  <a:pt x="125" y="65"/>
                  <a:pt x="128" y="68"/>
                </a:cubicBezTo>
                <a:cubicBezTo>
                  <a:pt x="131" y="71"/>
                  <a:pt x="131" y="76"/>
                  <a:pt x="128" y="79"/>
                </a:cubicBezTo>
                <a:cubicBezTo>
                  <a:pt x="77" y="131"/>
                  <a:pt x="77" y="131"/>
                  <a:pt x="77" y="131"/>
                </a:cubicBezTo>
                <a:cubicBezTo>
                  <a:pt x="73" y="134"/>
                  <a:pt x="73" y="141"/>
                  <a:pt x="77" y="144"/>
                </a:cubicBezTo>
                <a:cubicBezTo>
                  <a:pt x="81" y="148"/>
                  <a:pt x="87" y="148"/>
                  <a:pt x="91" y="144"/>
                </a:cubicBezTo>
                <a:cubicBezTo>
                  <a:pt x="142" y="93"/>
                  <a:pt x="142" y="93"/>
                  <a:pt x="142" y="93"/>
                </a:cubicBezTo>
                <a:cubicBezTo>
                  <a:pt x="145" y="90"/>
                  <a:pt x="150" y="90"/>
                  <a:pt x="153" y="93"/>
                </a:cubicBezTo>
                <a:cubicBezTo>
                  <a:pt x="156" y="96"/>
                  <a:pt x="156" y="101"/>
                  <a:pt x="153" y="104"/>
                </a:cubicBezTo>
                <a:lnTo>
                  <a:pt x="98" y="160"/>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1" name="Freeform 75">
            <a:extLst>
              <a:ext uri="{FF2B5EF4-FFF2-40B4-BE49-F238E27FC236}">
                <a16:creationId xmlns:a16="http://schemas.microsoft.com/office/drawing/2014/main" id="{360BDE7B-949E-4F0E-9876-9AC0B728368A}"/>
              </a:ext>
            </a:extLst>
          </p:cNvPr>
          <p:cNvSpPr>
            <a:spLocks noEditPoints="1"/>
          </p:cNvSpPr>
          <p:nvPr/>
        </p:nvSpPr>
        <p:spPr bwMode="auto">
          <a:xfrm>
            <a:off x="5868861" y="3380581"/>
            <a:ext cx="312738" cy="287337"/>
          </a:xfrm>
          <a:custGeom>
            <a:avLst/>
            <a:gdLst>
              <a:gd name="T0" fmla="*/ 94 w 192"/>
              <a:gd name="T1" fmla="*/ 120 h 176"/>
              <a:gd name="T2" fmla="*/ 76 w 192"/>
              <a:gd name="T3" fmla="*/ 110 h 176"/>
              <a:gd name="T4" fmla="*/ 73 w 192"/>
              <a:gd name="T5" fmla="*/ 107 h 176"/>
              <a:gd name="T6" fmla="*/ 77 w 192"/>
              <a:gd name="T7" fmla="*/ 101 h 176"/>
              <a:gd name="T8" fmla="*/ 84 w 192"/>
              <a:gd name="T9" fmla="*/ 84 h 176"/>
              <a:gd name="T10" fmla="*/ 66 w 192"/>
              <a:gd name="T11" fmla="*/ 68 h 176"/>
              <a:gd name="T12" fmla="*/ 48 w 192"/>
              <a:gd name="T13" fmla="*/ 84 h 176"/>
              <a:gd name="T14" fmla="*/ 55 w 192"/>
              <a:gd name="T15" fmla="*/ 102 h 176"/>
              <a:gd name="T16" fmla="*/ 59 w 192"/>
              <a:gd name="T17" fmla="*/ 107 h 176"/>
              <a:gd name="T18" fmla="*/ 56 w 192"/>
              <a:gd name="T19" fmla="*/ 111 h 176"/>
              <a:gd name="T20" fmla="*/ 38 w 192"/>
              <a:gd name="T21" fmla="*/ 120 h 176"/>
              <a:gd name="T22" fmla="*/ 36 w 192"/>
              <a:gd name="T23" fmla="*/ 126 h 176"/>
              <a:gd name="T24" fmla="*/ 36 w 192"/>
              <a:gd name="T25" fmla="*/ 134 h 176"/>
              <a:gd name="T26" fmla="*/ 42 w 192"/>
              <a:gd name="T27" fmla="*/ 140 h 176"/>
              <a:gd name="T28" fmla="*/ 90 w 192"/>
              <a:gd name="T29" fmla="*/ 140 h 176"/>
              <a:gd name="T30" fmla="*/ 96 w 192"/>
              <a:gd name="T31" fmla="*/ 134 h 176"/>
              <a:gd name="T32" fmla="*/ 96 w 192"/>
              <a:gd name="T33" fmla="*/ 126 h 176"/>
              <a:gd name="T34" fmla="*/ 94 w 192"/>
              <a:gd name="T35" fmla="*/ 120 h 176"/>
              <a:gd name="T36" fmla="*/ 142 w 192"/>
              <a:gd name="T37" fmla="*/ 76 h 176"/>
              <a:gd name="T38" fmla="*/ 122 w 192"/>
              <a:gd name="T39" fmla="*/ 76 h 176"/>
              <a:gd name="T40" fmla="*/ 112 w 192"/>
              <a:gd name="T41" fmla="*/ 86 h 176"/>
              <a:gd name="T42" fmla="*/ 122 w 192"/>
              <a:gd name="T43" fmla="*/ 96 h 176"/>
              <a:gd name="T44" fmla="*/ 142 w 192"/>
              <a:gd name="T45" fmla="*/ 96 h 176"/>
              <a:gd name="T46" fmla="*/ 152 w 192"/>
              <a:gd name="T47" fmla="*/ 86 h 176"/>
              <a:gd name="T48" fmla="*/ 142 w 192"/>
              <a:gd name="T49" fmla="*/ 76 h 176"/>
              <a:gd name="T50" fmla="*/ 142 w 192"/>
              <a:gd name="T51" fmla="*/ 112 h 176"/>
              <a:gd name="T52" fmla="*/ 122 w 192"/>
              <a:gd name="T53" fmla="*/ 112 h 176"/>
              <a:gd name="T54" fmla="*/ 112 w 192"/>
              <a:gd name="T55" fmla="*/ 122 h 176"/>
              <a:gd name="T56" fmla="*/ 122 w 192"/>
              <a:gd name="T57" fmla="*/ 132 h 176"/>
              <a:gd name="T58" fmla="*/ 142 w 192"/>
              <a:gd name="T59" fmla="*/ 132 h 176"/>
              <a:gd name="T60" fmla="*/ 152 w 192"/>
              <a:gd name="T61" fmla="*/ 122 h 176"/>
              <a:gd name="T62" fmla="*/ 142 w 192"/>
              <a:gd name="T63" fmla="*/ 112 h 176"/>
              <a:gd name="T64" fmla="*/ 0 w 192"/>
              <a:gd name="T65" fmla="*/ 160 h 176"/>
              <a:gd name="T66" fmla="*/ 16 w 192"/>
              <a:gd name="T67" fmla="*/ 176 h 176"/>
              <a:gd name="T68" fmla="*/ 176 w 192"/>
              <a:gd name="T69" fmla="*/ 176 h 176"/>
              <a:gd name="T70" fmla="*/ 192 w 192"/>
              <a:gd name="T71" fmla="*/ 160 h 176"/>
              <a:gd name="T72" fmla="*/ 192 w 192"/>
              <a:gd name="T73" fmla="*/ 32 h 176"/>
              <a:gd name="T74" fmla="*/ 176 w 192"/>
              <a:gd name="T75" fmla="*/ 16 h 176"/>
              <a:gd name="T76" fmla="*/ 128 w 192"/>
              <a:gd name="T77" fmla="*/ 16 h 176"/>
              <a:gd name="T78" fmla="*/ 128 w 192"/>
              <a:gd name="T79" fmla="*/ 9 h 176"/>
              <a:gd name="T80" fmla="*/ 119 w 192"/>
              <a:gd name="T81" fmla="*/ 0 h 176"/>
              <a:gd name="T82" fmla="*/ 73 w 192"/>
              <a:gd name="T83" fmla="*/ 0 h 176"/>
              <a:gd name="T84" fmla="*/ 64 w 192"/>
              <a:gd name="T85" fmla="*/ 9 h 176"/>
              <a:gd name="T86" fmla="*/ 64 w 192"/>
              <a:gd name="T87" fmla="*/ 16 h 176"/>
              <a:gd name="T88" fmla="*/ 16 w 192"/>
              <a:gd name="T89" fmla="*/ 16 h 176"/>
              <a:gd name="T90" fmla="*/ 0 w 192"/>
              <a:gd name="T91" fmla="*/ 32 h 176"/>
              <a:gd name="T92" fmla="*/ 0 w 192"/>
              <a:gd name="T93" fmla="*/ 160 h 176"/>
              <a:gd name="T94" fmla="*/ 29 w 192"/>
              <a:gd name="T95" fmla="*/ 36 h 176"/>
              <a:gd name="T96" fmla="*/ 64 w 192"/>
              <a:gd name="T97" fmla="*/ 36 h 176"/>
              <a:gd name="T98" fmla="*/ 64 w 192"/>
              <a:gd name="T99" fmla="*/ 43 h 176"/>
              <a:gd name="T100" fmla="*/ 73 w 192"/>
              <a:gd name="T101" fmla="*/ 52 h 176"/>
              <a:gd name="T102" fmla="*/ 119 w 192"/>
              <a:gd name="T103" fmla="*/ 52 h 176"/>
              <a:gd name="T104" fmla="*/ 128 w 192"/>
              <a:gd name="T105" fmla="*/ 43 h 176"/>
              <a:gd name="T106" fmla="*/ 128 w 192"/>
              <a:gd name="T107" fmla="*/ 36 h 176"/>
              <a:gd name="T108" fmla="*/ 163 w 192"/>
              <a:gd name="T109" fmla="*/ 36 h 176"/>
              <a:gd name="T110" fmla="*/ 172 w 192"/>
              <a:gd name="T111" fmla="*/ 45 h 176"/>
              <a:gd name="T112" fmla="*/ 172 w 192"/>
              <a:gd name="T113" fmla="*/ 147 h 176"/>
              <a:gd name="T114" fmla="*/ 163 w 192"/>
              <a:gd name="T115" fmla="*/ 156 h 176"/>
              <a:gd name="T116" fmla="*/ 29 w 192"/>
              <a:gd name="T117" fmla="*/ 156 h 176"/>
              <a:gd name="T118" fmla="*/ 20 w 192"/>
              <a:gd name="T119" fmla="*/ 147 h 176"/>
              <a:gd name="T120" fmla="*/ 20 w 192"/>
              <a:gd name="T121" fmla="*/ 45 h 176"/>
              <a:gd name="T122" fmla="*/ 29 w 192"/>
              <a:gd name="T123"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76">
                <a:moveTo>
                  <a:pt x="94" y="120"/>
                </a:moveTo>
                <a:cubicBezTo>
                  <a:pt x="90" y="114"/>
                  <a:pt x="86" y="111"/>
                  <a:pt x="76" y="110"/>
                </a:cubicBezTo>
                <a:cubicBezTo>
                  <a:pt x="74" y="110"/>
                  <a:pt x="73" y="109"/>
                  <a:pt x="73" y="107"/>
                </a:cubicBezTo>
                <a:cubicBezTo>
                  <a:pt x="73" y="105"/>
                  <a:pt x="77" y="102"/>
                  <a:pt x="77" y="101"/>
                </a:cubicBezTo>
                <a:cubicBezTo>
                  <a:pt x="82" y="97"/>
                  <a:pt x="84" y="90"/>
                  <a:pt x="84" y="84"/>
                </a:cubicBezTo>
                <a:cubicBezTo>
                  <a:pt x="84" y="75"/>
                  <a:pt x="76" y="68"/>
                  <a:pt x="66" y="68"/>
                </a:cubicBezTo>
                <a:cubicBezTo>
                  <a:pt x="56" y="68"/>
                  <a:pt x="48" y="75"/>
                  <a:pt x="48" y="84"/>
                </a:cubicBezTo>
                <a:cubicBezTo>
                  <a:pt x="48" y="90"/>
                  <a:pt x="50" y="97"/>
                  <a:pt x="55" y="102"/>
                </a:cubicBezTo>
                <a:cubicBezTo>
                  <a:pt x="55" y="102"/>
                  <a:pt x="59" y="105"/>
                  <a:pt x="59" y="107"/>
                </a:cubicBezTo>
                <a:cubicBezTo>
                  <a:pt x="59" y="109"/>
                  <a:pt x="58" y="110"/>
                  <a:pt x="56" y="111"/>
                </a:cubicBezTo>
                <a:cubicBezTo>
                  <a:pt x="46" y="111"/>
                  <a:pt x="42" y="114"/>
                  <a:pt x="38" y="120"/>
                </a:cubicBezTo>
                <a:cubicBezTo>
                  <a:pt x="37" y="122"/>
                  <a:pt x="36" y="125"/>
                  <a:pt x="36" y="126"/>
                </a:cubicBezTo>
                <a:cubicBezTo>
                  <a:pt x="36" y="134"/>
                  <a:pt x="36" y="134"/>
                  <a:pt x="36" y="134"/>
                </a:cubicBezTo>
                <a:cubicBezTo>
                  <a:pt x="36" y="137"/>
                  <a:pt x="39" y="140"/>
                  <a:pt x="42" y="140"/>
                </a:cubicBezTo>
                <a:cubicBezTo>
                  <a:pt x="90" y="140"/>
                  <a:pt x="90" y="140"/>
                  <a:pt x="90" y="140"/>
                </a:cubicBezTo>
                <a:cubicBezTo>
                  <a:pt x="93" y="140"/>
                  <a:pt x="96" y="137"/>
                  <a:pt x="96" y="134"/>
                </a:cubicBezTo>
                <a:cubicBezTo>
                  <a:pt x="96" y="126"/>
                  <a:pt x="96" y="126"/>
                  <a:pt x="96" y="126"/>
                </a:cubicBezTo>
                <a:cubicBezTo>
                  <a:pt x="96" y="125"/>
                  <a:pt x="95" y="122"/>
                  <a:pt x="94" y="120"/>
                </a:cubicBezTo>
                <a:close/>
                <a:moveTo>
                  <a:pt x="142" y="76"/>
                </a:moveTo>
                <a:cubicBezTo>
                  <a:pt x="122" y="76"/>
                  <a:pt x="122" y="76"/>
                  <a:pt x="122" y="76"/>
                </a:cubicBezTo>
                <a:cubicBezTo>
                  <a:pt x="116" y="76"/>
                  <a:pt x="112" y="80"/>
                  <a:pt x="112" y="86"/>
                </a:cubicBezTo>
                <a:cubicBezTo>
                  <a:pt x="112" y="92"/>
                  <a:pt x="116" y="96"/>
                  <a:pt x="122" y="96"/>
                </a:cubicBezTo>
                <a:cubicBezTo>
                  <a:pt x="142" y="96"/>
                  <a:pt x="142" y="96"/>
                  <a:pt x="142" y="96"/>
                </a:cubicBezTo>
                <a:cubicBezTo>
                  <a:pt x="148" y="96"/>
                  <a:pt x="152" y="92"/>
                  <a:pt x="152" y="86"/>
                </a:cubicBezTo>
                <a:cubicBezTo>
                  <a:pt x="152" y="80"/>
                  <a:pt x="148" y="76"/>
                  <a:pt x="142" y="76"/>
                </a:cubicBezTo>
                <a:close/>
                <a:moveTo>
                  <a:pt x="142" y="112"/>
                </a:moveTo>
                <a:cubicBezTo>
                  <a:pt x="122" y="112"/>
                  <a:pt x="122" y="112"/>
                  <a:pt x="122" y="112"/>
                </a:cubicBezTo>
                <a:cubicBezTo>
                  <a:pt x="116" y="112"/>
                  <a:pt x="112" y="116"/>
                  <a:pt x="112" y="122"/>
                </a:cubicBezTo>
                <a:cubicBezTo>
                  <a:pt x="112" y="128"/>
                  <a:pt x="116" y="132"/>
                  <a:pt x="122" y="132"/>
                </a:cubicBezTo>
                <a:cubicBezTo>
                  <a:pt x="142" y="132"/>
                  <a:pt x="142" y="132"/>
                  <a:pt x="142" y="132"/>
                </a:cubicBezTo>
                <a:cubicBezTo>
                  <a:pt x="148" y="132"/>
                  <a:pt x="152" y="128"/>
                  <a:pt x="152" y="122"/>
                </a:cubicBezTo>
                <a:cubicBezTo>
                  <a:pt x="152" y="116"/>
                  <a:pt x="148" y="112"/>
                  <a:pt x="142" y="112"/>
                </a:cubicBezTo>
                <a:close/>
                <a:moveTo>
                  <a:pt x="0" y="160"/>
                </a:moveTo>
                <a:cubicBezTo>
                  <a:pt x="0" y="169"/>
                  <a:pt x="7" y="176"/>
                  <a:pt x="16" y="176"/>
                </a:cubicBezTo>
                <a:cubicBezTo>
                  <a:pt x="176" y="176"/>
                  <a:pt x="176" y="176"/>
                  <a:pt x="176" y="176"/>
                </a:cubicBezTo>
                <a:cubicBezTo>
                  <a:pt x="185" y="176"/>
                  <a:pt x="192" y="169"/>
                  <a:pt x="192" y="160"/>
                </a:cubicBezTo>
                <a:cubicBezTo>
                  <a:pt x="192" y="32"/>
                  <a:pt x="192" y="32"/>
                  <a:pt x="192" y="32"/>
                </a:cubicBezTo>
                <a:cubicBezTo>
                  <a:pt x="192" y="23"/>
                  <a:pt x="185" y="16"/>
                  <a:pt x="176" y="16"/>
                </a:cubicBezTo>
                <a:cubicBezTo>
                  <a:pt x="128" y="16"/>
                  <a:pt x="128" y="16"/>
                  <a:pt x="128" y="16"/>
                </a:cubicBezTo>
                <a:cubicBezTo>
                  <a:pt x="128" y="9"/>
                  <a:pt x="128" y="9"/>
                  <a:pt x="128" y="9"/>
                </a:cubicBezTo>
                <a:cubicBezTo>
                  <a:pt x="128" y="4"/>
                  <a:pt x="124" y="0"/>
                  <a:pt x="119" y="0"/>
                </a:cubicBezTo>
                <a:cubicBezTo>
                  <a:pt x="73" y="0"/>
                  <a:pt x="73" y="0"/>
                  <a:pt x="73" y="0"/>
                </a:cubicBezTo>
                <a:cubicBezTo>
                  <a:pt x="68" y="0"/>
                  <a:pt x="64" y="4"/>
                  <a:pt x="64" y="9"/>
                </a:cubicBezTo>
                <a:cubicBezTo>
                  <a:pt x="64" y="16"/>
                  <a:pt x="64" y="16"/>
                  <a:pt x="64" y="16"/>
                </a:cubicBezTo>
                <a:cubicBezTo>
                  <a:pt x="16" y="16"/>
                  <a:pt x="16" y="16"/>
                  <a:pt x="16" y="16"/>
                </a:cubicBezTo>
                <a:cubicBezTo>
                  <a:pt x="7" y="16"/>
                  <a:pt x="0" y="23"/>
                  <a:pt x="0" y="32"/>
                </a:cubicBezTo>
                <a:lnTo>
                  <a:pt x="0" y="160"/>
                </a:lnTo>
                <a:close/>
                <a:moveTo>
                  <a:pt x="29" y="36"/>
                </a:moveTo>
                <a:cubicBezTo>
                  <a:pt x="64" y="36"/>
                  <a:pt x="64" y="36"/>
                  <a:pt x="64" y="36"/>
                </a:cubicBezTo>
                <a:cubicBezTo>
                  <a:pt x="64" y="43"/>
                  <a:pt x="64" y="43"/>
                  <a:pt x="64" y="43"/>
                </a:cubicBezTo>
                <a:cubicBezTo>
                  <a:pt x="64" y="48"/>
                  <a:pt x="68" y="52"/>
                  <a:pt x="73" y="52"/>
                </a:cubicBezTo>
                <a:cubicBezTo>
                  <a:pt x="119" y="52"/>
                  <a:pt x="119" y="52"/>
                  <a:pt x="119" y="52"/>
                </a:cubicBezTo>
                <a:cubicBezTo>
                  <a:pt x="124" y="52"/>
                  <a:pt x="128" y="48"/>
                  <a:pt x="128" y="43"/>
                </a:cubicBezTo>
                <a:cubicBezTo>
                  <a:pt x="128" y="36"/>
                  <a:pt x="128" y="36"/>
                  <a:pt x="128" y="36"/>
                </a:cubicBezTo>
                <a:cubicBezTo>
                  <a:pt x="163" y="36"/>
                  <a:pt x="163" y="36"/>
                  <a:pt x="163" y="36"/>
                </a:cubicBezTo>
                <a:cubicBezTo>
                  <a:pt x="168" y="36"/>
                  <a:pt x="172" y="40"/>
                  <a:pt x="172" y="45"/>
                </a:cubicBezTo>
                <a:cubicBezTo>
                  <a:pt x="172" y="147"/>
                  <a:pt x="172" y="147"/>
                  <a:pt x="172" y="147"/>
                </a:cubicBezTo>
                <a:cubicBezTo>
                  <a:pt x="172" y="152"/>
                  <a:pt x="168" y="156"/>
                  <a:pt x="163" y="156"/>
                </a:cubicBezTo>
                <a:cubicBezTo>
                  <a:pt x="29" y="156"/>
                  <a:pt x="29" y="156"/>
                  <a:pt x="29" y="156"/>
                </a:cubicBezTo>
                <a:cubicBezTo>
                  <a:pt x="24" y="156"/>
                  <a:pt x="20" y="152"/>
                  <a:pt x="20" y="147"/>
                </a:cubicBezTo>
                <a:cubicBezTo>
                  <a:pt x="20" y="45"/>
                  <a:pt x="20" y="45"/>
                  <a:pt x="20" y="45"/>
                </a:cubicBezTo>
                <a:cubicBezTo>
                  <a:pt x="20" y="40"/>
                  <a:pt x="24" y="36"/>
                  <a:pt x="29" y="3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2" name="Freeform 76">
            <a:extLst>
              <a:ext uri="{FF2B5EF4-FFF2-40B4-BE49-F238E27FC236}">
                <a16:creationId xmlns:a16="http://schemas.microsoft.com/office/drawing/2014/main" id="{66F6C8EC-25A3-460E-838A-623946C5B495}"/>
              </a:ext>
            </a:extLst>
          </p:cNvPr>
          <p:cNvSpPr>
            <a:spLocks noEditPoints="1"/>
          </p:cNvSpPr>
          <p:nvPr/>
        </p:nvSpPr>
        <p:spPr bwMode="auto">
          <a:xfrm>
            <a:off x="5192586" y="3367881"/>
            <a:ext cx="254000" cy="312737"/>
          </a:xfrm>
          <a:custGeom>
            <a:avLst/>
            <a:gdLst>
              <a:gd name="T0" fmla="*/ 0 w 156"/>
              <a:gd name="T1" fmla="*/ 176 h 192"/>
              <a:gd name="T2" fmla="*/ 16 w 156"/>
              <a:gd name="T3" fmla="*/ 192 h 192"/>
              <a:gd name="T4" fmla="*/ 140 w 156"/>
              <a:gd name="T5" fmla="*/ 192 h 192"/>
              <a:gd name="T6" fmla="*/ 156 w 156"/>
              <a:gd name="T7" fmla="*/ 176 h 192"/>
              <a:gd name="T8" fmla="*/ 156 w 156"/>
              <a:gd name="T9" fmla="*/ 40 h 192"/>
              <a:gd name="T10" fmla="*/ 140 w 156"/>
              <a:gd name="T11" fmla="*/ 24 h 192"/>
              <a:gd name="T12" fmla="*/ 107 w 156"/>
              <a:gd name="T13" fmla="*/ 24 h 192"/>
              <a:gd name="T14" fmla="*/ 78 w 156"/>
              <a:gd name="T15" fmla="*/ 0 h 192"/>
              <a:gd name="T16" fmla="*/ 49 w 156"/>
              <a:gd name="T17" fmla="*/ 24 h 192"/>
              <a:gd name="T18" fmla="*/ 16 w 156"/>
              <a:gd name="T19" fmla="*/ 24 h 192"/>
              <a:gd name="T20" fmla="*/ 0 w 156"/>
              <a:gd name="T21" fmla="*/ 40 h 192"/>
              <a:gd name="T22" fmla="*/ 0 w 156"/>
              <a:gd name="T23" fmla="*/ 176 h 192"/>
              <a:gd name="T24" fmla="*/ 29 w 156"/>
              <a:gd name="T25" fmla="*/ 44 h 192"/>
              <a:gd name="T26" fmla="*/ 48 w 156"/>
              <a:gd name="T27" fmla="*/ 44 h 192"/>
              <a:gd name="T28" fmla="*/ 48 w 156"/>
              <a:gd name="T29" fmla="*/ 51 h 192"/>
              <a:gd name="T30" fmla="*/ 57 w 156"/>
              <a:gd name="T31" fmla="*/ 60 h 192"/>
              <a:gd name="T32" fmla="*/ 99 w 156"/>
              <a:gd name="T33" fmla="*/ 60 h 192"/>
              <a:gd name="T34" fmla="*/ 108 w 156"/>
              <a:gd name="T35" fmla="*/ 51 h 192"/>
              <a:gd name="T36" fmla="*/ 108 w 156"/>
              <a:gd name="T37" fmla="*/ 44 h 192"/>
              <a:gd name="T38" fmla="*/ 127 w 156"/>
              <a:gd name="T39" fmla="*/ 44 h 192"/>
              <a:gd name="T40" fmla="*/ 136 w 156"/>
              <a:gd name="T41" fmla="*/ 53 h 192"/>
              <a:gd name="T42" fmla="*/ 136 w 156"/>
              <a:gd name="T43" fmla="*/ 163 h 192"/>
              <a:gd name="T44" fmla="*/ 127 w 156"/>
              <a:gd name="T45" fmla="*/ 172 h 192"/>
              <a:gd name="T46" fmla="*/ 29 w 156"/>
              <a:gd name="T47" fmla="*/ 172 h 192"/>
              <a:gd name="T48" fmla="*/ 20 w 156"/>
              <a:gd name="T49" fmla="*/ 163 h 192"/>
              <a:gd name="T50" fmla="*/ 20 w 156"/>
              <a:gd name="T51" fmla="*/ 53 h 192"/>
              <a:gd name="T52" fmla="*/ 29 w 156"/>
              <a:gd name="T53" fmla="*/ 44 h 192"/>
              <a:gd name="T54" fmla="*/ 68 w 156"/>
              <a:gd name="T55" fmla="*/ 30 h 192"/>
              <a:gd name="T56" fmla="*/ 78 w 156"/>
              <a:gd name="T57" fmla="*/ 20 h 192"/>
              <a:gd name="T58" fmla="*/ 88 w 156"/>
              <a:gd name="T59" fmla="*/ 30 h 192"/>
              <a:gd name="T60" fmla="*/ 78 w 156"/>
              <a:gd name="T61" fmla="*/ 40 h 192"/>
              <a:gd name="T62" fmla="*/ 68 w 156"/>
              <a:gd name="T63" fmla="*/ 3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92">
                <a:moveTo>
                  <a:pt x="0" y="176"/>
                </a:moveTo>
                <a:cubicBezTo>
                  <a:pt x="0" y="185"/>
                  <a:pt x="7" y="192"/>
                  <a:pt x="16" y="192"/>
                </a:cubicBezTo>
                <a:cubicBezTo>
                  <a:pt x="140" y="192"/>
                  <a:pt x="140" y="192"/>
                  <a:pt x="140" y="192"/>
                </a:cubicBezTo>
                <a:cubicBezTo>
                  <a:pt x="149" y="192"/>
                  <a:pt x="156" y="185"/>
                  <a:pt x="156" y="176"/>
                </a:cubicBezTo>
                <a:cubicBezTo>
                  <a:pt x="156" y="40"/>
                  <a:pt x="156" y="40"/>
                  <a:pt x="156" y="40"/>
                </a:cubicBezTo>
                <a:cubicBezTo>
                  <a:pt x="156" y="31"/>
                  <a:pt x="149" y="24"/>
                  <a:pt x="140" y="24"/>
                </a:cubicBezTo>
                <a:cubicBezTo>
                  <a:pt x="107" y="24"/>
                  <a:pt x="107" y="24"/>
                  <a:pt x="107" y="24"/>
                </a:cubicBezTo>
                <a:cubicBezTo>
                  <a:pt x="105" y="10"/>
                  <a:pt x="93" y="0"/>
                  <a:pt x="78" y="0"/>
                </a:cubicBezTo>
                <a:cubicBezTo>
                  <a:pt x="63" y="0"/>
                  <a:pt x="51" y="10"/>
                  <a:pt x="49" y="24"/>
                </a:cubicBezTo>
                <a:cubicBezTo>
                  <a:pt x="16" y="24"/>
                  <a:pt x="16" y="24"/>
                  <a:pt x="16" y="24"/>
                </a:cubicBezTo>
                <a:cubicBezTo>
                  <a:pt x="7" y="24"/>
                  <a:pt x="0" y="31"/>
                  <a:pt x="0" y="40"/>
                </a:cubicBezTo>
                <a:lnTo>
                  <a:pt x="0" y="176"/>
                </a:lnTo>
                <a:close/>
                <a:moveTo>
                  <a:pt x="29" y="44"/>
                </a:moveTo>
                <a:cubicBezTo>
                  <a:pt x="48" y="44"/>
                  <a:pt x="48" y="44"/>
                  <a:pt x="48" y="44"/>
                </a:cubicBezTo>
                <a:cubicBezTo>
                  <a:pt x="48" y="51"/>
                  <a:pt x="48" y="51"/>
                  <a:pt x="48" y="51"/>
                </a:cubicBezTo>
                <a:cubicBezTo>
                  <a:pt x="48" y="56"/>
                  <a:pt x="52" y="60"/>
                  <a:pt x="57" y="60"/>
                </a:cubicBezTo>
                <a:cubicBezTo>
                  <a:pt x="99" y="60"/>
                  <a:pt x="99" y="60"/>
                  <a:pt x="99" y="60"/>
                </a:cubicBezTo>
                <a:cubicBezTo>
                  <a:pt x="104" y="60"/>
                  <a:pt x="108" y="56"/>
                  <a:pt x="108" y="51"/>
                </a:cubicBezTo>
                <a:cubicBezTo>
                  <a:pt x="108" y="44"/>
                  <a:pt x="108" y="44"/>
                  <a:pt x="108" y="44"/>
                </a:cubicBezTo>
                <a:cubicBezTo>
                  <a:pt x="127" y="44"/>
                  <a:pt x="127" y="44"/>
                  <a:pt x="127" y="44"/>
                </a:cubicBezTo>
                <a:cubicBezTo>
                  <a:pt x="132" y="44"/>
                  <a:pt x="136" y="48"/>
                  <a:pt x="136" y="53"/>
                </a:cubicBezTo>
                <a:cubicBezTo>
                  <a:pt x="136" y="163"/>
                  <a:pt x="136" y="163"/>
                  <a:pt x="136" y="163"/>
                </a:cubicBezTo>
                <a:cubicBezTo>
                  <a:pt x="136" y="168"/>
                  <a:pt x="132" y="172"/>
                  <a:pt x="127" y="172"/>
                </a:cubicBezTo>
                <a:cubicBezTo>
                  <a:pt x="29" y="172"/>
                  <a:pt x="29" y="172"/>
                  <a:pt x="29" y="172"/>
                </a:cubicBezTo>
                <a:cubicBezTo>
                  <a:pt x="24" y="172"/>
                  <a:pt x="20" y="168"/>
                  <a:pt x="20" y="163"/>
                </a:cubicBezTo>
                <a:cubicBezTo>
                  <a:pt x="20" y="53"/>
                  <a:pt x="20" y="53"/>
                  <a:pt x="20" y="53"/>
                </a:cubicBezTo>
                <a:cubicBezTo>
                  <a:pt x="20" y="48"/>
                  <a:pt x="24" y="44"/>
                  <a:pt x="29" y="44"/>
                </a:cubicBezTo>
                <a:close/>
                <a:moveTo>
                  <a:pt x="68" y="30"/>
                </a:moveTo>
                <a:cubicBezTo>
                  <a:pt x="68" y="24"/>
                  <a:pt x="72" y="20"/>
                  <a:pt x="78" y="20"/>
                </a:cubicBezTo>
                <a:cubicBezTo>
                  <a:pt x="84" y="20"/>
                  <a:pt x="88" y="24"/>
                  <a:pt x="88" y="30"/>
                </a:cubicBezTo>
                <a:cubicBezTo>
                  <a:pt x="88" y="36"/>
                  <a:pt x="84" y="40"/>
                  <a:pt x="78" y="40"/>
                </a:cubicBezTo>
                <a:cubicBezTo>
                  <a:pt x="72" y="40"/>
                  <a:pt x="68" y="36"/>
                  <a:pt x="68" y="3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3" name="Freeform 77">
            <a:extLst>
              <a:ext uri="{FF2B5EF4-FFF2-40B4-BE49-F238E27FC236}">
                <a16:creationId xmlns:a16="http://schemas.microsoft.com/office/drawing/2014/main" id="{79C94243-1611-458B-9B7F-CD288171CEEC}"/>
              </a:ext>
            </a:extLst>
          </p:cNvPr>
          <p:cNvSpPr>
            <a:spLocks noEditPoints="1"/>
          </p:cNvSpPr>
          <p:nvPr/>
        </p:nvSpPr>
        <p:spPr bwMode="auto">
          <a:xfrm>
            <a:off x="4489324" y="3367881"/>
            <a:ext cx="254000" cy="312737"/>
          </a:xfrm>
          <a:custGeom>
            <a:avLst/>
            <a:gdLst>
              <a:gd name="T0" fmla="*/ 106 w 156"/>
              <a:gd name="T1" fmla="*/ 96 h 192"/>
              <a:gd name="T2" fmla="*/ 50 w 156"/>
              <a:gd name="T3" fmla="*/ 96 h 192"/>
              <a:gd name="T4" fmla="*/ 40 w 156"/>
              <a:gd name="T5" fmla="*/ 106 h 192"/>
              <a:gd name="T6" fmla="*/ 50 w 156"/>
              <a:gd name="T7" fmla="*/ 116 h 192"/>
              <a:gd name="T8" fmla="*/ 106 w 156"/>
              <a:gd name="T9" fmla="*/ 116 h 192"/>
              <a:gd name="T10" fmla="*/ 116 w 156"/>
              <a:gd name="T11" fmla="*/ 106 h 192"/>
              <a:gd name="T12" fmla="*/ 106 w 156"/>
              <a:gd name="T13" fmla="*/ 96 h 192"/>
              <a:gd name="T14" fmla="*/ 106 w 156"/>
              <a:gd name="T15" fmla="*/ 132 h 192"/>
              <a:gd name="T16" fmla="*/ 50 w 156"/>
              <a:gd name="T17" fmla="*/ 132 h 192"/>
              <a:gd name="T18" fmla="*/ 40 w 156"/>
              <a:gd name="T19" fmla="*/ 142 h 192"/>
              <a:gd name="T20" fmla="*/ 50 w 156"/>
              <a:gd name="T21" fmla="*/ 152 h 192"/>
              <a:gd name="T22" fmla="*/ 106 w 156"/>
              <a:gd name="T23" fmla="*/ 152 h 192"/>
              <a:gd name="T24" fmla="*/ 116 w 156"/>
              <a:gd name="T25" fmla="*/ 142 h 192"/>
              <a:gd name="T26" fmla="*/ 106 w 156"/>
              <a:gd name="T27" fmla="*/ 132 h 192"/>
              <a:gd name="T28" fmla="*/ 0 w 156"/>
              <a:gd name="T29" fmla="*/ 176 h 192"/>
              <a:gd name="T30" fmla="*/ 16 w 156"/>
              <a:gd name="T31" fmla="*/ 192 h 192"/>
              <a:gd name="T32" fmla="*/ 140 w 156"/>
              <a:gd name="T33" fmla="*/ 192 h 192"/>
              <a:gd name="T34" fmla="*/ 156 w 156"/>
              <a:gd name="T35" fmla="*/ 176 h 192"/>
              <a:gd name="T36" fmla="*/ 156 w 156"/>
              <a:gd name="T37" fmla="*/ 40 h 192"/>
              <a:gd name="T38" fmla="*/ 140 w 156"/>
              <a:gd name="T39" fmla="*/ 24 h 192"/>
              <a:gd name="T40" fmla="*/ 107 w 156"/>
              <a:gd name="T41" fmla="*/ 24 h 192"/>
              <a:gd name="T42" fmla="*/ 78 w 156"/>
              <a:gd name="T43" fmla="*/ 0 h 192"/>
              <a:gd name="T44" fmla="*/ 49 w 156"/>
              <a:gd name="T45" fmla="*/ 24 h 192"/>
              <a:gd name="T46" fmla="*/ 16 w 156"/>
              <a:gd name="T47" fmla="*/ 24 h 192"/>
              <a:gd name="T48" fmla="*/ 0 w 156"/>
              <a:gd name="T49" fmla="*/ 40 h 192"/>
              <a:gd name="T50" fmla="*/ 0 w 156"/>
              <a:gd name="T51" fmla="*/ 176 h 192"/>
              <a:gd name="T52" fmla="*/ 29 w 156"/>
              <a:gd name="T53" fmla="*/ 44 h 192"/>
              <a:gd name="T54" fmla="*/ 48 w 156"/>
              <a:gd name="T55" fmla="*/ 44 h 192"/>
              <a:gd name="T56" fmla="*/ 48 w 156"/>
              <a:gd name="T57" fmla="*/ 51 h 192"/>
              <a:gd name="T58" fmla="*/ 57 w 156"/>
              <a:gd name="T59" fmla="*/ 60 h 192"/>
              <a:gd name="T60" fmla="*/ 99 w 156"/>
              <a:gd name="T61" fmla="*/ 60 h 192"/>
              <a:gd name="T62" fmla="*/ 108 w 156"/>
              <a:gd name="T63" fmla="*/ 51 h 192"/>
              <a:gd name="T64" fmla="*/ 108 w 156"/>
              <a:gd name="T65" fmla="*/ 44 h 192"/>
              <a:gd name="T66" fmla="*/ 127 w 156"/>
              <a:gd name="T67" fmla="*/ 44 h 192"/>
              <a:gd name="T68" fmla="*/ 136 w 156"/>
              <a:gd name="T69" fmla="*/ 53 h 192"/>
              <a:gd name="T70" fmla="*/ 136 w 156"/>
              <a:gd name="T71" fmla="*/ 163 h 192"/>
              <a:gd name="T72" fmla="*/ 127 w 156"/>
              <a:gd name="T73" fmla="*/ 172 h 192"/>
              <a:gd name="T74" fmla="*/ 29 w 156"/>
              <a:gd name="T75" fmla="*/ 172 h 192"/>
              <a:gd name="T76" fmla="*/ 20 w 156"/>
              <a:gd name="T77" fmla="*/ 163 h 192"/>
              <a:gd name="T78" fmla="*/ 20 w 156"/>
              <a:gd name="T79" fmla="*/ 53 h 192"/>
              <a:gd name="T80" fmla="*/ 29 w 156"/>
              <a:gd name="T81" fmla="*/ 44 h 192"/>
              <a:gd name="T82" fmla="*/ 68 w 156"/>
              <a:gd name="T83" fmla="*/ 30 h 192"/>
              <a:gd name="T84" fmla="*/ 78 w 156"/>
              <a:gd name="T85" fmla="*/ 20 h 192"/>
              <a:gd name="T86" fmla="*/ 88 w 156"/>
              <a:gd name="T87" fmla="*/ 30 h 192"/>
              <a:gd name="T88" fmla="*/ 78 w 156"/>
              <a:gd name="T89" fmla="*/ 40 h 192"/>
              <a:gd name="T90" fmla="*/ 68 w 156"/>
              <a:gd name="T91" fmla="*/ 3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192">
                <a:moveTo>
                  <a:pt x="106" y="96"/>
                </a:moveTo>
                <a:cubicBezTo>
                  <a:pt x="50" y="96"/>
                  <a:pt x="50" y="96"/>
                  <a:pt x="50" y="96"/>
                </a:cubicBezTo>
                <a:cubicBezTo>
                  <a:pt x="44" y="96"/>
                  <a:pt x="40" y="100"/>
                  <a:pt x="40" y="106"/>
                </a:cubicBezTo>
                <a:cubicBezTo>
                  <a:pt x="40" y="112"/>
                  <a:pt x="44" y="116"/>
                  <a:pt x="50" y="116"/>
                </a:cubicBezTo>
                <a:cubicBezTo>
                  <a:pt x="106" y="116"/>
                  <a:pt x="106" y="116"/>
                  <a:pt x="106" y="116"/>
                </a:cubicBezTo>
                <a:cubicBezTo>
                  <a:pt x="112" y="116"/>
                  <a:pt x="116" y="112"/>
                  <a:pt x="116" y="106"/>
                </a:cubicBezTo>
                <a:cubicBezTo>
                  <a:pt x="116" y="100"/>
                  <a:pt x="112" y="96"/>
                  <a:pt x="106" y="96"/>
                </a:cubicBezTo>
                <a:close/>
                <a:moveTo>
                  <a:pt x="106" y="132"/>
                </a:moveTo>
                <a:cubicBezTo>
                  <a:pt x="50" y="132"/>
                  <a:pt x="50" y="132"/>
                  <a:pt x="50" y="132"/>
                </a:cubicBezTo>
                <a:cubicBezTo>
                  <a:pt x="44" y="132"/>
                  <a:pt x="40" y="136"/>
                  <a:pt x="40" y="142"/>
                </a:cubicBezTo>
                <a:cubicBezTo>
                  <a:pt x="40" y="148"/>
                  <a:pt x="44" y="152"/>
                  <a:pt x="50" y="152"/>
                </a:cubicBezTo>
                <a:cubicBezTo>
                  <a:pt x="106" y="152"/>
                  <a:pt x="106" y="152"/>
                  <a:pt x="106" y="152"/>
                </a:cubicBezTo>
                <a:cubicBezTo>
                  <a:pt x="112" y="152"/>
                  <a:pt x="116" y="148"/>
                  <a:pt x="116" y="142"/>
                </a:cubicBezTo>
                <a:cubicBezTo>
                  <a:pt x="116" y="136"/>
                  <a:pt x="112" y="132"/>
                  <a:pt x="106" y="132"/>
                </a:cubicBezTo>
                <a:close/>
                <a:moveTo>
                  <a:pt x="0" y="176"/>
                </a:moveTo>
                <a:cubicBezTo>
                  <a:pt x="0" y="185"/>
                  <a:pt x="7" y="192"/>
                  <a:pt x="16" y="192"/>
                </a:cubicBezTo>
                <a:cubicBezTo>
                  <a:pt x="140" y="192"/>
                  <a:pt x="140" y="192"/>
                  <a:pt x="140" y="192"/>
                </a:cubicBezTo>
                <a:cubicBezTo>
                  <a:pt x="149" y="192"/>
                  <a:pt x="156" y="185"/>
                  <a:pt x="156" y="176"/>
                </a:cubicBezTo>
                <a:cubicBezTo>
                  <a:pt x="156" y="40"/>
                  <a:pt x="156" y="40"/>
                  <a:pt x="156" y="40"/>
                </a:cubicBezTo>
                <a:cubicBezTo>
                  <a:pt x="156" y="31"/>
                  <a:pt x="149" y="24"/>
                  <a:pt x="140" y="24"/>
                </a:cubicBezTo>
                <a:cubicBezTo>
                  <a:pt x="107" y="24"/>
                  <a:pt x="107" y="24"/>
                  <a:pt x="107" y="24"/>
                </a:cubicBezTo>
                <a:cubicBezTo>
                  <a:pt x="105" y="10"/>
                  <a:pt x="93" y="0"/>
                  <a:pt x="78" y="0"/>
                </a:cubicBezTo>
                <a:cubicBezTo>
                  <a:pt x="63" y="0"/>
                  <a:pt x="51" y="10"/>
                  <a:pt x="49" y="24"/>
                </a:cubicBezTo>
                <a:cubicBezTo>
                  <a:pt x="16" y="24"/>
                  <a:pt x="16" y="24"/>
                  <a:pt x="16" y="24"/>
                </a:cubicBezTo>
                <a:cubicBezTo>
                  <a:pt x="7" y="24"/>
                  <a:pt x="0" y="31"/>
                  <a:pt x="0" y="40"/>
                </a:cubicBezTo>
                <a:lnTo>
                  <a:pt x="0" y="176"/>
                </a:lnTo>
                <a:close/>
                <a:moveTo>
                  <a:pt x="29" y="44"/>
                </a:moveTo>
                <a:cubicBezTo>
                  <a:pt x="48" y="44"/>
                  <a:pt x="48" y="44"/>
                  <a:pt x="48" y="44"/>
                </a:cubicBezTo>
                <a:cubicBezTo>
                  <a:pt x="48" y="51"/>
                  <a:pt x="48" y="51"/>
                  <a:pt x="48" y="51"/>
                </a:cubicBezTo>
                <a:cubicBezTo>
                  <a:pt x="48" y="56"/>
                  <a:pt x="52" y="60"/>
                  <a:pt x="57" y="60"/>
                </a:cubicBezTo>
                <a:cubicBezTo>
                  <a:pt x="99" y="60"/>
                  <a:pt x="99" y="60"/>
                  <a:pt x="99" y="60"/>
                </a:cubicBezTo>
                <a:cubicBezTo>
                  <a:pt x="104" y="60"/>
                  <a:pt x="108" y="56"/>
                  <a:pt x="108" y="51"/>
                </a:cubicBezTo>
                <a:cubicBezTo>
                  <a:pt x="108" y="44"/>
                  <a:pt x="108" y="44"/>
                  <a:pt x="108" y="44"/>
                </a:cubicBezTo>
                <a:cubicBezTo>
                  <a:pt x="127" y="44"/>
                  <a:pt x="127" y="44"/>
                  <a:pt x="127" y="44"/>
                </a:cubicBezTo>
                <a:cubicBezTo>
                  <a:pt x="132" y="44"/>
                  <a:pt x="136" y="48"/>
                  <a:pt x="136" y="53"/>
                </a:cubicBezTo>
                <a:cubicBezTo>
                  <a:pt x="136" y="163"/>
                  <a:pt x="136" y="163"/>
                  <a:pt x="136" y="163"/>
                </a:cubicBezTo>
                <a:cubicBezTo>
                  <a:pt x="136" y="168"/>
                  <a:pt x="132" y="172"/>
                  <a:pt x="127" y="172"/>
                </a:cubicBezTo>
                <a:cubicBezTo>
                  <a:pt x="29" y="172"/>
                  <a:pt x="29" y="172"/>
                  <a:pt x="29" y="172"/>
                </a:cubicBezTo>
                <a:cubicBezTo>
                  <a:pt x="24" y="172"/>
                  <a:pt x="20" y="168"/>
                  <a:pt x="20" y="163"/>
                </a:cubicBezTo>
                <a:cubicBezTo>
                  <a:pt x="20" y="53"/>
                  <a:pt x="20" y="53"/>
                  <a:pt x="20" y="53"/>
                </a:cubicBezTo>
                <a:cubicBezTo>
                  <a:pt x="20" y="48"/>
                  <a:pt x="24" y="44"/>
                  <a:pt x="29" y="44"/>
                </a:cubicBezTo>
                <a:close/>
                <a:moveTo>
                  <a:pt x="68" y="30"/>
                </a:moveTo>
                <a:cubicBezTo>
                  <a:pt x="68" y="24"/>
                  <a:pt x="72" y="20"/>
                  <a:pt x="78" y="20"/>
                </a:cubicBezTo>
                <a:cubicBezTo>
                  <a:pt x="84" y="20"/>
                  <a:pt x="88" y="24"/>
                  <a:pt x="88" y="30"/>
                </a:cubicBezTo>
                <a:cubicBezTo>
                  <a:pt x="88" y="36"/>
                  <a:pt x="84" y="40"/>
                  <a:pt x="78" y="40"/>
                </a:cubicBezTo>
                <a:cubicBezTo>
                  <a:pt x="72" y="40"/>
                  <a:pt x="68" y="36"/>
                  <a:pt x="68" y="3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4" name="Freeform 78">
            <a:extLst>
              <a:ext uri="{FF2B5EF4-FFF2-40B4-BE49-F238E27FC236}">
                <a16:creationId xmlns:a16="http://schemas.microsoft.com/office/drawing/2014/main" id="{312E62B1-E603-4EB0-BDFA-B473938B5764}"/>
              </a:ext>
            </a:extLst>
          </p:cNvPr>
          <p:cNvSpPr>
            <a:spLocks noEditPoints="1"/>
          </p:cNvSpPr>
          <p:nvPr/>
        </p:nvSpPr>
        <p:spPr bwMode="auto">
          <a:xfrm>
            <a:off x="3760661" y="3367881"/>
            <a:ext cx="311150" cy="312737"/>
          </a:xfrm>
          <a:custGeom>
            <a:avLst/>
            <a:gdLst>
              <a:gd name="T0" fmla="*/ 176 w 192"/>
              <a:gd name="T1" fmla="*/ 176 h 192"/>
              <a:gd name="T2" fmla="*/ 183 w 192"/>
              <a:gd name="T3" fmla="*/ 156 h 192"/>
              <a:gd name="T4" fmla="*/ 192 w 192"/>
              <a:gd name="T5" fmla="*/ 105 h 192"/>
              <a:gd name="T6" fmla="*/ 176 w 192"/>
              <a:gd name="T7" fmla="*/ 96 h 192"/>
              <a:gd name="T8" fmla="*/ 183 w 192"/>
              <a:gd name="T9" fmla="*/ 80 h 192"/>
              <a:gd name="T10" fmla="*/ 192 w 192"/>
              <a:gd name="T11" fmla="*/ 29 h 192"/>
              <a:gd name="T12" fmla="*/ 176 w 192"/>
              <a:gd name="T13" fmla="*/ 20 h 192"/>
              <a:gd name="T14" fmla="*/ 160 w 192"/>
              <a:gd name="T15" fmla="*/ 0 h 192"/>
              <a:gd name="T16" fmla="*/ 20 w 192"/>
              <a:gd name="T17" fmla="*/ 16 h 192"/>
              <a:gd name="T18" fmla="*/ 10 w 192"/>
              <a:gd name="T19" fmla="*/ 32 h 192"/>
              <a:gd name="T20" fmla="*/ 10 w 192"/>
              <a:gd name="T21" fmla="*/ 52 h 192"/>
              <a:gd name="T22" fmla="*/ 20 w 192"/>
              <a:gd name="T23" fmla="*/ 68 h 192"/>
              <a:gd name="T24" fmla="*/ 0 w 192"/>
              <a:gd name="T25" fmla="*/ 78 h 192"/>
              <a:gd name="T26" fmla="*/ 20 w 192"/>
              <a:gd name="T27" fmla="*/ 88 h 192"/>
              <a:gd name="T28" fmla="*/ 10 w 192"/>
              <a:gd name="T29" fmla="*/ 104 h 192"/>
              <a:gd name="T30" fmla="*/ 10 w 192"/>
              <a:gd name="T31" fmla="*/ 124 h 192"/>
              <a:gd name="T32" fmla="*/ 20 w 192"/>
              <a:gd name="T33" fmla="*/ 140 h 192"/>
              <a:gd name="T34" fmla="*/ 0 w 192"/>
              <a:gd name="T35" fmla="*/ 150 h 192"/>
              <a:gd name="T36" fmla="*/ 20 w 192"/>
              <a:gd name="T37" fmla="*/ 160 h 192"/>
              <a:gd name="T38" fmla="*/ 36 w 192"/>
              <a:gd name="T39" fmla="*/ 192 h 192"/>
              <a:gd name="T40" fmla="*/ 40 w 192"/>
              <a:gd name="T41" fmla="*/ 163 h 192"/>
              <a:gd name="T42" fmla="*/ 54 w 192"/>
              <a:gd name="T43" fmla="*/ 160 h 192"/>
              <a:gd name="T44" fmla="*/ 54 w 192"/>
              <a:gd name="T45" fmla="*/ 140 h 192"/>
              <a:gd name="T46" fmla="*/ 40 w 192"/>
              <a:gd name="T47" fmla="*/ 124 h 192"/>
              <a:gd name="T48" fmla="*/ 64 w 192"/>
              <a:gd name="T49" fmla="*/ 114 h 192"/>
              <a:gd name="T50" fmla="*/ 40 w 192"/>
              <a:gd name="T51" fmla="*/ 104 h 192"/>
              <a:gd name="T52" fmla="*/ 54 w 192"/>
              <a:gd name="T53" fmla="*/ 88 h 192"/>
              <a:gd name="T54" fmla="*/ 54 w 192"/>
              <a:gd name="T55" fmla="*/ 68 h 192"/>
              <a:gd name="T56" fmla="*/ 40 w 192"/>
              <a:gd name="T57" fmla="*/ 52 h 192"/>
              <a:gd name="T58" fmla="*/ 64 w 192"/>
              <a:gd name="T59" fmla="*/ 42 h 192"/>
              <a:gd name="T60" fmla="*/ 40 w 192"/>
              <a:gd name="T61" fmla="*/ 32 h 192"/>
              <a:gd name="T62" fmla="*/ 49 w 192"/>
              <a:gd name="T63" fmla="*/ 20 h 192"/>
              <a:gd name="T64" fmla="*/ 84 w 192"/>
              <a:gd name="T65" fmla="*/ 29 h 192"/>
              <a:gd name="T66" fmla="*/ 75 w 192"/>
              <a:gd name="T67" fmla="*/ 172 h 192"/>
              <a:gd name="T68" fmla="*/ 40 w 192"/>
              <a:gd name="T69"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192">
                <a:moveTo>
                  <a:pt x="160" y="192"/>
                </a:moveTo>
                <a:cubicBezTo>
                  <a:pt x="169" y="192"/>
                  <a:pt x="176" y="185"/>
                  <a:pt x="176" y="176"/>
                </a:cubicBezTo>
                <a:cubicBezTo>
                  <a:pt x="176" y="156"/>
                  <a:pt x="176" y="156"/>
                  <a:pt x="176" y="156"/>
                </a:cubicBezTo>
                <a:cubicBezTo>
                  <a:pt x="183" y="156"/>
                  <a:pt x="183" y="156"/>
                  <a:pt x="183" y="156"/>
                </a:cubicBezTo>
                <a:cubicBezTo>
                  <a:pt x="188" y="156"/>
                  <a:pt x="192" y="152"/>
                  <a:pt x="192" y="147"/>
                </a:cubicBezTo>
                <a:cubicBezTo>
                  <a:pt x="192" y="105"/>
                  <a:pt x="192" y="105"/>
                  <a:pt x="192" y="105"/>
                </a:cubicBezTo>
                <a:cubicBezTo>
                  <a:pt x="192" y="100"/>
                  <a:pt x="188" y="96"/>
                  <a:pt x="183" y="96"/>
                </a:cubicBezTo>
                <a:cubicBezTo>
                  <a:pt x="176" y="96"/>
                  <a:pt x="176" y="96"/>
                  <a:pt x="176" y="96"/>
                </a:cubicBezTo>
                <a:cubicBezTo>
                  <a:pt x="176" y="80"/>
                  <a:pt x="176" y="80"/>
                  <a:pt x="176" y="80"/>
                </a:cubicBezTo>
                <a:cubicBezTo>
                  <a:pt x="183" y="80"/>
                  <a:pt x="183" y="80"/>
                  <a:pt x="183" y="80"/>
                </a:cubicBezTo>
                <a:cubicBezTo>
                  <a:pt x="188" y="80"/>
                  <a:pt x="192" y="76"/>
                  <a:pt x="192" y="71"/>
                </a:cubicBezTo>
                <a:cubicBezTo>
                  <a:pt x="192" y="29"/>
                  <a:pt x="192" y="29"/>
                  <a:pt x="192" y="29"/>
                </a:cubicBezTo>
                <a:cubicBezTo>
                  <a:pt x="192" y="24"/>
                  <a:pt x="188" y="20"/>
                  <a:pt x="183" y="20"/>
                </a:cubicBezTo>
                <a:cubicBezTo>
                  <a:pt x="176" y="20"/>
                  <a:pt x="176" y="20"/>
                  <a:pt x="176" y="20"/>
                </a:cubicBezTo>
                <a:cubicBezTo>
                  <a:pt x="176" y="16"/>
                  <a:pt x="176" y="16"/>
                  <a:pt x="176" y="16"/>
                </a:cubicBezTo>
                <a:cubicBezTo>
                  <a:pt x="176" y="7"/>
                  <a:pt x="169" y="0"/>
                  <a:pt x="160" y="0"/>
                </a:cubicBezTo>
                <a:cubicBezTo>
                  <a:pt x="36" y="0"/>
                  <a:pt x="36" y="0"/>
                  <a:pt x="36" y="0"/>
                </a:cubicBezTo>
                <a:cubicBezTo>
                  <a:pt x="27" y="0"/>
                  <a:pt x="20" y="7"/>
                  <a:pt x="20" y="16"/>
                </a:cubicBezTo>
                <a:cubicBezTo>
                  <a:pt x="20" y="32"/>
                  <a:pt x="20" y="32"/>
                  <a:pt x="20" y="32"/>
                </a:cubicBezTo>
                <a:cubicBezTo>
                  <a:pt x="10" y="32"/>
                  <a:pt x="10" y="32"/>
                  <a:pt x="10" y="32"/>
                </a:cubicBezTo>
                <a:cubicBezTo>
                  <a:pt x="4" y="32"/>
                  <a:pt x="0" y="36"/>
                  <a:pt x="0" y="42"/>
                </a:cubicBezTo>
                <a:cubicBezTo>
                  <a:pt x="0" y="48"/>
                  <a:pt x="4" y="52"/>
                  <a:pt x="10" y="52"/>
                </a:cubicBezTo>
                <a:cubicBezTo>
                  <a:pt x="20" y="52"/>
                  <a:pt x="20" y="52"/>
                  <a:pt x="20" y="52"/>
                </a:cubicBezTo>
                <a:cubicBezTo>
                  <a:pt x="20" y="68"/>
                  <a:pt x="20" y="68"/>
                  <a:pt x="20" y="68"/>
                </a:cubicBezTo>
                <a:cubicBezTo>
                  <a:pt x="10" y="68"/>
                  <a:pt x="10" y="68"/>
                  <a:pt x="10" y="68"/>
                </a:cubicBezTo>
                <a:cubicBezTo>
                  <a:pt x="4" y="68"/>
                  <a:pt x="0" y="72"/>
                  <a:pt x="0" y="78"/>
                </a:cubicBezTo>
                <a:cubicBezTo>
                  <a:pt x="0" y="84"/>
                  <a:pt x="4" y="88"/>
                  <a:pt x="10" y="88"/>
                </a:cubicBezTo>
                <a:cubicBezTo>
                  <a:pt x="20" y="88"/>
                  <a:pt x="20" y="88"/>
                  <a:pt x="20" y="88"/>
                </a:cubicBezTo>
                <a:cubicBezTo>
                  <a:pt x="20" y="104"/>
                  <a:pt x="20" y="104"/>
                  <a:pt x="20" y="104"/>
                </a:cubicBezTo>
                <a:cubicBezTo>
                  <a:pt x="10" y="104"/>
                  <a:pt x="10" y="104"/>
                  <a:pt x="10" y="104"/>
                </a:cubicBezTo>
                <a:cubicBezTo>
                  <a:pt x="4" y="104"/>
                  <a:pt x="0" y="108"/>
                  <a:pt x="0" y="114"/>
                </a:cubicBezTo>
                <a:cubicBezTo>
                  <a:pt x="0" y="120"/>
                  <a:pt x="4" y="124"/>
                  <a:pt x="10" y="124"/>
                </a:cubicBezTo>
                <a:cubicBezTo>
                  <a:pt x="20" y="124"/>
                  <a:pt x="20" y="124"/>
                  <a:pt x="20" y="124"/>
                </a:cubicBezTo>
                <a:cubicBezTo>
                  <a:pt x="20" y="140"/>
                  <a:pt x="20" y="140"/>
                  <a:pt x="20" y="140"/>
                </a:cubicBezTo>
                <a:cubicBezTo>
                  <a:pt x="10" y="140"/>
                  <a:pt x="10" y="140"/>
                  <a:pt x="10" y="140"/>
                </a:cubicBezTo>
                <a:cubicBezTo>
                  <a:pt x="4" y="140"/>
                  <a:pt x="0" y="144"/>
                  <a:pt x="0" y="150"/>
                </a:cubicBezTo>
                <a:cubicBezTo>
                  <a:pt x="0" y="156"/>
                  <a:pt x="4" y="160"/>
                  <a:pt x="10" y="160"/>
                </a:cubicBezTo>
                <a:cubicBezTo>
                  <a:pt x="20" y="160"/>
                  <a:pt x="20" y="160"/>
                  <a:pt x="20" y="160"/>
                </a:cubicBezTo>
                <a:cubicBezTo>
                  <a:pt x="20" y="176"/>
                  <a:pt x="20" y="176"/>
                  <a:pt x="20" y="176"/>
                </a:cubicBezTo>
                <a:cubicBezTo>
                  <a:pt x="20" y="185"/>
                  <a:pt x="27" y="192"/>
                  <a:pt x="36" y="192"/>
                </a:cubicBezTo>
                <a:lnTo>
                  <a:pt x="160" y="192"/>
                </a:lnTo>
                <a:close/>
                <a:moveTo>
                  <a:pt x="40" y="163"/>
                </a:moveTo>
                <a:cubicBezTo>
                  <a:pt x="40" y="160"/>
                  <a:pt x="40" y="160"/>
                  <a:pt x="40" y="160"/>
                </a:cubicBezTo>
                <a:cubicBezTo>
                  <a:pt x="54" y="160"/>
                  <a:pt x="54" y="160"/>
                  <a:pt x="54" y="160"/>
                </a:cubicBezTo>
                <a:cubicBezTo>
                  <a:pt x="60" y="160"/>
                  <a:pt x="64" y="156"/>
                  <a:pt x="64" y="150"/>
                </a:cubicBezTo>
                <a:cubicBezTo>
                  <a:pt x="64" y="144"/>
                  <a:pt x="60" y="140"/>
                  <a:pt x="54" y="140"/>
                </a:cubicBezTo>
                <a:cubicBezTo>
                  <a:pt x="40" y="140"/>
                  <a:pt x="40" y="140"/>
                  <a:pt x="40" y="140"/>
                </a:cubicBezTo>
                <a:cubicBezTo>
                  <a:pt x="40" y="124"/>
                  <a:pt x="40" y="124"/>
                  <a:pt x="40" y="124"/>
                </a:cubicBezTo>
                <a:cubicBezTo>
                  <a:pt x="54" y="124"/>
                  <a:pt x="54" y="124"/>
                  <a:pt x="54" y="124"/>
                </a:cubicBezTo>
                <a:cubicBezTo>
                  <a:pt x="60" y="124"/>
                  <a:pt x="64" y="120"/>
                  <a:pt x="64" y="114"/>
                </a:cubicBezTo>
                <a:cubicBezTo>
                  <a:pt x="64" y="108"/>
                  <a:pt x="60" y="104"/>
                  <a:pt x="54" y="104"/>
                </a:cubicBezTo>
                <a:cubicBezTo>
                  <a:pt x="40" y="104"/>
                  <a:pt x="40" y="104"/>
                  <a:pt x="40" y="104"/>
                </a:cubicBezTo>
                <a:cubicBezTo>
                  <a:pt x="40" y="88"/>
                  <a:pt x="40" y="88"/>
                  <a:pt x="40" y="88"/>
                </a:cubicBezTo>
                <a:cubicBezTo>
                  <a:pt x="54" y="88"/>
                  <a:pt x="54" y="88"/>
                  <a:pt x="54" y="88"/>
                </a:cubicBezTo>
                <a:cubicBezTo>
                  <a:pt x="60" y="88"/>
                  <a:pt x="64" y="84"/>
                  <a:pt x="64" y="78"/>
                </a:cubicBezTo>
                <a:cubicBezTo>
                  <a:pt x="64" y="72"/>
                  <a:pt x="60" y="68"/>
                  <a:pt x="54" y="68"/>
                </a:cubicBezTo>
                <a:cubicBezTo>
                  <a:pt x="40" y="68"/>
                  <a:pt x="40" y="68"/>
                  <a:pt x="40" y="68"/>
                </a:cubicBezTo>
                <a:cubicBezTo>
                  <a:pt x="40" y="52"/>
                  <a:pt x="40" y="52"/>
                  <a:pt x="40" y="52"/>
                </a:cubicBezTo>
                <a:cubicBezTo>
                  <a:pt x="54" y="52"/>
                  <a:pt x="54" y="52"/>
                  <a:pt x="54" y="52"/>
                </a:cubicBezTo>
                <a:cubicBezTo>
                  <a:pt x="60" y="52"/>
                  <a:pt x="64" y="48"/>
                  <a:pt x="64" y="42"/>
                </a:cubicBezTo>
                <a:cubicBezTo>
                  <a:pt x="64" y="36"/>
                  <a:pt x="60" y="32"/>
                  <a:pt x="54" y="32"/>
                </a:cubicBezTo>
                <a:cubicBezTo>
                  <a:pt x="40" y="32"/>
                  <a:pt x="40" y="32"/>
                  <a:pt x="40" y="32"/>
                </a:cubicBezTo>
                <a:cubicBezTo>
                  <a:pt x="40" y="29"/>
                  <a:pt x="40" y="29"/>
                  <a:pt x="40" y="29"/>
                </a:cubicBezTo>
                <a:cubicBezTo>
                  <a:pt x="40" y="24"/>
                  <a:pt x="44" y="20"/>
                  <a:pt x="49" y="20"/>
                </a:cubicBezTo>
                <a:cubicBezTo>
                  <a:pt x="75" y="20"/>
                  <a:pt x="75" y="20"/>
                  <a:pt x="75" y="20"/>
                </a:cubicBezTo>
                <a:cubicBezTo>
                  <a:pt x="80" y="20"/>
                  <a:pt x="84" y="24"/>
                  <a:pt x="84" y="29"/>
                </a:cubicBezTo>
                <a:cubicBezTo>
                  <a:pt x="84" y="163"/>
                  <a:pt x="84" y="163"/>
                  <a:pt x="84" y="163"/>
                </a:cubicBezTo>
                <a:cubicBezTo>
                  <a:pt x="84" y="168"/>
                  <a:pt x="80" y="172"/>
                  <a:pt x="75" y="172"/>
                </a:cubicBezTo>
                <a:cubicBezTo>
                  <a:pt x="49" y="172"/>
                  <a:pt x="49" y="172"/>
                  <a:pt x="49" y="172"/>
                </a:cubicBezTo>
                <a:cubicBezTo>
                  <a:pt x="44" y="172"/>
                  <a:pt x="40" y="168"/>
                  <a:pt x="40" y="163"/>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5" name="Freeform 79">
            <a:extLst>
              <a:ext uri="{FF2B5EF4-FFF2-40B4-BE49-F238E27FC236}">
                <a16:creationId xmlns:a16="http://schemas.microsoft.com/office/drawing/2014/main" id="{D0B43BE4-98EA-43C0-BA04-BE77C2E73690}"/>
              </a:ext>
            </a:extLst>
          </p:cNvPr>
          <p:cNvSpPr>
            <a:spLocks noEditPoints="1"/>
          </p:cNvSpPr>
          <p:nvPr/>
        </p:nvSpPr>
        <p:spPr bwMode="auto">
          <a:xfrm>
            <a:off x="3057399" y="3367881"/>
            <a:ext cx="311150" cy="312737"/>
          </a:xfrm>
          <a:custGeom>
            <a:avLst/>
            <a:gdLst>
              <a:gd name="T0" fmla="*/ 0 w 192"/>
              <a:gd name="T1" fmla="*/ 176 h 192"/>
              <a:gd name="T2" fmla="*/ 16 w 192"/>
              <a:gd name="T3" fmla="*/ 192 h 192"/>
              <a:gd name="T4" fmla="*/ 176 w 192"/>
              <a:gd name="T5" fmla="*/ 192 h 192"/>
              <a:gd name="T6" fmla="*/ 192 w 192"/>
              <a:gd name="T7" fmla="*/ 176 h 192"/>
              <a:gd name="T8" fmla="*/ 192 w 192"/>
              <a:gd name="T9" fmla="*/ 36 h 192"/>
              <a:gd name="T10" fmla="*/ 176 w 192"/>
              <a:gd name="T11" fmla="*/ 20 h 192"/>
              <a:gd name="T12" fmla="*/ 160 w 192"/>
              <a:gd name="T13" fmla="*/ 20 h 192"/>
              <a:gd name="T14" fmla="*/ 160 w 192"/>
              <a:gd name="T15" fmla="*/ 10 h 192"/>
              <a:gd name="T16" fmla="*/ 150 w 192"/>
              <a:gd name="T17" fmla="*/ 0 h 192"/>
              <a:gd name="T18" fmla="*/ 140 w 192"/>
              <a:gd name="T19" fmla="*/ 10 h 192"/>
              <a:gd name="T20" fmla="*/ 140 w 192"/>
              <a:gd name="T21" fmla="*/ 20 h 192"/>
              <a:gd name="T22" fmla="*/ 124 w 192"/>
              <a:gd name="T23" fmla="*/ 20 h 192"/>
              <a:gd name="T24" fmla="*/ 124 w 192"/>
              <a:gd name="T25" fmla="*/ 10 h 192"/>
              <a:gd name="T26" fmla="*/ 114 w 192"/>
              <a:gd name="T27" fmla="*/ 0 h 192"/>
              <a:gd name="T28" fmla="*/ 104 w 192"/>
              <a:gd name="T29" fmla="*/ 10 h 192"/>
              <a:gd name="T30" fmla="*/ 104 w 192"/>
              <a:gd name="T31" fmla="*/ 20 h 192"/>
              <a:gd name="T32" fmla="*/ 88 w 192"/>
              <a:gd name="T33" fmla="*/ 20 h 192"/>
              <a:gd name="T34" fmla="*/ 88 w 192"/>
              <a:gd name="T35" fmla="*/ 10 h 192"/>
              <a:gd name="T36" fmla="*/ 78 w 192"/>
              <a:gd name="T37" fmla="*/ 0 h 192"/>
              <a:gd name="T38" fmla="*/ 68 w 192"/>
              <a:gd name="T39" fmla="*/ 10 h 192"/>
              <a:gd name="T40" fmla="*/ 68 w 192"/>
              <a:gd name="T41" fmla="*/ 20 h 192"/>
              <a:gd name="T42" fmla="*/ 52 w 192"/>
              <a:gd name="T43" fmla="*/ 20 h 192"/>
              <a:gd name="T44" fmla="*/ 52 w 192"/>
              <a:gd name="T45" fmla="*/ 10 h 192"/>
              <a:gd name="T46" fmla="*/ 42 w 192"/>
              <a:gd name="T47" fmla="*/ 0 h 192"/>
              <a:gd name="T48" fmla="*/ 32 w 192"/>
              <a:gd name="T49" fmla="*/ 10 h 192"/>
              <a:gd name="T50" fmla="*/ 32 w 192"/>
              <a:gd name="T51" fmla="*/ 20 h 192"/>
              <a:gd name="T52" fmla="*/ 16 w 192"/>
              <a:gd name="T53" fmla="*/ 20 h 192"/>
              <a:gd name="T54" fmla="*/ 0 w 192"/>
              <a:gd name="T55" fmla="*/ 36 h 192"/>
              <a:gd name="T56" fmla="*/ 0 w 192"/>
              <a:gd name="T57" fmla="*/ 176 h 192"/>
              <a:gd name="T58" fmla="*/ 29 w 192"/>
              <a:gd name="T59" fmla="*/ 40 h 192"/>
              <a:gd name="T60" fmla="*/ 32 w 192"/>
              <a:gd name="T61" fmla="*/ 40 h 192"/>
              <a:gd name="T62" fmla="*/ 32 w 192"/>
              <a:gd name="T63" fmla="*/ 54 h 192"/>
              <a:gd name="T64" fmla="*/ 42 w 192"/>
              <a:gd name="T65" fmla="*/ 64 h 192"/>
              <a:gd name="T66" fmla="*/ 52 w 192"/>
              <a:gd name="T67" fmla="*/ 54 h 192"/>
              <a:gd name="T68" fmla="*/ 52 w 192"/>
              <a:gd name="T69" fmla="*/ 40 h 192"/>
              <a:gd name="T70" fmla="*/ 68 w 192"/>
              <a:gd name="T71" fmla="*/ 40 h 192"/>
              <a:gd name="T72" fmla="*/ 68 w 192"/>
              <a:gd name="T73" fmla="*/ 54 h 192"/>
              <a:gd name="T74" fmla="*/ 78 w 192"/>
              <a:gd name="T75" fmla="*/ 64 h 192"/>
              <a:gd name="T76" fmla="*/ 88 w 192"/>
              <a:gd name="T77" fmla="*/ 54 h 192"/>
              <a:gd name="T78" fmla="*/ 88 w 192"/>
              <a:gd name="T79" fmla="*/ 40 h 192"/>
              <a:gd name="T80" fmla="*/ 104 w 192"/>
              <a:gd name="T81" fmla="*/ 40 h 192"/>
              <a:gd name="T82" fmla="*/ 104 w 192"/>
              <a:gd name="T83" fmla="*/ 54 h 192"/>
              <a:gd name="T84" fmla="*/ 114 w 192"/>
              <a:gd name="T85" fmla="*/ 64 h 192"/>
              <a:gd name="T86" fmla="*/ 124 w 192"/>
              <a:gd name="T87" fmla="*/ 54 h 192"/>
              <a:gd name="T88" fmla="*/ 124 w 192"/>
              <a:gd name="T89" fmla="*/ 40 h 192"/>
              <a:gd name="T90" fmla="*/ 140 w 192"/>
              <a:gd name="T91" fmla="*/ 40 h 192"/>
              <a:gd name="T92" fmla="*/ 140 w 192"/>
              <a:gd name="T93" fmla="*/ 54 h 192"/>
              <a:gd name="T94" fmla="*/ 150 w 192"/>
              <a:gd name="T95" fmla="*/ 64 h 192"/>
              <a:gd name="T96" fmla="*/ 160 w 192"/>
              <a:gd name="T97" fmla="*/ 54 h 192"/>
              <a:gd name="T98" fmla="*/ 160 w 192"/>
              <a:gd name="T99" fmla="*/ 40 h 192"/>
              <a:gd name="T100" fmla="*/ 163 w 192"/>
              <a:gd name="T101" fmla="*/ 40 h 192"/>
              <a:gd name="T102" fmla="*/ 172 w 192"/>
              <a:gd name="T103" fmla="*/ 49 h 192"/>
              <a:gd name="T104" fmla="*/ 172 w 192"/>
              <a:gd name="T105" fmla="*/ 91 h 192"/>
              <a:gd name="T106" fmla="*/ 163 w 192"/>
              <a:gd name="T107" fmla="*/ 100 h 192"/>
              <a:gd name="T108" fmla="*/ 29 w 192"/>
              <a:gd name="T109" fmla="*/ 100 h 192"/>
              <a:gd name="T110" fmla="*/ 20 w 192"/>
              <a:gd name="T111" fmla="*/ 91 h 192"/>
              <a:gd name="T112" fmla="*/ 20 w 192"/>
              <a:gd name="T113" fmla="*/ 49 h 192"/>
              <a:gd name="T114" fmla="*/ 29 w 192"/>
              <a:gd name="T115" fmla="*/ 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192">
                <a:moveTo>
                  <a:pt x="0" y="176"/>
                </a:moveTo>
                <a:cubicBezTo>
                  <a:pt x="0" y="185"/>
                  <a:pt x="7" y="192"/>
                  <a:pt x="16" y="192"/>
                </a:cubicBezTo>
                <a:cubicBezTo>
                  <a:pt x="176" y="192"/>
                  <a:pt x="176" y="192"/>
                  <a:pt x="176" y="192"/>
                </a:cubicBezTo>
                <a:cubicBezTo>
                  <a:pt x="185" y="192"/>
                  <a:pt x="192" y="185"/>
                  <a:pt x="192" y="176"/>
                </a:cubicBezTo>
                <a:cubicBezTo>
                  <a:pt x="192" y="36"/>
                  <a:pt x="192" y="36"/>
                  <a:pt x="192" y="36"/>
                </a:cubicBezTo>
                <a:cubicBezTo>
                  <a:pt x="192" y="27"/>
                  <a:pt x="185" y="20"/>
                  <a:pt x="176" y="20"/>
                </a:cubicBezTo>
                <a:cubicBezTo>
                  <a:pt x="160" y="20"/>
                  <a:pt x="160" y="20"/>
                  <a:pt x="160" y="20"/>
                </a:cubicBezTo>
                <a:cubicBezTo>
                  <a:pt x="160" y="10"/>
                  <a:pt x="160" y="10"/>
                  <a:pt x="160" y="10"/>
                </a:cubicBezTo>
                <a:cubicBezTo>
                  <a:pt x="160" y="4"/>
                  <a:pt x="156" y="0"/>
                  <a:pt x="150" y="0"/>
                </a:cubicBezTo>
                <a:cubicBezTo>
                  <a:pt x="144" y="0"/>
                  <a:pt x="140" y="4"/>
                  <a:pt x="140" y="10"/>
                </a:cubicBezTo>
                <a:cubicBezTo>
                  <a:pt x="140" y="20"/>
                  <a:pt x="140" y="20"/>
                  <a:pt x="140" y="20"/>
                </a:cubicBezTo>
                <a:cubicBezTo>
                  <a:pt x="124" y="20"/>
                  <a:pt x="124" y="20"/>
                  <a:pt x="124" y="20"/>
                </a:cubicBezTo>
                <a:cubicBezTo>
                  <a:pt x="124" y="10"/>
                  <a:pt x="124" y="10"/>
                  <a:pt x="124" y="10"/>
                </a:cubicBezTo>
                <a:cubicBezTo>
                  <a:pt x="124" y="4"/>
                  <a:pt x="120" y="0"/>
                  <a:pt x="114" y="0"/>
                </a:cubicBezTo>
                <a:cubicBezTo>
                  <a:pt x="108" y="0"/>
                  <a:pt x="104" y="4"/>
                  <a:pt x="104" y="10"/>
                </a:cubicBezTo>
                <a:cubicBezTo>
                  <a:pt x="104" y="20"/>
                  <a:pt x="104" y="20"/>
                  <a:pt x="104" y="20"/>
                </a:cubicBezTo>
                <a:cubicBezTo>
                  <a:pt x="88" y="20"/>
                  <a:pt x="88" y="20"/>
                  <a:pt x="88" y="20"/>
                </a:cubicBezTo>
                <a:cubicBezTo>
                  <a:pt x="88" y="10"/>
                  <a:pt x="88" y="10"/>
                  <a:pt x="88" y="10"/>
                </a:cubicBezTo>
                <a:cubicBezTo>
                  <a:pt x="88" y="4"/>
                  <a:pt x="84" y="0"/>
                  <a:pt x="78" y="0"/>
                </a:cubicBezTo>
                <a:cubicBezTo>
                  <a:pt x="72" y="0"/>
                  <a:pt x="68" y="4"/>
                  <a:pt x="68" y="10"/>
                </a:cubicBezTo>
                <a:cubicBezTo>
                  <a:pt x="68" y="20"/>
                  <a:pt x="68" y="20"/>
                  <a:pt x="68" y="20"/>
                </a:cubicBezTo>
                <a:cubicBezTo>
                  <a:pt x="52" y="20"/>
                  <a:pt x="52" y="20"/>
                  <a:pt x="52" y="20"/>
                </a:cubicBezTo>
                <a:cubicBezTo>
                  <a:pt x="52" y="10"/>
                  <a:pt x="52" y="10"/>
                  <a:pt x="52" y="10"/>
                </a:cubicBezTo>
                <a:cubicBezTo>
                  <a:pt x="52" y="4"/>
                  <a:pt x="48" y="0"/>
                  <a:pt x="42" y="0"/>
                </a:cubicBezTo>
                <a:cubicBezTo>
                  <a:pt x="36" y="0"/>
                  <a:pt x="32" y="4"/>
                  <a:pt x="32" y="10"/>
                </a:cubicBezTo>
                <a:cubicBezTo>
                  <a:pt x="32" y="20"/>
                  <a:pt x="32" y="20"/>
                  <a:pt x="32" y="20"/>
                </a:cubicBezTo>
                <a:cubicBezTo>
                  <a:pt x="16" y="20"/>
                  <a:pt x="16" y="20"/>
                  <a:pt x="16" y="20"/>
                </a:cubicBezTo>
                <a:cubicBezTo>
                  <a:pt x="7" y="20"/>
                  <a:pt x="0" y="27"/>
                  <a:pt x="0" y="36"/>
                </a:cubicBezTo>
                <a:lnTo>
                  <a:pt x="0" y="176"/>
                </a:lnTo>
                <a:close/>
                <a:moveTo>
                  <a:pt x="29" y="40"/>
                </a:moveTo>
                <a:cubicBezTo>
                  <a:pt x="32" y="40"/>
                  <a:pt x="32" y="40"/>
                  <a:pt x="32" y="40"/>
                </a:cubicBezTo>
                <a:cubicBezTo>
                  <a:pt x="32" y="54"/>
                  <a:pt x="32" y="54"/>
                  <a:pt x="32" y="54"/>
                </a:cubicBezTo>
                <a:cubicBezTo>
                  <a:pt x="32" y="60"/>
                  <a:pt x="36" y="64"/>
                  <a:pt x="42" y="64"/>
                </a:cubicBezTo>
                <a:cubicBezTo>
                  <a:pt x="48" y="64"/>
                  <a:pt x="52" y="60"/>
                  <a:pt x="52" y="54"/>
                </a:cubicBezTo>
                <a:cubicBezTo>
                  <a:pt x="52" y="40"/>
                  <a:pt x="52" y="40"/>
                  <a:pt x="52" y="40"/>
                </a:cubicBezTo>
                <a:cubicBezTo>
                  <a:pt x="68" y="40"/>
                  <a:pt x="68" y="40"/>
                  <a:pt x="68" y="40"/>
                </a:cubicBezTo>
                <a:cubicBezTo>
                  <a:pt x="68" y="54"/>
                  <a:pt x="68" y="54"/>
                  <a:pt x="68" y="54"/>
                </a:cubicBezTo>
                <a:cubicBezTo>
                  <a:pt x="68" y="60"/>
                  <a:pt x="72" y="64"/>
                  <a:pt x="78" y="64"/>
                </a:cubicBezTo>
                <a:cubicBezTo>
                  <a:pt x="84" y="64"/>
                  <a:pt x="88" y="60"/>
                  <a:pt x="88" y="54"/>
                </a:cubicBezTo>
                <a:cubicBezTo>
                  <a:pt x="88" y="40"/>
                  <a:pt x="88" y="40"/>
                  <a:pt x="88" y="40"/>
                </a:cubicBezTo>
                <a:cubicBezTo>
                  <a:pt x="104" y="40"/>
                  <a:pt x="104" y="40"/>
                  <a:pt x="104" y="40"/>
                </a:cubicBezTo>
                <a:cubicBezTo>
                  <a:pt x="104" y="54"/>
                  <a:pt x="104" y="54"/>
                  <a:pt x="104" y="54"/>
                </a:cubicBezTo>
                <a:cubicBezTo>
                  <a:pt x="104" y="60"/>
                  <a:pt x="108" y="64"/>
                  <a:pt x="114" y="64"/>
                </a:cubicBezTo>
                <a:cubicBezTo>
                  <a:pt x="120" y="64"/>
                  <a:pt x="124" y="60"/>
                  <a:pt x="124" y="54"/>
                </a:cubicBezTo>
                <a:cubicBezTo>
                  <a:pt x="124" y="40"/>
                  <a:pt x="124" y="40"/>
                  <a:pt x="124" y="40"/>
                </a:cubicBezTo>
                <a:cubicBezTo>
                  <a:pt x="140" y="40"/>
                  <a:pt x="140" y="40"/>
                  <a:pt x="140" y="40"/>
                </a:cubicBezTo>
                <a:cubicBezTo>
                  <a:pt x="140" y="54"/>
                  <a:pt x="140" y="54"/>
                  <a:pt x="140" y="54"/>
                </a:cubicBezTo>
                <a:cubicBezTo>
                  <a:pt x="140" y="60"/>
                  <a:pt x="144" y="64"/>
                  <a:pt x="150" y="64"/>
                </a:cubicBezTo>
                <a:cubicBezTo>
                  <a:pt x="156" y="64"/>
                  <a:pt x="160" y="60"/>
                  <a:pt x="160" y="54"/>
                </a:cubicBezTo>
                <a:cubicBezTo>
                  <a:pt x="160" y="40"/>
                  <a:pt x="160" y="40"/>
                  <a:pt x="160" y="40"/>
                </a:cubicBezTo>
                <a:cubicBezTo>
                  <a:pt x="163" y="40"/>
                  <a:pt x="163" y="40"/>
                  <a:pt x="163" y="40"/>
                </a:cubicBezTo>
                <a:cubicBezTo>
                  <a:pt x="168" y="40"/>
                  <a:pt x="172" y="44"/>
                  <a:pt x="172" y="49"/>
                </a:cubicBezTo>
                <a:cubicBezTo>
                  <a:pt x="172" y="91"/>
                  <a:pt x="172" y="91"/>
                  <a:pt x="172" y="91"/>
                </a:cubicBezTo>
                <a:cubicBezTo>
                  <a:pt x="172" y="96"/>
                  <a:pt x="168" y="100"/>
                  <a:pt x="163" y="100"/>
                </a:cubicBezTo>
                <a:cubicBezTo>
                  <a:pt x="29" y="100"/>
                  <a:pt x="29" y="100"/>
                  <a:pt x="29" y="100"/>
                </a:cubicBezTo>
                <a:cubicBezTo>
                  <a:pt x="24" y="100"/>
                  <a:pt x="20" y="96"/>
                  <a:pt x="20" y="91"/>
                </a:cubicBezTo>
                <a:cubicBezTo>
                  <a:pt x="20" y="49"/>
                  <a:pt x="20" y="49"/>
                  <a:pt x="20" y="49"/>
                </a:cubicBezTo>
                <a:cubicBezTo>
                  <a:pt x="20" y="44"/>
                  <a:pt x="24" y="40"/>
                  <a:pt x="29" y="4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6" name="Freeform 80">
            <a:extLst>
              <a:ext uri="{FF2B5EF4-FFF2-40B4-BE49-F238E27FC236}">
                <a16:creationId xmlns:a16="http://schemas.microsoft.com/office/drawing/2014/main" id="{87185336-BAD4-445F-A1AD-03996FE75663}"/>
              </a:ext>
            </a:extLst>
          </p:cNvPr>
          <p:cNvSpPr>
            <a:spLocks noEditPoints="1"/>
          </p:cNvSpPr>
          <p:nvPr/>
        </p:nvSpPr>
        <p:spPr bwMode="auto">
          <a:xfrm>
            <a:off x="2354136" y="3386931"/>
            <a:ext cx="312738" cy="266700"/>
          </a:xfrm>
          <a:custGeom>
            <a:avLst/>
            <a:gdLst>
              <a:gd name="T0" fmla="*/ 0 w 192"/>
              <a:gd name="T1" fmla="*/ 148 h 164"/>
              <a:gd name="T2" fmla="*/ 16 w 192"/>
              <a:gd name="T3" fmla="*/ 164 h 164"/>
              <a:gd name="T4" fmla="*/ 176 w 192"/>
              <a:gd name="T5" fmla="*/ 164 h 164"/>
              <a:gd name="T6" fmla="*/ 192 w 192"/>
              <a:gd name="T7" fmla="*/ 148 h 164"/>
              <a:gd name="T8" fmla="*/ 192 w 192"/>
              <a:gd name="T9" fmla="*/ 16 h 164"/>
              <a:gd name="T10" fmla="*/ 176 w 192"/>
              <a:gd name="T11" fmla="*/ 0 h 164"/>
              <a:gd name="T12" fmla="*/ 52 w 192"/>
              <a:gd name="T13" fmla="*/ 0 h 164"/>
              <a:gd name="T14" fmla="*/ 36 w 192"/>
              <a:gd name="T15" fmla="*/ 16 h 164"/>
              <a:gd name="T16" fmla="*/ 36 w 192"/>
              <a:gd name="T17" fmla="*/ 136 h 164"/>
              <a:gd name="T18" fmla="*/ 28 w 192"/>
              <a:gd name="T19" fmla="*/ 144 h 164"/>
              <a:gd name="T20" fmla="*/ 20 w 192"/>
              <a:gd name="T21" fmla="*/ 136 h 164"/>
              <a:gd name="T22" fmla="*/ 20 w 192"/>
              <a:gd name="T23" fmla="*/ 30 h 164"/>
              <a:gd name="T24" fmla="*/ 10 w 192"/>
              <a:gd name="T25" fmla="*/ 20 h 164"/>
              <a:gd name="T26" fmla="*/ 0 w 192"/>
              <a:gd name="T27" fmla="*/ 30 h 164"/>
              <a:gd name="T28" fmla="*/ 0 w 192"/>
              <a:gd name="T29" fmla="*/ 148 h 164"/>
              <a:gd name="T30" fmla="*/ 112 w 192"/>
              <a:gd name="T31" fmla="*/ 29 h 164"/>
              <a:gd name="T32" fmla="*/ 112 w 192"/>
              <a:gd name="T33" fmla="*/ 59 h 164"/>
              <a:gd name="T34" fmla="*/ 103 w 192"/>
              <a:gd name="T35" fmla="*/ 68 h 164"/>
              <a:gd name="T36" fmla="*/ 65 w 192"/>
              <a:gd name="T37" fmla="*/ 68 h 164"/>
              <a:gd name="T38" fmla="*/ 56 w 192"/>
              <a:gd name="T39" fmla="*/ 59 h 164"/>
              <a:gd name="T40" fmla="*/ 56 w 192"/>
              <a:gd name="T41" fmla="*/ 29 h 164"/>
              <a:gd name="T42" fmla="*/ 65 w 192"/>
              <a:gd name="T43" fmla="*/ 20 h 164"/>
              <a:gd name="T44" fmla="*/ 103 w 192"/>
              <a:gd name="T45" fmla="*/ 20 h 164"/>
              <a:gd name="T46" fmla="*/ 112 w 192"/>
              <a:gd name="T47" fmla="*/ 29 h 164"/>
              <a:gd name="T48" fmla="*/ 164 w 192"/>
              <a:gd name="T49" fmla="*/ 100 h 164"/>
              <a:gd name="T50" fmla="*/ 64 w 192"/>
              <a:gd name="T51" fmla="*/ 100 h 164"/>
              <a:gd name="T52" fmla="*/ 56 w 192"/>
              <a:gd name="T53" fmla="*/ 92 h 164"/>
              <a:gd name="T54" fmla="*/ 64 w 192"/>
              <a:gd name="T55" fmla="*/ 84 h 164"/>
              <a:gd name="T56" fmla="*/ 164 w 192"/>
              <a:gd name="T57" fmla="*/ 84 h 164"/>
              <a:gd name="T58" fmla="*/ 172 w 192"/>
              <a:gd name="T59" fmla="*/ 92 h 164"/>
              <a:gd name="T60" fmla="*/ 164 w 192"/>
              <a:gd name="T61" fmla="*/ 100 h 164"/>
              <a:gd name="T62" fmla="*/ 164 w 192"/>
              <a:gd name="T63" fmla="*/ 132 h 164"/>
              <a:gd name="T64" fmla="*/ 64 w 192"/>
              <a:gd name="T65" fmla="*/ 132 h 164"/>
              <a:gd name="T66" fmla="*/ 56 w 192"/>
              <a:gd name="T67" fmla="*/ 124 h 164"/>
              <a:gd name="T68" fmla="*/ 64 w 192"/>
              <a:gd name="T69" fmla="*/ 116 h 164"/>
              <a:gd name="T70" fmla="*/ 164 w 192"/>
              <a:gd name="T71" fmla="*/ 116 h 164"/>
              <a:gd name="T72" fmla="*/ 172 w 192"/>
              <a:gd name="T73" fmla="*/ 124 h 164"/>
              <a:gd name="T74" fmla="*/ 164 w 192"/>
              <a:gd name="T75" fmla="*/ 132 h 164"/>
              <a:gd name="T76" fmla="*/ 164 w 192"/>
              <a:gd name="T77" fmla="*/ 36 h 164"/>
              <a:gd name="T78" fmla="*/ 136 w 192"/>
              <a:gd name="T79" fmla="*/ 36 h 164"/>
              <a:gd name="T80" fmla="*/ 128 w 192"/>
              <a:gd name="T81" fmla="*/ 28 h 164"/>
              <a:gd name="T82" fmla="*/ 136 w 192"/>
              <a:gd name="T83" fmla="*/ 20 h 164"/>
              <a:gd name="T84" fmla="*/ 164 w 192"/>
              <a:gd name="T85" fmla="*/ 20 h 164"/>
              <a:gd name="T86" fmla="*/ 172 w 192"/>
              <a:gd name="T87" fmla="*/ 28 h 164"/>
              <a:gd name="T88" fmla="*/ 164 w 192"/>
              <a:gd name="T89" fmla="*/ 36 h 164"/>
              <a:gd name="T90" fmla="*/ 164 w 192"/>
              <a:gd name="T91" fmla="*/ 68 h 164"/>
              <a:gd name="T92" fmla="*/ 136 w 192"/>
              <a:gd name="T93" fmla="*/ 68 h 164"/>
              <a:gd name="T94" fmla="*/ 128 w 192"/>
              <a:gd name="T95" fmla="*/ 60 h 164"/>
              <a:gd name="T96" fmla="*/ 136 w 192"/>
              <a:gd name="T97" fmla="*/ 52 h 164"/>
              <a:gd name="T98" fmla="*/ 164 w 192"/>
              <a:gd name="T99" fmla="*/ 52 h 164"/>
              <a:gd name="T100" fmla="*/ 172 w 192"/>
              <a:gd name="T101" fmla="*/ 60 h 164"/>
              <a:gd name="T102" fmla="*/ 164 w 192"/>
              <a:gd name="T103" fmla="*/ 6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4">
                <a:moveTo>
                  <a:pt x="0" y="148"/>
                </a:moveTo>
                <a:cubicBezTo>
                  <a:pt x="0" y="157"/>
                  <a:pt x="7" y="164"/>
                  <a:pt x="16" y="164"/>
                </a:cubicBezTo>
                <a:cubicBezTo>
                  <a:pt x="176" y="164"/>
                  <a:pt x="176" y="164"/>
                  <a:pt x="176" y="164"/>
                </a:cubicBezTo>
                <a:cubicBezTo>
                  <a:pt x="185" y="164"/>
                  <a:pt x="192" y="157"/>
                  <a:pt x="192" y="148"/>
                </a:cubicBezTo>
                <a:cubicBezTo>
                  <a:pt x="192" y="16"/>
                  <a:pt x="192" y="16"/>
                  <a:pt x="192" y="16"/>
                </a:cubicBezTo>
                <a:cubicBezTo>
                  <a:pt x="192" y="7"/>
                  <a:pt x="185" y="0"/>
                  <a:pt x="176" y="0"/>
                </a:cubicBezTo>
                <a:cubicBezTo>
                  <a:pt x="52" y="0"/>
                  <a:pt x="52" y="0"/>
                  <a:pt x="52" y="0"/>
                </a:cubicBezTo>
                <a:cubicBezTo>
                  <a:pt x="43" y="0"/>
                  <a:pt x="36" y="7"/>
                  <a:pt x="36" y="16"/>
                </a:cubicBezTo>
                <a:cubicBezTo>
                  <a:pt x="36" y="136"/>
                  <a:pt x="36" y="136"/>
                  <a:pt x="36" y="136"/>
                </a:cubicBezTo>
                <a:cubicBezTo>
                  <a:pt x="36" y="140"/>
                  <a:pt x="32" y="144"/>
                  <a:pt x="28" y="144"/>
                </a:cubicBezTo>
                <a:cubicBezTo>
                  <a:pt x="24" y="144"/>
                  <a:pt x="20" y="140"/>
                  <a:pt x="20" y="136"/>
                </a:cubicBezTo>
                <a:cubicBezTo>
                  <a:pt x="20" y="30"/>
                  <a:pt x="20" y="30"/>
                  <a:pt x="20" y="30"/>
                </a:cubicBezTo>
                <a:cubicBezTo>
                  <a:pt x="20" y="24"/>
                  <a:pt x="16" y="20"/>
                  <a:pt x="10" y="20"/>
                </a:cubicBezTo>
                <a:cubicBezTo>
                  <a:pt x="4" y="20"/>
                  <a:pt x="0" y="24"/>
                  <a:pt x="0" y="30"/>
                </a:cubicBezTo>
                <a:lnTo>
                  <a:pt x="0" y="148"/>
                </a:lnTo>
                <a:close/>
                <a:moveTo>
                  <a:pt x="112" y="29"/>
                </a:moveTo>
                <a:cubicBezTo>
                  <a:pt x="112" y="59"/>
                  <a:pt x="112" y="59"/>
                  <a:pt x="112" y="59"/>
                </a:cubicBezTo>
                <a:cubicBezTo>
                  <a:pt x="112" y="64"/>
                  <a:pt x="108" y="68"/>
                  <a:pt x="103" y="68"/>
                </a:cubicBezTo>
                <a:cubicBezTo>
                  <a:pt x="65" y="68"/>
                  <a:pt x="65" y="68"/>
                  <a:pt x="65" y="68"/>
                </a:cubicBezTo>
                <a:cubicBezTo>
                  <a:pt x="60" y="68"/>
                  <a:pt x="56" y="64"/>
                  <a:pt x="56" y="59"/>
                </a:cubicBezTo>
                <a:cubicBezTo>
                  <a:pt x="56" y="29"/>
                  <a:pt x="56" y="29"/>
                  <a:pt x="56" y="29"/>
                </a:cubicBezTo>
                <a:cubicBezTo>
                  <a:pt x="56" y="24"/>
                  <a:pt x="60" y="20"/>
                  <a:pt x="65" y="20"/>
                </a:cubicBezTo>
                <a:cubicBezTo>
                  <a:pt x="103" y="20"/>
                  <a:pt x="103" y="20"/>
                  <a:pt x="103" y="20"/>
                </a:cubicBezTo>
                <a:cubicBezTo>
                  <a:pt x="108" y="20"/>
                  <a:pt x="112" y="24"/>
                  <a:pt x="112" y="29"/>
                </a:cubicBezTo>
                <a:close/>
                <a:moveTo>
                  <a:pt x="164" y="100"/>
                </a:moveTo>
                <a:cubicBezTo>
                  <a:pt x="64" y="100"/>
                  <a:pt x="64" y="100"/>
                  <a:pt x="64" y="100"/>
                </a:cubicBezTo>
                <a:cubicBezTo>
                  <a:pt x="60" y="100"/>
                  <a:pt x="56" y="96"/>
                  <a:pt x="56" y="92"/>
                </a:cubicBezTo>
                <a:cubicBezTo>
                  <a:pt x="56" y="88"/>
                  <a:pt x="60" y="84"/>
                  <a:pt x="64" y="84"/>
                </a:cubicBezTo>
                <a:cubicBezTo>
                  <a:pt x="164" y="84"/>
                  <a:pt x="164" y="84"/>
                  <a:pt x="164" y="84"/>
                </a:cubicBezTo>
                <a:cubicBezTo>
                  <a:pt x="168" y="84"/>
                  <a:pt x="172" y="88"/>
                  <a:pt x="172" y="92"/>
                </a:cubicBezTo>
                <a:cubicBezTo>
                  <a:pt x="172" y="96"/>
                  <a:pt x="168" y="100"/>
                  <a:pt x="164" y="100"/>
                </a:cubicBezTo>
                <a:close/>
                <a:moveTo>
                  <a:pt x="164" y="132"/>
                </a:moveTo>
                <a:cubicBezTo>
                  <a:pt x="64" y="132"/>
                  <a:pt x="64" y="132"/>
                  <a:pt x="64" y="132"/>
                </a:cubicBezTo>
                <a:cubicBezTo>
                  <a:pt x="60" y="132"/>
                  <a:pt x="56" y="128"/>
                  <a:pt x="56" y="124"/>
                </a:cubicBezTo>
                <a:cubicBezTo>
                  <a:pt x="56" y="120"/>
                  <a:pt x="60" y="116"/>
                  <a:pt x="64" y="116"/>
                </a:cubicBezTo>
                <a:cubicBezTo>
                  <a:pt x="164" y="116"/>
                  <a:pt x="164" y="116"/>
                  <a:pt x="164" y="116"/>
                </a:cubicBezTo>
                <a:cubicBezTo>
                  <a:pt x="168" y="116"/>
                  <a:pt x="172" y="120"/>
                  <a:pt x="172" y="124"/>
                </a:cubicBezTo>
                <a:cubicBezTo>
                  <a:pt x="172" y="128"/>
                  <a:pt x="168" y="132"/>
                  <a:pt x="164" y="132"/>
                </a:cubicBezTo>
                <a:close/>
                <a:moveTo>
                  <a:pt x="164" y="36"/>
                </a:moveTo>
                <a:cubicBezTo>
                  <a:pt x="136" y="36"/>
                  <a:pt x="136" y="36"/>
                  <a:pt x="136" y="36"/>
                </a:cubicBezTo>
                <a:cubicBezTo>
                  <a:pt x="132" y="36"/>
                  <a:pt x="128" y="32"/>
                  <a:pt x="128" y="28"/>
                </a:cubicBezTo>
                <a:cubicBezTo>
                  <a:pt x="128" y="24"/>
                  <a:pt x="132" y="20"/>
                  <a:pt x="136" y="20"/>
                </a:cubicBezTo>
                <a:cubicBezTo>
                  <a:pt x="164" y="20"/>
                  <a:pt x="164" y="20"/>
                  <a:pt x="164" y="20"/>
                </a:cubicBezTo>
                <a:cubicBezTo>
                  <a:pt x="168" y="20"/>
                  <a:pt x="172" y="24"/>
                  <a:pt x="172" y="28"/>
                </a:cubicBezTo>
                <a:cubicBezTo>
                  <a:pt x="172" y="32"/>
                  <a:pt x="168" y="36"/>
                  <a:pt x="164" y="36"/>
                </a:cubicBezTo>
                <a:close/>
                <a:moveTo>
                  <a:pt x="164" y="68"/>
                </a:moveTo>
                <a:cubicBezTo>
                  <a:pt x="136" y="68"/>
                  <a:pt x="136" y="68"/>
                  <a:pt x="136" y="68"/>
                </a:cubicBezTo>
                <a:cubicBezTo>
                  <a:pt x="132" y="68"/>
                  <a:pt x="128" y="64"/>
                  <a:pt x="128" y="60"/>
                </a:cubicBezTo>
                <a:cubicBezTo>
                  <a:pt x="128" y="56"/>
                  <a:pt x="132" y="52"/>
                  <a:pt x="136" y="52"/>
                </a:cubicBezTo>
                <a:cubicBezTo>
                  <a:pt x="164" y="52"/>
                  <a:pt x="164" y="52"/>
                  <a:pt x="164" y="52"/>
                </a:cubicBezTo>
                <a:cubicBezTo>
                  <a:pt x="168" y="52"/>
                  <a:pt x="172" y="56"/>
                  <a:pt x="172" y="60"/>
                </a:cubicBezTo>
                <a:cubicBezTo>
                  <a:pt x="172" y="64"/>
                  <a:pt x="168" y="68"/>
                  <a:pt x="164" y="6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7" name="Freeform 81">
            <a:extLst>
              <a:ext uri="{FF2B5EF4-FFF2-40B4-BE49-F238E27FC236}">
                <a16:creationId xmlns:a16="http://schemas.microsoft.com/office/drawing/2014/main" id="{BBED3CF3-D896-4FB4-90E2-FAF6FCD4F038}"/>
              </a:ext>
            </a:extLst>
          </p:cNvPr>
          <p:cNvSpPr>
            <a:spLocks/>
          </p:cNvSpPr>
          <p:nvPr/>
        </p:nvSpPr>
        <p:spPr bwMode="auto">
          <a:xfrm>
            <a:off x="1676274" y="3367881"/>
            <a:ext cx="260350" cy="312737"/>
          </a:xfrm>
          <a:custGeom>
            <a:avLst/>
            <a:gdLst>
              <a:gd name="T0" fmla="*/ 0 w 160"/>
              <a:gd name="T1" fmla="*/ 16 h 192"/>
              <a:gd name="T2" fmla="*/ 0 w 160"/>
              <a:gd name="T3" fmla="*/ 176 h 192"/>
              <a:gd name="T4" fmla="*/ 16 w 160"/>
              <a:gd name="T5" fmla="*/ 192 h 192"/>
              <a:gd name="T6" fmla="*/ 150 w 160"/>
              <a:gd name="T7" fmla="*/ 192 h 192"/>
              <a:gd name="T8" fmla="*/ 160 w 160"/>
              <a:gd name="T9" fmla="*/ 182 h 192"/>
              <a:gd name="T10" fmla="*/ 150 w 160"/>
              <a:gd name="T11" fmla="*/ 172 h 192"/>
              <a:gd name="T12" fmla="*/ 28 w 160"/>
              <a:gd name="T13" fmla="*/ 172 h 192"/>
              <a:gd name="T14" fmla="*/ 20 w 160"/>
              <a:gd name="T15" fmla="*/ 164 h 192"/>
              <a:gd name="T16" fmla="*/ 28 w 160"/>
              <a:gd name="T17" fmla="*/ 156 h 192"/>
              <a:gd name="T18" fmla="*/ 144 w 160"/>
              <a:gd name="T19" fmla="*/ 156 h 192"/>
              <a:gd name="T20" fmla="*/ 160 w 160"/>
              <a:gd name="T21" fmla="*/ 140 h 192"/>
              <a:gd name="T22" fmla="*/ 160 w 160"/>
              <a:gd name="T23" fmla="*/ 16 h 192"/>
              <a:gd name="T24" fmla="*/ 144 w 160"/>
              <a:gd name="T25" fmla="*/ 0 h 192"/>
              <a:gd name="T26" fmla="*/ 88 w 160"/>
              <a:gd name="T27" fmla="*/ 0 h 192"/>
              <a:gd name="T28" fmla="*/ 88 w 160"/>
              <a:gd name="T29" fmla="*/ 72 h 192"/>
              <a:gd name="T30" fmla="*/ 87 w 160"/>
              <a:gd name="T31" fmla="*/ 75 h 192"/>
              <a:gd name="T32" fmla="*/ 81 w 160"/>
              <a:gd name="T33" fmla="*/ 75 h 192"/>
              <a:gd name="T34" fmla="*/ 64 w 160"/>
              <a:gd name="T35" fmla="*/ 60 h 192"/>
              <a:gd name="T36" fmla="*/ 47 w 160"/>
              <a:gd name="T37" fmla="*/ 75 h 192"/>
              <a:gd name="T38" fmla="*/ 41 w 160"/>
              <a:gd name="T39" fmla="*/ 75 h 192"/>
              <a:gd name="T40" fmla="*/ 40 w 160"/>
              <a:gd name="T41" fmla="*/ 72 h 192"/>
              <a:gd name="T42" fmla="*/ 40 w 160"/>
              <a:gd name="T43" fmla="*/ 0 h 192"/>
              <a:gd name="T44" fmla="*/ 16 w 160"/>
              <a:gd name="T45" fmla="*/ 0 h 192"/>
              <a:gd name="T46" fmla="*/ 0 w 160"/>
              <a:gd name="T47"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92">
                <a:moveTo>
                  <a:pt x="0" y="16"/>
                </a:moveTo>
                <a:cubicBezTo>
                  <a:pt x="0" y="176"/>
                  <a:pt x="0" y="176"/>
                  <a:pt x="0" y="176"/>
                </a:cubicBezTo>
                <a:cubicBezTo>
                  <a:pt x="0" y="185"/>
                  <a:pt x="7" y="192"/>
                  <a:pt x="16" y="192"/>
                </a:cubicBezTo>
                <a:cubicBezTo>
                  <a:pt x="150" y="192"/>
                  <a:pt x="150" y="192"/>
                  <a:pt x="150" y="192"/>
                </a:cubicBezTo>
                <a:cubicBezTo>
                  <a:pt x="156" y="192"/>
                  <a:pt x="160" y="188"/>
                  <a:pt x="160" y="182"/>
                </a:cubicBezTo>
                <a:cubicBezTo>
                  <a:pt x="160" y="176"/>
                  <a:pt x="156" y="172"/>
                  <a:pt x="150" y="172"/>
                </a:cubicBezTo>
                <a:cubicBezTo>
                  <a:pt x="28" y="172"/>
                  <a:pt x="28" y="172"/>
                  <a:pt x="28" y="172"/>
                </a:cubicBezTo>
                <a:cubicBezTo>
                  <a:pt x="24" y="172"/>
                  <a:pt x="20" y="168"/>
                  <a:pt x="20" y="164"/>
                </a:cubicBezTo>
                <a:cubicBezTo>
                  <a:pt x="20" y="160"/>
                  <a:pt x="24" y="156"/>
                  <a:pt x="28" y="156"/>
                </a:cubicBezTo>
                <a:cubicBezTo>
                  <a:pt x="144" y="156"/>
                  <a:pt x="144" y="156"/>
                  <a:pt x="144" y="156"/>
                </a:cubicBezTo>
                <a:cubicBezTo>
                  <a:pt x="153" y="156"/>
                  <a:pt x="160" y="149"/>
                  <a:pt x="160" y="140"/>
                </a:cubicBezTo>
                <a:cubicBezTo>
                  <a:pt x="160" y="16"/>
                  <a:pt x="160" y="16"/>
                  <a:pt x="160" y="16"/>
                </a:cubicBezTo>
                <a:cubicBezTo>
                  <a:pt x="160" y="7"/>
                  <a:pt x="153" y="0"/>
                  <a:pt x="144" y="0"/>
                </a:cubicBezTo>
                <a:cubicBezTo>
                  <a:pt x="88" y="0"/>
                  <a:pt x="88" y="0"/>
                  <a:pt x="88" y="0"/>
                </a:cubicBezTo>
                <a:cubicBezTo>
                  <a:pt x="88" y="72"/>
                  <a:pt x="88" y="72"/>
                  <a:pt x="88" y="72"/>
                </a:cubicBezTo>
                <a:cubicBezTo>
                  <a:pt x="88" y="73"/>
                  <a:pt x="88" y="74"/>
                  <a:pt x="87" y="75"/>
                </a:cubicBezTo>
                <a:cubicBezTo>
                  <a:pt x="85" y="76"/>
                  <a:pt x="83" y="76"/>
                  <a:pt x="81" y="75"/>
                </a:cubicBezTo>
                <a:cubicBezTo>
                  <a:pt x="80" y="74"/>
                  <a:pt x="64" y="60"/>
                  <a:pt x="64" y="60"/>
                </a:cubicBezTo>
                <a:cubicBezTo>
                  <a:pt x="64" y="60"/>
                  <a:pt x="48" y="74"/>
                  <a:pt x="47" y="75"/>
                </a:cubicBezTo>
                <a:cubicBezTo>
                  <a:pt x="45" y="76"/>
                  <a:pt x="43" y="76"/>
                  <a:pt x="41" y="75"/>
                </a:cubicBezTo>
                <a:cubicBezTo>
                  <a:pt x="40" y="74"/>
                  <a:pt x="40" y="73"/>
                  <a:pt x="40" y="72"/>
                </a:cubicBezTo>
                <a:cubicBezTo>
                  <a:pt x="40" y="0"/>
                  <a:pt x="40" y="0"/>
                  <a:pt x="40" y="0"/>
                </a:cubicBezTo>
                <a:cubicBezTo>
                  <a:pt x="16" y="0"/>
                  <a:pt x="16" y="0"/>
                  <a:pt x="16" y="0"/>
                </a:cubicBezTo>
                <a:cubicBezTo>
                  <a:pt x="7" y="0"/>
                  <a:pt x="0" y="7"/>
                  <a:pt x="0" y="1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8" name="Freeform 82">
            <a:extLst>
              <a:ext uri="{FF2B5EF4-FFF2-40B4-BE49-F238E27FC236}">
                <a16:creationId xmlns:a16="http://schemas.microsoft.com/office/drawing/2014/main" id="{D1541BDF-C461-465F-822F-FC56112CC15C}"/>
              </a:ext>
            </a:extLst>
          </p:cNvPr>
          <p:cNvSpPr>
            <a:spLocks/>
          </p:cNvSpPr>
          <p:nvPr/>
        </p:nvSpPr>
        <p:spPr bwMode="auto">
          <a:xfrm>
            <a:off x="5933949" y="2664619"/>
            <a:ext cx="176213" cy="312737"/>
          </a:xfrm>
          <a:custGeom>
            <a:avLst/>
            <a:gdLst>
              <a:gd name="T0" fmla="*/ 16 w 108"/>
              <a:gd name="T1" fmla="*/ 0 h 192"/>
              <a:gd name="T2" fmla="*/ 0 w 108"/>
              <a:gd name="T3" fmla="*/ 16 h 192"/>
              <a:gd name="T4" fmla="*/ 0 w 108"/>
              <a:gd name="T5" fmla="*/ 184 h 192"/>
              <a:gd name="T6" fmla="*/ 8 w 108"/>
              <a:gd name="T7" fmla="*/ 192 h 192"/>
              <a:gd name="T8" fmla="*/ 14 w 108"/>
              <a:gd name="T9" fmla="*/ 190 h 192"/>
              <a:gd name="T10" fmla="*/ 34 w 108"/>
              <a:gd name="T11" fmla="*/ 169 h 192"/>
              <a:gd name="T12" fmla="*/ 46 w 108"/>
              <a:gd name="T13" fmla="*/ 169 h 192"/>
              <a:gd name="T14" fmla="*/ 66 w 108"/>
              <a:gd name="T15" fmla="*/ 190 h 192"/>
              <a:gd name="T16" fmla="*/ 72 w 108"/>
              <a:gd name="T17" fmla="*/ 192 h 192"/>
              <a:gd name="T18" fmla="*/ 80 w 108"/>
              <a:gd name="T19" fmla="*/ 184 h 192"/>
              <a:gd name="T20" fmla="*/ 80 w 108"/>
              <a:gd name="T21" fmla="*/ 28 h 192"/>
              <a:gd name="T22" fmla="*/ 88 w 108"/>
              <a:gd name="T23" fmla="*/ 20 h 192"/>
              <a:gd name="T24" fmla="*/ 98 w 108"/>
              <a:gd name="T25" fmla="*/ 20 h 192"/>
              <a:gd name="T26" fmla="*/ 108 w 108"/>
              <a:gd name="T27" fmla="*/ 10 h 192"/>
              <a:gd name="T28" fmla="*/ 98 w 108"/>
              <a:gd name="T29" fmla="*/ 0 h 192"/>
              <a:gd name="T30" fmla="*/ 16 w 108"/>
              <a:gd name="T3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92">
                <a:moveTo>
                  <a:pt x="16" y="0"/>
                </a:moveTo>
                <a:cubicBezTo>
                  <a:pt x="7" y="0"/>
                  <a:pt x="0" y="7"/>
                  <a:pt x="0" y="16"/>
                </a:cubicBezTo>
                <a:cubicBezTo>
                  <a:pt x="0" y="184"/>
                  <a:pt x="0" y="184"/>
                  <a:pt x="0" y="184"/>
                </a:cubicBezTo>
                <a:cubicBezTo>
                  <a:pt x="0" y="188"/>
                  <a:pt x="4" y="192"/>
                  <a:pt x="8" y="192"/>
                </a:cubicBezTo>
                <a:cubicBezTo>
                  <a:pt x="10" y="192"/>
                  <a:pt x="12" y="191"/>
                  <a:pt x="14" y="190"/>
                </a:cubicBezTo>
                <a:cubicBezTo>
                  <a:pt x="34" y="169"/>
                  <a:pt x="34" y="169"/>
                  <a:pt x="34" y="169"/>
                </a:cubicBezTo>
                <a:cubicBezTo>
                  <a:pt x="37" y="166"/>
                  <a:pt x="43" y="166"/>
                  <a:pt x="46" y="169"/>
                </a:cubicBezTo>
                <a:cubicBezTo>
                  <a:pt x="66" y="190"/>
                  <a:pt x="66" y="190"/>
                  <a:pt x="66" y="190"/>
                </a:cubicBezTo>
                <a:cubicBezTo>
                  <a:pt x="68" y="191"/>
                  <a:pt x="70" y="192"/>
                  <a:pt x="72" y="192"/>
                </a:cubicBezTo>
                <a:cubicBezTo>
                  <a:pt x="76" y="192"/>
                  <a:pt x="80" y="188"/>
                  <a:pt x="80" y="184"/>
                </a:cubicBezTo>
                <a:cubicBezTo>
                  <a:pt x="80" y="28"/>
                  <a:pt x="80" y="28"/>
                  <a:pt x="80" y="28"/>
                </a:cubicBezTo>
                <a:cubicBezTo>
                  <a:pt x="80" y="23"/>
                  <a:pt x="84" y="20"/>
                  <a:pt x="88" y="20"/>
                </a:cubicBezTo>
                <a:cubicBezTo>
                  <a:pt x="98" y="20"/>
                  <a:pt x="98" y="20"/>
                  <a:pt x="98" y="20"/>
                </a:cubicBezTo>
                <a:cubicBezTo>
                  <a:pt x="104" y="20"/>
                  <a:pt x="108" y="16"/>
                  <a:pt x="108" y="10"/>
                </a:cubicBezTo>
                <a:cubicBezTo>
                  <a:pt x="108" y="4"/>
                  <a:pt x="104" y="0"/>
                  <a:pt x="98" y="0"/>
                </a:cubicBezTo>
                <a:lnTo>
                  <a:pt x="16" y="0"/>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89" name="Freeform 83">
            <a:extLst>
              <a:ext uri="{FF2B5EF4-FFF2-40B4-BE49-F238E27FC236}">
                <a16:creationId xmlns:a16="http://schemas.microsoft.com/office/drawing/2014/main" id="{310C76D6-E40A-4F07-A1C3-12699431F18F}"/>
              </a:ext>
            </a:extLst>
          </p:cNvPr>
          <p:cNvSpPr>
            <a:spLocks/>
          </p:cNvSpPr>
          <p:nvPr/>
        </p:nvSpPr>
        <p:spPr bwMode="auto">
          <a:xfrm>
            <a:off x="5156074" y="2677319"/>
            <a:ext cx="325438" cy="290512"/>
          </a:xfrm>
          <a:custGeom>
            <a:avLst/>
            <a:gdLst>
              <a:gd name="T0" fmla="*/ 138 w 200"/>
              <a:gd name="T1" fmla="*/ 49 h 179"/>
              <a:gd name="T2" fmla="*/ 68 w 200"/>
              <a:gd name="T3" fmla="*/ 119 h 179"/>
              <a:gd name="T4" fmla="*/ 59 w 200"/>
              <a:gd name="T5" fmla="*/ 119 h 179"/>
              <a:gd name="T6" fmla="*/ 59 w 200"/>
              <a:gd name="T7" fmla="*/ 111 h 179"/>
              <a:gd name="T8" fmla="*/ 141 w 200"/>
              <a:gd name="T9" fmla="*/ 28 h 179"/>
              <a:gd name="T10" fmla="*/ 154 w 200"/>
              <a:gd name="T11" fmla="*/ 28 h 179"/>
              <a:gd name="T12" fmla="*/ 172 w 200"/>
              <a:gd name="T13" fmla="*/ 47 h 179"/>
              <a:gd name="T14" fmla="*/ 172 w 200"/>
              <a:gd name="T15" fmla="*/ 59 h 179"/>
              <a:gd name="T16" fmla="*/ 90 w 200"/>
              <a:gd name="T17" fmla="*/ 142 h 179"/>
              <a:gd name="T18" fmla="*/ 37 w 200"/>
              <a:gd name="T19" fmla="*/ 142 h 179"/>
              <a:gd name="T20" fmla="*/ 37 w 200"/>
              <a:gd name="T21" fmla="*/ 88 h 179"/>
              <a:gd name="T22" fmla="*/ 107 w 200"/>
              <a:gd name="T23" fmla="*/ 18 h 179"/>
              <a:gd name="T24" fmla="*/ 107 w 200"/>
              <a:gd name="T25" fmla="*/ 4 h 179"/>
              <a:gd name="T26" fmla="*/ 93 w 200"/>
              <a:gd name="T27" fmla="*/ 4 h 179"/>
              <a:gd name="T28" fmla="*/ 23 w 200"/>
              <a:gd name="T29" fmla="*/ 74 h 179"/>
              <a:gd name="T30" fmla="*/ 23 w 200"/>
              <a:gd name="T31" fmla="*/ 156 h 179"/>
              <a:gd name="T32" fmla="*/ 104 w 200"/>
              <a:gd name="T33" fmla="*/ 156 h 179"/>
              <a:gd name="T34" fmla="*/ 192 w 200"/>
              <a:gd name="T35" fmla="*/ 67 h 179"/>
              <a:gd name="T36" fmla="*/ 192 w 200"/>
              <a:gd name="T37" fmla="*/ 39 h 179"/>
              <a:gd name="T38" fmla="*/ 161 w 200"/>
              <a:gd name="T39" fmla="*/ 8 h 179"/>
              <a:gd name="T40" fmla="*/ 133 w 200"/>
              <a:gd name="T41" fmla="*/ 8 h 179"/>
              <a:gd name="T42" fmla="*/ 45 w 200"/>
              <a:gd name="T43" fmla="*/ 97 h 179"/>
              <a:gd name="T44" fmla="*/ 45 w 200"/>
              <a:gd name="T45" fmla="*/ 134 h 179"/>
              <a:gd name="T46" fmla="*/ 82 w 200"/>
              <a:gd name="T47" fmla="*/ 134 h 179"/>
              <a:gd name="T48" fmla="*/ 152 w 200"/>
              <a:gd name="T49" fmla="*/ 63 h 179"/>
              <a:gd name="T50" fmla="*/ 152 w 200"/>
              <a:gd name="T51" fmla="*/ 49 h 179"/>
              <a:gd name="T52" fmla="*/ 138 w 200"/>
              <a:gd name="T53" fmla="*/ 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79">
                <a:moveTo>
                  <a:pt x="138" y="49"/>
                </a:moveTo>
                <a:cubicBezTo>
                  <a:pt x="68" y="119"/>
                  <a:pt x="68" y="119"/>
                  <a:pt x="68" y="119"/>
                </a:cubicBezTo>
                <a:cubicBezTo>
                  <a:pt x="65" y="122"/>
                  <a:pt x="62" y="122"/>
                  <a:pt x="59" y="119"/>
                </a:cubicBezTo>
                <a:cubicBezTo>
                  <a:pt x="57" y="117"/>
                  <a:pt x="57" y="113"/>
                  <a:pt x="59" y="111"/>
                </a:cubicBezTo>
                <a:cubicBezTo>
                  <a:pt x="141" y="28"/>
                  <a:pt x="141" y="28"/>
                  <a:pt x="141" y="28"/>
                </a:cubicBezTo>
                <a:cubicBezTo>
                  <a:pt x="145" y="25"/>
                  <a:pt x="150" y="25"/>
                  <a:pt x="154" y="28"/>
                </a:cubicBezTo>
                <a:cubicBezTo>
                  <a:pt x="172" y="47"/>
                  <a:pt x="172" y="47"/>
                  <a:pt x="172" y="47"/>
                </a:cubicBezTo>
                <a:cubicBezTo>
                  <a:pt x="175" y="50"/>
                  <a:pt x="175" y="56"/>
                  <a:pt x="172" y="59"/>
                </a:cubicBezTo>
                <a:cubicBezTo>
                  <a:pt x="90" y="142"/>
                  <a:pt x="90" y="142"/>
                  <a:pt x="90" y="142"/>
                </a:cubicBezTo>
                <a:cubicBezTo>
                  <a:pt x="75" y="157"/>
                  <a:pt x="52" y="157"/>
                  <a:pt x="37" y="142"/>
                </a:cubicBezTo>
                <a:cubicBezTo>
                  <a:pt x="22" y="127"/>
                  <a:pt x="22" y="103"/>
                  <a:pt x="37" y="88"/>
                </a:cubicBezTo>
                <a:cubicBezTo>
                  <a:pt x="107" y="18"/>
                  <a:pt x="107" y="18"/>
                  <a:pt x="107" y="18"/>
                </a:cubicBezTo>
                <a:cubicBezTo>
                  <a:pt x="111" y="14"/>
                  <a:pt x="111" y="8"/>
                  <a:pt x="107" y="4"/>
                </a:cubicBezTo>
                <a:cubicBezTo>
                  <a:pt x="103" y="0"/>
                  <a:pt x="97" y="0"/>
                  <a:pt x="93" y="4"/>
                </a:cubicBezTo>
                <a:cubicBezTo>
                  <a:pt x="23" y="74"/>
                  <a:pt x="23" y="74"/>
                  <a:pt x="23" y="74"/>
                </a:cubicBezTo>
                <a:cubicBezTo>
                  <a:pt x="0" y="97"/>
                  <a:pt x="0" y="134"/>
                  <a:pt x="23" y="156"/>
                </a:cubicBezTo>
                <a:cubicBezTo>
                  <a:pt x="45" y="179"/>
                  <a:pt x="82" y="179"/>
                  <a:pt x="104" y="156"/>
                </a:cubicBezTo>
                <a:cubicBezTo>
                  <a:pt x="192" y="67"/>
                  <a:pt x="192" y="67"/>
                  <a:pt x="192" y="67"/>
                </a:cubicBezTo>
                <a:cubicBezTo>
                  <a:pt x="200" y="60"/>
                  <a:pt x="200" y="47"/>
                  <a:pt x="192" y="39"/>
                </a:cubicBezTo>
                <a:cubicBezTo>
                  <a:pt x="161" y="8"/>
                  <a:pt x="161" y="8"/>
                  <a:pt x="161" y="8"/>
                </a:cubicBezTo>
                <a:cubicBezTo>
                  <a:pt x="154" y="0"/>
                  <a:pt x="141" y="0"/>
                  <a:pt x="133" y="8"/>
                </a:cubicBezTo>
                <a:cubicBezTo>
                  <a:pt x="45" y="97"/>
                  <a:pt x="45" y="97"/>
                  <a:pt x="45" y="97"/>
                </a:cubicBezTo>
                <a:cubicBezTo>
                  <a:pt x="35" y="107"/>
                  <a:pt x="35" y="123"/>
                  <a:pt x="45" y="134"/>
                </a:cubicBezTo>
                <a:cubicBezTo>
                  <a:pt x="55" y="144"/>
                  <a:pt x="72" y="144"/>
                  <a:pt x="82" y="134"/>
                </a:cubicBezTo>
                <a:cubicBezTo>
                  <a:pt x="152" y="63"/>
                  <a:pt x="152" y="63"/>
                  <a:pt x="152" y="63"/>
                </a:cubicBezTo>
                <a:cubicBezTo>
                  <a:pt x="155" y="59"/>
                  <a:pt x="155" y="53"/>
                  <a:pt x="152" y="49"/>
                </a:cubicBezTo>
                <a:cubicBezTo>
                  <a:pt x="148" y="45"/>
                  <a:pt x="141" y="45"/>
                  <a:pt x="138" y="49"/>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0" name="Freeform 84">
            <a:extLst>
              <a:ext uri="{FF2B5EF4-FFF2-40B4-BE49-F238E27FC236}">
                <a16:creationId xmlns:a16="http://schemas.microsoft.com/office/drawing/2014/main" id="{5E3E5935-B233-47E7-9216-6DB3E48573B1}"/>
              </a:ext>
            </a:extLst>
          </p:cNvPr>
          <p:cNvSpPr>
            <a:spLocks noEditPoints="1"/>
          </p:cNvSpPr>
          <p:nvPr/>
        </p:nvSpPr>
        <p:spPr bwMode="auto">
          <a:xfrm>
            <a:off x="4462336" y="2674144"/>
            <a:ext cx="306388" cy="290512"/>
          </a:xfrm>
          <a:custGeom>
            <a:avLst/>
            <a:gdLst>
              <a:gd name="T0" fmla="*/ 0 w 188"/>
              <a:gd name="T1" fmla="*/ 163 h 179"/>
              <a:gd name="T2" fmla="*/ 16 w 188"/>
              <a:gd name="T3" fmla="*/ 179 h 179"/>
              <a:gd name="T4" fmla="*/ 68 w 188"/>
              <a:gd name="T5" fmla="*/ 179 h 179"/>
              <a:gd name="T6" fmla="*/ 84 w 188"/>
              <a:gd name="T7" fmla="*/ 163 h 179"/>
              <a:gd name="T8" fmla="*/ 84 w 188"/>
              <a:gd name="T9" fmla="*/ 99 h 179"/>
              <a:gd name="T10" fmla="*/ 68 w 188"/>
              <a:gd name="T11" fmla="*/ 83 h 179"/>
              <a:gd name="T12" fmla="*/ 42 w 188"/>
              <a:gd name="T13" fmla="*/ 83 h 179"/>
              <a:gd name="T14" fmla="*/ 34 w 188"/>
              <a:gd name="T15" fmla="*/ 75 h 179"/>
              <a:gd name="T16" fmla="*/ 35 w 188"/>
              <a:gd name="T17" fmla="*/ 73 h 179"/>
              <a:gd name="T18" fmla="*/ 74 w 188"/>
              <a:gd name="T19" fmla="*/ 31 h 179"/>
              <a:gd name="T20" fmla="*/ 74 w 188"/>
              <a:gd name="T21" fmla="*/ 31 h 179"/>
              <a:gd name="T22" fmla="*/ 84 w 188"/>
              <a:gd name="T23" fmla="*/ 16 h 179"/>
              <a:gd name="T24" fmla="*/ 68 w 188"/>
              <a:gd name="T25" fmla="*/ 0 h 179"/>
              <a:gd name="T26" fmla="*/ 62 w 188"/>
              <a:gd name="T27" fmla="*/ 1 h 179"/>
              <a:gd name="T28" fmla="*/ 61 w 188"/>
              <a:gd name="T29" fmla="*/ 1 h 179"/>
              <a:gd name="T30" fmla="*/ 0 w 188"/>
              <a:gd name="T31" fmla="*/ 91 h 179"/>
              <a:gd name="T32" fmla="*/ 0 w 188"/>
              <a:gd name="T33" fmla="*/ 163 h 179"/>
              <a:gd name="T34" fmla="*/ 104 w 188"/>
              <a:gd name="T35" fmla="*/ 163 h 179"/>
              <a:gd name="T36" fmla="*/ 120 w 188"/>
              <a:gd name="T37" fmla="*/ 179 h 179"/>
              <a:gd name="T38" fmla="*/ 172 w 188"/>
              <a:gd name="T39" fmla="*/ 179 h 179"/>
              <a:gd name="T40" fmla="*/ 188 w 188"/>
              <a:gd name="T41" fmla="*/ 163 h 179"/>
              <a:gd name="T42" fmla="*/ 188 w 188"/>
              <a:gd name="T43" fmla="*/ 99 h 179"/>
              <a:gd name="T44" fmla="*/ 172 w 188"/>
              <a:gd name="T45" fmla="*/ 83 h 179"/>
              <a:gd name="T46" fmla="*/ 146 w 188"/>
              <a:gd name="T47" fmla="*/ 83 h 179"/>
              <a:gd name="T48" fmla="*/ 138 w 188"/>
              <a:gd name="T49" fmla="*/ 75 h 179"/>
              <a:gd name="T50" fmla="*/ 139 w 188"/>
              <a:gd name="T51" fmla="*/ 73 h 179"/>
              <a:gd name="T52" fmla="*/ 178 w 188"/>
              <a:gd name="T53" fmla="*/ 31 h 179"/>
              <a:gd name="T54" fmla="*/ 178 w 188"/>
              <a:gd name="T55" fmla="*/ 31 h 179"/>
              <a:gd name="T56" fmla="*/ 188 w 188"/>
              <a:gd name="T57" fmla="*/ 16 h 179"/>
              <a:gd name="T58" fmla="*/ 172 w 188"/>
              <a:gd name="T59" fmla="*/ 0 h 179"/>
              <a:gd name="T60" fmla="*/ 166 w 188"/>
              <a:gd name="T61" fmla="*/ 1 h 179"/>
              <a:gd name="T62" fmla="*/ 165 w 188"/>
              <a:gd name="T63" fmla="*/ 1 h 179"/>
              <a:gd name="T64" fmla="*/ 104 w 188"/>
              <a:gd name="T65" fmla="*/ 91 h 179"/>
              <a:gd name="T66" fmla="*/ 104 w 188"/>
              <a:gd name="T67"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79">
                <a:moveTo>
                  <a:pt x="0" y="163"/>
                </a:moveTo>
                <a:cubicBezTo>
                  <a:pt x="0" y="172"/>
                  <a:pt x="7" y="179"/>
                  <a:pt x="16" y="179"/>
                </a:cubicBezTo>
                <a:cubicBezTo>
                  <a:pt x="68" y="179"/>
                  <a:pt x="68" y="179"/>
                  <a:pt x="68" y="179"/>
                </a:cubicBezTo>
                <a:cubicBezTo>
                  <a:pt x="77" y="179"/>
                  <a:pt x="84" y="172"/>
                  <a:pt x="84" y="163"/>
                </a:cubicBezTo>
                <a:cubicBezTo>
                  <a:pt x="84" y="99"/>
                  <a:pt x="84" y="99"/>
                  <a:pt x="84" y="99"/>
                </a:cubicBezTo>
                <a:cubicBezTo>
                  <a:pt x="84" y="90"/>
                  <a:pt x="77" y="83"/>
                  <a:pt x="68" y="83"/>
                </a:cubicBezTo>
                <a:cubicBezTo>
                  <a:pt x="42" y="83"/>
                  <a:pt x="42" y="83"/>
                  <a:pt x="42" y="83"/>
                </a:cubicBezTo>
                <a:cubicBezTo>
                  <a:pt x="38" y="83"/>
                  <a:pt x="34" y="79"/>
                  <a:pt x="34" y="75"/>
                </a:cubicBezTo>
                <a:cubicBezTo>
                  <a:pt x="34" y="74"/>
                  <a:pt x="35" y="73"/>
                  <a:pt x="35" y="73"/>
                </a:cubicBezTo>
                <a:cubicBezTo>
                  <a:pt x="41" y="53"/>
                  <a:pt x="55" y="38"/>
                  <a:pt x="74" y="31"/>
                </a:cubicBezTo>
                <a:cubicBezTo>
                  <a:pt x="74" y="31"/>
                  <a:pt x="74" y="31"/>
                  <a:pt x="74" y="31"/>
                </a:cubicBezTo>
                <a:cubicBezTo>
                  <a:pt x="80" y="28"/>
                  <a:pt x="84" y="23"/>
                  <a:pt x="84" y="16"/>
                </a:cubicBezTo>
                <a:cubicBezTo>
                  <a:pt x="84" y="7"/>
                  <a:pt x="77" y="0"/>
                  <a:pt x="68" y="0"/>
                </a:cubicBezTo>
                <a:cubicBezTo>
                  <a:pt x="66" y="0"/>
                  <a:pt x="64" y="0"/>
                  <a:pt x="62" y="1"/>
                </a:cubicBezTo>
                <a:cubicBezTo>
                  <a:pt x="61" y="1"/>
                  <a:pt x="61" y="1"/>
                  <a:pt x="61" y="1"/>
                </a:cubicBezTo>
                <a:cubicBezTo>
                  <a:pt x="25" y="15"/>
                  <a:pt x="0" y="50"/>
                  <a:pt x="0" y="91"/>
                </a:cubicBezTo>
                <a:lnTo>
                  <a:pt x="0" y="163"/>
                </a:lnTo>
                <a:close/>
                <a:moveTo>
                  <a:pt x="104" y="163"/>
                </a:moveTo>
                <a:cubicBezTo>
                  <a:pt x="104" y="172"/>
                  <a:pt x="111" y="179"/>
                  <a:pt x="120" y="179"/>
                </a:cubicBezTo>
                <a:cubicBezTo>
                  <a:pt x="172" y="179"/>
                  <a:pt x="172" y="179"/>
                  <a:pt x="172" y="179"/>
                </a:cubicBezTo>
                <a:cubicBezTo>
                  <a:pt x="181" y="179"/>
                  <a:pt x="188" y="172"/>
                  <a:pt x="188" y="163"/>
                </a:cubicBezTo>
                <a:cubicBezTo>
                  <a:pt x="188" y="99"/>
                  <a:pt x="188" y="99"/>
                  <a:pt x="188" y="99"/>
                </a:cubicBezTo>
                <a:cubicBezTo>
                  <a:pt x="188" y="90"/>
                  <a:pt x="181" y="83"/>
                  <a:pt x="172" y="83"/>
                </a:cubicBezTo>
                <a:cubicBezTo>
                  <a:pt x="146" y="83"/>
                  <a:pt x="146" y="83"/>
                  <a:pt x="146" y="83"/>
                </a:cubicBezTo>
                <a:cubicBezTo>
                  <a:pt x="142" y="83"/>
                  <a:pt x="138" y="79"/>
                  <a:pt x="138" y="75"/>
                </a:cubicBezTo>
                <a:cubicBezTo>
                  <a:pt x="138" y="74"/>
                  <a:pt x="139" y="73"/>
                  <a:pt x="139" y="73"/>
                </a:cubicBezTo>
                <a:cubicBezTo>
                  <a:pt x="145" y="53"/>
                  <a:pt x="159" y="38"/>
                  <a:pt x="178" y="31"/>
                </a:cubicBezTo>
                <a:cubicBezTo>
                  <a:pt x="178" y="31"/>
                  <a:pt x="178" y="31"/>
                  <a:pt x="178" y="31"/>
                </a:cubicBezTo>
                <a:cubicBezTo>
                  <a:pt x="184" y="28"/>
                  <a:pt x="188" y="23"/>
                  <a:pt x="188" y="16"/>
                </a:cubicBezTo>
                <a:cubicBezTo>
                  <a:pt x="188" y="7"/>
                  <a:pt x="181" y="0"/>
                  <a:pt x="172" y="0"/>
                </a:cubicBezTo>
                <a:cubicBezTo>
                  <a:pt x="170" y="0"/>
                  <a:pt x="168" y="0"/>
                  <a:pt x="166" y="1"/>
                </a:cubicBezTo>
                <a:cubicBezTo>
                  <a:pt x="165" y="1"/>
                  <a:pt x="165" y="1"/>
                  <a:pt x="165" y="1"/>
                </a:cubicBezTo>
                <a:cubicBezTo>
                  <a:pt x="129" y="15"/>
                  <a:pt x="104" y="50"/>
                  <a:pt x="104" y="91"/>
                </a:cubicBezTo>
                <a:lnTo>
                  <a:pt x="104" y="163"/>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1" name="Freeform 85">
            <a:extLst>
              <a:ext uri="{FF2B5EF4-FFF2-40B4-BE49-F238E27FC236}">
                <a16:creationId xmlns:a16="http://schemas.microsoft.com/office/drawing/2014/main" id="{8ED6EDB5-0731-4C79-94E3-B530B2AD9666}"/>
              </a:ext>
            </a:extLst>
          </p:cNvPr>
          <p:cNvSpPr>
            <a:spLocks noEditPoints="1"/>
          </p:cNvSpPr>
          <p:nvPr/>
        </p:nvSpPr>
        <p:spPr bwMode="auto">
          <a:xfrm>
            <a:off x="3755899" y="2664619"/>
            <a:ext cx="315913" cy="315912"/>
          </a:xfrm>
          <a:custGeom>
            <a:avLst/>
            <a:gdLst>
              <a:gd name="T0" fmla="*/ 138 w 194"/>
              <a:gd name="T1" fmla="*/ 46 h 194"/>
              <a:gd name="T2" fmla="*/ 148 w 194"/>
              <a:gd name="T3" fmla="*/ 56 h 194"/>
              <a:gd name="T4" fmla="*/ 158 w 194"/>
              <a:gd name="T5" fmla="*/ 46 h 194"/>
              <a:gd name="T6" fmla="*/ 148 w 194"/>
              <a:gd name="T7" fmla="*/ 36 h 194"/>
              <a:gd name="T8" fmla="*/ 138 w 194"/>
              <a:gd name="T9" fmla="*/ 46 h 194"/>
              <a:gd name="T10" fmla="*/ 68 w 194"/>
              <a:gd name="T11" fmla="*/ 187 h 194"/>
              <a:gd name="T12" fmla="*/ 90 w 194"/>
              <a:gd name="T13" fmla="*/ 187 h 194"/>
              <a:gd name="T14" fmla="*/ 188 w 194"/>
              <a:gd name="T15" fmla="*/ 90 h 194"/>
              <a:gd name="T16" fmla="*/ 194 w 194"/>
              <a:gd name="T17" fmla="*/ 76 h 194"/>
              <a:gd name="T18" fmla="*/ 194 w 194"/>
              <a:gd name="T19" fmla="*/ 20 h 194"/>
              <a:gd name="T20" fmla="*/ 174 w 194"/>
              <a:gd name="T21" fmla="*/ 0 h 194"/>
              <a:gd name="T22" fmla="*/ 118 w 194"/>
              <a:gd name="T23" fmla="*/ 0 h 194"/>
              <a:gd name="T24" fmla="*/ 104 w 194"/>
              <a:gd name="T25" fmla="*/ 6 h 194"/>
              <a:gd name="T26" fmla="*/ 7 w 194"/>
              <a:gd name="T27" fmla="*/ 104 h 194"/>
              <a:gd name="T28" fmla="*/ 7 w 194"/>
              <a:gd name="T29" fmla="*/ 126 h 194"/>
              <a:gd name="T30" fmla="*/ 68 w 194"/>
              <a:gd name="T31" fmla="*/ 187 h 194"/>
              <a:gd name="T32" fmla="*/ 122 w 194"/>
              <a:gd name="T33" fmla="*/ 46 h 194"/>
              <a:gd name="T34" fmla="*/ 148 w 194"/>
              <a:gd name="T35" fmla="*/ 20 h 194"/>
              <a:gd name="T36" fmla="*/ 174 w 194"/>
              <a:gd name="T37" fmla="*/ 46 h 194"/>
              <a:gd name="T38" fmla="*/ 148 w 194"/>
              <a:gd name="T39" fmla="*/ 72 h 194"/>
              <a:gd name="T40" fmla="*/ 122 w 194"/>
              <a:gd name="T41" fmla="*/ 4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194">
                <a:moveTo>
                  <a:pt x="138" y="46"/>
                </a:moveTo>
                <a:cubicBezTo>
                  <a:pt x="138" y="52"/>
                  <a:pt x="142" y="56"/>
                  <a:pt x="148" y="56"/>
                </a:cubicBezTo>
                <a:cubicBezTo>
                  <a:pt x="154" y="56"/>
                  <a:pt x="158" y="52"/>
                  <a:pt x="158" y="46"/>
                </a:cubicBezTo>
                <a:cubicBezTo>
                  <a:pt x="158" y="40"/>
                  <a:pt x="154" y="36"/>
                  <a:pt x="148" y="36"/>
                </a:cubicBezTo>
                <a:cubicBezTo>
                  <a:pt x="142" y="36"/>
                  <a:pt x="138" y="40"/>
                  <a:pt x="138" y="46"/>
                </a:cubicBezTo>
                <a:close/>
                <a:moveTo>
                  <a:pt x="68" y="187"/>
                </a:moveTo>
                <a:cubicBezTo>
                  <a:pt x="74" y="194"/>
                  <a:pt x="84" y="194"/>
                  <a:pt x="90" y="187"/>
                </a:cubicBezTo>
                <a:cubicBezTo>
                  <a:pt x="188" y="90"/>
                  <a:pt x="188" y="90"/>
                  <a:pt x="188" y="90"/>
                </a:cubicBezTo>
                <a:cubicBezTo>
                  <a:pt x="192" y="86"/>
                  <a:pt x="194" y="81"/>
                  <a:pt x="194" y="76"/>
                </a:cubicBezTo>
                <a:cubicBezTo>
                  <a:pt x="194" y="20"/>
                  <a:pt x="194" y="20"/>
                  <a:pt x="194" y="20"/>
                </a:cubicBezTo>
                <a:cubicBezTo>
                  <a:pt x="194" y="9"/>
                  <a:pt x="185" y="0"/>
                  <a:pt x="174" y="0"/>
                </a:cubicBezTo>
                <a:cubicBezTo>
                  <a:pt x="118" y="0"/>
                  <a:pt x="118" y="0"/>
                  <a:pt x="118" y="0"/>
                </a:cubicBezTo>
                <a:cubicBezTo>
                  <a:pt x="113" y="0"/>
                  <a:pt x="108" y="2"/>
                  <a:pt x="104" y="6"/>
                </a:cubicBezTo>
                <a:cubicBezTo>
                  <a:pt x="7" y="104"/>
                  <a:pt x="7" y="104"/>
                  <a:pt x="7" y="104"/>
                </a:cubicBezTo>
                <a:cubicBezTo>
                  <a:pt x="0" y="110"/>
                  <a:pt x="0" y="120"/>
                  <a:pt x="7" y="126"/>
                </a:cubicBezTo>
                <a:lnTo>
                  <a:pt x="68" y="187"/>
                </a:lnTo>
                <a:close/>
                <a:moveTo>
                  <a:pt x="122" y="46"/>
                </a:moveTo>
                <a:cubicBezTo>
                  <a:pt x="122" y="32"/>
                  <a:pt x="134" y="20"/>
                  <a:pt x="148" y="20"/>
                </a:cubicBezTo>
                <a:cubicBezTo>
                  <a:pt x="162" y="20"/>
                  <a:pt x="174" y="32"/>
                  <a:pt x="174" y="46"/>
                </a:cubicBezTo>
                <a:cubicBezTo>
                  <a:pt x="174" y="60"/>
                  <a:pt x="162" y="72"/>
                  <a:pt x="148" y="72"/>
                </a:cubicBezTo>
                <a:cubicBezTo>
                  <a:pt x="134" y="72"/>
                  <a:pt x="122" y="60"/>
                  <a:pt x="122" y="46"/>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2" name="Freeform 86">
            <a:extLst>
              <a:ext uri="{FF2B5EF4-FFF2-40B4-BE49-F238E27FC236}">
                <a16:creationId xmlns:a16="http://schemas.microsoft.com/office/drawing/2014/main" id="{54FE56A2-6437-4926-BF0E-03F61A94E56A}"/>
              </a:ext>
            </a:extLst>
          </p:cNvPr>
          <p:cNvSpPr>
            <a:spLocks noEditPoints="1"/>
          </p:cNvSpPr>
          <p:nvPr/>
        </p:nvSpPr>
        <p:spPr bwMode="auto">
          <a:xfrm>
            <a:off x="3089149" y="2664619"/>
            <a:ext cx="247650" cy="312737"/>
          </a:xfrm>
          <a:custGeom>
            <a:avLst/>
            <a:gdLst>
              <a:gd name="T0" fmla="*/ 16 w 152"/>
              <a:gd name="T1" fmla="*/ 0 h 192"/>
              <a:gd name="T2" fmla="*/ 0 w 152"/>
              <a:gd name="T3" fmla="*/ 16 h 192"/>
              <a:gd name="T4" fmla="*/ 0 w 152"/>
              <a:gd name="T5" fmla="*/ 176 h 192"/>
              <a:gd name="T6" fmla="*/ 16 w 152"/>
              <a:gd name="T7" fmla="*/ 192 h 192"/>
              <a:gd name="T8" fmla="*/ 136 w 152"/>
              <a:gd name="T9" fmla="*/ 192 h 192"/>
              <a:gd name="T10" fmla="*/ 152 w 152"/>
              <a:gd name="T11" fmla="*/ 176 h 192"/>
              <a:gd name="T12" fmla="*/ 152 w 152"/>
              <a:gd name="T13" fmla="*/ 56 h 192"/>
              <a:gd name="T14" fmla="*/ 146 w 152"/>
              <a:gd name="T15" fmla="*/ 42 h 192"/>
              <a:gd name="T16" fmla="*/ 110 w 152"/>
              <a:gd name="T17" fmla="*/ 6 h 192"/>
              <a:gd name="T18" fmla="*/ 96 w 152"/>
              <a:gd name="T19" fmla="*/ 0 h 192"/>
              <a:gd name="T20" fmla="*/ 16 w 152"/>
              <a:gd name="T21" fmla="*/ 0 h 192"/>
              <a:gd name="T22" fmla="*/ 72 w 152"/>
              <a:gd name="T23" fmla="*/ 28 h 192"/>
              <a:gd name="T24" fmla="*/ 80 w 152"/>
              <a:gd name="T25" fmla="*/ 20 h 192"/>
              <a:gd name="T26" fmla="*/ 88 w 152"/>
              <a:gd name="T27" fmla="*/ 28 h 192"/>
              <a:gd name="T28" fmla="*/ 88 w 152"/>
              <a:gd name="T29" fmla="*/ 58 h 192"/>
              <a:gd name="T30" fmla="*/ 94 w 152"/>
              <a:gd name="T31" fmla="*/ 64 h 192"/>
              <a:gd name="T32" fmla="*/ 124 w 152"/>
              <a:gd name="T33" fmla="*/ 64 h 192"/>
              <a:gd name="T34" fmla="*/ 132 w 152"/>
              <a:gd name="T35" fmla="*/ 72 h 192"/>
              <a:gd name="T36" fmla="*/ 124 w 152"/>
              <a:gd name="T37" fmla="*/ 80 h 192"/>
              <a:gd name="T38" fmla="*/ 88 w 152"/>
              <a:gd name="T39" fmla="*/ 80 h 192"/>
              <a:gd name="T40" fmla="*/ 72 w 152"/>
              <a:gd name="T41" fmla="*/ 64 h 192"/>
              <a:gd name="T42" fmla="*/ 72 w 152"/>
              <a:gd name="T43" fmla="*/ 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92">
                <a:moveTo>
                  <a:pt x="16" y="0"/>
                </a:moveTo>
                <a:cubicBezTo>
                  <a:pt x="7" y="0"/>
                  <a:pt x="0" y="7"/>
                  <a:pt x="0" y="16"/>
                </a:cubicBezTo>
                <a:cubicBezTo>
                  <a:pt x="0" y="176"/>
                  <a:pt x="0" y="176"/>
                  <a:pt x="0" y="176"/>
                </a:cubicBezTo>
                <a:cubicBezTo>
                  <a:pt x="0" y="185"/>
                  <a:pt x="7" y="192"/>
                  <a:pt x="16" y="192"/>
                </a:cubicBezTo>
                <a:cubicBezTo>
                  <a:pt x="136" y="192"/>
                  <a:pt x="136" y="192"/>
                  <a:pt x="136" y="192"/>
                </a:cubicBezTo>
                <a:cubicBezTo>
                  <a:pt x="145" y="192"/>
                  <a:pt x="152" y="185"/>
                  <a:pt x="152" y="176"/>
                </a:cubicBezTo>
                <a:cubicBezTo>
                  <a:pt x="152" y="56"/>
                  <a:pt x="152" y="56"/>
                  <a:pt x="152" y="56"/>
                </a:cubicBezTo>
                <a:cubicBezTo>
                  <a:pt x="152" y="50"/>
                  <a:pt x="150" y="46"/>
                  <a:pt x="146" y="42"/>
                </a:cubicBezTo>
                <a:cubicBezTo>
                  <a:pt x="110" y="6"/>
                  <a:pt x="110" y="6"/>
                  <a:pt x="110" y="6"/>
                </a:cubicBezTo>
                <a:cubicBezTo>
                  <a:pt x="107" y="2"/>
                  <a:pt x="102" y="0"/>
                  <a:pt x="96" y="0"/>
                </a:cubicBezTo>
                <a:lnTo>
                  <a:pt x="16" y="0"/>
                </a:lnTo>
                <a:close/>
                <a:moveTo>
                  <a:pt x="72" y="28"/>
                </a:moveTo>
                <a:cubicBezTo>
                  <a:pt x="72" y="24"/>
                  <a:pt x="76" y="20"/>
                  <a:pt x="80" y="20"/>
                </a:cubicBezTo>
                <a:cubicBezTo>
                  <a:pt x="84" y="20"/>
                  <a:pt x="88" y="24"/>
                  <a:pt x="88" y="28"/>
                </a:cubicBezTo>
                <a:cubicBezTo>
                  <a:pt x="88" y="58"/>
                  <a:pt x="88" y="58"/>
                  <a:pt x="88" y="58"/>
                </a:cubicBezTo>
                <a:cubicBezTo>
                  <a:pt x="88" y="61"/>
                  <a:pt x="91" y="64"/>
                  <a:pt x="94" y="64"/>
                </a:cubicBezTo>
                <a:cubicBezTo>
                  <a:pt x="124" y="64"/>
                  <a:pt x="124" y="64"/>
                  <a:pt x="124" y="64"/>
                </a:cubicBezTo>
                <a:cubicBezTo>
                  <a:pt x="128" y="64"/>
                  <a:pt x="132" y="68"/>
                  <a:pt x="132" y="72"/>
                </a:cubicBezTo>
                <a:cubicBezTo>
                  <a:pt x="132" y="76"/>
                  <a:pt x="128" y="80"/>
                  <a:pt x="124" y="80"/>
                </a:cubicBezTo>
                <a:cubicBezTo>
                  <a:pt x="88" y="80"/>
                  <a:pt x="88" y="80"/>
                  <a:pt x="88" y="80"/>
                </a:cubicBezTo>
                <a:cubicBezTo>
                  <a:pt x="79" y="80"/>
                  <a:pt x="72" y="73"/>
                  <a:pt x="72" y="64"/>
                </a:cubicBezTo>
                <a:lnTo>
                  <a:pt x="72" y="28"/>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3" name="Freeform 87">
            <a:extLst>
              <a:ext uri="{FF2B5EF4-FFF2-40B4-BE49-F238E27FC236}">
                <a16:creationId xmlns:a16="http://schemas.microsoft.com/office/drawing/2014/main" id="{1BFF5E79-0AC4-4F7F-B595-966A8933ECC8}"/>
              </a:ext>
            </a:extLst>
          </p:cNvPr>
          <p:cNvSpPr>
            <a:spLocks noEditPoints="1"/>
          </p:cNvSpPr>
          <p:nvPr/>
        </p:nvSpPr>
        <p:spPr bwMode="auto">
          <a:xfrm>
            <a:off x="2385886" y="2664619"/>
            <a:ext cx="247650" cy="312737"/>
          </a:xfrm>
          <a:custGeom>
            <a:avLst/>
            <a:gdLst>
              <a:gd name="T0" fmla="*/ 32 w 152"/>
              <a:gd name="T1" fmla="*/ 88 h 192"/>
              <a:gd name="T2" fmla="*/ 2 w 152"/>
              <a:gd name="T3" fmla="*/ 118 h 192"/>
              <a:gd name="T4" fmla="*/ 0 w 152"/>
              <a:gd name="T5" fmla="*/ 124 h 192"/>
              <a:gd name="T6" fmla="*/ 8 w 152"/>
              <a:gd name="T7" fmla="*/ 132 h 192"/>
              <a:gd name="T8" fmla="*/ 64 w 152"/>
              <a:gd name="T9" fmla="*/ 132 h 192"/>
              <a:gd name="T10" fmla="*/ 64 w 152"/>
              <a:gd name="T11" fmla="*/ 182 h 192"/>
              <a:gd name="T12" fmla="*/ 74 w 152"/>
              <a:gd name="T13" fmla="*/ 192 h 192"/>
              <a:gd name="T14" fmla="*/ 84 w 152"/>
              <a:gd name="T15" fmla="*/ 182 h 192"/>
              <a:gd name="T16" fmla="*/ 84 w 152"/>
              <a:gd name="T17" fmla="*/ 132 h 192"/>
              <a:gd name="T18" fmla="*/ 144 w 152"/>
              <a:gd name="T19" fmla="*/ 132 h 192"/>
              <a:gd name="T20" fmla="*/ 152 w 152"/>
              <a:gd name="T21" fmla="*/ 124 h 192"/>
              <a:gd name="T22" fmla="*/ 150 w 152"/>
              <a:gd name="T23" fmla="*/ 118 h 192"/>
              <a:gd name="T24" fmla="*/ 120 w 152"/>
              <a:gd name="T25" fmla="*/ 88 h 192"/>
              <a:gd name="T26" fmla="*/ 120 w 152"/>
              <a:gd name="T27" fmla="*/ 20 h 192"/>
              <a:gd name="T28" fmla="*/ 126 w 152"/>
              <a:gd name="T29" fmla="*/ 20 h 192"/>
              <a:gd name="T30" fmla="*/ 136 w 152"/>
              <a:gd name="T31" fmla="*/ 10 h 192"/>
              <a:gd name="T32" fmla="*/ 126 w 152"/>
              <a:gd name="T33" fmla="*/ 0 h 192"/>
              <a:gd name="T34" fmla="*/ 26 w 152"/>
              <a:gd name="T35" fmla="*/ 0 h 192"/>
              <a:gd name="T36" fmla="*/ 16 w 152"/>
              <a:gd name="T37" fmla="*/ 10 h 192"/>
              <a:gd name="T38" fmla="*/ 26 w 152"/>
              <a:gd name="T39" fmla="*/ 20 h 192"/>
              <a:gd name="T40" fmla="*/ 32 w 152"/>
              <a:gd name="T41" fmla="*/ 20 h 192"/>
              <a:gd name="T42" fmla="*/ 32 w 152"/>
              <a:gd name="T43" fmla="*/ 88 h 192"/>
              <a:gd name="T44" fmla="*/ 68 w 152"/>
              <a:gd name="T45" fmla="*/ 28 h 192"/>
              <a:gd name="T46" fmla="*/ 68 w 152"/>
              <a:gd name="T47" fmla="*/ 80 h 192"/>
              <a:gd name="T48" fmla="*/ 60 w 152"/>
              <a:gd name="T49" fmla="*/ 88 h 192"/>
              <a:gd name="T50" fmla="*/ 52 w 152"/>
              <a:gd name="T51" fmla="*/ 80 h 192"/>
              <a:gd name="T52" fmla="*/ 52 w 152"/>
              <a:gd name="T53" fmla="*/ 28 h 192"/>
              <a:gd name="T54" fmla="*/ 60 w 152"/>
              <a:gd name="T55" fmla="*/ 20 h 192"/>
              <a:gd name="T56" fmla="*/ 68 w 152"/>
              <a:gd name="T57" fmla="*/ 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92">
                <a:moveTo>
                  <a:pt x="32" y="88"/>
                </a:moveTo>
                <a:cubicBezTo>
                  <a:pt x="2" y="118"/>
                  <a:pt x="2" y="118"/>
                  <a:pt x="2" y="118"/>
                </a:cubicBezTo>
                <a:cubicBezTo>
                  <a:pt x="1" y="120"/>
                  <a:pt x="0" y="122"/>
                  <a:pt x="0" y="124"/>
                </a:cubicBezTo>
                <a:cubicBezTo>
                  <a:pt x="0" y="128"/>
                  <a:pt x="4" y="132"/>
                  <a:pt x="8" y="132"/>
                </a:cubicBezTo>
                <a:cubicBezTo>
                  <a:pt x="64" y="132"/>
                  <a:pt x="64" y="132"/>
                  <a:pt x="64" y="132"/>
                </a:cubicBezTo>
                <a:cubicBezTo>
                  <a:pt x="64" y="182"/>
                  <a:pt x="64" y="182"/>
                  <a:pt x="64" y="182"/>
                </a:cubicBezTo>
                <a:cubicBezTo>
                  <a:pt x="64" y="188"/>
                  <a:pt x="68" y="192"/>
                  <a:pt x="74" y="192"/>
                </a:cubicBezTo>
                <a:cubicBezTo>
                  <a:pt x="80" y="192"/>
                  <a:pt x="84" y="188"/>
                  <a:pt x="84" y="182"/>
                </a:cubicBezTo>
                <a:cubicBezTo>
                  <a:pt x="84" y="132"/>
                  <a:pt x="84" y="132"/>
                  <a:pt x="84" y="132"/>
                </a:cubicBezTo>
                <a:cubicBezTo>
                  <a:pt x="144" y="132"/>
                  <a:pt x="144" y="132"/>
                  <a:pt x="144" y="132"/>
                </a:cubicBezTo>
                <a:cubicBezTo>
                  <a:pt x="148" y="132"/>
                  <a:pt x="152" y="128"/>
                  <a:pt x="152" y="124"/>
                </a:cubicBezTo>
                <a:cubicBezTo>
                  <a:pt x="152" y="122"/>
                  <a:pt x="151" y="120"/>
                  <a:pt x="150" y="118"/>
                </a:cubicBezTo>
                <a:cubicBezTo>
                  <a:pt x="120" y="88"/>
                  <a:pt x="120" y="88"/>
                  <a:pt x="120" y="88"/>
                </a:cubicBezTo>
                <a:cubicBezTo>
                  <a:pt x="120" y="20"/>
                  <a:pt x="120" y="20"/>
                  <a:pt x="120" y="20"/>
                </a:cubicBezTo>
                <a:cubicBezTo>
                  <a:pt x="126" y="20"/>
                  <a:pt x="126" y="20"/>
                  <a:pt x="126" y="20"/>
                </a:cubicBezTo>
                <a:cubicBezTo>
                  <a:pt x="132" y="20"/>
                  <a:pt x="136" y="16"/>
                  <a:pt x="136" y="10"/>
                </a:cubicBezTo>
                <a:cubicBezTo>
                  <a:pt x="136" y="4"/>
                  <a:pt x="132" y="0"/>
                  <a:pt x="126" y="0"/>
                </a:cubicBezTo>
                <a:cubicBezTo>
                  <a:pt x="26" y="0"/>
                  <a:pt x="26" y="0"/>
                  <a:pt x="26" y="0"/>
                </a:cubicBezTo>
                <a:cubicBezTo>
                  <a:pt x="20" y="0"/>
                  <a:pt x="16" y="4"/>
                  <a:pt x="16" y="10"/>
                </a:cubicBezTo>
                <a:cubicBezTo>
                  <a:pt x="16" y="16"/>
                  <a:pt x="20" y="20"/>
                  <a:pt x="26" y="20"/>
                </a:cubicBezTo>
                <a:cubicBezTo>
                  <a:pt x="32" y="20"/>
                  <a:pt x="32" y="20"/>
                  <a:pt x="32" y="20"/>
                </a:cubicBezTo>
                <a:lnTo>
                  <a:pt x="32" y="88"/>
                </a:lnTo>
                <a:close/>
                <a:moveTo>
                  <a:pt x="68" y="28"/>
                </a:moveTo>
                <a:cubicBezTo>
                  <a:pt x="68" y="80"/>
                  <a:pt x="68" y="80"/>
                  <a:pt x="68" y="80"/>
                </a:cubicBezTo>
                <a:cubicBezTo>
                  <a:pt x="68" y="84"/>
                  <a:pt x="64" y="88"/>
                  <a:pt x="60" y="88"/>
                </a:cubicBezTo>
                <a:cubicBezTo>
                  <a:pt x="56" y="88"/>
                  <a:pt x="52" y="84"/>
                  <a:pt x="52" y="80"/>
                </a:cubicBezTo>
                <a:cubicBezTo>
                  <a:pt x="52" y="28"/>
                  <a:pt x="52" y="28"/>
                  <a:pt x="52" y="28"/>
                </a:cubicBezTo>
                <a:cubicBezTo>
                  <a:pt x="52" y="24"/>
                  <a:pt x="56" y="20"/>
                  <a:pt x="60" y="20"/>
                </a:cubicBezTo>
                <a:cubicBezTo>
                  <a:pt x="64" y="20"/>
                  <a:pt x="68" y="24"/>
                  <a:pt x="68" y="2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4" name="Freeform 88">
            <a:extLst>
              <a:ext uri="{FF2B5EF4-FFF2-40B4-BE49-F238E27FC236}">
                <a16:creationId xmlns:a16="http://schemas.microsoft.com/office/drawing/2014/main" id="{FB11AF19-E06E-413E-A1E9-F128624B30CF}"/>
              </a:ext>
            </a:extLst>
          </p:cNvPr>
          <p:cNvSpPr>
            <a:spLocks noEditPoints="1"/>
          </p:cNvSpPr>
          <p:nvPr/>
        </p:nvSpPr>
        <p:spPr bwMode="auto">
          <a:xfrm>
            <a:off x="1703261" y="2664619"/>
            <a:ext cx="201613" cy="312737"/>
          </a:xfrm>
          <a:custGeom>
            <a:avLst/>
            <a:gdLst>
              <a:gd name="T0" fmla="*/ 52 w 124"/>
              <a:gd name="T1" fmla="*/ 62 h 192"/>
              <a:gd name="T2" fmla="*/ 62 w 124"/>
              <a:gd name="T3" fmla="*/ 52 h 192"/>
              <a:gd name="T4" fmla="*/ 72 w 124"/>
              <a:gd name="T5" fmla="*/ 62 h 192"/>
              <a:gd name="T6" fmla="*/ 62 w 124"/>
              <a:gd name="T7" fmla="*/ 72 h 192"/>
              <a:gd name="T8" fmla="*/ 52 w 124"/>
              <a:gd name="T9" fmla="*/ 62 h 192"/>
              <a:gd name="T10" fmla="*/ 62 w 124"/>
              <a:gd name="T11" fmla="*/ 36 h 192"/>
              <a:gd name="T12" fmla="*/ 36 w 124"/>
              <a:gd name="T13" fmla="*/ 62 h 192"/>
              <a:gd name="T14" fmla="*/ 62 w 124"/>
              <a:gd name="T15" fmla="*/ 88 h 192"/>
              <a:gd name="T16" fmla="*/ 88 w 124"/>
              <a:gd name="T17" fmla="*/ 62 h 192"/>
              <a:gd name="T18" fmla="*/ 62 w 124"/>
              <a:gd name="T19" fmla="*/ 36 h 192"/>
              <a:gd name="T20" fmla="*/ 0 w 124"/>
              <a:gd name="T21" fmla="*/ 61 h 192"/>
              <a:gd name="T22" fmla="*/ 52 w 124"/>
              <a:gd name="T23" fmla="*/ 180 h 192"/>
              <a:gd name="T24" fmla="*/ 52 w 124"/>
              <a:gd name="T25" fmla="*/ 182 h 192"/>
              <a:gd name="T26" fmla="*/ 62 w 124"/>
              <a:gd name="T27" fmla="*/ 192 h 192"/>
              <a:gd name="T28" fmla="*/ 72 w 124"/>
              <a:gd name="T29" fmla="*/ 182 h 192"/>
              <a:gd name="T30" fmla="*/ 72 w 124"/>
              <a:gd name="T31" fmla="*/ 180 h 192"/>
              <a:gd name="T32" fmla="*/ 124 w 124"/>
              <a:gd name="T33" fmla="*/ 61 h 192"/>
              <a:gd name="T34" fmla="*/ 62 w 124"/>
              <a:gd name="T35" fmla="*/ 0 h 192"/>
              <a:gd name="T36" fmla="*/ 0 w 124"/>
              <a:gd name="T37" fmla="*/ 61 h 192"/>
              <a:gd name="T38" fmla="*/ 62 w 124"/>
              <a:gd name="T39" fmla="*/ 20 h 192"/>
              <a:gd name="T40" fmla="*/ 104 w 124"/>
              <a:gd name="T41" fmla="*/ 62 h 192"/>
              <a:gd name="T42" fmla="*/ 62 w 124"/>
              <a:gd name="T43" fmla="*/ 104 h 192"/>
              <a:gd name="T44" fmla="*/ 20 w 124"/>
              <a:gd name="T45" fmla="*/ 62 h 192"/>
              <a:gd name="T46" fmla="*/ 62 w 124"/>
              <a:gd name="T47" fmla="*/ 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2">
                <a:moveTo>
                  <a:pt x="52" y="62"/>
                </a:moveTo>
                <a:cubicBezTo>
                  <a:pt x="52" y="56"/>
                  <a:pt x="56" y="52"/>
                  <a:pt x="62" y="52"/>
                </a:cubicBezTo>
                <a:cubicBezTo>
                  <a:pt x="68" y="52"/>
                  <a:pt x="72" y="56"/>
                  <a:pt x="72" y="62"/>
                </a:cubicBezTo>
                <a:cubicBezTo>
                  <a:pt x="72" y="68"/>
                  <a:pt x="68" y="72"/>
                  <a:pt x="62" y="72"/>
                </a:cubicBezTo>
                <a:cubicBezTo>
                  <a:pt x="56" y="72"/>
                  <a:pt x="52" y="68"/>
                  <a:pt x="52" y="62"/>
                </a:cubicBezTo>
                <a:close/>
                <a:moveTo>
                  <a:pt x="62" y="36"/>
                </a:moveTo>
                <a:cubicBezTo>
                  <a:pt x="48" y="36"/>
                  <a:pt x="36" y="48"/>
                  <a:pt x="36" y="62"/>
                </a:cubicBezTo>
                <a:cubicBezTo>
                  <a:pt x="36" y="76"/>
                  <a:pt x="48" y="88"/>
                  <a:pt x="62" y="88"/>
                </a:cubicBezTo>
                <a:cubicBezTo>
                  <a:pt x="76" y="88"/>
                  <a:pt x="88" y="76"/>
                  <a:pt x="88" y="62"/>
                </a:cubicBezTo>
                <a:cubicBezTo>
                  <a:pt x="88" y="48"/>
                  <a:pt x="76" y="36"/>
                  <a:pt x="62" y="36"/>
                </a:cubicBezTo>
                <a:close/>
                <a:moveTo>
                  <a:pt x="0" y="61"/>
                </a:moveTo>
                <a:cubicBezTo>
                  <a:pt x="0" y="102"/>
                  <a:pt x="48" y="133"/>
                  <a:pt x="52" y="180"/>
                </a:cubicBezTo>
                <a:cubicBezTo>
                  <a:pt x="52" y="182"/>
                  <a:pt x="52" y="182"/>
                  <a:pt x="52" y="182"/>
                </a:cubicBezTo>
                <a:cubicBezTo>
                  <a:pt x="52" y="188"/>
                  <a:pt x="56" y="192"/>
                  <a:pt x="62" y="192"/>
                </a:cubicBezTo>
                <a:cubicBezTo>
                  <a:pt x="68" y="192"/>
                  <a:pt x="72" y="188"/>
                  <a:pt x="72" y="182"/>
                </a:cubicBezTo>
                <a:cubicBezTo>
                  <a:pt x="72" y="180"/>
                  <a:pt x="72" y="180"/>
                  <a:pt x="72" y="180"/>
                </a:cubicBezTo>
                <a:cubicBezTo>
                  <a:pt x="76" y="133"/>
                  <a:pt x="124" y="102"/>
                  <a:pt x="124" y="61"/>
                </a:cubicBezTo>
                <a:cubicBezTo>
                  <a:pt x="124" y="27"/>
                  <a:pt x="96" y="0"/>
                  <a:pt x="62" y="0"/>
                </a:cubicBezTo>
                <a:cubicBezTo>
                  <a:pt x="28" y="0"/>
                  <a:pt x="0" y="27"/>
                  <a:pt x="0" y="61"/>
                </a:cubicBezTo>
                <a:close/>
                <a:moveTo>
                  <a:pt x="62" y="20"/>
                </a:moveTo>
                <a:cubicBezTo>
                  <a:pt x="85" y="20"/>
                  <a:pt x="104" y="39"/>
                  <a:pt x="104" y="62"/>
                </a:cubicBezTo>
                <a:cubicBezTo>
                  <a:pt x="104" y="85"/>
                  <a:pt x="85" y="104"/>
                  <a:pt x="62" y="104"/>
                </a:cubicBezTo>
                <a:cubicBezTo>
                  <a:pt x="39" y="104"/>
                  <a:pt x="20" y="85"/>
                  <a:pt x="20" y="62"/>
                </a:cubicBezTo>
                <a:cubicBezTo>
                  <a:pt x="20" y="39"/>
                  <a:pt x="39" y="20"/>
                  <a:pt x="62" y="2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5" name="Freeform 89">
            <a:extLst>
              <a:ext uri="{FF2B5EF4-FFF2-40B4-BE49-F238E27FC236}">
                <a16:creationId xmlns:a16="http://schemas.microsoft.com/office/drawing/2014/main" id="{DC8FF4C2-BDFC-4208-B305-FF5B210A5A6B}"/>
              </a:ext>
            </a:extLst>
          </p:cNvPr>
          <p:cNvSpPr>
            <a:spLocks noEditPoints="1"/>
          </p:cNvSpPr>
          <p:nvPr/>
        </p:nvSpPr>
        <p:spPr bwMode="auto">
          <a:xfrm>
            <a:off x="5868861" y="1975644"/>
            <a:ext cx="312738" cy="312737"/>
          </a:xfrm>
          <a:custGeom>
            <a:avLst/>
            <a:gdLst>
              <a:gd name="T0" fmla="*/ 0 w 192"/>
              <a:gd name="T1" fmla="*/ 176 h 192"/>
              <a:gd name="T2" fmla="*/ 16 w 192"/>
              <a:gd name="T3" fmla="*/ 192 h 192"/>
              <a:gd name="T4" fmla="*/ 68 w 192"/>
              <a:gd name="T5" fmla="*/ 192 h 192"/>
              <a:gd name="T6" fmla="*/ 84 w 192"/>
              <a:gd name="T7" fmla="*/ 176 h 192"/>
              <a:gd name="T8" fmla="*/ 84 w 192"/>
              <a:gd name="T9" fmla="*/ 112 h 192"/>
              <a:gd name="T10" fmla="*/ 108 w 192"/>
              <a:gd name="T11" fmla="*/ 112 h 192"/>
              <a:gd name="T12" fmla="*/ 108 w 192"/>
              <a:gd name="T13" fmla="*/ 176 h 192"/>
              <a:gd name="T14" fmla="*/ 124 w 192"/>
              <a:gd name="T15" fmla="*/ 192 h 192"/>
              <a:gd name="T16" fmla="*/ 176 w 192"/>
              <a:gd name="T17" fmla="*/ 192 h 192"/>
              <a:gd name="T18" fmla="*/ 192 w 192"/>
              <a:gd name="T19" fmla="*/ 176 h 192"/>
              <a:gd name="T20" fmla="*/ 192 w 192"/>
              <a:gd name="T21" fmla="*/ 72 h 192"/>
              <a:gd name="T22" fmla="*/ 176 w 192"/>
              <a:gd name="T23" fmla="*/ 56 h 192"/>
              <a:gd name="T24" fmla="*/ 168 w 192"/>
              <a:gd name="T25" fmla="*/ 56 h 192"/>
              <a:gd name="T26" fmla="*/ 168 w 192"/>
              <a:gd name="T27" fmla="*/ 20 h 192"/>
              <a:gd name="T28" fmla="*/ 170 w 192"/>
              <a:gd name="T29" fmla="*/ 20 h 192"/>
              <a:gd name="T30" fmla="*/ 180 w 192"/>
              <a:gd name="T31" fmla="*/ 10 h 192"/>
              <a:gd name="T32" fmla="*/ 170 w 192"/>
              <a:gd name="T33" fmla="*/ 0 h 192"/>
              <a:gd name="T34" fmla="*/ 118 w 192"/>
              <a:gd name="T35" fmla="*/ 0 h 192"/>
              <a:gd name="T36" fmla="*/ 108 w 192"/>
              <a:gd name="T37" fmla="*/ 10 h 192"/>
              <a:gd name="T38" fmla="*/ 118 w 192"/>
              <a:gd name="T39" fmla="*/ 20 h 192"/>
              <a:gd name="T40" fmla="*/ 120 w 192"/>
              <a:gd name="T41" fmla="*/ 20 h 192"/>
              <a:gd name="T42" fmla="*/ 120 w 192"/>
              <a:gd name="T43" fmla="*/ 56 h 192"/>
              <a:gd name="T44" fmla="*/ 72 w 192"/>
              <a:gd name="T45" fmla="*/ 56 h 192"/>
              <a:gd name="T46" fmla="*/ 72 w 192"/>
              <a:gd name="T47" fmla="*/ 20 h 192"/>
              <a:gd name="T48" fmla="*/ 74 w 192"/>
              <a:gd name="T49" fmla="*/ 20 h 192"/>
              <a:gd name="T50" fmla="*/ 84 w 192"/>
              <a:gd name="T51" fmla="*/ 10 h 192"/>
              <a:gd name="T52" fmla="*/ 74 w 192"/>
              <a:gd name="T53" fmla="*/ 0 h 192"/>
              <a:gd name="T54" fmla="*/ 22 w 192"/>
              <a:gd name="T55" fmla="*/ 0 h 192"/>
              <a:gd name="T56" fmla="*/ 12 w 192"/>
              <a:gd name="T57" fmla="*/ 10 h 192"/>
              <a:gd name="T58" fmla="*/ 22 w 192"/>
              <a:gd name="T59" fmla="*/ 20 h 192"/>
              <a:gd name="T60" fmla="*/ 24 w 192"/>
              <a:gd name="T61" fmla="*/ 20 h 192"/>
              <a:gd name="T62" fmla="*/ 24 w 192"/>
              <a:gd name="T63" fmla="*/ 56 h 192"/>
              <a:gd name="T64" fmla="*/ 16 w 192"/>
              <a:gd name="T65" fmla="*/ 56 h 192"/>
              <a:gd name="T66" fmla="*/ 0 w 192"/>
              <a:gd name="T67" fmla="*/ 72 h 192"/>
              <a:gd name="T68" fmla="*/ 0 w 192"/>
              <a:gd name="T69" fmla="*/ 176 h 192"/>
              <a:gd name="T70" fmla="*/ 104 w 192"/>
              <a:gd name="T71" fmla="*/ 92 h 192"/>
              <a:gd name="T72" fmla="*/ 88 w 192"/>
              <a:gd name="T73" fmla="*/ 92 h 192"/>
              <a:gd name="T74" fmla="*/ 80 w 192"/>
              <a:gd name="T75" fmla="*/ 84 h 192"/>
              <a:gd name="T76" fmla="*/ 88 w 192"/>
              <a:gd name="T77" fmla="*/ 76 h 192"/>
              <a:gd name="T78" fmla="*/ 104 w 192"/>
              <a:gd name="T79" fmla="*/ 76 h 192"/>
              <a:gd name="T80" fmla="*/ 112 w 192"/>
              <a:gd name="T81" fmla="*/ 84 h 192"/>
              <a:gd name="T82" fmla="*/ 104 w 192"/>
              <a:gd name="T83"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0" y="176"/>
                </a:moveTo>
                <a:cubicBezTo>
                  <a:pt x="0" y="185"/>
                  <a:pt x="7" y="192"/>
                  <a:pt x="16" y="192"/>
                </a:cubicBezTo>
                <a:cubicBezTo>
                  <a:pt x="68" y="192"/>
                  <a:pt x="68" y="192"/>
                  <a:pt x="68" y="192"/>
                </a:cubicBezTo>
                <a:cubicBezTo>
                  <a:pt x="77" y="192"/>
                  <a:pt x="84" y="185"/>
                  <a:pt x="84" y="176"/>
                </a:cubicBezTo>
                <a:cubicBezTo>
                  <a:pt x="84" y="112"/>
                  <a:pt x="84" y="112"/>
                  <a:pt x="84" y="112"/>
                </a:cubicBezTo>
                <a:cubicBezTo>
                  <a:pt x="108" y="112"/>
                  <a:pt x="108" y="112"/>
                  <a:pt x="108" y="112"/>
                </a:cubicBezTo>
                <a:cubicBezTo>
                  <a:pt x="108" y="176"/>
                  <a:pt x="108" y="176"/>
                  <a:pt x="108" y="176"/>
                </a:cubicBezTo>
                <a:cubicBezTo>
                  <a:pt x="108" y="185"/>
                  <a:pt x="115" y="192"/>
                  <a:pt x="124" y="192"/>
                </a:cubicBezTo>
                <a:cubicBezTo>
                  <a:pt x="176" y="192"/>
                  <a:pt x="176" y="192"/>
                  <a:pt x="176" y="192"/>
                </a:cubicBezTo>
                <a:cubicBezTo>
                  <a:pt x="185" y="192"/>
                  <a:pt x="192" y="185"/>
                  <a:pt x="192" y="176"/>
                </a:cubicBezTo>
                <a:cubicBezTo>
                  <a:pt x="192" y="72"/>
                  <a:pt x="192" y="72"/>
                  <a:pt x="192" y="72"/>
                </a:cubicBezTo>
                <a:cubicBezTo>
                  <a:pt x="192" y="63"/>
                  <a:pt x="185" y="56"/>
                  <a:pt x="176" y="56"/>
                </a:cubicBezTo>
                <a:cubicBezTo>
                  <a:pt x="168" y="56"/>
                  <a:pt x="168" y="56"/>
                  <a:pt x="168" y="56"/>
                </a:cubicBezTo>
                <a:cubicBezTo>
                  <a:pt x="168" y="20"/>
                  <a:pt x="168" y="20"/>
                  <a:pt x="168" y="20"/>
                </a:cubicBezTo>
                <a:cubicBezTo>
                  <a:pt x="170" y="20"/>
                  <a:pt x="170" y="20"/>
                  <a:pt x="170" y="20"/>
                </a:cubicBezTo>
                <a:cubicBezTo>
                  <a:pt x="176" y="20"/>
                  <a:pt x="180" y="16"/>
                  <a:pt x="180" y="10"/>
                </a:cubicBezTo>
                <a:cubicBezTo>
                  <a:pt x="180" y="4"/>
                  <a:pt x="176" y="0"/>
                  <a:pt x="170" y="0"/>
                </a:cubicBezTo>
                <a:cubicBezTo>
                  <a:pt x="118" y="0"/>
                  <a:pt x="118" y="0"/>
                  <a:pt x="118" y="0"/>
                </a:cubicBezTo>
                <a:cubicBezTo>
                  <a:pt x="112" y="0"/>
                  <a:pt x="108" y="4"/>
                  <a:pt x="108" y="10"/>
                </a:cubicBezTo>
                <a:cubicBezTo>
                  <a:pt x="108" y="16"/>
                  <a:pt x="112" y="20"/>
                  <a:pt x="118" y="20"/>
                </a:cubicBezTo>
                <a:cubicBezTo>
                  <a:pt x="120" y="20"/>
                  <a:pt x="120" y="20"/>
                  <a:pt x="120" y="20"/>
                </a:cubicBezTo>
                <a:cubicBezTo>
                  <a:pt x="120" y="56"/>
                  <a:pt x="120" y="56"/>
                  <a:pt x="120" y="56"/>
                </a:cubicBezTo>
                <a:cubicBezTo>
                  <a:pt x="72" y="56"/>
                  <a:pt x="72" y="56"/>
                  <a:pt x="72" y="56"/>
                </a:cubicBezTo>
                <a:cubicBezTo>
                  <a:pt x="72" y="20"/>
                  <a:pt x="72" y="20"/>
                  <a:pt x="72" y="20"/>
                </a:cubicBezTo>
                <a:cubicBezTo>
                  <a:pt x="74" y="20"/>
                  <a:pt x="74" y="20"/>
                  <a:pt x="74" y="20"/>
                </a:cubicBezTo>
                <a:cubicBezTo>
                  <a:pt x="80" y="20"/>
                  <a:pt x="84" y="16"/>
                  <a:pt x="84" y="10"/>
                </a:cubicBezTo>
                <a:cubicBezTo>
                  <a:pt x="84" y="4"/>
                  <a:pt x="80" y="0"/>
                  <a:pt x="74" y="0"/>
                </a:cubicBezTo>
                <a:cubicBezTo>
                  <a:pt x="22" y="0"/>
                  <a:pt x="22" y="0"/>
                  <a:pt x="22" y="0"/>
                </a:cubicBezTo>
                <a:cubicBezTo>
                  <a:pt x="16" y="0"/>
                  <a:pt x="12" y="4"/>
                  <a:pt x="12" y="10"/>
                </a:cubicBezTo>
                <a:cubicBezTo>
                  <a:pt x="12" y="16"/>
                  <a:pt x="16" y="20"/>
                  <a:pt x="22" y="20"/>
                </a:cubicBezTo>
                <a:cubicBezTo>
                  <a:pt x="24" y="20"/>
                  <a:pt x="24" y="20"/>
                  <a:pt x="24" y="20"/>
                </a:cubicBezTo>
                <a:cubicBezTo>
                  <a:pt x="24" y="56"/>
                  <a:pt x="24" y="56"/>
                  <a:pt x="24" y="56"/>
                </a:cubicBezTo>
                <a:cubicBezTo>
                  <a:pt x="16" y="56"/>
                  <a:pt x="16" y="56"/>
                  <a:pt x="16" y="56"/>
                </a:cubicBezTo>
                <a:cubicBezTo>
                  <a:pt x="7" y="56"/>
                  <a:pt x="0" y="63"/>
                  <a:pt x="0" y="72"/>
                </a:cubicBezTo>
                <a:lnTo>
                  <a:pt x="0" y="176"/>
                </a:lnTo>
                <a:close/>
                <a:moveTo>
                  <a:pt x="104" y="92"/>
                </a:moveTo>
                <a:cubicBezTo>
                  <a:pt x="88" y="92"/>
                  <a:pt x="88" y="92"/>
                  <a:pt x="88" y="92"/>
                </a:cubicBezTo>
                <a:cubicBezTo>
                  <a:pt x="84" y="92"/>
                  <a:pt x="80" y="88"/>
                  <a:pt x="80" y="84"/>
                </a:cubicBezTo>
                <a:cubicBezTo>
                  <a:pt x="80" y="80"/>
                  <a:pt x="84" y="76"/>
                  <a:pt x="88" y="76"/>
                </a:cubicBezTo>
                <a:cubicBezTo>
                  <a:pt x="104" y="76"/>
                  <a:pt x="104" y="76"/>
                  <a:pt x="104" y="76"/>
                </a:cubicBezTo>
                <a:cubicBezTo>
                  <a:pt x="108" y="76"/>
                  <a:pt x="112" y="80"/>
                  <a:pt x="112" y="84"/>
                </a:cubicBezTo>
                <a:cubicBezTo>
                  <a:pt x="112" y="88"/>
                  <a:pt x="108" y="92"/>
                  <a:pt x="104" y="92"/>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6" name="Freeform 90">
            <a:extLst>
              <a:ext uri="{FF2B5EF4-FFF2-40B4-BE49-F238E27FC236}">
                <a16:creationId xmlns:a16="http://schemas.microsoft.com/office/drawing/2014/main" id="{C15B5804-283A-4F4E-BB32-BE167A38DEB8}"/>
              </a:ext>
            </a:extLst>
          </p:cNvPr>
          <p:cNvSpPr>
            <a:spLocks noEditPoints="1"/>
          </p:cNvSpPr>
          <p:nvPr/>
        </p:nvSpPr>
        <p:spPr bwMode="auto">
          <a:xfrm>
            <a:off x="5168774" y="1981994"/>
            <a:ext cx="296863" cy="296862"/>
          </a:xfrm>
          <a:custGeom>
            <a:avLst/>
            <a:gdLst>
              <a:gd name="T0" fmla="*/ 92 w 182"/>
              <a:gd name="T1" fmla="*/ 60 h 182"/>
              <a:gd name="T2" fmla="*/ 82 w 182"/>
              <a:gd name="T3" fmla="*/ 70 h 182"/>
              <a:gd name="T4" fmla="*/ 92 w 182"/>
              <a:gd name="T5" fmla="*/ 80 h 182"/>
              <a:gd name="T6" fmla="*/ 102 w 182"/>
              <a:gd name="T7" fmla="*/ 80 h 182"/>
              <a:gd name="T8" fmla="*/ 102 w 182"/>
              <a:gd name="T9" fmla="*/ 90 h 182"/>
              <a:gd name="T10" fmla="*/ 112 w 182"/>
              <a:gd name="T11" fmla="*/ 100 h 182"/>
              <a:gd name="T12" fmla="*/ 122 w 182"/>
              <a:gd name="T13" fmla="*/ 90 h 182"/>
              <a:gd name="T14" fmla="*/ 122 w 182"/>
              <a:gd name="T15" fmla="*/ 80 h 182"/>
              <a:gd name="T16" fmla="*/ 132 w 182"/>
              <a:gd name="T17" fmla="*/ 80 h 182"/>
              <a:gd name="T18" fmla="*/ 142 w 182"/>
              <a:gd name="T19" fmla="*/ 70 h 182"/>
              <a:gd name="T20" fmla="*/ 132 w 182"/>
              <a:gd name="T21" fmla="*/ 60 h 182"/>
              <a:gd name="T22" fmla="*/ 122 w 182"/>
              <a:gd name="T23" fmla="*/ 60 h 182"/>
              <a:gd name="T24" fmla="*/ 122 w 182"/>
              <a:gd name="T25" fmla="*/ 50 h 182"/>
              <a:gd name="T26" fmla="*/ 112 w 182"/>
              <a:gd name="T27" fmla="*/ 40 h 182"/>
              <a:gd name="T28" fmla="*/ 102 w 182"/>
              <a:gd name="T29" fmla="*/ 50 h 182"/>
              <a:gd name="T30" fmla="*/ 102 w 182"/>
              <a:gd name="T31" fmla="*/ 60 h 182"/>
              <a:gd name="T32" fmla="*/ 92 w 182"/>
              <a:gd name="T33" fmla="*/ 60 h 182"/>
              <a:gd name="T34" fmla="*/ 7 w 182"/>
              <a:gd name="T35" fmla="*/ 153 h 182"/>
              <a:gd name="T36" fmla="*/ 7 w 182"/>
              <a:gd name="T37" fmla="*/ 175 h 182"/>
              <a:gd name="T38" fmla="*/ 29 w 182"/>
              <a:gd name="T39" fmla="*/ 175 h 182"/>
              <a:gd name="T40" fmla="*/ 75 w 182"/>
              <a:gd name="T41" fmla="*/ 129 h 182"/>
              <a:gd name="T42" fmla="*/ 112 w 182"/>
              <a:gd name="T43" fmla="*/ 140 h 182"/>
              <a:gd name="T44" fmla="*/ 182 w 182"/>
              <a:gd name="T45" fmla="*/ 70 h 182"/>
              <a:gd name="T46" fmla="*/ 112 w 182"/>
              <a:gd name="T47" fmla="*/ 0 h 182"/>
              <a:gd name="T48" fmla="*/ 42 w 182"/>
              <a:gd name="T49" fmla="*/ 70 h 182"/>
              <a:gd name="T50" fmla="*/ 53 w 182"/>
              <a:gd name="T51" fmla="*/ 107 h 182"/>
              <a:gd name="T52" fmla="*/ 7 w 182"/>
              <a:gd name="T53" fmla="*/ 153 h 182"/>
              <a:gd name="T54" fmla="*/ 62 w 182"/>
              <a:gd name="T55" fmla="*/ 70 h 182"/>
              <a:gd name="T56" fmla="*/ 112 w 182"/>
              <a:gd name="T57" fmla="*/ 20 h 182"/>
              <a:gd name="T58" fmla="*/ 162 w 182"/>
              <a:gd name="T59" fmla="*/ 70 h 182"/>
              <a:gd name="T60" fmla="*/ 112 w 182"/>
              <a:gd name="T61" fmla="*/ 120 h 182"/>
              <a:gd name="T62" fmla="*/ 62 w 182"/>
              <a:gd name="T63" fmla="*/ 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182">
                <a:moveTo>
                  <a:pt x="92" y="60"/>
                </a:moveTo>
                <a:cubicBezTo>
                  <a:pt x="86" y="60"/>
                  <a:pt x="82" y="64"/>
                  <a:pt x="82" y="70"/>
                </a:cubicBezTo>
                <a:cubicBezTo>
                  <a:pt x="82" y="76"/>
                  <a:pt x="86" y="80"/>
                  <a:pt x="92" y="80"/>
                </a:cubicBezTo>
                <a:cubicBezTo>
                  <a:pt x="102" y="80"/>
                  <a:pt x="102" y="80"/>
                  <a:pt x="102" y="80"/>
                </a:cubicBezTo>
                <a:cubicBezTo>
                  <a:pt x="102" y="90"/>
                  <a:pt x="102" y="90"/>
                  <a:pt x="102" y="90"/>
                </a:cubicBezTo>
                <a:cubicBezTo>
                  <a:pt x="102" y="96"/>
                  <a:pt x="106" y="100"/>
                  <a:pt x="112" y="100"/>
                </a:cubicBezTo>
                <a:cubicBezTo>
                  <a:pt x="118" y="100"/>
                  <a:pt x="122" y="96"/>
                  <a:pt x="122" y="90"/>
                </a:cubicBezTo>
                <a:cubicBezTo>
                  <a:pt x="122" y="80"/>
                  <a:pt x="122" y="80"/>
                  <a:pt x="122" y="80"/>
                </a:cubicBezTo>
                <a:cubicBezTo>
                  <a:pt x="132" y="80"/>
                  <a:pt x="132" y="80"/>
                  <a:pt x="132" y="80"/>
                </a:cubicBezTo>
                <a:cubicBezTo>
                  <a:pt x="138" y="80"/>
                  <a:pt x="142" y="76"/>
                  <a:pt x="142" y="70"/>
                </a:cubicBezTo>
                <a:cubicBezTo>
                  <a:pt x="142" y="64"/>
                  <a:pt x="138" y="60"/>
                  <a:pt x="132" y="60"/>
                </a:cubicBezTo>
                <a:cubicBezTo>
                  <a:pt x="122" y="60"/>
                  <a:pt x="122" y="60"/>
                  <a:pt x="122" y="60"/>
                </a:cubicBezTo>
                <a:cubicBezTo>
                  <a:pt x="122" y="50"/>
                  <a:pt x="122" y="50"/>
                  <a:pt x="122" y="50"/>
                </a:cubicBezTo>
                <a:cubicBezTo>
                  <a:pt x="122" y="44"/>
                  <a:pt x="118" y="40"/>
                  <a:pt x="112" y="40"/>
                </a:cubicBezTo>
                <a:cubicBezTo>
                  <a:pt x="106" y="40"/>
                  <a:pt x="102" y="44"/>
                  <a:pt x="102" y="50"/>
                </a:cubicBezTo>
                <a:cubicBezTo>
                  <a:pt x="102" y="60"/>
                  <a:pt x="102" y="60"/>
                  <a:pt x="102" y="60"/>
                </a:cubicBezTo>
                <a:lnTo>
                  <a:pt x="92" y="60"/>
                </a:lnTo>
                <a:close/>
                <a:moveTo>
                  <a:pt x="7" y="153"/>
                </a:moveTo>
                <a:cubicBezTo>
                  <a:pt x="0" y="159"/>
                  <a:pt x="0" y="169"/>
                  <a:pt x="7" y="175"/>
                </a:cubicBezTo>
                <a:cubicBezTo>
                  <a:pt x="13" y="182"/>
                  <a:pt x="23" y="182"/>
                  <a:pt x="29" y="175"/>
                </a:cubicBezTo>
                <a:cubicBezTo>
                  <a:pt x="75" y="129"/>
                  <a:pt x="75" y="129"/>
                  <a:pt x="75" y="129"/>
                </a:cubicBezTo>
                <a:cubicBezTo>
                  <a:pt x="86" y="136"/>
                  <a:pt x="98" y="140"/>
                  <a:pt x="112" y="140"/>
                </a:cubicBezTo>
                <a:cubicBezTo>
                  <a:pt x="151" y="140"/>
                  <a:pt x="182" y="109"/>
                  <a:pt x="182" y="70"/>
                </a:cubicBezTo>
                <a:cubicBezTo>
                  <a:pt x="182" y="31"/>
                  <a:pt x="151" y="0"/>
                  <a:pt x="112" y="0"/>
                </a:cubicBezTo>
                <a:cubicBezTo>
                  <a:pt x="73" y="0"/>
                  <a:pt x="42" y="31"/>
                  <a:pt x="42" y="70"/>
                </a:cubicBezTo>
                <a:cubicBezTo>
                  <a:pt x="42" y="84"/>
                  <a:pt x="46" y="96"/>
                  <a:pt x="53" y="107"/>
                </a:cubicBezTo>
                <a:lnTo>
                  <a:pt x="7" y="153"/>
                </a:lnTo>
                <a:close/>
                <a:moveTo>
                  <a:pt x="62" y="70"/>
                </a:moveTo>
                <a:cubicBezTo>
                  <a:pt x="62" y="42"/>
                  <a:pt x="84" y="20"/>
                  <a:pt x="112" y="20"/>
                </a:cubicBezTo>
                <a:cubicBezTo>
                  <a:pt x="140" y="20"/>
                  <a:pt x="162" y="42"/>
                  <a:pt x="162" y="70"/>
                </a:cubicBezTo>
                <a:cubicBezTo>
                  <a:pt x="162" y="98"/>
                  <a:pt x="140" y="120"/>
                  <a:pt x="112" y="120"/>
                </a:cubicBezTo>
                <a:cubicBezTo>
                  <a:pt x="84" y="120"/>
                  <a:pt x="62" y="98"/>
                  <a:pt x="62" y="7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7" name="Freeform 91">
            <a:extLst>
              <a:ext uri="{FF2B5EF4-FFF2-40B4-BE49-F238E27FC236}">
                <a16:creationId xmlns:a16="http://schemas.microsoft.com/office/drawing/2014/main" id="{04F77776-2FD3-44E1-BB8B-FFA1E4E10704}"/>
              </a:ext>
            </a:extLst>
          </p:cNvPr>
          <p:cNvSpPr>
            <a:spLocks noEditPoints="1"/>
          </p:cNvSpPr>
          <p:nvPr/>
        </p:nvSpPr>
        <p:spPr bwMode="auto">
          <a:xfrm>
            <a:off x="4465511" y="1981994"/>
            <a:ext cx="296863" cy="296862"/>
          </a:xfrm>
          <a:custGeom>
            <a:avLst/>
            <a:gdLst>
              <a:gd name="T0" fmla="*/ 92 w 182"/>
              <a:gd name="T1" fmla="*/ 60 h 182"/>
              <a:gd name="T2" fmla="*/ 82 w 182"/>
              <a:gd name="T3" fmla="*/ 70 h 182"/>
              <a:gd name="T4" fmla="*/ 92 w 182"/>
              <a:gd name="T5" fmla="*/ 80 h 182"/>
              <a:gd name="T6" fmla="*/ 132 w 182"/>
              <a:gd name="T7" fmla="*/ 80 h 182"/>
              <a:gd name="T8" fmla="*/ 142 w 182"/>
              <a:gd name="T9" fmla="*/ 70 h 182"/>
              <a:gd name="T10" fmla="*/ 132 w 182"/>
              <a:gd name="T11" fmla="*/ 60 h 182"/>
              <a:gd name="T12" fmla="*/ 92 w 182"/>
              <a:gd name="T13" fmla="*/ 60 h 182"/>
              <a:gd name="T14" fmla="*/ 7 w 182"/>
              <a:gd name="T15" fmla="*/ 153 h 182"/>
              <a:gd name="T16" fmla="*/ 7 w 182"/>
              <a:gd name="T17" fmla="*/ 175 h 182"/>
              <a:gd name="T18" fmla="*/ 29 w 182"/>
              <a:gd name="T19" fmla="*/ 175 h 182"/>
              <a:gd name="T20" fmla="*/ 75 w 182"/>
              <a:gd name="T21" fmla="*/ 129 h 182"/>
              <a:gd name="T22" fmla="*/ 112 w 182"/>
              <a:gd name="T23" fmla="*/ 140 h 182"/>
              <a:gd name="T24" fmla="*/ 182 w 182"/>
              <a:gd name="T25" fmla="*/ 70 h 182"/>
              <a:gd name="T26" fmla="*/ 112 w 182"/>
              <a:gd name="T27" fmla="*/ 0 h 182"/>
              <a:gd name="T28" fmla="*/ 42 w 182"/>
              <a:gd name="T29" fmla="*/ 70 h 182"/>
              <a:gd name="T30" fmla="*/ 53 w 182"/>
              <a:gd name="T31" fmla="*/ 107 h 182"/>
              <a:gd name="T32" fmla="*/ 7 w 182"/>
              <a:gd name="T33" fmla="*/ 153 h 182"/>
              <a:gd name="T34" fmla="*/ 62 w 182"/>
              <a:gd name="T35" fmla="*/ 70 h 182"/>
              <a:gd name="T36" fmla="*/ 112 w 182"/>
              <a:gd name="T37" fmla="*/ 20 h 182"/>
              <a:gd name="T38" fmla="*/ 162 w 182"/>
              <a:gd name="T39" fmla="*/ 70 h 182"/>
              <a:gd name="T40" fmla="*/ 112 w 182"/>
              <a:gd name="T41" fmla="*/ 120 h 182"/>
              <a:gd name="T42" fmla="*/ 62 w 182"/>
              <a:gd name="T43" fmla="*/ 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2" h="182">
                <a:moveTo>
                  <a:pt x="92" y="60"/>
                </a:moveTo>
                <a:cubicBezTo>
                  <a:pt x="86" y="60"/>
                  <a:pt x="82" y="64"/>
                  <a:pt x="82" y="70"/>
                </a:cubicBezTo>
                <a:cubicBezTo>
                  <a:pt x="82" y="76"/>
                  <a:pt x="86" y="80"/>
                  <a:pt x="92" y="80"/>
                </a:cubicBezTo>
                <a:cubicBezTo>
                  <a:pt x="132" y="80"/>
                  <a:pt x="132" y="80"/>
                  <a:pt x="132" y="80"/>
                </a:cubicBezTo>
                <a:cubicBezTo>
                  <a:pt x="138" y="80"/>
                  <a:pt x="142" y="76"/>
                  <a:pt x="142" y="70"/>
                </a:cubicBezTo>
                <a:cubicBezTo>
                  <a:pt x="142" y="64"/>
                  <a:pt x="138" y="60"/>
                  <a:pt x="132" y="60"/>
                </a:cubicBezTo>
                <a:lnTo>
                  <a:pt x="92" y="60"/>
                </a:lnTo>
                <a:close/>
                <a:moveTo>
                  <a:pt x="7" y="153"/>
                </a:moveTo>
                <a:cubicBezTo>
                  <a:pt x="0" y="159"/>
                  <a:pt x="0" y="169"/>
                  <a:pt x="7" y="175"/>
                </a:cubicBezTo>
                <a:cubicBezTo>
                  <a:pt x="13" y="182"/>
                  <a:pt x="23" y="182"/>
                  <a:pt x="29" y="175"/>
                </a:cubicBezTo>
                <a:cubicBezTo>
                  <a:pt x="75" y="129"/>
                  <a:pt x="75" y="129"/>
                  <a:pt x="75" y="129"/>
                </a:cubicBezTo>
                <a:cubicBezTo>
                  <a:pt x="86" y="136"/>
                  <a:pt x="98" y="140"/>
                  <a:pt x="112" y="140"/>
                </a:cubicBezTo>
                <a:cubicBezTo>
                  <a:pt x="151" y="140"/>
                  <a:pt x="182" y="109"/>
                  <a:pt x="182" y="70"/>
                </a:cubicBezTo>
                <a:cubicBezTo>
                  <a:pt x="182" y="31"/>
                  <a:pt x="151" y="0"/>
                  <a:pt x="112" y="0"/>
                </a:cubicBezTo>
                <a:cubicBezTo>
                  <a:pt x="73" y="0"/>
                  <a:pt x="42" y="31"/>
                  <a:pt x="42" y="70"/>
                </a:cubicBezTo>
                <a:cubicBezTo>
                  <a:pt x="42" y="84"/>
                  <a:pt x="46" y="96"/>
                  <a:pt x="53" y="107"/>
                </a:cubicBezTo>
                <a:lnTo>
                  <a:pt x="7" y="153"/>
                </a:lnTo>
                <a:close/>
                <a:moveTo>
                  <a:pt x="62" y="70"/>
                </a:moveTo>
                <a:cubicBezTo>
                  <a:pt x="62" y="42"/>
                  <a:pt x="84" y="20"/>
                  <a:pt x="112" y="20"/>
                </a:cubicBezTo>
                <a:cubicBezTo>
                  <a:pt x="140" y="20"/>
                  <a:pt x="162" y="42"/>
                  <a:pt x="162" y="70"/>
                </a:cubicBezTo>
                <a:cubicBezTo>
                  <a:pt x="162" y="98"/>
                  <a:pt x="140" y="120"/>
                  <a:pt x="112" y="120"/>
                </a:cubicBezTo>
                <a:cubicBezTo>
                  <a:pt x="84" y="120"/>
                  <a:pt x="62" y="98"/>
                  <a:pt x="62" y="7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8" name="Freeform 92">
            <a:extLst>
              <a:ext uri="{FF2B5EF4-FFF2-40B4-BE49-F238E27FC236}">
                <a16:creationId xmlns:a16="http://schemas.microsoft.com/office/drawing/2014/main" id="{E025E271-6889-4C46-86C1-D08856CC45AD}"/>
              </a:ext>
            </a:extLst>
          </p:cNvPr>
          <p:cNvSpPr>
            <a:spLocks noEditPoints="1"/>
          </p:cNvSpPr>
          <p:nvPr/>
        </p:nvSpPr>
        <p:spPr bwMode="auto">
          <a:xfrm>
            <a:off x="3763836" y="1981994"/>
            <a:ext cx="295275" cy="296862"/>
          </a:xfrm>
          <a:custGeom>
            <a:avLst/>
            <a:gdLst>
              <a:gd name="T0" fmla="*/ 117 w 182"/>
              <a:gd name="T1" fmla="*/ 48 h 182"/>
              <a:gd name="T2" fmla="*/ 134 w 182"/>
              <a:gd name="T3" fmla="*/ 65 h 182"/>
              <a:gd name="T4" fmla="*/ 142 w 182"/>
              <a:gd name="T5" fmla="*/ 72 h 182"/>
              <a:gd name="T6" fmla="*/ 150 w 182"/>
              <a:gd name="T7" fmla="*/ 64 h 182"/>
              <a:gd name="T8" fmla="*/ 139 w 182"/>
              <a:gd name="T9" fmla="*/ 43 h 182"/>
              <a:gd name="T10" fmla="*/ 118 w 182"/>
              <a:gd name="T11" fmla="*/ 32 h 182"/>
              <a:gd name="T12" fmla="*/ 110 w 182"/>
              <a:gd name="T13" fmla="*/ 40 h 182"/>
              <a:gd name="T14" fmla="*/ 117 w 182"/>
              <a:gd name="T15" fmla="*/ 48 h 182"/>
              <a:gd name="T16" fmla="*/ 7 w 182"/>
              <a:gd name="T17" fmla="*/ 153 h 182"/>
              <a:gd name="T18" fmla="*/ 7 w 182"/>
              <a:gd name="T19" fmla="*/ 175 h 182"/>
              <a:gd name="T20" fmla="*/ 29 w 182"/>
              <a:gd name="T21" fmla="*/ 175 h 182"/>
              <a:gd name="T22" fmla="*/ 75 w 182"/>
              <a:gd name="T23" fmla="*/ 129 h 182"/>
              <a:gd name="T24" fmla="*/ 112 w 182"/>
              <a:gd name="T25" fmla="*/ 140 h 182"/>
              <a:gd name="T26" fmla="*/ 182 w 182"/>
              <a:gd name="T27" fmla="*/ 70 h 182"/>
              <a:gd name="T28" fmla="*/ 112 w 182"/>
              <a:gd name="T29" fmla="*/ 0 h 182"/>
              <a:gd name="T30" fmla="*/ 42 w 182"/>
              <a:gd name="T31" fmla="*/ 70 h 182"/>
              <a:gd name="T32" fmla="*/ 53 w 182"/>
              <a:gd name="T33" fmla="*/ 107 h 182"/>
              <a:gd name="T34" fmla="*/ 7 w 182"/>
              <a:gd name="T35" fmla="*/ 153 h 182"/>
              <a:gd name="T36" fmla="*/ 62 w 182"/>
              <a:gd name="T37" fmla="*/ 70 h 182"/>
              <a:gd name="T38" fmla="*/ 112 w 182"/>
              <a:gd name="T39" fmla="*/ 20 h 182"/>
              <a:gd name="T40" fmla="*/ 162 w 182"/>
              <a:gd name="T41" fmla="*/ 70 h 182"/>
              <a:gd name="T42" fmla="*/ 112 w 182"/>
              <a:gd name="T43" fmla="*/ 120 h 182"/>
              <a:gd name="T44" fmla="*/ 62 w 182"/>
              <a:gd name="T45" fmla="*/ 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2" h="182">
                <a:moveTo>
                  <a:pt x="117" y="48"/>
                </a:moveTo>
                <a:cubicBezTo>
                  <a:pt x="125" y="50"/>
                  <a:pt x="132" y="57"/>
                  <a:pt x="134" y="65"/>
                </a:cubicBezTo>
                <a:cubicBezTo>
                  <a:pt x="135" y="69"/>
                  <a:pt x="138" y="72"/>
                  <a:pt x="142" y="72"/>
                </a:cubicBezTo>
                <a:cubicBezTo>
                  <a:pt x="146" y="72"/>
                  <a:pt x="150" y="68"/>
                  <a:pt x="150" y="64"/>
                </a:cubicBezTo>
                <a:cubicBezTo>
                  <a:pt x="150" y="58"/>
                  <a:pt x="145" y="49"/>
                  <a:pt x="139" y="43"/>
                </a:cubicBezTo>
                <a:cubicBezTo>
                  <a:pt x="132" y="37"/>
                  <a:pt x="124" y="32"/>
                  <a:pt x="118" y="32"/>
                </a:cubicBezTo>
                <a:cubicBezTo>
                  <a:pt x="114" y="32"/>
                  <a:pt x="110" y="36"/>
                  <a:pt x="110" y="40"/>
                </a:cubicBezTo>
                <a:cubicBezTo>
                  <a:pt x="110" y="44"/>
                  <a:pt x="113" y="47"/>
                  <a:pt x="117" y="48"/>
                </a:cubicBezTo>
                <a:close/>
                <a:moveTo>
                  <a:pt x="7" y="153"/>
                </a:moveTo>
                <a:cubicBezTo>
                  <a:pt x="0" y="159"/>
                  <a:pt x="0" y="169"/>
                  <a:pt x="7" y="175"/>
                </a:cubicBezTo>
                <a:cubicBezTo>
                  <a:pt x="13" y="182"/>
                  <a:pt x="23" y="182"/>
                  <a:pt x="29" y="175"/>
                </a:cubicBezTo>
                <a:cubicBezTo>
                  <a:pt x="75" y="129"/>
                  <a:pt x="75" y="129"/>
                  <a:pt x="75" y="129"/>
                </a:cubicBezTo>
                <a:cubicBezTo>
                  <a:pt x="86" y="136"/>
                  <a:pt x="98" y="140"/>
                  <a:pt x="112" y="140"/>
                </a:cubicBezTo>
                <a:cubicBezTo>
                  <a:pt x="151" y="140"/>
                  <a:pt x="182" y="109"/>
                  <a:pt x="182" y="70"/>
                </a:cubicBezTo>
                <a:cubicBezTo>
                  <a:pt x="182" y="31"/>
                  <a:pt x="151" y="0"/>
                  <a:pt x="112" y="0"/>
                </a:cubicBezTo>
                <a:cubicBezTo>
                  <a:pt x="73" y="0"/>
                  <a:pt x="42" y="31"/>
                  <a:pt x="42" y="70"/>
                </a:cubicBezTo>
                <a:cubicBezTo>
                  <a:pt x="42" y="84"/>
                  <a:pt x="46" y="96"/>
                  <a:pt x="53" y="107"/>
                </a:cubicBezTo>
                <a:lnTo>
                  <a:pt x="7" y="153"/>
                </a:lnTo>
                <a:close/>
                <a:moveTo>
                  <a:pt x="62" y="70"/>
                </a:moveTo>
                <a:cubicBezTo>
                  <a:pt x="62" y="42"/>
                  <a:pt x="84" y="20"/>
                  <a:pt x="112" y="20"/>
                </a:cubicBezTo>
                <a:cubicBezTo>
                  <a:pt x="140" y="20"/>
                  <a:pt x="162" y="42"/>
                  <a:pt x="162" y="70"/>
                </a:cubicBezTo>
                <a:cubicBezTo>
                  <a:pt x="162" y="98"/>
                  <a:pt x="140" y="120"/>
                  <a:pt x="112" y="120"/>
                </a:cubicBezTo>
                <a:cubicBezTo>
                  <a:pt x="84" y="120"/>
                  <a:pt x="62" y="98"/>
                  <a:pt x="62" y="7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99" name="Freeform 93">
            <a:extLst>
              <a:ext uri="{FF2B5EF4-FFF2-40B4-BE49-F238E27FC236}">
                <a16:creationId xmlns:a16="http://schemas.microsoft.com/office/drawing/2014/main" id="{83302166-4D7D-49B5-880B-9BA87873CEB5}"/>
              </a:ext>
            </a:extLst>
          </p:cNvPr>
          <p:cNvSpPr>
            <a:spLocks/>
          </p:cNvSpPr>
          <p:nvPr/>
        </p:nvSpPr>
        <p:spPr bwMode="auto">
          <a:xfrm>
            <a:off x="3057399" y="2001044"/>
            <a:ext cx="311150" cy="254000"/>
          </a:xfrm>
          <a:custGeom>
            <a:avLst/>
            <a:gdLst>
              <a:gd name="T0" fmla="*/ 0 w 192"/>
              <a:gd name="T1" fmla="*/ 140 h 156"/>
              <a:gd name="T2" fmla="*/ 16 w 192"/>
              <a:gd name="T3" fmla="*/ 156 h 156"/>
              <a:gd name="T4" fmla="*/ 176 w 192"/>
              <a:gd name="T5" fmla="*/ 156 h 156"/>
              <a:gd name="T6" fmla="*/ 192 w 192"/>
              <a:gd name="T7" fmla="*/ 140 h 156"/>
              <a:gd name="T8" fmla="*/ 192 w 192"/>
              <a:gd name="T9" fmla="*/ 32 h 156"/>
              <a:gd name="T10" fmla="*/ 176 w 192"/>
              <a:gd name="T11" fmla="*/ 16 h 156"/>
              <a:gd name="T12" fmla="*/ 96 w 192"/>
              <a:gd name="T13" fmla="*/ 16 h 156"/>
              <a:gd name="T14" fmla="*/ 96 w 192"/>
              <a:gd name="T15" fmla="*/ 9 h 156"/>
              <a:gd name="T16" fmla="*/ 87 w 192"/>
              <a:gd name="T17" fmla="*/ 0 h 156"/>
              <a:gd name="T18" fmla="*/ 45 w 192"/>
              <a:gd name="T19" fmla="*/ 0 h 156"/>
              <a:gd name="T20" fmla="*/ 36 w 192"/>
              <a:gd name="T21" fmla="*/ 9 h 156"/>
              <a:gd name="T22" fmla="*/ 36 w 192"/>
              <a:gd name="T23" fmla="*/ 128 h 156"/>
              <a:gd name="T24" fmla="*/ 28 w 192"/>
              <a:gd name="T25" fmla="*/ 136 h 156"/>
              <a:gd name="T26" fmla="*/ 20 w 192"/>
              <a:gd name="T27" fmla="*/ 128 h 156"/>
              <a:gd name="T28" fmla="*/ 20 w 192"/>
              <a:gd name="T29" fmla="*/ 26 h 156"/>
              <a:gd name="T30" fmla="*/ 10 w 192"/>
              <a:gd name="T31" fmla="*/ 16 h 156"/>
              <a:gd name="T32" fmla="*/ 0 w 192"/>
              <a:gd name="T33" fmla="*/ 26 h 156"/>
              <a:gd name="T34" fmla="*/ 0 w 192"/>
              <a:gd name="T3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6">
                <a:moveTo>
                  <a:pt x="0" y="140"/>
                </a:moveTo>
                <a:cubicBezTo>
                  <a:pt x="0" y="149"/>
                  <a:pt x="7" y="156"/>
                  <a:pt x="16" y="156"/>
                </a:cubicBezTo>
                <a:cubicBezTo>
                  <a:pt x="176" y="156"/>
                  <a:pt x="176" y="156"/>
                  <a:pt x="176" y="156"/>
                </a:cubicBezTo>
                <a:cubicBezTo>
                  <a:pt x="185" y="156"/>
                  <a:pt x="192" y="149"/>
                  <a:pt x="192" y="140"/>
                </a:cubicBezTo>
                <a:cubicBezTo>
                  <a:pt x="192" y="32"/>
                  <a:pt x="192" y="32"/>
                  <a:pt x="192" y="32"/>
                </a:cubicBezTo>
                <a:cubicBezTo>
                  <a:pt x="192" y="23"/>
                  <a:pt x="185" y="16"/>
                  <a:pt x="176" y="16"/>
                </a:cubicBezTo>
                <a:cubicBezTo>
                  <a:pt x="96" y="16"/>
                  <a:pt x="96" y="16"/>
                  <a:pt x="96" y="16"/>
                </a:cubicBezTo>
                <a:cubicBezTo>
                  <a:pt x="96" y="9"/>
                  <a:pt x="96" y="9"/>
                  <a:pt x="96" y="9"/>
                </a:cubicBezTo>
                <a:cubicBezTo>
                  <a:pt x="96" y="4"/>
                  <a:pt x="92" y="0"/>
                  <a:pt x="87" y="0"/>
                </a:cubicBezTo>
                <a:cubicBezTo>
                  <a:pt x="45" y="0"/>
                  <a:pt x="45" y="0"/>
                  <a:pt x="45" y="0"/>
                </a:cubicBezTo>
                <a:cubicBezTo>
                  <a:pt x="40" y="0"/>
                  <a:pt x="36" y="4"/>
                  <a:pt x="36" y="9"/>
                </a:cubicBezTo>
                <a:cubicBezTo>
                  <a:pt x="36" y="128"/>
                  <a:pt x="36" y="128"/>
                  <a:pt x="36" y="128"/>
                </a:cubicBezTo>
                <a:cubicBezTo>
                  <a:pt x="36" y="132"/>
                  <a:pt x="32" y="136"/>
                  <a:pt x="28" y="136"/>
                </a:cubicBezTo>
                <a:cubicBezTo>
                  <a:pt x="24" y="136"/>
                  <a:pt x="20" y="132"/>
                  <a:pt x="20" y="128"/>
                </a:cubicBezTo>
                <a:cubicBezTo>
                  <a:pt x="20" y="26"/>
                  <a:pt x="20" y="26"/>
                  <a:pt x="20" y="26"/>
                </a:cubicBezTo>
                <a:cubicBezTo>
                  <a:pt x="20" y="20"/>
                  <a:pt x="16" y="16"/>
                  <a:pt x="10" y="16"/>
                </a:cubicBezTo>
                <a:cubicBezTo>
                  <a:pt x="4" y="16"/>
                  <a:pt x="0" y="20"/>
                  <a:pt x="0" y="26"/>
                </a:cubicBezTo>
                <a:lnTo>
                  <a:pt x="0" y="140"/>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0" name="Freeform 94">
            <a:extLst>
              <a:ext uri="{FF2B5EF4-FFF2-40B4-BE49-F238E27FC236}">
                <a16:creationId xmlns:a16="http://schemas.microsoft.com/office/drawing/2014/main" id="{99273B1B-4DD6-458E-A0D6-D0937C3740D9}"/>
              </a:ext>
            </a:extLst>
          </p:cNvPr>
          <p:cNvSpPr>
            <a:spLocks noEditPoints="1"/>
          </p:cNvSpPr>
          <p:nvPr/>
        </p:nvSpPr>
        <p:spPr bwMode="auto">
          <a:xfrm>
            <a:off x="2398586" y="1975644"/>
            <a:ext cx="215900" cy="312737"/>
          </a:xfrm>
          <a:custGeom>
            <a:avLst/>
            <a:gdLst>
              <a:gd name="T0" fmla="*/ 0 w 132"/>
              <a:gd name="T1" fmla="*/ 176 h 192"/>
              <a:gd name="T2" fmla="*/ 16 w 132"/>
              <a:gd name="T3" fmla="*/ 192 h 192"/>
              <a:gd name="T4" fmla="*/ 116 w 132"/>
              <a:gd name="T5" fmla="*/ 192 h 192"/>
              <a:gd name="T6" fmla="*/ 132 w 132"/>
              <a:gd name="T7" fmla="*/ 176 h 192"/>
              <a:gd name="T8" fmla="*/ 132 w 132"/>
              <a:gd name="T9" fmla="*/ 32 h 192"/>
              <a:gd name="T10" fmla="*/ 116 w 132"/>
              <a:gd name="T11" fmla="*/ 16 h 192"/>
              <a:gd name="T12" fmla="*/ 96 w 132"/>
              <a:gd name="T13" fmla="*/ 16 h 192"/>
              <a:gd name="T14" fmla="*/ 96 w 132"/>
              <a:gd name="T15" fmla="*/ 9 h 192"/>
              <a:gd name="T16" fmla="*/ 87 w 132"/>
              <a:gd name="T17" fmla="*/ 0 h 192"/>
              <a:gd name="T18" fmla="*/ 45 w 132"/>
              <a:gd name="T19" fmla="*/ 0 h 192"/>
              <a:gd name="T20" fmla="*/ 36 w 132"/>
              <a:gd name="T21" fmla="*/ 9 h 192"/>
              <a:gd name="T22" fmla="*/ 36 w 132"/>
              <a:gd name="T23" fmla="*/ 16 h 192"/>
              <a:gd name="T24" fmla="*/ 16 w 132"/>
              <a:gd name="T25" fmla="*/ 16 h 192"/>
              <a:gd name="T26" fmla="*/ 0 w 132"/>
              <a:gd name="T27" fmla="*/ 32 h 192"/>
              <a:gd name="T28" fmla="*/ 0 w 132"/>
              <a:gd name="T29" fmla="*/ 176 h 192"/>
              <a:gd name="T30" fmla="*/ 29 w 132"/>
              <a:gd name="T31" fmla="*/ 36 h 192"/>
              <a:gd name="T32" fmla="*/ 103 w 132"/>
              <a:gd name="T33" fmla="*/ 36 h 192"/>
              <a:gd name="T34" fmla="*/ 112 w 132"/>
              <a:gd name="T35" fmla="*/ 45 h 192"/>
              <a:gd name="T36" fmla="*/ 112 w 132"/>
              <a:gd name="T37" fmla="*/ 59 h 192"/>
              <a:gd name="T38" fmla="*/ 103 w 132"/>
              <a:gd name="T39" fmla="*/ 68 h 192"/>
              <a:gd name="T40" fmla="*/ 29 w 132"/>
              <a:gd name="T41" fmla="*/ 68 h 192"/>
              <a:gd name="T42" fmla="*/ 20 w 132"/>
              <a:gd name="T43" fmla="*/ 59 h 192"/>
              <a:gd name="T44" fmla="*/ 20 w 132"/>
              <a:gd name="T45" fmla="*/ 45 h 192"/>
              <a:gd name="T46" fmla="*/ 29 w 132"/>
              <a:gd name="T47" fmla="*/ 36 h 192"/>
              <a:gd name="T48" fmla="*/ 29 w 132"/>
              <a:gd name="T49" fmla="*/ 140 h 192"/>
              <a:gd name="T50" fmla="*/ 103 w 132"/>
              <a:gd name="T51" fmla="*/ 140 h 192"/>
              <a:gd name="T52" fmla="*/ 112 w 132"/>
              <a:gd name="T53" fmla="*/ 149 h 192"/>
              <a:gd name="T54" fmla="*/ 112 w 132"/>
              <a:gd name="T55" fmla="*/ 163 h 192"/>
              <a:gd name="T56" fmla="*/ 103 w 132"/>
              <a:gd name="T57" fmla="*/ 172 h 192"/>
              <a:gd name="T58" fmla="*/ 29 w 132"/>
              <a:gd name="T59" fmla="*/ 172 h 192"/>
              <a:gd name="T60" fmla="*/ 20 w 132"/>
              <a:gd name="T61" fmla="*/ 163 h 192"/>
              <a:gd name="T62" fmla="*/ 20 w 132"/>
              <a:gd name="T63" fmla="*/ 149 h 192"/>
              <a:gd name="T64" fmla="*/ 29 w 132"/>
              <a:gd name="T65" fmla="*/ 140 h 192"/>
              <a:gd name="T66" fmla="*/ 29 w 132"/>
              <a:gd name="T67" fmla="*/ 88 h 192"/>
              <a:gd name="T68" fmla="*/ 103 w 132"/>
              <a:gd name="T69" fmla="*/ 88 h 192"/>
              <a:gd name="T70" fmla="*/ 112 w 132"/>
              <a:gd name="T71" fmla="*/ 97 h 192"/>
              <a:gd name="T72" fmla="*/ 112 w 132"/>
              <a:gd name="T73" fmla="*/ 111 h 192"/>
              <a:gd name="T74" fmla="*/ 103 w 132"/>
              <a:gd name="T75" fmla="*/ 120 h 192"/>
              <a:gd name="T76" fmla="*/ 29 w 132"/>
              <a:gd name="T77" fmla="*/ 120 h 192"/>
              <a:gd name="T78" fmla="*/ 20 w 132"/>
              <a:gd name="T79" fmla="*/ 111 h 192"/>
              <a:gd name="T80" fmla="*/ 20 w 132"/>
              <a:gd name="T81" fmla="*/ 97 h 192"/>
              <a:gd name="T82" fmla="*/ 29 w 132"/>
              <a:gd name="T83"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92">
                <a:moveTo>
                  <a:pt x="0" y="176"/>
                </a:moveTo>
                <a:cubicBezTo>
                  <a:pt x="0" y="185"/>
                  <a:pt x="7" y="192"/>
                  <a:pt x="16" y="192"/>
                </a:cubicBezTo>
                <a:cubicBezTo>
                  <a:pt x="116" y="192"/>
                  <a:pt x="116" y="192"/>
                  <a:pt x="116" y="192"/>
                </a:cubicBezTo>
                <a:cubicBezTo>
                  <a:pt x="125" y="192"/>
                  <a:pt x="132" y="185"/>
                  <a:pt x="132" y="176"/>
                </a:cubicBezTo>
                <a:cubicBezTo>
                  <a:pt x="132" y="32"/>
                  <a:pt x="132" y="32"/>
                  <a:pt x="132" y="32"/>
                </a:cubicBezTo>
                <a:cubicBezTo>
                  <a:pt x="132" y="23"/>
                  <a:pt x="125" y="16"/>
                  <a:pt x="116" y="16"/>
                </a:cubicBezTo>
                <a:cubicBezTo>
                  <a:pt x="96" y="16"/>
                  <a:pt x="96" y="16"/>
                  <a:pt x="96" y="16"/>
                </a:cubicBezTo>
                <a:cubicBezTo>
                  <a:pt x="96" y="9"/>
                  <a:pt x="96" y="9"/>
                  <a:pt x="96" y="9"/>
                </a:cubicBezTo>
                <a:cubicBezTo>
                  <a:pt x="96" y="4"/>
                  <a:pt x="92" y="0"/>
                  <a:pt x="87" y="0"/>
                </a:cubicBezTo>
                <a:cubicBezTo>
                  <a:pt x="45" y="0"/>
                  <a:pt x="45" y="0"/>
                  <a:pt x="45" y="0"/>
                </a:cubicBezTo>
                <a:cubicBezTo>
                  <a:pt x="40" y="0"/>
                  <a:pt x="36" y="4"/>
                  <a:pt x="36" y="9"/>
                </a:cubicBezTo>
                <a:cubicBezTo>
                  <a:pt x="36" y="16"/>
                  <a:pt x="36" y="16"/>
                  <a:pt x="36" y="16"/>
                </a:cubicBezTo>
                <a:cubicBezTo>
                  <a:pt x="16" y="16"/>
                  <a:pt x="16" y="16"/>
                  <a:pt x="16" y="16"/>
                </a:cubicBezTo>
                <a:cubicBezTo>
                  <a:pt x="7" y="16"/>
                  <a:pt x="0" y="23"/>
                  <a:pt x="0" y="32"/>
                </a:cubicBezTo>
                <a:lnTo>
                  <a:pt x="0" y="176"/>
                </a:lnTo>
                <a:close/>
                <a:moveTo>
                  <a:pt x="29" y="36"/>
                </a:moveTo>
                <a:cubicBezTo>
                  <a:pt x="103" y="36"/>
                  <a:pt x="103" y="36"/>
                  <a:pt x="103" y="36"/>
                </a:cubicBezTo>
                <a:cubicBezTo>
                  <a:pt x="108" y="36"/>
                  <a:pt x="112" y="40"/>
                  <a:pt x="112" y="45"/>
                </a:cubicBezTo>
                <a:cubicBezTo>
                  <a:pt x="112" y="59"/>
                  <a:pt x="112" y="59"/>
                  <a:pt x="112" y="59"/>
                </a:cubicBezTo>
                <a:cubicBezTo>
                  <a:pt x="112" y="64"/>
                  <a:pt x="108" y="68"/>
                  <a:pt x="103" y="68"/>
                </a:cubicBezTo>
                <a:cubicBezTo>
                  <a:pt x="29" y="68"/>
                  <a:pt x="29" y="68"/>
                  <a:pt x="29" y="68"/>
                </a:cubicBezTo>
                <a:cubicBezTo>
                  <a:pt x="24" y="68"/>
                  <a:pt x="20" y="64"/>
                  <a:pt x="20" y="59"/>
                </a:cubicBezTo>
                <a:cubicBezTo>
                  <a:pt x="20" y="45"/>
                  <a:pt x="20" y="45"/>
                  <a:pt x="20" y="45"/>
                </a:cubicBezTo>
                <a:cubicBezTo>
                  <a:pt x="20" y="40"/>
                  <a:pt x="24" y="36"/>
                  <a:pt x="29" y="36"/>
                </a:cubicBezTo>
                <a:close/>
                <a:moveTo>
                  <a:pt x="29" y="140"/>
                </a:moveTo>
                <a:cubicBezTo>
                  <a:pt x="103" y="140"/>
                  <a:pt x="103" y="140"/>
                  <a:pt x="103" y="140"/>
                </a:cubicBezTo>
                <a:cubicBezTo>
                  <a:pt x="108" y="140"/>
                  <a:pt x="112" y="144"/>
                  <a:pt x="112" y="149"/>
                </a:cubicBezTo>
                <a:cubicBezTo>
                  <a:pt x="112" y="163"/>
                  <a:pt x="112" y="163"/>
                  <a:pt x="112" y="163"/>
                </a:cubicBezTo>
                <a:cubicBezTo>
                  <a:pt x="112" y="168"/>
                  <a:pt x="108" y="172"/>
                  <a:pt x="103" y="172"/>
                </a:cubicBezTo>
                <a:cubicBezTo>
                  <a:pt x="29" y="172"/>
                  <a:pt x="29" y="172"/>
                  <a:pt x="29" y="172"/>
                </a:cubicBezTo>
                <a:cubicBezTo>
                  <a:pt x="24" y="172"/>
                  <a:pt x="20" y="168"/>
                  <a:pt x="20" y="163"/>
                </a:cubicBezTo>
                <a:cubicBezTo>
                  <a:pt x="20" y="149"/>
                  <a:pt x="20" y="149"/>
                  <a:pt x="20" y="149"/>
                </a:cubicBezTo>
                <a:cubicBezTo>
                  <a:pt x="20" y="144"/>
                  <a:pt x="24" y="140"/>
                  <a:pt x="29" y="140"/>
                </a:cubicBezTo>
                <a:close/>
                <a:moveTo>
                  <a:pt x="29" y="88"/>
                </a:moveTo>
                <a:cubicBezTo>
                  <a:pt x="103" y="88"/>
                  <a:pt x="103" y="88"/>
                  <a:pt x="103" y="88"/>
                </a:cubicBezTo>
                <a:cubicBezTo>
                  <a:pt x="108" y="88"/>
                  <a:pt x="112" y="92"/>
                  <a:pt x="112" y="97"/>
                </a:cubicBezTo>
                <a:cubicBezTo>
                  <a:pt x="112" y="111"/>
                  <a:pt x="112" y="111"/>
                  <a:pt x="112" y="111"/>
                </a:cubicBezTo>
                <a:cubicBezTo>
                  <a:pt x="112" y="116"/>
                  <a:pt x="108" y="120"/>
                  <a:pt x="103" y="120"/>
                </a:cubicBezTo>
                <a:cubicBezTo>
                  <a:pt x="29" y="120"/>
                  <a:pt x="29" y="120"/>
                  <a:pt x="29" y="120"/>
                </a:cubicBezTo>
                <a:cubicBezTo>
                  <a:pt x="24" y="120"/>
                  <a:pt x="20" y="116"/>
                  <a:pt x="20" y="111"/>
                </a:cubicBezTo>
                <a:cubicBezTo>
                  <a:pt x="20" y="97"/>
                  <a:pt x="20" y="97"/>
                  <a:pt x="20" y="97"/>
                </a:cubicBezTo>
                <a:cubicBezTo>
                  <a:pt x="20" y="92"/>
                  <a:pt x="24" y="88"/>
                  <a:pt x="29" y="8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1" name="Freeform 95">
            <a:extLst>
              <a:ext uri="{FF2B5EF4-FFF2-40B4-BE49-F238E27FC236}">
                <a16:creationId xmlns:a16="http://schemas.microsoft.com/office/drawing/2014/main" id="{88EC9439-CC09-4A97-A912-C5077310BAF0}"/>
              </a:ext>
            </a:extLst>
          </p:cNvPr>
          <p:cNvSpPr>
            <a:spLocks noEditPoints="1"/>
          </p:cNvSpPr>
          <p:nvPr/>
        </p:nvSpPr>
        <p:spPr bwMode="auto">
          <a:xfrm>
            <a:off x="1696911" y="1975644"/>
            <a:ext cx="214313" cy="312737"/>
          </a:xfrm>
          <a:custGeom>
            <a:avLst/>
            <a:gdLst>
              <a:gd name="T0" fmla="*/ 0 w 132"/>
              <a:gd name="T1" fmla="*/ 176 h 192"/>
              <a:gd name="T2" fmla="*/ 16 w 132"/>
              <a:gd name="T3" fmla="*/ 192 h 192"/>
              <a:gd name="T4" fmla="*/ 116 w 132"/>
              <a:gd name="T5" fmla="*/ 192 h 192"/>
              <a:gd name="T6" fmla="*/ 132 w 132"/>
              <a:gd name="T7" fmla="*/ 176 h 192"/>
              <a:gd name="T8" fmla="*/ 132 w 132"/>
              <a:gd name="T9" fmla="*/ 32 h 192"/>
              <a:gd name="T10" fmla="*/ 116 w 132"/>
              <a:gd name="T11" fmla="*/ 16 h 192"/>
              <a:gd name="T12" fmla="*/ 96 w 132"/>
              <a:gd name="T13" fmla="*/ 16 h 192"/>
              <a:gd name="T14" fmla="*/ 96 w 132"/>
              <a:gd name="T15" fmla="*/ 9 h 192"/>
              <a:gd name="T16" fmla="*/ 87 w 132"/>
              <a:gd name="T17" fmla="*/ 0 h 192"/>
              <a:gd name="T18" fmla="*/ 45 w 132"/>
              <a:gd name="T19" fmla="*/ 0 h 192"/>
              <a:gd name="T20" fmla="*/ 36 w 132"/>
              <a:gd name="T21" fmla="*/ 9 h 192"/>
              <a:gd name="T22" fmla="*/ 36 w 132"/>
              <a:gd name="T23" fmla="*/ 16 h 192"/>
              <a:gd name="T24" fmla="*/ 16 w 132"/>
              <a:gd name="T25" fmla="*/ 16 h 192"/>
              <a:gd name="T26" fmla="*/ 0 w 132"/>
              <a:gd name="T27" fmla="*/ 32 h 192"/>
              <a:gd name="T28" fmla="*/ 0 w 132"/>
              <a:gd name="T29" fmla="*/ 176 h 192"/>
              <a:gd name="T30" fmla="*/ 29 w 132"/>
              <a:gd name="T31" fmla="*/ 140 h 192"/>
              <a:gd name="T32" fmla="*/ 103 w 132"/>
              <a:gd name="T33" fmla="*/ 140 h 192"/>
              <a:gd name="T34" fmla="*/ 112 w 132"/>
              <a:gd name="T35" fmla="*/ 149 h 192"/>
              <a:gd name="T36" fmla="*/ 112 w 132"/>
              <a:gd name="T37" fmla="*/ 163 h 192"/>
              <a:gd name="T38" fmla="*/ 103 w 132"/>
              <a:gd name="T39" fmla="*/ 172 h 192"/>
              <a:gd name="T40" fmla="*/ 29 w 132"/>
              <a:gd name="T41" fmla="*/ 172 h 192"/>
              <a:gd name="T42" fmla="*/ 20 w 132"/>
              <a:gd name="T43" fmla="*/ 163 h 192"/>
              <a:gd name="T44" fmla="*/ 20 w 132"/>
              <a:gd name="T45" fmla="*/ 149 h 192"/>
              <a:gd name="T46" fmla="*/ 29 w 132"/>
              <a:gd name="T47" fmla="*/ 140 h 192"/>
              <a:gd name="T48" fmla="*/ 29 w 132"/>
              <a:gd name="T49" fmla="*/ 88 h 192"/>
              <a:gd name="T50" fmla="*/ 103 w 132"/>
              <a:gd name="T51" fmla="*/ 88 h 192"/>
              <a:gd name="T52" fmla="*/ 112 w 132"/>
              <a:gd name="T53" fmla="*/ 97 h 192"/>
              <a:gd name="T54" fmla="*/ 112 w 132"/>
              <a:gd name="T55" fmla="*/ 111 h 192"/>
              <a:gd name="T56" fmla="*/ 103 w 132"/>
              <a:gd name="T57" fmla="*/ 120 h 192"/>
              <a:gd name="T58" fmla="*/ 29 w 132"/>
              <a:gd name="T59" fmla="*/ 120 h 192"/>
              <a:gd name="T60" fmla="*/ 20 w 132"/>
              <a:gd name="T61" fmla="*/ 111 h 192"/>
              <a:gd name="T62" fmla="*/ 20 w 132"/>
              <a:gd name="T63" fmla="*/ 97 h 192"/>
              <a:gd name="T64" fmla="*/ 29 w 132"/>
              <a:gd name="T65" fmla="*/ 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92">
                <a:moveTo>
                  <a:pt x="0" y="176"/>
                </a:moveTo>
                <a:cubicBezTo>
                  <a:pt x="0" y="185"/>
                  <a:pt x="7" y="192"/>
                  <a:pt x="16" y="192"/>
                </a:cubicBezTo>
                <a:cubicBezTo>
                  <a:pt x="116" y="192"/>
                  <a:pt x="116" y="192"/>
                  <a:pt x="116" y="192"/>
                </a:cubicBezTo>
                <a:cubicBezTo>
                  <a:pt x="125" y="192"/>
                  <a:pt x="132" y="185"/>
                  <a:pt x="132" y="176"/>
                </a:cubicBezTo>
                <a:cubicBezTo>
                  <a:pt x="132" y="32"/>
                  <a:pt x="132" y="32"/>
                  <a:pt x="132" y="32"/>
                </a:cubicBezTo>
                <a:cubicBezTo>
                  <a:pt x="132" y="23"/>
                  <a:pt x="125" y="16"/>
                  <a:pt x="116" y="16"/>
                </a:cubicBezTo>
                <a:cubicBezTo>
                  <a:pt x="96" y="16"/>
                  <a:pt x="96" y="16"/>
                  <a:pt x="96" y="16"/>
                </a:cubicBezTo>
                <a:cubicBezTo>
                  <a:pt x="96" y="9"/>
                  <a:pt x="96" y="9"/>
                  <a:pt x="96" y="9"/>
                </a:cubicBezTo>
                <a:cubicBezTo>
                  <a:pt x="96" y="4"/>
                  <a:pt x="92" y="0"/>
                  <a:pt x="87" y="0"/>
                </a:cubicBezTo>
                <a:cubicBezTo>
                  <a:pt x="45" y="0"/>
                  <a:pt x="45" y="0"/>
                  <a:pt x="45" y="0"/>
                </a:cubicBezTo>
                <a:cubicBezTo>
                  <a:pt x="40" y="0"/>
                  <a:pt x="36" y="4"/>
                  <a:pt x="36" y="9"/>
                </a:cubicBezTo>
                <a:cubicBezTo>
                  <a:pt x="36" y="16"/>
                  <a:pt x="36" y="16"/>
                  <a:pt x="36" y="16"/>
                </a:cubicBezTo>
                <a:cubicBezTo>
                  <a:pt x="16" y="16"/>
                  <a:pt x="16" y="16"/>
                  <a:pt x="16" y="16"/>
                </a:cubicBezTo>
                <a:cubicBezTo>
                  <a:pt x="7" y="16"/>
                  <a:pt x="0" y="23"/>
                  <a:pt x="0" y="32"/>
                </a:cubicBezTo>
                <a:lnTo>
                  <a:pt x="0" y="176"/>
                </a:lnTo>
                <a:close/>
                <a:moveTo>
                  <a:pt x="29" y="140"/>
                </a:moveTo>
                <a:cubicBezTo>
                  <a:pt x="103" y="140"/>
                  <a:pt x="103" y="140"/>
                  <a:pt x="103" y="140"/>
                </a:cubicBezTo>
                <a:cubicBezTo>
                  <a:pt x="108" y="140"/>
                  <a:pt x="112" y="144"/>
                  <a:pt x="112" y="149"/>
                </a:cubicBezTo>
                <a:cubicBezTo>
                  <a:pt x="112" y="163"/>
                  <a:pt x="112" y="163"/>
                  <a:pt x="112" y="163"/>
                </a:cubicBezTo>
                <a:cubicBezTo>
                  <a:pt x="112" y="168"/>
                  <a:pt x="108" y="172"/>
                  <a:pt x="103" y="172"/>
                </a:cubicBezTo>
                <a:cubicBezTo>
                  <a:pt x="29" y="172"/>
                  <a:pt x="29" y="172"/>
                  <a:pt x="29" y="172"/>
                </a:cubicBezTo>
                <a:cubicBezTo>
                  <a:pt x="24" y="172"/>
                  <a:pt x="20" y="168"/>
                  <a:pt x="20" y="163"/>
                </a:cubicBezTo>
                <a:cubicBezTo>
                  <a:pt x="20" y="149"/>
                  <a:pt x="20" y="149"/>
                  <a:pt x="20" y="149"/>
                </a:cubicBezTo>
                <a:cubicBezTo>
                  <a:pt x="20" y="144"/>
                  <a:pt x="24" y="140"/>
                  <a:pt x="29" y="140"/>
                </a:cubicBezTo>
                <a:close/>
                <a:moveTo>
                  <a:pt x="29" y="88"/>
                </a:moveTo>
                <a:cubicBezTo>
                  <a:pt x="103" y="88"/>
                  <a:pt x="103" y="88"/>
                  <a:pt x="103" y="88"/>
                </a:cubicBezTo>
                <a:cubicBezTo>
                  <a:pt x="108" y="88"/>
                  <a:pt x="112" y="92"/>
                  <a:pt x="112" y="97"/>
                </a:cubicBezTo>
                <a:cubicBezTo>
                  <a:pt x="112" y="111"/>
                  <a:pt x="112" y="111"/>
                  <a:pt x="112" y="111"/>
                </a:cubicBezTo>
                <a:cubicBezTo>
                  <a:pt x="112" y="116"/>
                  <a:pt x="108" y="120"/>
                  <a:pt x="103" y="120"/>
                </a:cubicBezTo>
                <a:cubicBezTo>
                  <a:pt x="29" y="120"/>
                  <a:pt x="29" y="120"/>
                  <a:pt x="29" y="120"/>
                </a:cubicBezTo>
                <a:cubicBezTo>
                  <a:pt x="24" y="120"/>
                  <a:pt x="20" y="116"/>
                  <a:pt x="20" y="111"/>
                </a:cubicBezTo>
                <a:cubicBezTo>
                  <a:pt x="20" y="97"/>
                  <a:pt x="20" y="97"/>
                  <a:pt x="20" y="97"/>
                </a:cubicBezTo>
                <a:cubicBezTo>
                  <a:pt x="20" y="92"/>
                  <a:pt x="24" y="88"/>
                  <a:pt x="29" y="8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2" name="Freeform 96">
            <a:extLst>
              <a:ext uri="{FF2B5EF4-FFF2-40B4-BE49-F238E27FC236}">
                <a16:creationId xmlns:a16="http://schemas.microsoft.com/office/drawing/2014/main" id="{0DEFAB69-3274-46BC-96E4-F8F9A44B4773}"/>
              </a:ext>
            </a:extLst>
          </p:cNvPr>
          <p:cNvSpPr>
            <a:spLocks noEditPoints="1"/>
          </p:cNvSpPr>
          <p:nvPr/>
        </p:nvSpPr>
        <p:spPr bwMode="auto">
          <a:xfrm>
            <a:off x="5914899" y="1259681"/>
            <a:ext cx="214313" cy="312737"/>
          </a:xfrm>
          <a:custGeom>
            <a:avLst/>
            <a:gdLst>
              <a:gd name="T0" fmla="*/ 0 w 132"/>
              <a:gd name="T1" fmla="*/ 176 h 192"/>
              <a:gd name="T2" fmla="*/ 16 w 132"/>
              <a:gd name="T3" fmla="*/ 192 h 192"/>
              <a:gd name="T4" fmla="*/ 116 w 132"/>
              <a:gd name="T5" fmla="*/ 192 h 192"/>
              <a:gd name="T6" fmla="*/ 132 w 132"/>
              <a:gd name="T7" fmla="*/ 176 h 192"/>
              <a:gd name="T8" fmla="*/ 132 w 132"/>
              <a:gd name="T9" fmla="*/ 32 h 192"/>
              <a:gd name="T10" fmla="*/ 116 w 132"/>
              <a:gd name="T11" fmla="*/ 16 h 192"/>
              <a:gd name="T12" fmla="*/ 96 w 132"/>
              <a:gd name="T13" fmla="*/ 16 h 192"/>
              <a:gd name="T14" fmla="*/ 96 w 132"/>
              <a:gd name="T15" fmla="*/ 9 h 192"/>
              <a:gd name="T16" fmla="*/ 87 w 132"/>
              <a:gd name="T17" fmla="*/ 0 h 192"/>
              <a:gd name="T18" fmla="*/ 45 w 132"/>
              <a:gd name="T19" fmla="*/ 0 h 192"/>
              <a:gd name="T20" fmla="*/ 36 w 132"/>
              <a:gd name="T21" fmla="*/ 9 h 192"/>
              <a:gd name="T22" fmla="*/ 36 w 132"/>
              <a:gd name="T23" fmla="*/ 16 h 192"/>
              <a:gd name="T24" fmla="*/ 16 w 132"/>
              <a:gd name="T25" fmla="*/ 16 h 192"/>
              <a:gd name="T26" fmla="*/ 0 w 132"/>
              <a:gd name="T27" fmla="*/ 32 h 192"/>
              <a:gd name="T28" fmla="*/ 0 w 132"/>
              <a:gd name="T29" fmla="*/ 176 h 192"/>
              <a:gd name="T30" fmla="*/ 29 w 132"/>
              <a:gd name="T31" fmla="*/ 140 h 192"/>
              <a:gd name="T32" fmla="*/ 103 w 132"/>
              <a:gd name="T33" fmla="*/ 140 h 192"/>
              <a:gd name="T34" fmla="*/ 112 w 132"/>
              <a:gd name="T35" fmla="*/ 149 h 192"/>
              <a:gd name="T36" fmla="*/ 112 w 132"/>
              <a:gd name="T37" fmla="*/ 163 h 192"/>
              <a:gd name="T38" fmla="*/ 103 w 132"/>
              <a:gd name="T39" fmla="*/ 172 h 192"/>
              <a:gd name="T40" fmla="*/ 29 w 132"/>
              <a:gd name="T41" fmla="*/ 172 h 192"/>
              <a:gd name="T42" fmla="*/ 20 w 132"/>
              <a:gd name="T43" fmla="*/ 163 h 192"/>
              <a:gd name="T44" fmla="*/ 20 w 132"/>
              <a:gd name="T45" fmla="*/ 149 h 192"/>
              <a:gd name="T46" fmla="*/ 29 w 132"/>
              <a:gd name="T47"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92">
                <a:moveTo>
                  <a:pt x="0" y="176"/>
                </a:moveTo>
                <a:cubicBezTo>
                  <a:pt x="0" y="185"/>
                  <a:pt x="7" y="192"/>
                  <a:pt x="16" y="192"/>
                </a:cubicBezTo>
                <a:cubicBezTo>
                  <a:pt x="116" y="192"/>
                  <a:pt x="116" y="192"/>
                  <a:pt x="116" y="192"/>
                </a:cubicBezTo>
                <a:cubicBezTo>
                  <a:pt x="125" y="192"/>
                  <a:pt x="132" y="185"/>
                  <a:pt x="132" y="176"/>
                </a:cubicBezTo>
                <a:cubicBezTo>
                  <a:pt x="132" y="32"/>
                  <a:pt x="132" y="32"/>
                  <a:pt x="132" y="32"/>
                </a:cubicBezTo>
                <a:cubicBezTo>
                  <a:pt x="132" y="23"/>
                  <a:pt x="125" y="16"/>
                  <a:pt x="116" y="16"/>
                </a:cubicBezTo>
                <a:cubicBezTo>
                  <a:pt x="96" y="16"/>
                  <a:pt x="96" y="16"/>
                  <a:pt x="96" y="16"/>
                </a:cubicBezTo>
                <a:cubicBezTo>
                  <a:pt x="96" y="9"/>
                  <a:pt x="96" y="9"/>
                  <a:pt x="96" y="9"/>
                </a:cubicBezTo>
                <a:cubicBezTo>
                  <a:pt x="96" y="4"/>
                  <a:pt x="92" y="0"/>
                  <a:pt x="87" y="0"/>
                </a:cubicBezTo>
                <a:cubicBezTo>
                  <a:pt x="45" y="0"/>
                  <a:pt x="45" y="0"/>
                  <a:pt x="45" y="0"/>
                </a:cubicBezTo>
                <a:cubicBezTo>
                  <a:pt x="40" y="0"/>
                  <a:pt x="36" y="4"/>
                  <a:pt x="36" y="9"/>
                </a:cubicBezTo>
                <a:cubicBezTo>
                  <a:pt x="36" y="16"/>
                  <a:pt x="36" y="16"/>
                  <a:pt x="36" y="16"/>
                </a:cubicBezTo>
                <a:cubicBezTo>
                  <a:pt x="16" y="16"/>
                  <a:pt x="16" y="16"/>
                  <a:pt x="16" y="16"/>
                </a:cubicBezTo>
                <a:cubicBezTo>
                  <a:pt x="7" y="16"/>
                  <a:pt x="0" y="23"/>
                  <a:pt x="0" y="32"/>
                </a:cubicBezTo>
                <a:lnTo>
                  <a:pt x="0" y="176"/>
                </a:lnTo>
                <a:close/>
                <a:moveTo>
                  <a:pt x="29" y="140"/>
                </a:moveTo>
                <a:cubicBezTo>
                  <a:pt x="103" y="140"/>
                  <a:pt x="103" y="140"/>
                  <a:pt x="103" y="140"/>
                </a:cubicBezTo>
                <a:cubicBezTo>
                  <a:pt x="108" y="140"/>
                  <a:pt x="112" y="144"/>
                  <a:pt x="112" y="149"/>
                </a:cubicBezTo>
                <a:cubicBezTo>
                  <a:pt x="112" y="163"/>
                  <a:pt x="112" y="163"/>
                  <a:pt x="112" y="163"/>
                </a:cubicBezTo>
                <a:cubicBezTo>
                  <a:pt x="112" y="168"/>
                  <a:pt x="108" y="172"/>
                  <a:pt x="103" y="172"/>
                </a:cubicBezTo>
                <a:cubicBezTo>
                  <a:pt x="29" y="172"/>
                  <a:pt x="29" y="172"/>
                  <a:pt x="29" y="172"/>
                </a:cubicBezTo>
                <a:cubicBezTo>
                  <a:pt x="24" y="172"/>
                  <a:pt x="20" y="168"/>
                  <a:pt x="20" y="163"/>
                </a:cubicBezTo>
                <a:cubicBezTo>
                  <a:pt x="20" y="149"/>
                  <a:pt x="20" y="149"/>
                  <a:pt x="20" y="149"/>
                </a:cubicBezTo>
                <a:cubicBezTo>
                  <a:pt x="20" y="144"/>
                  <a:pt x="24" y="140"/>
                  <a:pt x="29" y="140"/>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3" name="Freeform 97">
            <a:extLst>
              <a:ext uri="{FF2B5EF4-FFF2-40B4-BE49-F238E27FC236}">
                <a16:creationId xmlns:a16="http://schemas.microsoft.com/office/drawing/2014/main" id="{2F0787C5-3009-4414-9B0F-A3E29148B7D9}"/>
              </a:ext>
            </a:extLst>
          </p:cNvPr>
          <p:cNvSpPr>
            <a:spLocks/>
          </p:cNvSpPr>
          <p:nvPr/>
        </p:nvSpPr>
        <p:spPr bwMode="auto">
          <a:xfrm>
            <a:off x="5211636" y="1259681"/>
            <a:ext cx="214313" cy="312737"/>
          </a:xfrm>
          <a:custGeom>
            <a:avLst/>
            <a:gdLst>
              <a:gd name="T0" fmla="*/ 0 w 132"/>
              <a:gd name="T1" fmla="*/ 176 h 192"/>
              <a:gd name="T2" fmla="*/ 16 w 132"/>
              <a:gd name="T3" fmla="*/ 192 h 192"/>
              <a:gd name="T4" fmla="*/ 116 w 132"/>
              <a:gd name="T5" fmla="*/ 192 h 192"/>
              <a:gd name="T6" fmla="*/ 132 w 132"/>
              <a:gd name="T7" fmla="*/ 176 h 192"/>
              <a:gd name="T8" fmla="*/ 132 w 132"/>
              <a:gd name="T9" fmla="*/ 32 h 192"/>
              <a:gd name="T10" fmla="*/ 116 w 132"/>
              <a:gd name="T11" fmla="*/ 16 h 192"/>
              <a:gd name="T12" fmla="*/ 96 w 132"/>
              <a:gd name="T13" fmla="*/ 16 h 192"/>
              <a:gd name="T14" fmla="*/ 96 w 132"/>
              <a:gd name="T15" fmla="*/ 9 h 192"/>
              <a:gd name="T16" fmla="*/ 87 w 132"/>
              <a:gd name="T17" fmla="*/ 0 h 192"/>
              <a:gd name="T18" fmla="*/ 45 w 132"/>
              <a:gd name="T19" fmla="*/ 0 h 192"/>
              <a:gd name="T20" fmla="*/ 36 w 132"/>
              <a:gd name="T21" fmla="*/ 9 h 192"/>
              <a:gd name="T22" fmla="*/ 36 w 132"/>
              <a:gd name="T23" fmla="*/ 16 h 192"/>
              <a:gd name="T24" fmla="*/ 16 w 132"/>
              <a:gd name="T25" fmla="*/ 16 h 192"/>
              <a:gd name="T26" fmla="*/ 0 w 132"/>
              <a:gd name="T27" fmla="*/ 32 h 192"/>
              <a:gd name="T28" fmla="*/ 0 w 132"/>
              <a:gd name="T29"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92">
                <a:moveTo>
                  <a:pt x="0" y="176"/>
                </a:moveTo>
                <a:cubicBezTo>
                  <a:pt x="0" y="185"/>
                  <a:pt x="7" y="192"/>
                  <a:pt x="16" y="192"/>
                </a:cubicBezTo>
                <a:cubicBezTo>
                  <a:pt x="116" y="192"/>
                  <a:pt x="116" y="192"/>
                  <a:pt x="116" y="192"/>
                </a:cubicBezTo>
                <a:cubicBezTo>
                  <a:pt x="125" y="192"/>
                  <a:pt x="132" y="185"/>
                  <a:pt x="132" y="176"/>
                </a:cubicBezTo>
                <a:cubicBezTo>
                  <a:pt x="132" y="32"/>
                  <a:pt x="132" y="32"/>
                  <a:pt x="132" y="32"/>
                </a:cubicBezTo>
                <a:cubicBezTo>
                  <a:pt x="132" y="23"/>
                  <a:pt x="125" y="16"/>
                  <a:pt x="116" y="16"/>
                </a:cubicBezTo>
                <a:cubicBezTo>
                  <a:pt x="96" y="16"/>
                  <a:pt x="96" y="16"/>
                  <a:pt x="96" y="16"/>
                </a:cubicBezTo>
                <a:cubicBezTo>
                  <a:pt x="96" y="9"/>
                  <a:pt x="96" y="9"/>
                  <a:pt x="96" y="9"/>
                </a:cubicBezTo>
                <a:cubicBezTo>
                  <a:pt x="96" y="4"/>
                  <a:pt x="92" y="0"/>
                  <a:pt x="87" y="0"/>
                </a:cubicBezTo>
                <a:cubicBezTo>
                  <a:pt x="45" y="0"/>
                  <a:pt x="45" y="0"/>
                  <a:pt x="45" y="0"/>
                </a:cubicBezTo>
                <a:cubicBezTo>
                  <a:pt x="40" y="0"/>
                  <a:pt x="36" y="4"/>
                  <a:pt x="36" y="9"/>
                </a:cubicBezTo>
                <a:cubicBezTo>
                  <a:pt x="36" y="16"/>
                  <a:pt x="36" y="16"/>
                  <a:pt x="36" y="16"/>
                </a:cubicBezTo>
                <a:cubicBezTo>
                  <a:pt x="16" y="16"/>
                  <a:pt x="16" y="16"/>
                  <a:pt x="16" y="16"/>
                </a:cubicBezTo>
                <a:cubicBezTo>
                  <a:pt x="7" y="16"/>
                  <a:pt x="0" y="23"/>
                  <a:pt x="0" y="32"/>
                </a:cubicBezTo>
                <a:lnTo>
                  <a:pt x="0" y="176"/>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4" name="Freeform 98">
            <a:extLst>
              <a:ext uri="{FF2B5EF4-FFF2-40B4-BE49-F238E27FC236}">
                <a16:creationId xmlns:a16="http://schemas.microsoft.com/office/drawing/2014/main" id="{E074D945-FCC7-4D86-9B74-1F2F570F49B3}"/>
              </a:ext>
            </a:extLst>
          </p:cNvPr>
          <p:cNvSpPr>
            <a:spLocks noEditPoints="1"/>
          </p:cNvSpPr>
          <p:nvPr/>
        </p:nvSpPr>
        <p:spPr bwMode="auto">
          <a:xfrm>
            <a:off x="4454399" y="1251744"/>
            <a:ext cx="328613" cy="328612"/>
          </a:xfrm>
          <a:custGeom>
            <a:avLst/>
            <a:gdLst>
              <a:gd name="T0" fmla="*/ 13 w 202"/>
              <a:gd name="T1" fmla="*/ 13 h 202"/>
              <a:gd name="T2" fmla="*/ 23 w 202"/>
              <a:gd name="T3" fmla="*/ 85 h 202"/>
              <a:gd name="T4" fmla="*/ 21 w 202"/>
              <a:gd name="T5" fmla="*/ 101 h 202"/>
              <a:gd name="T6" fmla="*/ 101 w 202"/>
              <a:gd name="T7" fmla="*/ 181 h 202"/>
              <a:gd name="T8" fmla="*/ 117 w 202"/>
              <a:gd name="T9" fmla="*/ 179 h 202"/>
              <a:gd name="T10" fmla="*/ 189 w 202"/>
              <a:gd name="T11" fmla="*/ 189 h 202"/>
              <a:gd name="T12" fmla="*/ 179 w 202"/>
              <a:gd name="T13" fmla="*/ 117 h 202"/>
              <a:gd name="T14" fmla="*/ 181 w 202"/>
              <a:gd name="T15" fmla="*/ 101 h 202"/>
              <a:gd name="T16" fmla="*/ 101 w 202"/>
              <a:gd name="T17" fmla="*/ 21 h 202"/>
              <a:gd name="T18" fmla="*/ 85 w 202"/>
              <a:gd name="T19" fmla="*/ 23 h 202"/>
              <a:gd name="T20" fmla="*/ 13 w 202"/>
              <a:gd name="T21" fmla="*/ 13 h 202"/>
              <a:gd name="T22" fmla="*/ 173 w 202"/>
              <a:gd name="T23" fmla="*/ 175 h 202"/>
              <a:gd name="T24" fmla="*/ 28 w 202"/>
              <a:gd name="T25" fmla="*/ 28 h 202"/>
              <a:gd name="T26" fmla="*/ 61 w 202"/>
              <a:gd name="T27" fmla="*/ 32 h 202"/>
              <a:gd name="T28" fmla="*/ 43 w 202"/>
              <a:gd name="T29" fmla="*/ 46 h 202"/>
              <a:gd name="T30" fmla="*/ 156 w 202"/>
              <a:gd name="T31" fmla="*/ 159 h 202"/>
              <a:gd name="T32" fmla="*/ 170 w 202"/>
              <a:gd name="T33" fmla="*/ 141 h 202"/>
              <a:gd name="T34" fmla="*/ 173 w 202"/>
              <a:gd name="T35"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202">
                <a:moveTo>
                  <a:pt x="13" y="13"/>
                </a:moveTo>
                <a:cubicBezTo>
                  <a:pt x="0" y="26"/>
                  <a:pt x="5" y="54"/>
                  <a:pt x="23" y="85"/>
                </a:cubicBezTo>
                <a:cubicBezTo>
                  <a:pt x="22" y="90"/>
                  <a:pt x="21" y="95"/>
                  <a:pt x="21" y="101"/>
                </a:cubicBezTo>
                <a:cubicBezTo>
                  <a:pt x="21" y="145"/>
                  <a:pt x="57" y="181"/>
                  <a:pt x="101" y="181"/>
                </a:cubicBezTo>
                <a:cubicBezTo>
                  <a:pt x="107" y="181"/>
                  <a:pt x="112" y="180"/>
                  <a:pt x="117" y="179"/>
                </a:cubicBezTo>
                <a:cubicBezTo>
                  <a:pt x="148" y="197"/>
                  <a:pt x="176" y="202"/>
                  <a:pt x="189" y="189"/>
                </a:cubicBezTo>
                <a:cubicBezTo>
                  <a:pt x="202" y="176"/>
                  <a:pt x="197" y="148"/>
                  <a:pt x="179" y="117"/>
                </a:cubicBezTo>
                <a:cubicBezTo>
                  <a:pt x="180" y="112"/>
                  <a:pt x="181" y="107"/>
                  <a:pt x="181" y="101"/>
                </a:cubicBezTo>
                <a:cubicBezTo>
                  <a:pt x="181" y="57"/>
                  <a:pt x="145" y="21"/>
                  <a:pt x="101" y="21"/>
                </a:cubicBezTo>
                <a:cubicBezTo>
                  <a:pt x="95" y="21"/>
                  <a:pt x="90" y="22"/>
                  <a:pt x="85" y="23"/>
                </a:cubicBezTo>
                <a:cubicBezTo>
                  <a:pt x="54" y="5"/>
                  <a:pt x="26" y="0"/>
                  <a:pt x="13" y="13"/>
                </a:cubicBezTo>
                <a:close/>
                <a:moveTo>
                  <a:pt x="173" y="175"/>
                </a:moveTo>
                <a:cubicBezTo>
                  <a:pt x="124" y="191"/>
                  <a:pt x="3" y="52"/>
                  <a:pt x="28" y="28"/>
                </a:cubicBezTo>
                <a:cubicBezTo>
                  <a:pt x="33" y="22"/>
                  <a:pt x="45" y="24"/>
                  <a:pt x="61" y="32"/>
                </a:cubicBezTo>
                <a:cubicBezTo>
                  <a:pt x="54" y="36"/>
                  <a:pt x="48" y="41"/>
                  <a:pt x="43" y="46"/>
                </a:cubicBezTo>
                <a:cubicBezTo>
                  <a:pt x="60" y="89"/>
                  <a:pt x="114" y="143"/>
                  <a:pt x="156" y="159"/>
                </a:cubicBezTo>
                <a:cubicBezTo>
                  <a:pt x="162" y="153"/>
                  <a:pt x="167" y="147"/>
                  <a:pt x="170" y="141"/>
                </a:cubicBezTo>
                <a:cubicBezTo>
                  <a:pt x="177" y="155"/>
                  <a:pt x="178" y="167"/>
                  <a:pt x="173" y="175"/>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5" name="Freeform 99">
            <a:extLst>
              <a:ext uri="{FF2B5EF4-FFF2-40B4-BE49-F238E27FC236}">
                <a16:creationId xmlns:a16="http://schemas.microsoft.com/office/drawing/2014/main" id="{177AECEA-6AB0-420A-A4AA-719E2664968E}"/>
              </a:ext>
            </a:extLst>
          </p:cNvPr>
          <p:cNvSpPr>
            <a:spLocks noEditPoints="1"/>
          </p:cNvSpPr>
          <p:nvPr/>
        </p:nvSpPr>
        <p:spPr bwMode="auto">
          <a:xfrm>
            <a:off x="3760661" y="1259681"/>
            <a:ext cx="304800" cy="306387"/>
          </a:xfrm>
          <a:custGeom>
            <a:avLst/>
            <a:gdLst>
              <a:gd name="T0" fmla="*/ 94 w 188"/>
              <a:gd name="T1" fmla="*/ 188 h 188"/>
              <a:gd name="T2" fmla="*/ 94 w 188"/>
              <a:gd name="T3" fmla="*/ 0 h 188"/>
              <a:gd name="T4" fmla="*/ 20 w 188"/>
              <a:gd name="T5" fmla="*/ 94 h 188"/>
              <a:gd name="T6" fmla="*/ 41 w 188"/>
              <a:gd name="T7" fmla="*/ 80 h 188"/>
              <a:gd name="T8" fmla="*/ 41 w 188"/>
              <a:gd name="T9" fmla="*/ 104 h 188"/>
              <a:gd name="T10" fmla="*/ 20 w 188"/>
              <a:gd name="T11" fmla="*/ 94 h 188"/>
              <a:gd name="T12" fmla="*/ 53 w 188"/>
              <a:gd name="T13" fmla="*/ 32 h 188"/>
              <a:gd name="T14" fmla="*/ 28 w 188"/>
              <a:gd name="T15" fmla="*/ 60 h 188"/>
              <a:gd name="T16" fmla="*/ 84 w 188"/>
              <a:gd name="T17" fmla="*/ 21 h 188"/>
              <a:gd name="T18" fmla="*/ 64 w 188"/>
              <a:gd name="T19" fmla="*/ 60 h 188"/>
              <a:gd name="T20" fmla="*/ 104 w 188"/>
              <a:gd name="T21" fmla="*/ 21 h 188"/>
              <a:gd name="T22" fmla="*/ 124 w 188"/>
              <a:gd name="T23" fmla="*/ 60 h 188"/>
              <a:gd name="T24" fmla="*/ 104 w 188"/>
              <a:gd name="T25" fmla="*/ 21 h 188"/>
              <a:gd name="T26" fmla="*/ 160 w 188"/>
              <a:gd name="T27" fmla="*/ 60 h 188"/>
              <a:gd name="T28" fmla="*/ 135 w 188"/>
              <a:gd name="T29" fmla="*/ 32 h 188"/>
              <a:gd name="T30" fmla="*/ 168 w 188"/>
              <a:gd name="T31" fmla="*/ 94 h 188"/>
              <a:gd name="T32" fmla="*/ 148 w 188"/>
              <a:gd name="T33" fmla="*/ 104 h 188"/>
              <a:gd name="T34" fmla="*/ 148 w 188"/>
              <a:gd name="T35" fmla="*/ 80 h 188"/>
              <a:gd name="T36" fmla="*/ 162 w 188"/>
              <a:gd name="T37" fmla="*/ 124 h 188"/>
              <a:gd name="T38" fmla="*/ 144 w 188"/>
              <a:gd name="T39" fmla="*/ 124 h 188"/>
              <a:gd name="T40" fmla="*/ 56 w 188"/>
              <a:gd name="T41" fmla="*/ 158 h 188"/>
              <a:gd name="T42" fmla="*/ 44 w 188"/>
              <a:gd name="T43" fmla="*/ 124 h 188"/>
              <a:gd name="T44" fmla="*/ 61 w 188"/>
              <a:gd name="T45" fmla="*/ 80 h 188"/>
              <a:gd name="T46" fmla="*/ 84 w 188"/>
              <a:gd name="T47" fmla="*/ 104 h 188"/>
              <a:gd name="T48" fmla="*/ 60 w 188"/>
              <a:gd name="T49" fmla="*/ 92 h 188"/>
              <a:gd name="T50" fmla="*/ 104 w 188"/>
              <a:gd name="T51" fmla="*/ 80 h 188"/>
              <a:gd name="T52" fmla="*/ 128 w 188"/>
              <a:gd name="T53" fmla="*/ 92 h 188"/>
              <a:gd name="T54" fmla="*/ 104 w 188"/>
              <a:gd name="T55" fmla="*/ 104 h 188"/>
              <a:gd name="T56" fmla="*/ 64 w 188"/>
              <a:gd name="T57" fmla="*/ 124 h 188"/>
              <a:gd name="T58" fmla="*/ 84 w 188"/>
              <a:gd name="T59" fmla="*/ 164 h 188"/>
              <a:gd name="T60" fmla="*/ 104 w 188"/>
              <a:gd name="T61" fmla="*/ 124 h 188"/>
              <a:gd name="T62" fmla="*/ 104 w 188"/>
              <a:gd name="T63" fmla="*/ 16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88">
                <a:moveTo>
                  <a:pt x="0" y="94"/>
                </a:moveTo>
                <a:cubicBezTo>
                  <a:pt x="0" y="146"/>
                  <a:pt x="42" y="188"/>
                  <a:pt x="94" y="188"/>
                </a:cubicBezTo>
                <a:cubicBezTo>
                  <a:pt x="146" y="188"/>
                  <a:pt x="188" y="146"/>
                  <a:pt x="188" y="94"/>
                </a:cubicBezTo>
                <a:cubicBezTo>
                  <a:pt x="188" y="42"/>
                  <a:pt x="146" y="0"/>
                  <a:pt x="94" y="0"/>
                </a:cubicBezTo>
                <a:cubicBezTo>
                  <a:pt x="42" y="0"/>
                  <a:pt x="0" y="42"/>
                  <a:pt x="0" y="94"/>
                </a:cubicBezTo>
                <a:close/>
                <a:moveTo>
                  <a:pt x="20" y="94"/>
                </a:moveTo>
                <a:cubicBezTo>
                  <a:pt x="20" y="89"/>
                  <a:pt x="20" y="85"/>
                  <a:pt x="21" y="80"/>
                </a:cubicBezTo>
                <a:cubicBezTo>
                  <a:pt x="41" y="80"/>
                  <a:pt x="41" y="80"/>
                  <a:pt x="41" y="80"/>
                </a:cubicBezTo>
                <a:cubicBezTo>
                  <a:pt x="40" y="84"/>
                  <a:pt x="40" y="88"/>
                  <a:pt x="40" y="92"/>
                </a:cubicBezTo>
                <a:cubicBezTo>
                  <a:pt x="40" y="96"/>
                  <a:pt x="40" y="100"/>
                  <a:pt x="41" y="104"/>
                </a:cubicBezTo>
                <a:cubicBezTo>
                  <a:pt x="21" y="104"/>
                  <a:pt x="21" y="104"/>
                  <a:pt x="21" y="104"/>
                </a:cubicBezTo>
                <a:cubicBezTo>
                  <a:pt x="20" y="101"/>
                  <a:pt x="20" y="97"/>
                  <a:pt x="20" y="94"/>
                </a:cubicBezTo>
                <a:close/>
                <a:moveTo>
                  <a:pt x="28" y="60"/>
                </a:moveTo>
                <a:cubicBezTo>
                  <a:pt x="34" y="49"/>
                  <a:pt x="43" y="39"/>
                  <a:pt x="53" y="32"/>
                </a:cubicBezTo>
                <a:cubicBezTo>
                  <a:pt x="49" y="41"/>
                  <a:pt x="46" y="50"/>
                  <a:pt x="44" y="60"/>
                </a:cubicBezTo>
                <a:lnTo>
                  <a:pt x="28" y="60"/>
                </a:lnTo>
                <a:close/>
                <a:moveTo>
                  <a:pt x="83" y="21"/>
                </a:moveTo>
                <a:cubicBezTo>
                  <a:pt x="84" y="21"/>
                  <a:pt x="84" y="21"/>
                  <a:pt x="84" y="21"/>
                </a:cubicBezTo>
                <a:cubicBezTo>
                  <a:pt x="84" y="60"/>
                  <a:pt x="84" y="60"/>
                  <a:pt x="84" y="60"/>
                </a:cubicBezTo>
                <a:cubicBezTo>
                  <a:pt x="64" y="60"/>
                  <a:pt x="64" y="60"/>
                  <a:pt x="64" y="60"/>
                </a:cubicBezTo>
                <a:cubicBezTo>
                  <a:pt x="68" y="46"/>
                  <a:pt x="75" y="32"/>
                  <a:pt x="83" y="21"/>
                </a:cubicBezTo>
                <a:close/>
                <a:moveTo>
                  <a:pt x="104" y="21"/>
                </a:moveTo>
                <a:cubicBezTo>
                  <a:pt x="105" y="21"/>
                  <a:pt x="105" y="21"/>
                  <a:pt x="105" y="21"/>
                </a:cubicBezTo>
                <a:cubicBezTo>
                  <a:pt x="113" y="32"/>
                  <a:pt x="120" y="46"/>
                  <a:pt x="124" y="60"/>
                </a:cubicBezTo>
                <a:cubicBezTo>
                  <a:pt x="104" y="60"/>
                  <a:pt x="104" y="60"/>
                  <a:pt x="104" y="60"/>
                </a:cubicBezTo>
                <a:lnTo>
                  <a:pt x="104" y="21"/>
                </a:lnTo>
                <a:close/>
                <a:moveTo>
                  <a:pt x="135" y="32"/>
                </a:moveTo>
                <a:cubicBezTo>
                  <a:pt x="145" y="39"/>
                  <a:pt x="154" y="49"/>
                  <a:pt x="160" y="60"/>
                </a:cubicBezTo>
                <a:cubicBezTo>
                  <a:pt x="144" y="60"/>
                  <a:pt x="144" y="60"/>
                  <a:pt x="144" y="60"/>
                </a:cubicBezTo>
                <a:cubicBezTo>
                  <a:pt x="142" y="50"/>
                  <a:pt x="139" y="41"/>
                  <a:pt x="135" y="32"/>
                </a:cubicBezTo>
                <a:close/>
                <a:moveTo>
                  <a:pt x="167" y="80"/>
                </a:moveTo>
                <a:cubicBezTo>
                  <a:pt x="168" y="85"/>
                  <a:pt x="168" y="89"/>
                  <a:pt x="168" y="94"/>
                </a:cubicBezTo>
                <a:cubicBezTo>
                  <a:pt x="168" y="97"/>
                  <a:pt x="168" y="101"/>
                  <a:pt x="167" y="104"/>
                </a:cubicBezTo>
                <a:cubicBezTo>
                  <a:pt x="148" y="104"/>
                  <a:pt x="148" y="104"/>
                  <a:pt x="148" y="104"/>
                </a:cubicBezTo>
                <a:cubicBezTo>
                  <a:pt x="148" y="100"/>
                  <a:pt x="148" y="96"/>
                  <a:pt x="148" y="92"/>
                </a:cubicBezTo>
                <a:cubicBezTo>
                  <a:pt x="148" y="88"/>
                  <a:pt x="148" y="84"/>
                  <a:pt x="148" y="80"/>
                </a:cubicBezTo>
                <a:lnTo>
                  <a:pt x="167" y="80"/>
                </a:lnTo>
                <a:close/>
                <a:moveTo>
                  <a:pt x="162" y="124"/>
                </a:moveTo>
                <a:cubicBezTo>
                  <a:pt x="155" y="138"/>
                  <a:pt x="145" y="150"/>
                  <a:pt x="132" y="158"/>
                </a:cubicBezTo>
                <a:cubicBezTo>
                  <a:pt x="137" y="147"/>
                  <a:pt x="142" y="136"/>
                  <a:pt x="144" y="124"/>
                </a:cubicBezTo>
                <a:lnTo>
                  <a:pt x="162" y="124"/>
                </a:lnTo>
                <a:close/>
                <a:moveTo>
                  <a:pt x="56" y="158"/>
                </a:moveTo>
                <a:cubicBezTo>
                  <a:pt x="43" y="150"/>
                  <a:pt x="33" y="138"/>
                  <a:pt x="26" y="124"/>
                </a:cubicBezTo>
                <a:cubicBezTo>
                  <a:pt x="44" y="124"/>
                  <a:pt x="44" y="124"/>
                  <a:pt x="44" y="124"/>
                </a:cubicBezTo>
                <a:cubicBezTo>
                  <a:pt x="46" y="136"/>
                  <a:pt x="51" y="147"/>
                  <a:pt x="56" y="158"/>
                </a:cubicBezTo>
                <a:close/>
                <a:moveTo>
                  <a:pt x="61" y="80"/>
                </a:moveTo>
                <a:cubicBezTo>
                  <a:pt x="84" y="80"/>
                  <a:pt x="84" y="80"/>
                  <a:pt x="84" y="80"/>
                </a:cubicBezTo>
                <a:cubicBezTo>
                  <a:pt x="84" y="104"/>
                  <a:pt x="84" y="104"/>
                  <a:pt x="84" y="104"/>
                </a:cubicBezTo>
                <a:cubicBezTo>
                  <a:pt x="61" y="104"/>
                  <a:pt x="61" y="104"/>
                  <a:pt x="61" y="104"/>
                </a:cubicBezTo>
                <a:cubicBezTo>
                  <a:pt x="60" y="100"/>
                  <a:pt x="60" y="96"/>
                  <a:pt x="60" y="92"/>
                </a:cubicBezTo>
                <a:cubicBezTo>
                  <a:pt x="60" y="88"/>
                  <a:pt x="60" y="84"/>
                  <a:pt x="61" y="80"/>
                </a:cubicBezTo>
                <a:close/>
                <a:moveTo>
                  <a:pt x="104" y="80"/>
                </a:moveTo>
                <a:cubicBezTo>
                  <a:pt x="127" y="80"/>
                  <a:pt x="127" y="80"/>
                  <a:pt x="127" y="80"/>
                </a:cubicBezTo>
                <a:cubicBezTo>
                  <a:pt x="128" y="84"/>
                  <a:pt x="128" y="88"/>
                  <a:pt x="128" y="92"/>
                </a:cubicBezTo>
                <a:cubicBezTo>
                  <a:pt x="128" y="96"/>
                  <a:pt x="128" y="100"/>
                  <a:pt x="127" y="104"/>
                </a:cubicBezTo>
                <a:cubicBezTo>
                  <a:pt x="104" y="104"/>
                  <a:pt x="104" y="104"/>
                  <a:pt x="104" y="104"/>
                </a:cubicBezTo>
                <a:lnTo>
                  <a:pt x="104" y="80"/>
                </a:lnTo>
                <a:close/>
                <a:moveTo>
                  <a:pt x="64" y="124"/>
                </a:moveTo>
                <a:cubicBezTo>
                  <a:pt x="84" y="124"/>
                  <a:pt x="84" y="124"/>
                  <a:pt x="84" y="124"/>
                </a:cubicBezTo>
                <a:cubicBezTo>
                  <a:pt x="84" y="164"/>
                  <a:pt x="84" y="164"/>
                  <a:pt x="84" y="164"/>
                </a:cubicBezTo>
                <a:cubicBezTo>
                  <a:pt x="75" y="152"/>
                  <a:pt x="68" y="139"/>
                  <a:pt x="64" y="124"/>
                </a:cubicBezTo>
                <a:close/>
                <a:moveTo>
                  <a:pt x="104" y="124"/>
                </a:moveTo>
                <a:cubicBezTo>
                  <a:pt x="124" y="124"/>
                  <a:pt x="124" y="124"/>
                  <a:pt x="124" y="124"/>
                </a:cubicBezTo>
                <a:cubicBezTo>
                  <a:pt x="120" y="139"/>
                  <a:pt x="113" y="152"/>
                  <a:pt x="104" y="164"/>
                </a:cubicBezTo>
                <a:lnTo>
                  <a:pt x="104" y="124"/>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6" name="Freeform 100">
            <a:extLst>
              <a:ext uri="{FF2B5EF4-FFF2-40B4-BE49-F238E27FC236}">
                <a16:creationId xmlns:a16="http://schemas.microsoft.com/office/drawing/2014/main" id="{06C267BC-D60B-45E3-ACF2-9FC25529C4FF}"/>
              </a:ext>
            </a:extLst>
          </p:cNvPr>
          <p:cNvSpPr>
            <a:spLocks noEditPoints="1"/>
          </p:cNvSpPr>
          <p:nvPr/>
        </p:nvSpPr>
        <p:spPr bwMode="auto">
          <a:xfrm>
            <a:off x="3057399" y="1259681"/>
            <a:ext cx="311150" cy="312737"/>
          </a:xfrm>
          <a:custGeom>
            <a:avLst/>
            <a:gdLst>
              <a:gd name="T0" fmla="*/ 0 w 192"/>
              <a:gd name="T1" fmla="*/ 96 h 192"/>
              <a:gd name="T2" fmla="*/ 96 w 192"/>
              <a:gd name="T3" fmla="*/ 192 h 192"/>
              <a:gd name="T4" fmla="*/ 192 w 192"/>
              <a:gd name="T5" fmla="*/ 96 h 192"/>
              <a:gd name="T6" fmla="*/ 96 w 192"/>
              <a:gd name="T7" fmla="*/ 0 h 192"/>
              <a:gd name="T8" fmla="*/ 0 w 192"/>
              <a:gd name="T9" fmla="*/ 96 h 192"/>
              <a:gd name="T10" fmla="*/ 20 w 192"/>
              <a:gd name="T11" fmla="*/ 96 h 192"/>
              <a:gd name="T12" fmla="*/ 22 w 192"/>
              <a:gd name="T13" fmla="*/ 78 h 192"/>
              <a:gd name="T14" fmla="*/ 40 w 192"/>
              <a:gd name="T15" fmla="*/ 96 h 192"/>
              <a:gd name="T16" fmla="*/ 36 w 192"/>
              <a:gd name="T17" fmla="*/ 120 h 192"/>
              <a:gd name="T18" fmla="*/ 52 w 192"/>
              <a:gd name="T19" fmla="*/ 136 h 192"/>
              <a:gd name="T20" fmla="*/ 52 w 192"/>
              <a:gd name="T21" fmla="*/ 158 h 192"/>
              <a:gd name="T22" fmla="*/ 20 w 192"/>
              <a:gd name="T23" fmla="*/ 96 h 192"/>
              <a:gd name="T24" fmla="*/ 79 w 192"/>
              <a:gd name="T25" fmla="*/ 22 h 192"/>
              <a:gd name="T26" fmla="*/ 96 w 192"/>
              <a:gd name="T27" fmla="*/ 20 h 192"/>
              <a:gd name="T28" fmla="*/ 115 w 192"/>
              <a:gd name="T29" fmla="*/ 22 h 192"/>
              <a:gd name="T30" fmla="*/ 112 w 192"/>
              <a:gd name="T31" fmla="*/ 28 h 192"/>
              <a:gd name="T32" fmla="*/ 116 w 192"/>
              <a:gd name="T33" fmla="*/ 32 h 192"/>
              <a:gd name="T34" fmla="*/ 128 w 192"/>
              <a:gd name="T35" fmla="*/ 32 h 192"/>
              <a:gd name="T36" fmla="*/ 131 w 192"/>
              <a:gd name="T37" fmla="*/ 29 h 192"/>
              <a:gd name="T38" fmla="*/ 139 w 192"/>
              <a:gd name="T39" fmla="*/ 34 h 192"/>
              <a:gd name="T40" fmla="*/ 132 w 192"/>
              <a:gd name="T41" fmla="*/ 36 h 192"/>
              <a:gd name="T42" fmla="*/ 124 w 192"/>
              <a:gd name="T43" fmla="*/ 44 h 192"/>
              <a:gd name="T44" fmla="*/ 132 w 192"/>
              <a:gd name="T45" fmla="*/ 48 h 192"/>
              <a:gd name="T46" fmla="*/ 132 w 192"/>
              <a:gd name="T47" fmla="*/ 52 h 192"/>
              <a:gd name="T48" fmla="*/ 124 w 192"/>
              <a:gd name="T49" fmla="*/ 52 h 192"/>
              <a:gd name="T50" fmla="*/ 124 w 192"/>
              <a:gd name="T51" fmla="*/ 60 h 192"/>
              <a:gd name="T52" fmla="*/ 136 w 192"/>
              <a:gd name="T53" fmla="*/ 64 h 192"/>
              <a:gd name="T54" fmla="*/ 144 w 192"/>
              <a:gd name="T55" fmla="*/ 52 h 192"/>
              <a:gd name="T56" fmla="*/ 154 w 192"/>
              <a:gd name="T57" fmla="*/ 49 h 192"/>
              <a:gd name="T58" fmla="*/ 157 w 192"/>
              <a:gd name="T59" fmla="*/ 50 h 192"/>
              <a:gd name="T60" fmla="*/ 168 w 192"/>
              <a:gd name="T61" fmla="*/ 72 h 192"/>
              <a:gd name="T62" fmla="*/ 168 w 192"/>
              <a:gd name="T63" fmla="*/ 72 h 192"/>
              <a:gd name="T64" fmla="*/ 152 w 192"/>
              <a:gd name="T65" fmla="*/ 68 h 192"/>
              <a:gd name="T66" fmla="*/ 132 w 192"/>
              <a:gd name="T67" fmla="*/ 72 h 192"/>
              <a:gd name="T68" fmla="*/ 120 w 192"/>
              <a:gd name="T69" fmla="*/ 84 h 192"/>
              <a:gd name="T70" fmla="*/ 124 w 192"/>
              <a:gd name="T71" fmla="*/ 104 h 192"/>
              <a:gd name="T72" fmla="*/ 144 w 192"/>
              <a:gd name="T73" fmla="*/ 116 h 192"/>
              <a:gd name="T74" fmla="*/ 144 w 192"/>
              <a:gd name="T75" fmla="*/ 155 h 192"/>
              <a:gd name="T76" fmla="*/ 96 w 192"/>
              <a:gd name="T77" fmla="*/ 172 h 192"/>
              <a:gd name="T78" fmla="*/ 71 w 192"/>
              <a:gd name="T79" fmla="*/ 168 h 192"/>
              <a:gd name="T80" fmla="*/ 92 w 192"/>
              <a:gd name="T81" fmla="*/ 120 h 192"/>
              <a:gd name="T82" fmla="*/ 88 w 192"/>
              <a:gd name="T83" fmla="*/ 100 h 192"/>
              <a:gd name="T84" fmla="*/ 64 w 192"/>
              <a:gd name="T85" fmla="*/ 80 h 192"/>
              <a:gd name="T86" fmla="*/ 52 w 192"/>
              <a:gd name="T87" fmla="*/ 92 h 192"/>
              <a:gd name="T88" fmla="*/ 44 w 192"/>
              <a:gd name="T89" fmla="*/ 76 h 192"/>
              <a:gd name="T90" fmla="*/ 68 w 192"/>
              <a:gd name="T91" fmla="*/ 60 h 192"/>
              <a:gd name="T92" fmla="*/ 80 w 192"/>
              <a:gd name="T93" fmla="*/ 28 h 192"/>
              <a:gd name="T94" fmla="*/ 79 w 192"/>
              <a:gd name="T95" fmla="*/ 2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0" y="96"/>
                </a:moveTo>
                <a:cubicBezTo>
                  <a:pt x="0" y="149"/>
                  <a:pt x="43" y="192"/>
                  <a:pt x="96" y="192"/>
                </a:cubicBezTo>
                <a:cubicBezTo>
                  <a:pt x="149" y="192"/>
                  <a:pt x="192" y="149"/>
                  <a:pt x="192" y="96"/>
                </a:cubicBezTo>
                <a:cubicBezTo>
                  <a:pt x="192" y="43"/>
                  <a:pt x="149" y="0"/>
                  <a:pt x="96" y="0"/>
                </a:cubicBezTo>
                <a:cubicBezTo>
                  <a:pt x="43" y="0"/>
                  <a:pt x="0" y="43"/>
                  <a:pt x="0" y="96"/>
                </a:cubicBezTo>
                <a:close/>
                <a:moveTo>
                  <a:pt x="20" y="96"/>
                </a:moveTo>
                <a:cubicBezTo>
                  <a:pt x="20" y="90"/>
                  <a:pt x="21" y="84"/>
                  <a:pt x="22" y="78"/>
                </a:cubicBezTo>
                <a:cubicBezTo>
                  <a:pt x="40" y="96"/>
                  <a:pt x="40" y="96"/>
                  <a:pt x="40" y="96"/>
                </a:cubicBezTo>
                <a:cubicBezTo>
                  <a:pt x="36" y="120"/>
                  <a:pt x="36" y="120"/>
                  <a:pt x="36" y="120"/>
                </a:cubicBezTo>
                <a:cubicBezTo>
                  <a:pt x="52" y="136"/>
                  <a:pt x="52" y="136"/>
                  <a:pt x="52" y="136"/>
                </a:cubicBezTo>
                <a:cubicBezTo>
                  <a:pt x="52" y="158"/>
                  <a:pt x="52" y="158"/>
                  <a:pt x="52" y="158"/>
                </a:cubicBezTo>
                <a:cubicBezTo>
                  <a:pt x="33" y="144"/>
                  <a:pt x="20" y="122"/>
                  <a:pt x="20" y="96"/>
                </a:cubicBezTo>
                <a:close/>
                <a:moveTo>
                  <a:pt x="79" y="22"/>
                </a:moveTo>
                <a:cubicBezTo>
                  <a:pt x="84" y="21"/>
                  <a:pt x="90" y="20"/>
                  <a:pt x="96" y="20"/>
                </a:cubicBezTo>
                <a:cubicBezTo>
                  <a:pt x="103" y="20"/>
                  <a:pt x="109" y="21"/>
                  <a:pt x="115" y="22"/>
                </a:cubicBezTo>
                <a:cubicBezTo>
                  <a:pt x="112" y="28"/>
                  <a:pt x="112" y="28"/>
                  <a:pt x="112" y="28"/>
                </a:cubicBezTo>
                <a:cubicBezTo>
                  <a:pt x="116" y="32"/>
                  <a:pt x="116" y="32"/>
                  <a:pt x="116" y="32"/>
                </a:cubicBezTo>
                <a:cubicBezTo>
                  <a:pt x="128" y="32"/>
                  <a:pt x="128" y="32"/>
                  <a:pt x="128" y="32"/>
                </a:cubicBezTo>
                <a:cubicBezTo>
                  <a:pt x="131" y="29"/>
                  <a:pt x="131" y="29"/>
                  <a:pt x="131" y="29"/>
                </a:cubicBezTo>
                <a:cubicBezTo>
                  <a:pt x="134" y="30"/>
                  <a:pt x="137" y="32"/>
                  <a:pt x="139" y="34"/>
                </a:cubicBezTo>
                <a:cubicBezTo>
                  <a:pt x="132" y="36"/>
                  <a:pt x="132" y="36"/>
                  <a:pt x="132" y="36"/>
                </a:cubicBezTo>
                <a:cubicBezTo>
                  <a:pt x="124" y="44"/>
                  <a:pt x="124" y="44"/>
                  <a:pt x="124" y="44"/>
                </a:cubicBezTo>
                <a:cubicBezTo>
                  <a:pt x="132" y="48"/>
                  <a:pt x="132" y="48"/>
                  <a:pt x="132" y="48"/>
                </a:cubicBezTo>
                <a:cubicBezTo>
                  <a:pt x="132" y="52"/>
                  <a:pt x="132" y="52"/>
                  <a:pt x="132" y="52"/>
                </a:cubicBezTo>
                <a:cubicBezTo>
                  <a:pt x="124" y="52"/>
                  <a:pt x="124" y="52"/>
                  <a:pt x="124" y="52"/>
                </a:cubicBezTo>
                <a:cubicBezTo>
                  <a:pt x="124" y="60"/>
                  <a:pt x="124" y="60"/>
                  <a:pt x="124" y="60"/>
                </a:cubicBezTo>
                <a:cubicBezTo>
                  <a:pt x="124" y="60"/>
                  <a:pt x="130" y="64"/>
                  <a:pt x="136" y="64"/>
                </a:cubicBezTo>
                <a:cubicBezTo>
                  <a:pt x="142" y="64"/>
                  <a:pt x="140" y="55"/>
                  <a:pt x="144" y="52"/>
                </a:cubicBezTo>
                <a:cubicBezTo>
                  <a:pt x="149" y="49"/>
                  <a:pt x="154" y="49"/>
                  <a:pt x="154" y="49"/>
                </a:cubicBezTo>
                <a:cubicBezTo>
                  <a:pt x="157" y="50"/>
                  <a:pt x="157" y="50"/>
                  <a:pt x="157" y="50"/>
                </a:cubicBezTo>
                <a:cubicBezTo>
                  <a:pt x="161" y="57"/>
                  <a:pt x="165" y="64"/>
                  <a:pt x="168" y="72"/>
                </a:cubicBezTo>
                <a:cubicBezTo>
                  <a:pt x="168" y="72"/>
                  <a:pt x="168" y="72"/>
                  <a:pt x="168" y="72"/>
                </a:cubicBezTo>
                <a:cubicBezTo>
                  <a:pt x="168" y="72"/>
                  <a:pt x="162" y="68"/>
                  <a:pt x="152" y="68"/>
                </a:cubicBezTo>
                <a:cubicBezTo>
                  <a:pt x="142" y="68"/>
                  <a:pt x="132" y="72"/>
                  <a:pt x="132" y="72"/>
                </a:cubicBezTo>
                <a:cubicBezTo>
                  <a:pt x="132" y="72"/>
                  <a:pt x="121" y="75"/>
                  <a:pt x="120" y="84"/>
                </a:cubicBezTo>
                <a:cubicBezTo>
                  <a:pt x="119" y="99"/>
                  <a:pt x="124" y="104"/>
                  <a:pt x="124" y="104"/>
                </a:cubicBezTo>
                <a:cubicBezTo>
                  <a:pt x="144" y="116"/>
                  <a:pt x="144" y="116"/>
                  <a:pt x="144" y="116"/>
                </a:cubicBezTo>
                <a:cubicBezTo>
                  <a:pt x="144" y="155"/>
                  <a:pt x="144" y="155"/>
                  <a:pt x="144" y="155"/>
                </a:cubicBezTo>
                <a:cubicBezTo>
                  <a:pt x="131" y="166"/>
                  <a:pt x="114" y="172"/>
                  <a:pt x="96" y="172"/>
                </a:cubicBezTo>
                <a:cubicBezTo>
                  <a:pt x="87" y="172"/>
                  <a:pt x="79" y="171"/>
                  <a:pt x="71" y="168"/>
                </a:cubicBezTo>
                <a:cubicBezTo>
                  <a:pt x="92" y="120"/>
                  <a:pt x="92" y="120"/>
                  <a:pt x="92" y="120"/>
                </a:cubicBezTo>
                <a:cubicBezTo>
                  <a:pt x="88" y="100"/>
                  <a:pt x="88" y="100"/>
                  <a:pt x="88" y="100"/>
                </a:cubicBezTo>
                <a:cubicBezTo>
                  <a:pt x="88" y="100"/>
                  <a:pt x="72" y="80"/>
                  <a:pt x="64" y="80"/>
                </a:cubicBezTo>
                <a:cubicBezTo>
                  <a:pt x="56" y="80"/>
                  <a:pt x="52" y="92"/>
                  <a:pt x="52" y="92"/>
                </a:cubicBezTo>
                <a:cubicBezTo>
                  <a:pt x="44" y="76"/>
                  <a:pt x="44" y="76"/>
                  <a:pt x="44" y="76"/>
                </a:cubicBezTo>
                <a:cubicBezTo>
                  <a:pt x="68" y="60"/>
                  <a:pt x="68" y="60"/>
                  <a:pt x="68" y="60"/>
                </a:cubicBezTo>
                <a:cubicBezTo>
                  <a:pt x="80" y="28"/>
                  <a:pt x="80" y="28"/>
                  <a:pt x="80" y="28"/>
                </a:cubicBezTo>
                <a:lnTo>
                  <a:pt x="79" y="22"/>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7" name="Freeform 101">
            <a:extLst>
              <a:ext uri="{FF2B5EF4-FFF2-40B4-BE49-F238E27FC236}">
                <a16:creationId xmlns:a16="http://schemas.microsoft.com/office/drawing/2014/main" id="{4C39D217-DA40-47E0-AA97-B71B4EB14362}"/>
              </a:ext>
            </a:extLst>
          </p:cNvPr>
          <p:cNvSpPr>
            <a:spLocks noEditPoints="1"/>
          </p:cNvSpPr>
          <p:nvPr/>
        </p:nvSpPr>
        <p:spPr bwMode="auto">
          <a:xfrm>
            <a:off x="2354136" y="1259681"/>
            <a:ext cx="306388" cy="306387"/>
          </a:xfrm>
          <a:custGeom>
            <a:avLst/>
            <a:gdLst>
              <a:gd name="T0" fmla="*/ 84 w 188"/>
              <a:gd name="T1" fmla="*/ 10 h 188"/>
              <a:gd name="T2" fmla="*/ 68 w 188"/>
              <a:gd name="T3" fmla="*/ 29 h 188"/>
              <a:gd name="T4" fmla="*/ 47 w 188"/>
              <a:gd name="T5" fmla="*/ 13 h 188"/>
              <a:gd name="T6" fmla="*/ 51 w 188"/>
              <a:gd name="T7" fmla="*/ 39 h 188"/>
              <a:gd name="T8" fmla="*/ 26 w 188"/>
              <a:gd name="T9" fmla="*/ 43 h 188"/>
              <a:gd name="T10" fmla="*/ 16 w 188"/>
              <a:gd name="T11" fmla="*/ 61 h 188"/>
              <a:gd name="T12" fmla="*/ 25 w 188"/>
              <a:gd name="T13" fmla="*/ 84 h 188"/>
              <a:gd name="T14" fmla="*/ 0 w 188"/>
              <a:gd name="T15" fmla="*/ 94 h 188"/>
              <a:gd name="T16" fmla="*/ 25 w 188"/>
              <a:gd name="T17" fmla="*/ 104 h 188"/>
              <a:gd name="T18" fmla="*/ 16 w 188"/>
              <a:gd name="T19" fmla="*/ 127 h 188"/>
              <a:gd name="T20" fmla="*/ 26 w 188"/>
              <a:gd name="T21" fmla="*/ 145 h 188"/>
              <a:gd name="T22" fmla="*/ 51 w 188"/>
              <a:gd name="T23" fmla="*/ 149 h 188"/>
              <a:gd name="T24" fmla="*/ 47 w 188"/>
              <a:gd name="T25" fmla="*/ 175 h 188"/>
              <a:gd name="T26" fmla="*/ 68 w 188"/>
              <a:gd name="T27" fmla="*/ 159 h 188"/>
              <a:gd name="T28" fmla="*/ 84 w 188"/>
              <a:gd name="T29" fmla="*/ 178 h 188"/>
              <a:gd name="T30" fmla="*/ 104 w 188"/>
              <a:gd name="T31" fmla="*/ 178 h 188"/>
              <a:gd name="T32" fmla="*/ 120 w 188"/>
              <a:gd name="T33" fmla="*/ 159 h 188"/>
              <a:gd name="T34" fmla="*/ 141 w 188"/>
              <a:gd name="T35" fmla="*/ 175 h 188"/>
              <a:gd name="T36" fmla="*/ 137 w 188"/>
              <a:gd name="T37" fmla="*/ 149 h 188"/>
              <a:gd name="T38" fmla="*/ 162 w 188"/>
              <a:gd name="T39" fmla="*/ 145 h 188"/>
              <a:gd name="T40" fmla="*/ 172 w 188"/>
              <a:gd name="T41" fmla="*/ 127 h 188"/>
              <a:gd name="T42" fmla="*/ 163 w 188"/>
              <a:gd name="T43" fmla="*/ 104 h 188"/>
              <a:gd name="T44" fmla="*/ 188 w 188"/>
              <a:gd name="T45" fmla="*/ 94 h 188"/>
              <a:gd name="T46" fmla="*/ 163 w 188"/>
              <a:gd name="T47" fmla="*/ 84 h 188"/>
              <a:gd name="T48" fmla="*/ 172 w 188"/>
              <a:gd name="T49" fmla="*/ 61 h 188"/>
              <a:gd name="T50" fmla="*/ 162 w 188"/>
              <a:gd name="T51" fmla="*/ 43 h 188"/>
              <a:gd name="T52" fmla="*/ 137 w 188"/>
              <a:gd name="T53" fmla="*/ 39 h 188"/>
              <a:gd name="T54" fmla="*/ 141 w 188"/>
              <a:gd name="T55" fmla="*/ 13 h 188"/>
              <a:gd name="T56" fmla="*/ 120 w 188"/>
              <a:gd name="T57" fmla="*/ 29 h 188"/>
              <a:gd name="T58" fmla="*/ 104 w 188"/>
              <a:gd name="T59" fmla="*/ 10 h 188"/>
              <a:gd name="T60" fmla="*/ 68 w 188"/>
              <a:gd name="T61" fmla="*/ 116 h 188"/>
              <a:gd name="T62" fmla="*/ 108 w 188"/>
              <a:gd name="T63" fmla="*/ 116 h 188"/>
              <a:gd name="T64" fmla="*/ 68 w 188"/>
              <a:gd name="T65" fmla="*/ 116 h 188"/>
              <a:gd name="T66" fmla="*/ 122 w 188"/>
              <a:gd name="T67" fmla="*/ 64 h 188"/>
              <a:gd name="T68" fmla="*/ 122 w 188"/>
              <a:gd name="T69" fmla="*/ 92 h 188"/>
              <a:gd name="T70" fmla="*/ 76 w 188"/>
              <a:gd name="T71" fmla="*/ 58 h 188"/>
              <a:gd name="T72" fmla="*/ 96 w 188"/>
              <a:gd name="T73" fmla="*/ 58 h 188"/>
              <a:gd name="T74" fmla="*/ 76 w 188"/>
              <a:gd name="T75" fmla="*/ 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8">
                <a:moveTo>
                  <a:pt x="94" y="0"/>
                </a:moveTo>
                <a:cubicBezTo>
                  <a:pt x="88" y="0"/>
                  <a:pt x="84" y="4"/>
                  <a:pt x="84" y="10"/>
                </a:cubicBezTo>
                <a:cubicBezTo>
                  <a:pt x="84" y="25"/>
                  <a:pt x="84" y="25"/>
                  <a:pt x="84" y="25"/>
                </a:cubicBezTo>
                <a:cubicBezTo>
                  <a:pt x="78" y="25"/>
                  <a:pt x="73" y="27"/>
                  <a:pt x="68" y="29"/>
                </a:cubicBezTo>
                <a:cubicBezTo>
                  <a:pt x="61" y="16"/>
                  <a:pt x="61" y="16"/>
                  <a:pt x="61" y="16"/>
                </a:cubicBezTo>
                <a:cubicBezTo>
                  <a:pt x="58" y="11"/>
                  <a:pt x="52" y="10"/>
                  <a:pt x="47" y="13"/>
                </a:cubicBezTo>
                <a:cubicBezTo>
                  <a:pt x="42" y="15"/>
                  <a:pt x="41" y="21"/>
                  <a:pt x="43" y="26"/>
                </a:cubicBezTo>
                <a:cubicBezTo>
                  <a:pt x="51" y="39"/>
                  <a:pt x="51" y="39"/>
                  <a:pt x="51" y="39"/>
                </a:cubicBezTo>
                <a:cubicBezTo>
                  <a:pt x="46" y="42"/>
                  <a:pt x="42" y="46"/>
                  <a:pt x="39" y="51"/>
                </a:cubicBezTo>
                <a:cubicBezTo>
                  <a:pt x="26" y="43"/>
                  <a:pt x="26" y="43"/>
                  <a:pt x="26" y="43"/>
                </a:cubicBezTo>
                <a:cubicBezTo>
                  <a:pt x="21" y="41"/>
                  <a:pt x="15" y="42"/>
                  <a:pt x="13" y="47"/>
                </a:cubicBezTo>
                <a:cubicBezTo>
                  <a:pt x="10" y="52"/>
                  <a:pt x="11" y="58"/>
                  <a:pt x="16" y="61"/>
                </a:cubicBezTo>
                <a:cubicBezTo>
                  <a:pt x="29" y="68"/>
                  <a:pt x="29" y="68"/>
                  <a:pt x="29" y="68"/>
                </a:cubicBezTo>
                <a:cubicBezTo>
                  <a:pt x="27" y="73"/>
                  <a:pt x="25" y="78"/>
                  <a:pt x="25" y="84"/>
                </a:cubicBezTo>
                <a:cubicBezTo>
                  <a:pt x="10" y="84"/>
                  <a:pt x="10" y="84"/>
                  <a:pt x="10" y="84"/>
                </a:cubicBezTo>
                <a:cubicBezTo>
                  <a:pt x="4" y="84"/>
                  <a:pt x="0" y="88"/>
                  <a:pt x="0" y="94"/>
                </a:cubicBezTo>
                <a:cubicBezTo>
                  <a:pt x="0" y="100"/>
                  <a:pt x="4" y="104"/>
                  <a:pt x="10" y="104"/>
                </a:cubicBezTo>
                <a:cubicBezTo>
                  <a:pt x="25" y="104"/>
                  <a:pt x="25" y="104"/>
                  <a:pt x="25" y="104"/>
                </a:cubicBezTo>
                <a:cubicBezTo>
                  <a:pt x="25" y="110"/>
                  <a:pt x="27" y="115"/>
                  <a:pt x="29" y="120"/>
                </a:cubicBezTo>
                <a:cubicBezTo>
                  <a:pt x="16" y="127"/>
                  <a:pt x="16" y="127"/>
                  <a:pt x="16" y="127"/>
                </a:cubicBezTo>
                <a:cubicBezTo>
                  <a:pt x="11" y="130"/>
                  <a:pt x="10" y="136"/>
                  <a:pt x="13" y="141"/>
                </a:cubicBezTo>
                <a:cubicBezTo>
                  <a:pt x="15" y="146"/>
                  <a:pt x="21" y="147"/>
                  <a:pt x="26" y="145"/>
                </a:cubicBezTo>
                <a:cubicBezTo>
                  <a:pt x="39" y="137"/>
                  <a:pt x="39" y="137"/>
                  <a:pt x="39" y="137"/>
                </a:cubicBezTo>
                <a:cubicBezTo>
                  <a:pt x="42" y="142"/>
                  <a:pt x="46" y="146"/>
                  <a:pt x="51" y="149"/>
                </a:cubicBezTo>
                <a:cubicBezTo>
                  <a:pt x="43" y="162"/>
                  <a:pt x="43" y="162"/>
                  <a:pt x="43" y="162"/>
                </a:cubicBezTo>
                <a:cubicBezTo>
                  <a:pt x="41" y="167"/>
                  <a:pt x="42" y="173"/>
                  <a:pt x="47" y="175"/>
                </a:cubicBezTo>
                <a:cubicBezTo>
                  <a:pt x="52" y="178"/>
                  <a:pt x="58" y="177"/>
                  <a:pt x="61" y="172"/>
                </a:cubicBezTo>
                <a:cubicBezTo>
                  <a:pt x="68" y="159"/>
                  <a:pt x="68" y="159"/>
                  <a:pt x="68" y="159"/>
                </a:cubicBezTo>
                <a:cubicBezTo>
                  <a:pt x="73" y="161"/>
                  <a:pt x="78" y="163"/>
                  <a:pt x="84" y="163"/>
                </a:cubicBezTo>
                <a:cubicBezTo>
                  <a:pt x="84" y="178"/>
                  <a:pt x="84" y="178"/>
                  <a:pt x="84" y="178"/>
                </a:cubicBezTo>
                <a:cubicBezTo>
                  <a:pt x="84" y="184"/>
                  <a:pt x="88" y="188"/>
                  <a:pt x="94" y="188"/>
                </a:cubicBezTo>
                <a:cubicBezTo>
                  <a:pt x="100" y="188"/>
                  <a:pt x="104" y="184"/>
                  <a:pt x="104" y="178"/>
                </a:cubicBezTo>
                <a:cubicBezTo>
                  <a:pt x="104" y="163"/>
                  <a:pt x="104" y="163"/>
                  <a:pt x="104" y="163"/>
                </a:cubicBezTo>
                <a:cubicBezTo>
                  <a:pt x="110" y="163"/>
                  <a:pt x="115" y="161"/>
                  <a:pt x="120" y="159"/>
                </a:cubicBezTo>
                <a:cubicBezTo>
                  <a:pt x="127" y="172"/>
                  <a:pt x="127" y="172"/>
                  <a:pt x="127" y="172"/>
                </a:cubicBezTo>
                <a:cubicBezTo>
                  <a:pt x="130" y="177"/>
                  <a:pt x="136" y="178"/>
                  <a:pt x="141" y="175"/>
                </a:cubicBezTo>
                <a:cubicBezTo>
                  <a:pt x="146" y="173"/>
                  <a:pt x="147" y="167"/>
                  <a:pt x="145" y="162"/>
                </a:cubicBezTo>
                <a:cubicBezTo>
                  <a:pt x="137" y="149"/>
                  <a:pt x="137" y="149"/>
                  <a:pt x="137" y="149"/>
                </a:cubicBezTo>
                <a:cubicBezTo>
                  <a:pt x="142" y="146"/>
                  <a:pt x="146" y="142"/>
                  <a:pt x="149" y="137"/>
                </a:cubicBezTo>
                <a:cubicBezTo>
                  <a:pt x="162" y="145"/>
                  <a:pt x="162" y="145"/>
                  <a:pt x="162" y="145"/>
                </a:cubicBezTo>
                <a:cubicBezTo>
                  <a:pt x="167" y="147"/>
                  <a:pt x="173" y="146"/>
                  <a:pt x="175" y="141"/>
                </a:cubicBezTo>
                <a:cubicBezTo>
                  <a:pt x="178" y="136"/>
                  <a:pt x="177" y="130"/>
                  <a:pt x="172" y="127"/>
                </a:cubicBezTo>
                <a:cubicBezTo>
                  <a:pt x="159" y="120"/>
                  <a:pt x="159" y="120"/>
                  <a:pt x="159" y="120"/>
                </a:cubicBezTo>
                <a:cubicBezTo>
                  <a:pt x="161" y="115"/>
                  <a:pt x="163" y="110"/>
                  <a:pt x="163" y="104"/>
                </a:cubicBezTo>
                <a:cubicBezTo>
                  <a:pt x="178" y="104"/>
                  <a:pt x="178" y="104"/>
                  <a:pt x="178" y="104"/>
                </a:cubicBezTo>
                <a:cubicBezTo>
                  <a:pt x="184" y="104"/>
                  <a:pt x="188" y="100"/>
                  <a:pt x="188" y="94"/>
                </a:cubicBezTo>
                <a:cubicBezTo>
                  <a:pt x="188" y="88"/>
                  <a:pt x="184" y="84"/>
                  <a:pt x="178" y="84"/>
                </a:cubicBezTo>
                <a:cubicBezTo>
                  <a:pt x="163" y="84"/>
                  <a:pt x="163" y="84"/>
                  <a:pt x="163" y="84"/>
                </a:cubicBezTo>
                <a:cubicBezTo>
                  <a:pt x="163" y="78"/>
                  <a:pt x="161" y="73"/>
                  <a:pt x="159" y="68"/>
                </a:cubicBezTo>
                <a:cubicBezTo>
                  <a:pt x="172" y="61"/>
                  <a:pt x="172" y="61"/>
                  <a:pt x="172" y="61"/>
                </a:cubicBezTo>
                <a:cubicBezTo>
                  <a:pt x="177" y="58"/>
                  <a:pt x="178" y="52"/>
                  <a:pt x="175" y="47"/>
                </a:cubicBezTo>
                <a:cubicBezTo>
                  <a:pt x="173" y="42"/>
                  <a:pt x="167" y="41"/>
                  <a:pt x="162" y="43"/>
                </a:cubicBezTo>
                <a:cubicBezTo>
                  <a:pt x="149" y="51"/>
                  <a:pt x="149" y="51"/>
                  <a:pt x="149" y="51"/>
                </a:cubicBezTo>
                <a:cubicBezTo>
                  <a:pt x="146" y="46"/>
                  <a:pt x="142" y="42"/>
                  <a:pt x="137" y="39"/>
                </a:cubicBezTo>
                <a:cubicBezTo>
                  <a:pt x="145" y="26"/>
                  <a:pt x="145" y="26"/>
                  <a:pt x="145" y="26"/>
                </a:cubicBezTo>
                <a:cubicBezTo>
                  <a:pt x="147" y="21"/>
                  <a:pt x="146" y="15"/>
                  <a:pt x="141" y="13"/>
                </a:cubicBezTo>
                <a:cubicBezTo>
                  <a:pt x="136" y="10"/>
                  <a:pt x="130" y="11"/>
                  <a:pt x="127" y="16"/>
                </a:cubicBezTo>
                <a:cubicBezTo>
                  <a:pt x="120" y="29"/>
                  <a:pt x="120" y="29"/>
                  <a:pt x="120" y="29"/>
                </a:cubicBezTo>
                <a:cubicBezTo>
                  <a:pt x="115" y="27"/>
                  <a:pt x="110" y="25"/>
                  <a:pt x="104" y="25"/>
                </a:cubicBezTo>
                <a:cubicBezTo>
                  <a:pt x="104" y="10"/>
                  <a:pt x="104" y="10"/>
                  <a:pt x="104" y="10"/>
                </a:cubicBezTo>
                <a:cubicBezTo>
                  <a:pt x="104" y="4"/>
                  <a:pt x="100" y="0"/>
                  <a:pt x="94" y="0"/>
                </a:cubicBezTo>
                <a:close/>
                <a:moveTo>
                  <a:pt x="68" y="116"/>
                </a:moveTo>
                <a:cubicBezTo>
                  <a:pt x="68" y="105"/>
                  <a:pt x="77" y="96"/>
                  <a:pt x="88" y="96"/>
                </a:cubicBezTo>
                <a:cubicBezTo>
                  <a:pt x="99" y="96"/>
                  <a:pt x="108" y="105"/>
                  <a:pt x="108" y="116"/>
                </a:cubicBezTo>
                <a:cubicBezTo>
                  <a:pt x="108" y="127"/>
                  <a:pt x="99" y="136"/>
                  <a:pt x="88" y="136"/>
                </a:cubicBezTo>
                <a:cubicBezTo>
                  <a:pt x="77" y="136"/>
                  <a:pt x="68" y="127"/>
                  <a:pt x="68" y="116"/>
                </a:cubicBezTo>
                <a:close/>
                <a:moveTo>
                  <a:pt x="108" y="78"/>
                </a:moveTo>
                <a:cubicBezTo>
                  <a:pt x="108" y="70"/>
                  <a:pt x="114" y="64"/>
                  <a:pt x="122" y="64"/>
                </a:cubicBezTo>
                <a:cubicBezTo>
                  <a:pt x="130" y="64"/>
                  <a:pt x="136" y="70"/>
                  <a:pt x="136" y="78"/>
                </a:cubicBezTo>
                <a:cubicBezTo>
                  <a:pt x="136" y="86"/>
                  <a:pt x="130" y="92"/>
                  <a:pt x="122" y="92"/>
                </a:cubicBezTo>
                <a:cubicBezTo>
                  <a:pt x="114" y="92"/>
                  <a:pt x="108" y="86"/>
                  <a:pt x="108" y="78"/>
                </a:cubicBezTo>
                <a:close/>
                <a:moveTo>
                  <a:pt x="76" y="58"/>
                </a:moveTo>
                <a:cubicBezTo>
                  <a:pt x="76" y="52"/>
                  <a:pt x="80" y="48"/>
                  <a:pt x="86" y="48"/>
                </a:cubicBezTo>
                <a:cubicBezTo>
                  <a:pt x="92" y="48"/>
                  <a:pt x="96" y="52"/>
                  <a:pt x="96" y="58"/>
                </a:cubicBezTo>
                <a:cubicBezTo>
                  <a:pt x="96" y="64"/>
                  <a:pt x="92" y="68"/>
                  <a:pt x="86" y="68"/>
                </a:cubicBezTo>
                <a:cubicBezTo>
                  <a:pt x="80" y="68"/>
                  <a:pt x="76" y="64"/>
                  <a:pt x="76" y="58"/>
                </a:cubicBez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
        <p:nvSpPr>
          <p:cNvPr id="108" name="Freeform 102">
            <a:extLst>
              <a:ext uri="{FF2B5EF4-FFF2-40B4-BE49-F238E27FC236}">
                <a16:creationId xmlns:a16="http://schemas.microsoft.com/office/drawing/2014/main" id="{015E7457-F176-4833-8536-87F5BCC3ED7A}"/>
              </a:ext>
            </a:extLst>
          </p:cNvPr>
          <p:cNvSpPr>
            <a:spLocks/>
          </p:cNvSpPr>
          <p:nvPr/>
        </p:nvSpPr>
        <p:spPr bwMode="auto">
          <a:xfrm>
            <a:off x="1650874" y="1261269"/>
            <a:ext cx="312738" cy="311150"/>
          </a:xfrm>
          <a:custGeom>
            <a:avLst/>
            <a:gdLst>
              <a:gd name="T0" fmla="*/ 10 w 192"/>
              <a:gd name="T1" fmla="*/ 139 h 191"/>
              <a:gd name="T2" fmla="*/ 20 w 192"/>
              <a:gd name="T3" fmla="*/ 120 h 191"/>
              <a:gd name="T4" fmla="*/ 32 w 192"/>
              <a:gd name="T5" fmla="*/ 111 h 191"/>
              <a:gd name="T6" fmla="*/ 36 w 192"/>
              <a:gd name="T7" fmla="*/ 139 h 191"/>
              <a:gd name="T8" fmla="*/ 20 w 192"/>
              <a:gd name="T9" fmla="*/ 163 h 191"/>
              <a:gd name="T10" fmla="*/ 30 w 192"/>
              <a:gd name="T11" fmla="*/ 191 h 191"/>
              <a:gd name="T12" fmla="*/ 40 w 192"/>
              <a:gd name="T13" fmla="*/ 169 h 191"/>
              <a:gd name="T14" fmla="*/ 48 w 192"/>
              <a:gd name="T15" fmla="*/ 157 h 191"/>
              <a:gd name="T16" fmla="*/ 78 w 192"/>
              <a:gd name="T17" fmla="*/ 179 h 191"/>
              <a:gd name="T18" fmla="*/ 88 w 192"/>
              <a:gd name="T19" fmla="*/ 171 h 191"/>
              <a:gd name="T20" fmla="*/ 96 w 192"/>
              <a:gd name="T21" fmla="*/ 95 h 191"/>
              <a:gd name="T22" fmla="*/ 104 w 192"/>
              <a:gd name="T23" fmla="*/ 171 h 191"/>
              <a:gd name="T24" fmla="*/ 114 w 192"/>
              <a:gd name="T25" fmla="*/ 179 h 191"/>
              <a:gd name="T26" fmla="*/ 144 w 192"/>
              <a:gd name="T27" fmla="*/ 157 h 191"/>
              <a:gd name="T28" fmla="*/ 152 w 192"/>
              <a:gd name="T29" fmla="*/ 169 h 191"/>
              <a:gd name="T30" fmla="*/ 162 w 192"/>
              <a:gd name="T31" fmla="*/ 191 h 191"/>
              <a:gd name="T32" fmla="*/ 172 w 192"/>
              <a:gd name="T33" fmla="*/ 163 h 191"/>
              <a:gd name="T34" fmla="*/ 156 w 192"/>
              <a:gd name="T35" fmla="*/ 139 h 191"/>
              <a:gd name="T36" fmla="*/ 160 w 192"/>
              <a:gd name="T37" fmla="*/ 111 h 191"/>
              <a:gd name="T38" fmla="*/ 172 w 192"/>
              <a:gd name="T39" fmla="*/ 120 h 191"/>
              <a:gd name="T40" fmla="*/ 182 w 192"/>
              <a:gd name="T41" fmla="*/ 139 h 191"/>
              <a:gd name="T42" fmla="*/ 192 w 192"/>
              <a:gd name="T43" fmla="*/ 111 h 191"/>
              <a:gd name="T44" fmla="*/ 153 w 192"/>
              <a:gd name="T45" fmla="*/ 91 h 191"/>
              <a:gd name="T46" fmla="*/ 164 w 192"/>
              <a:gd name="T47" fmla="*/ 63 h 191"/>
              <a:gd name="T48" fmla="*/ 168 w 192"/>
              <a:gd name="T49" fmla="*/ 33 h 191"/>
              <a:gd name="T50" fmla="*/ 148 w 192"/>
              <a:gd name="T51" fmla="*/ 33 h 191"/>
              <a:gd name="T52" fmla="*/ 147 w 192"/>
              <a:gd name="T53" fmla="*/ 51 h 191"/>
              <a:gd name="T54" fmla="*/ 128 w 192"/>
              <a:gd name="T55" fmla="*/ 31 h 191"/>
              <a:gd name="T56" fmla="*/ 104 w 192"/>
              <a:gd name="T57" fmla="*/ 19 h 191"/>
              <a:gd name="T58" fmla="*/ 88 w 192"/>
              <a:gd name="T59" fmla="*/ 19 h 191"/>
              <a:gd name="T60" fmla="*/ 64 w 192"/>
              <a:gd name="T61" fmla="*/ 31 h 191"/>
              <a:gd name="T62" fmla="*/ 45 w 192"/>
              <a:gd name="T63" fmla="*/ 51 h 191"/>
              <a:gd name="T64" fmla="*/ 44 w 192"/>
              <a:gd name="T65" fmla="*/ 33 h 191"/>
              <a:gd name="T66" fmla="*/ 24 w 192"/>
              <a:gd name="T67" fmla="*/ 33 h 191"/>
              <a:gd name="T68" fmla="*/ 28 w 192"/>
              <a:gd name="T69" fmla="*/ 63 h 191"/>
              <a:gd name="T70" fmla="*/ 39 w 192"/>
              <a:gd name="T71" fmla="*/ 91 h 191"/>
              <a:gd name="T72" fmla="*/ 0 w 192"/>
              <a:gd name="T73" fmla="*/ 11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91">
                <a:moveTo>
                  <a:pt x="0" y="129"/>
                </a:moveTo>
                <a:cubicBezTo>
                  <a:pt x="0" y="135"/>
                  <a:pt x="4" y="139"/>
                  <a:pt x="10" y="139"/>
                </a:cubicBezTo>
                <a:cubicBezTo>
                  <a:pt x="16" y="139"/>
                  <a:pt x="20" y="135"/>
                  <a:pt x="20" y="129"/>
                </a:cubicBezTo>
                <a:cubicBezTo>
                  <a:pt x="20" y="120"/>
                  <a:pt x="20" y="120"/>
                  <a:pt x="20" y="120"/>
                </a:cubicBezTo>
                <a:cubicBezTo>
                  <a:pt x="20" y="115"/>
                  <a:pt x="24" y="111"/>
                  <a:pt x="29" y="111"/>
                </a:cubicBezTo>
                <a:cubicBezTo>
                  <a:pt x="32" y="111"/>
                  <a:pt x="32" y="111"/>
                  <a:pt x="32" y="111"/>
                </a:cubicBezTo>
                <a:cubicBezTo>
                  <a:pt x="32" y="113"/>
                  <a:pt x="32" y="115"/>
                  <a:pt x="32" y="117"/>
                </a:cubicBezTo>
                <a:cubicBezTo>
                  <a:pt x="32" y="125"/>
                  <a:pt x="33" y="132"/>
                  <a:pt x="36" y="139"/>
                </a:cubicBezTo>
                <a:cubicBezTo>
                  <a:pt x="24" y="152"/>
                  <a:pt x="24" y="152"/>
                  <a:pt x="24" y="152"/>
                </a:cubicBezTo>
                <a:cubicBezTo>
                  <a:pt x="22" y="154"/>
                  <a:pt x="20" y="160"/>
                  <a:pt x="20" y="163"/>
                </a:cubicBezTo>
                <a:cubicBezTo>
                  <a:pt x="20" y="181"/>
                  <a:pt x="20" y="181"/>
                  <a:pt x="20" y="181"/>
                </a:cubicBezTo>
                <a:cubicBezTo>
                  <a:pt x="20" y="187"/>
                  <a:pt x="24" y="191"/>
                  <a:pt x="30" y="191"/>
                </a:cubicBezTo>
                <a:cubicBezTo>
                  <a:pt x="36" y="191"/>
                  <a:pt x="40" y="187"/>
                  <a:pt x="40" y="181"/>
                </a:cubicBezTo>
                <a:cubicBezTo>
                  <a:pt x="40" y="169"/>
                  <a:pt x="40" y="169"/>
                  <a:pt x="40" y="169"/>
                </a:cubicBezTo>
                <a:cubicBezTo>
                  <a:pt x="40" y="167"/>
                  <a:pt x="41" y="165"/>
                  <a:pt x="41" y="164"/>
                </a:cubicBezTo>
                <a:cubicBezTo>
                  <a:pt x="48" y="157"/>
                  <a:pt x="48" y="157"/>
                  <a:pt x="48" y="157"/>
                </a:cubicBezTo>
                <a:cubicBezTo>
                  <a:pt x="55" y="166"/>
                  <a:pt x="64" y="175"/>
                  <a:pt x="77" y="178"/>
                </a:cubicBezTo>
                <a:cubicBezTo>
                  <a:pt x="77" y="179"/>
                  <a:pt x="78" y="179"/>
                  <a:pt x="78" y="179"/>
                </a:cubicBezTo>
                <a:cubicBezTo>
                  <a:pt x="79" y="179"/>
                  <a:pt x="79" y="179"/>
                  <a:pt x="80" y="179"/>
                </a:cubicBezTo>
                <a:cubicBezTo>
                  <a:pt x="84" y="179"/>
                  <a:pt x="88" y="175"/>
                  <a:pt x="88" y="171"/>
                </a:cubicBezTo>
                <a:cubicBezTo>
                  <a:pt x="88" y="103"/>
                  <a:pt x="88" y="103"/>
                  <a:pt x="88" y="103"/>
                </a:cubicBezTo>
                <a:cubicBezTo>
                  <a:pt x="88" y="99"/>
                  <a:pt x="92" y="95"/>
                  <a:pt x="96" y="95"/>
                </a:cubicBezTo>
                <a:cubicBezTo>
                  <a:pt x="100" y="95"/>
                  <a:pt x="104" y="99"/>
                  <a:pt x="104" y="103"/>
                </a:cubicBezTo>
                <a:cubicBezTo>
                  <a:pt x="104" y="171"/>
                  <a:pt x="104" y="171"/>
                  <a:pt x="104" y="171"/>
                </a:cubicBezTo>
                <a:cubicBezTo>
                  <a:pt x="104" y="175"/>
                  <a:pt x="108" y="179"/>
                  <a:pt x="112" y="179"/>
                </a:cubicBezTo>
                <a:cubicBezTo>
                  <a:pt x="113" y="179"/>
                  <a:pt x="114" y="179"/>
                  <a:pt x="114" y="179"/>
                </a:cubicBezTo>
                <a:cubicBezTo>
                  <a:pt x="115" y="178"/>
                  <a:pt x="115" y="178"/>
                  <a:pt x="115" y="178"/>
                </a:cubicBezTo>
                <a:cubicBezTo>
                  <a:pt x="128" y="175"/>
                  <a:pt x="137" y="166"/>
                  <a:pt x="144" y="157"/>
                </a:cubicBezTo>
                <a:cubicBezTo>
                  <a:pt x="151" y="164"/>
                  <a:pt x="151" y="164"/>
                  <a:pt x="151" y="164"/>
                </a:cubicBezTo>
                <a:cubicBezTo>
                  <a:pt x="151" y="165"/>
                  <a:pt x="152" y="167"/>
                  <a:pt x="152" y="169"/>
                </a:cubicBezTo>
                <a:cubicBezTo>
                  <a:pt x="152" y="181"/>
                  <a:pt x="152" y="181"/>
                  <a:pt x="152" y="181"/>
                </a:cubicBezTo>
                <a:cubicBezTo>
                  <a:pt x="152" y="187"/>
                  <a:pt x="156" y="191"/>
                  <a:pt x="162" y="191"/>
                </a:cubicBezTo>
                <a:cubicBezTo>
                  <a:pt x="168" y="191"/>
                  <a:pt x="172" y="187"/>
                  <a:pt x="172" y="181"/>
                </a:cubicBezTo>
                <a:cubicBezTo>
                  <a:pt x="172" y="163"/>
                  <a:pt x="172" y="163"/>
                  <a:pt x="172" y="163"/>
                </a:cubicBezTo>
                <a:cubicBezTo>
                  <a:pt x="172" y="160"/>
                  <a:pt x="170" y="154"/>
                  <a:pt x="168" y="152"/>
                </a:cubicBezTo>
                <a:cubicBezTo>
                  <a:pt x="156" y="139"/>
                  <a:pt x="156" y="139"/>
                  <a:pt x="156" y="139"/>
                </a:cubicBezTo>
                <a:cubicBezTo>
                  <a:pt x="159" y="132"/>
                  <a:pt x="160" y="125"/>
                  <a:pt x="160" y="117"/>
                </a:cubicBezTo>
                <a:cubicBezTo>
                  <a:pt x="160" y="115"/>
                  <a:pt x="160" y="113"/>
                  <a:pt x="160" y="111"/>
                </a:cubicBezTo>
                <a:cubicBezTo>
                  <a:pt x="163" y="111"/>
                  <a:pt x="163" y="111"/>
                  <a:pt x="163" y="111"/>
                </a:cubicBezTo>
                <a:cubicBezTo>
                  <a:pt x="168" y="111"/>
                  <a:pt x="172" y="115"/>
                  <a:pt x="172" y="120"/>
                </a:cubicBezTo>
                <a:cubicBezTo>
                  <a:pt x="172" y="129"/>
                  <a:pt x="172" y="129"/>
                  <a:pt x="172" y="129"/>
                </a:cubicBezTo>
                <a:cubicBezTo>
                  <a:pt x="172" y="135"/>
                  <a:pt x="176" y="139"/>
                  <a:pt x="182" y="139"/>
                </a:cubicBezTo>
                <a:cubicBezTo>
                  <a:pt x="188" y="139"/>
                  <a:pt x="192" y="135"/>
                  <a:pt x="192" y="129"/>
                </a:cubicBezTo>
                <a:cubicBezTo>
                  <a:pt x="192" y="111"/>
                  <a:pt x="192" y="111"/>
                  <a:pt x="192" y="111"/>
                </a:cubicBezTo>
                <a:cubicBezTo>
                  <a:pt x="192" y="100"/>
                  <a:pt x="183" y="91"/>
                  <a:pt x="172" y="91"/>
                </a:cubicBezTo>
                <a:cubicBezTo>
                  <a:pt x="153" y="91"/>
                  <a:pt x="153" y="91"/>
                  <a:pt x="153" y="91"/>
                </a:cubicBezTo>
                <a:cubicBezTo>
                  <a:pt x="151" y="88"/>
                  <a:pt x="149" y="84"/>
                  <a:pt x="147" y="81"/>
                </a:cubicBezTo>
                <a:cubicBezTo>
                  <a:pt x="164" y="63"/>
                  <a:pt x="164" y="63"/>
                  <a:pt x="164" y="63"/>
                </a:cubicBezTo>
                <a:cubicBezTo>
                  <a:pt x="166" y="61"/>
                  <a:pt x="168" y="55"/>
                  <a:pt x="168" y="51"/>
                </a:cubicBezTo>
                <a:cubicBezTo>
                  <a:pt x="168" y="33"/>
                  <a:pt x="168" y="33"/>
                  <a:pt x="168" y="33"/>
                </a:cubicBezTo>
                <a:cubicBezTo>
                  <a:pt x="168" y="27"/>
                  <a:pt x="164" y="23"/>
                  <a:pt x="158" y="23"/>
                </a:cubicBezTo>
                <a:cubicBezTo>
                  <a:pt x="152" y="23"/>
                  <a:pt x="148" y="27"/>
                  <a:pt x="148" y="33"/>
                </a:cubicBezTo>
                <a:cubicBezTo>
                  <a:pt x="148" y="46"/>
                  <a:pt x="148" y="46"/>
                  <a:pt x="148" y="46"/>
                </a:cubicBezTo>
                <a:cubicBezTo>
                  <a:pt x="148" y="48"/>
                  <a:pt x="147" y="50"/>
                  <a:pt x="147" y="51"/>
                </a:cubicBezTo>
                <a:cubicBezTo>
                  <a:pt x="136" y="63"/>
                  <a:pt x="136" y="63"/>
                  <a:pt x="136" y="63"/>
                </a:cubicBezTo>
                <a:cubicBezTo>
                  <a:pt x="131" y="54"/>
                  <a:pt x="128" y="44"/>
                  <a:pt x="128" y="31"/>
                </a:cubicBezTo>
                <a:cubicBezTo>
                  <a:pt x="128" y="16"/>
                  <a:pt x="118" y="4"/>
                  <a:pt x="104" y="0"/>
                </a:cubicBezTo>
                <a:cubicBezTo>
                  <a:pt x="104" y="19"/>
                  <a:pt x="104" y="19"/>
                  <a:pt x="104" y="19"/>
                </a:cubicBezTo>
                <a:cubicBezTo>
                  <a:pt x="104" y="23"/>
                  <a:pt x="100" y="27"/>
                  <a:pt x="96" y="27"/>
                </a:cubicBezTo>
                <a:cubicBezTo>
                  <a:pt x="92" y="27"/>
                  <a:pt x="88" y="23"/>
                  <a:pt x="88" y="19"/>
                </a:cubicBezTo>
                <a:cubicBezTo>
                  <a:pt x="88" y="0"/>
                  <a:pt x="88" y="0"/>
                  <a:pt x="88" y="0"/>
                </a:cubicBezTo>
                <a:cubicBezTo>
                  <a:pt x="74" y="4"/>
                  <a:pt x="64" y="16"/>
                  <a:pt x="64" y="31"/>
                </a:cubicBezTo>
                <a:cubicBezTo>
                  <a:pt x="64" y="44"/>
                  <a:pt x="61" y="54"/>
                  <a:pt x="56" y="62"/>
                </a:cubicBezTo>
                <a:cubicBezTo>
                  <a:pt x="45" y="51"/>
                  <a:pt x="45" y="51"/>
                  <a:pt x="45" y="51"/>
                </a:cubicBezTo>
                <a:cubicBezTo>
                  <a:pt x="45" y="50"/>
                  <a:pt x="44" y="48"/>
                  <a:pt x="44" y="46"/>
                </a:cubicBezTo>
                <a:cubicBezTo>
                  <a:pt x="44" y="33"/>
                  <a:pt x="44" y="33"/>
                  <a:pt x="44" y="33"/>
                </a:cubicBezTo>
                <a:cubicBezTo>
                  <a:pt x="44" y="27"/>
                  <a:pt x="40" y="23"/>
                  <a:pt x="34" y="23"/>
                </a:cubicBezTo>
                <a:cubicBezTo>
                  <a:pt x="28" y="23"/>
                  <a:pt x="24" y="27"/>
                  <a:pt x="24" y="33"/>
                </a:cubicBezTo>
                <a:cubicBezTo>
                  <a:pt x="24" y="51"/>
                  <a:pt x="24" y="51"/>
                  <a:pt x="24" y="51"/>
                </a:cubicBezTo>
                <a:cubicBezTo>
                  <a:pt x="24" y="55"/>
                  <a:pt x="26" y="61"/>
                  <a:pt x="28" y="63"/>
                </a:cubicBezTo>
                <a:cubicBezTo>
                  <a:pt x="45" y="81"/>
                  <a:pt x="45" y="81"/>
                  <a:pt x="45" y="81"/>
                </a:cubicBezTo>
                <a:cubicBezTo>
                  <a:pt x="43" y="84"/>
                  <a:pt x="41" y="88"/>
                  <a:pt x="39" y="91"/>
                </a:cubicBezTo>
                <a:cubicBezTo>
                  <a:pt x="20" y="91"/>
                  <a:pt x="20" y="91"/>
                  <a:pt x="20" y="91"/>
                </a:cubicBezTo>
                <a:cubicBezTo>
                  <a:pt x="9" y="91"/>
                  <a:pt x="0" y="100"/>
                  <a:pt x="0" y="111"/>
                </a:cubicBezTo>
                <a:lnTo>
                  <a:pt x="0" y="129"/>
                </a:lnTo>
                <a:close/>
              </a:path>
            </a:pathLst>
          </a:custGeom>
          <a:gradFill>
            <a:gsLst>
              <a:gs pos="0">
                <a:srgbClr val="F5C821"/>
              </a:gs>
              <a:gs pos="100000">
                <a:srgbClr val="D17522"/>
              </a:gs>
            </a:gsLst>
            <a:lin ang="132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兰亭纤黑_GBK"/>
              <a:ea typeface="等线" panose="02010600030101010101" pitchFamily="2" charset="-122"/>
              <a:cs typeface="+mn-cs"/>
            </a:endParaRPr>
          </a:p>
        </p:txBody>
      </p:sp>
    </p:spTree>
    <p:extLst>
      <p:ext uri="{BB962C8B-B14F-4D97-AF65-F5344CB8AC3E}">
        <p14:creationId xmlns:p14="http://schemas.microsoft.com/office/powerpoint/2010/main" val="3982855419"/>
      </p:ext>
    </p:extLst>
  </p:cSld>
  <p:clrMapOvr>
    <a:masterClrMapping/>
  </p:clrMapOvr>
  <mc:AlternateContent xmlns:mc="http://schemas.openxmlformats.org/markup-compatibility/2006" xmlns:p14="http://schemas.microsoft.com/office/powerpoint/2010/main">
    <mc:Choice Requires="p14">
      <p:transition p14:dur="250" advClick="0" advTm="3000">
        <p:random/>
      </p:transition>
    </mc:Choice>
    <mc:Fallback xmlns="">
      <p:transition advClick="0" advTm="3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1981200" y="5105400"/>
            <a:ext cx="8543108" cy="1335750"/>
          </a:xfrm>
          <a:prstGeom prst="rect">
            <a:avLst/>
          </a:prstGeom>
          <a:noFill/>
        </p:spPr>
        <p:txBody>
          <a:bodyPr wrap="square">
            <a:spAutoFit/>
          </a:bodyPr>
          <a:lstStyle/>
          <a:p>
            <a:pPr algn="ctr" defTabSz="685800">
              <a:lnSpc>
                <a:spcPct val="107000"/>
              </a:lnSpc>
              <a:spcAft>
                <a:spcPts val="600"/>
              </a:spcAft>
            </a:pPr>
            <a:r>
              <a:rPr lang="en-US" sz="2400" b="1">
                <a:solidFill>
                  <a:srgbClr val="FF0000"/>
                </a:solidFill>
                <a:latin typeface="Calibri" panose="020F0502020204030204" pitchFamily="34" charset="0"/>
                <a:ea typeface="Calibri" panose="020F0502020204030204" pitchFamily="34" charset="0"/>
              </a:rPr>
              <a:t>SƯU TẦM: ĐOÀN VĂN DOANH, NAM TRỰC, NAM ĐỊNH</a:t>
            </a:r>
            <a:endParaRPr lang="en-US" sz="900">
              <a:solidFill>
                <a:srgbClr val="FF0000"/>
              </a:solidFill>
              <a:latin typeface="Calibri" panose="020F0502020204030204" pitchFamily="34" charset="0"/>
              <a:ea typeface="Calibri" panose="020F0502020204030204" pitchFamily="34" charset="0"/>
            </a:endParaRPr>
          </a:p>
          <a:p>
            <a:pPr algn="ctr" defTabSz="685800">
              <a:lnSpc>
                <a:spcPct val="107000"/>
              </a:lnSpc>
              <a:spcAft>
                <a:spcPts val="600"/>
              </a:spcAft>
            </a:pPr>
            <a:r>
              <a:rPr lang="en-US" sz="1600" b="1">
                <a:solidFill>
                  <a:prstClr val="black"/>
                </a:solidFill>
                <a:latin typeface="Calibri" panose="020F0502020204030204" pitchFamily="34" charset="0"/>
                <a:ea typeface="Calibri" panose="020F0502020204030204" pitchFamily="34" charset="0"/>
              </a:rPr>
              <a:t>LINK NHÓM DÀNH CHO GV BỘ MÔN VẬT LÝ TRAO ĐỔI TÀI LIỆU VÀ CHUYÊN MÔN CT 2018</a:t>
            </a:r>
            <a:endParaRPr lang="en-US" sz="900">
              <a:solidFill>
                <a:prstClr val="black"/>
              </a:solidFill>
              <a:latin typeface="Calibri" panose="020F0502020204030204" pitchFamily="34" charset="0"/>
              <a:ea typeface="Calibri" panose="020F0502020204030204" pitchFamily="34" charset="0"/>
            </a:endParaRPr>
          </a:p>
          <a:p>
            <a:pPr algn="ctr" defTabSz="685800"/>
            <a:r>
              <a:rPr lang="en-US" sz="2800">
                <a:solidFill>
                  <a:srgbClr val="0563C1"/>
                </a:solidFill>
                <a:latin typeface="Calibri" panose="020F0502020204030204" pitchFamily="34" charset="0"/>
                <a:ea typeface="Calibri" panose="020F0502020204030204" pitchFamily="34" charset="0"/>
                <a:hlinkClick r:id="rId2"/>
              </a:rPr>
              <a:t>https://www.facebook.com/groups/299257004355186</a:t>
            </a:r>
            <a:endParaRPr lang="en-US" sz="2800">
              <a:solidFill>
                <a:prstClr val="black"/>
              </a:solidFill>
              <a:latin typeface="Calibri" panose="020F0502020204030204"/>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1571026" y="0"/>
            <a:ext cx="9096974" cy="50292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2E3519A-249B-48C3-BF58-92626F7A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91" y="83555"/>
            <a:ext cx="4995090" cy="6862127"/>
          </a:xfrm>
          <a:prstGeom prst="rect">
            <a:avLst/>
          </a:prstGeom>
        </p:spPr>
      </p:pic>
      <p:sp>
        <p:nvSpPr>
          <p:cNvPr id="3" name="文本框 2">
            <a:extLst>
              <a:ext uri="{FF2B5EF4-FFF2-40B4-BE49-F238E27FC236}">
                <a16:creationId xmlns:a16="http://schemas.microsoft.com/office/drawing/2014/main" id="{1C96E66D-6BD8-4CB1-B61E-152A1603D22C}"/>
              </a:ext>
            </a:extLst>
          </p:cNvPr>
          <p:cNvSpPr txBox="1"/>
          <p:nvPr/>
        </p:nvSpPr>
        <p:spPr>
          <a:xfrm>
            <a:off x="7568435" y="2560587"/>
            <a:ext cx="2621489" cy="646331"/>
          </a:xfrm>
          <a:prstGeom prst="rect">
            <a:avLst/>
          </a:prstGeom>
          <a:noFill/>
        </p:spPr>
        <p:txBody>
          <a:bodyPr wrap="square" rtlCol="0">
            <a:spAutoFit/>
          </a:bodyPr>
          <a:lstStyle/>
          <a:p>
            <a:r>
              <a:rPr lang="en-US" altLang="zh-CN"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01</a:t>
            </a:r>
            <a:endParaRPr lang="zh-CN" altLang="en-US"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endParaRPr>
          </a:p>
        </p:txBody>
      </p:sp>
      <p:sp>
        <p:nvSpPr>
          <p:cNvPr id="4" name="文本框 3">
            <a:extLst>
              <a:ext uri="{FF2B5EF4-FFF2-40B4-BE49-F238E27FC236}">
                <a16:creationId xmlns:a16="http://schemas.microsoft.com/office/drawing/2014/main" id="{AC1DC40B-351D-42C7-A424-5743FFD0089E}"/>
              </a:ext>
            </a:extLst>
          </p:cNvPr>
          <p:cNvSpPr txBox="1"/>
          <p:nvPr/>
        </p:nvSpPr>
        <p:spPr>
          <a:xfrm>
            <a:off x="6693072" y="3340505"/>
            <a:ext cx="4533965" cy="769441"/>
          </a:xfrm>
          <a:prstGeom prst="rect">
            <a:avLst/>
          </a:prstGeom>
          <a:noFill/>
        </p:spPr>
        <p:txBody>
          <a:bodyPr wrap="square" rtlCol="0">
            <a:spAutoFit/>
          </a:bodyPr>
          <a:lstStyle/>
          <a:p>
            <a:pPr algn="dist"/>
            <a:r>
              <a:rPr lang="zh-CN" altLang="en-US" sz="4400" i="1" dirty="0">
                <a:gradFill>
                  <a:gsLst>
                    <a:gs pos="0">
                      <a:srgbClr val="F5C821"/>
                    </a:gs>
                    <a:gs pos="97000">
                      <a:srgbClr val="D17522"/>
                    </a:gs>
                  </a:gsLst>
                  <a:lin ang="5400000" scaled="1"/>
                </a:gradFill>
                <a:latin typeface="造字工房力黑（非商用）常规体" pitchFamily="50" charset="-122"/>
                <a:ea typeface="造字工房力黑（非商用）常规体" pitchFamily="50" charset="-122"/>
              </a:rPr>
              <a:t>活动主题</a:t>
            </a:r>
            <a:r>
              <a:rPr lang="zh-CN" altLang="en-US" sz="4400" i="1" dirty="0">
                <a:gradFill>
                  <a:gsLst>
                    <a:gs pos="0">
                      <a:srgbClr val="F5C821"/>
                    </a:gs>
                    <a:gs pos="98000">
                      <a:srgbClr val="D17522"/>
                    </a:gs>
                  </a:gsLst>
                  <a:lin ang="5400000" scaled="1"/>
                </a:gradFill>
                <a:latin typeface="造字工房力黑（非商用）常规体" pitchFamily="50" charset="-122"/>
                <a:ea typeface="造字工房力黑（非商用）常规体" pitchFamily="50" charset="-122"/>
              </a:rPr>
              <a:t>简介</a:t>
            </a:r>
          </a:p>
        </p:txBody>
      </p:sp>
    </p:spTree>
    <p:extLst>
      <p:ext uri="{BB962C8B-B14F-4D97-AF65-F5344CB8AC3E}">
        <p14:creationId xmlns:p14="http://schemas.microsoft.com/office/powerpoint/2010/main" val="222499964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C3CE39A-95A8-4EB6-84B3-8AA9A3B4E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11" y="863218"/>
            <a:ext cx="6514604" cy="4192612"/>
          </a:xfrm>
          <a:prstGeom prst="rect">
            <a:avLst/>
          </a:prstGeom>
        </p:spPr>
      </p:pic>
      <p:sp>
        <p:nvSpPr>
          <p:cNvPr id="3" name="TextBox 21">
            <a:extLst>
              <a:ext uri="{FF2B5EF4-FFF2-40B4-BE49-F238E27FC236}">
                <a16:creationId xmlns:a16="http://schemas.microsoft.com/office/drawing/2014/main" id="{3BC5E273-E344-4B2B-BB49-FD6A9BBEA237}"/>
              </a:ext>
            </a:extLst>
          </p:cNvPr>
          <p:cNvSpPr>
            <a:spLocks noChangeArrowheads="1"/>
          </p:cNvSpPr>
          <p:nvPr/>
        </p:nvSpPr>
        <p:spPr bwMode="auto">
          <a:xfrm>
            <a:off x="7108469" y="4697178"/>
            <a:ext cx="3869592" cy="613694"/>
          </a:xfrm>
          <a:prstGeom prst="rect">
            <a:avLst/>
          </a:prstGeom>
          <a:noFill/>
          <a:ln w="9525">
            <a:noFill/>
            <a:miter lim="800000"/>
            <a:headEnd/>
            <a:tailEnd/>
          </a:ln>
        </p:spPr>
        <p:txBody>
          <a:bodyPr wrap="square">
            <a:spAutoFit/>
          </a:bodyPr>
          <a:lstStyle/>
          <a:p>
            <a:pPr>
              <a:lnSpc>
                <a:spcPct val="150000"/>
              </a:lnSpc>
            </a:pPr>
            <a:r>
              <a:rPr lang="zh-CN" altLang="en-US" sz="1200" dirty="0">
                <a:solidFill>
                  <a:srgbClr val="FFC000"/>
                </a:solidFill>
                <a:cs typeface="+mn-ea"/>
                <a:sym typeface="+mn-lt"/>
              </a:rPr>
              <a:t>这里输入简单的文字概述这里输入简单文字概述简单的文字概述这里输入简单的文字概述这里输入</a:t>
            </a:r>
          </a:p>
        </p:txBody>
      </p:sp>
      <p:sp>
        <p:nvSpPr>
          <p:cNvPr id="4" name="文本框 3">
            <a:extLst>
              <a:ext uri="{FF2B5EF4-FFF2-40B4-BE49-F238E27FC236}">
                <a16:creationId xmlns:a16="http://schemas.microsoft.com/office/drawing/2014/main" id="{B71CB41A-EA7C-4A6B-9CB9-5A5B98E66EB8}"/>
              </a:ext>
            </a:extLst>
          </p:cNvPr>
          <p:cNvSpPr txBox="1"/>
          <p:nvPr/>
        </p:nvSpPr>
        <p:spPr>
          <a:xfrm>
            <a:off x="7086766" y="4255769"/>
            <a:ext cx="1415772" cy="461665"/>
          </a:xfrm>
          <a:prstGeom prst="rect">
            <a:avLst/>
          </a:prstGeom>
          <a:noFill/>
        </p:spPr>
        <p:txBody>
          <a:bodyPr wrap="none" rtlCol="0">
            <a:spAutoFit/>
          </a:bodyPr>
          <a:lstStyle/>
          <a:p>
            <a:r>
              <a:rPr lang="zh-CN" altLang="en-US" sz="2400" dirty="0">
                <a:solidFill>
                  <a:srgbClr val="FFC000"/>
                </a:solidFill>
                <a:cs typeface="+mn-ea"/>
                <a:sym typeface="+mn-lt"/>
              </a:rPr>
              <a:t>添加标题</a:t>
            </a:r>
          </a:p>
        </p:txBody>
      </p:sp>
      <p:sp>
        <p:nvSpPr>
          <p:cNvPr id="5" name="标题 1">
            <a:extLst>
              <a:ext uri="{FF2B5EF4-FFF2-40B4-BE49-F238E27FC236}">
                <a16:creationId xmlns:a16="http://schemas.microsoft.com/office/drawing/2014/main" id="{3E4E7B8B-8D4A-4D68-A62B-42E9BB1F0DDE}"/>
              </a:ext>
            </a:extLst>
          </p:cNvPr>
          <p:cNvSpPr txBox="1">
            <a:spLocks/>
          </p:cNvSpPr>
          <p:nvPr/>
        </p:nvSpPr>
        <p:spPr>
          <a:xfrm>
            <a:off x="6564109" y="1030735"/>
            <a:ext cx="2640701" cy="62852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3200" b="1" dirty="0">
                <a:solidFill>
                  <a:srgbClr val="FFC000"/>
                </a:solidFill>
                <a:latin typeface="+mn-lt"/>
                <a:ea typeface="+mn-ea"/>
                <a:cs typeface="+mn-ea"/>
                <a:sym typeface="+mn-lt"/>
              </a:rPr>
              <a:t>活动主题：</a:t>
            </a:r>
          </a:p>
        </p:txBody>
      </p:sp>
      <p:sp>
        <p:nvSpPr>
          <p:cNvPr id="6" name="文本框 5">
            <a:extLst>
              <a:ext uri="{FF2B5EF4-FFF2-40B4-BE49-F238E27FC236}">
                <a16:creationId xmlns:a16="http://schemas.microsoft.com/office/drawing/2014/main" id="{C46B8272-D023-49EC-9AF1-0C03FA4D9E3C}"/>
              </a:ext>
            </a:extLst>
          </p:cNvPr>
          <p:cNvSpPr txBox="1"/>
          <p:nvPr/>
        </p:nvSpPr>
        <p:spPr>
          <a:xfrm>
            <a:off x="7378357" y="2059652"/>
            <a:ext cx="3877985" cy="830997"/>
          </a:xfrm>
          <a:prstGeom prst="rect">
            <a:avLst/>
          </a:prstGeom>
          <a:noFill/>
        </p:spPr>
        <p:txBody>
          <a:bodyPr wrap="none" rtlCol="0">
            <a:spAutoFit/>
          </a:bodyPr>
          <a:lstStyle/>
          <a:p>
            <a:r>
              <a:rPr lang="zh-CN" altLang="en-US" sz="4800" dirty="0">
                <a:solidFill>
                  <a:srgbClr val="FFC000"/>
                </a:solidFill>
                <a:cs typeface="+mn-ea"/>
                <a:sym typeface="+mn-lt"/>
              </a:rPr>
              <a:t>疯狂万圣节，</a:t>
            </a:r>
          </a:p>
        </p:txBody>
      </p:sp>
      <p:sp>
        <p:nvSpPr>
          <p:cNvPr id="7" name="文本框 6">
            <a:extLst>
              <a:ext uri="{FF2B5EF4-FFF2-40B4-BE49-F238E27FC236}">
                <a16:creationId xmlns:a16="http://schemas.microsoft.com/office/drawing/2014/main" id="{AC532F47-8C6E-4EA9-A7F9-B8ABCB47F1DF}"/>
              </a:ext>
            </a:extLst>
          </p:cNvPr>
          <p:cNvSpPr txBox="1"/>
          <p:nvPr/>
        </p:nvSpPr>
        <p:spPr>
          <a:xfrm>
            <a:off x="7378357" y="2971829"/>
            <a:ext cx="3877985" cy="830997"/>
          </a:xfrm>
          <a:prstGeom prst="rect">
            <a:avLst/>
          </a:prstGeom>
          <a:noFill/>
        </p:spPr>
        <p:txBody>
          <a:bodyPr wrap="none" rtlCol="0">
            <a:spAutoFit/>
          </a:bodyPr>
          <a:lstStyle/>
          <a:p>
            <a:r>
              <a:rPr lang="zh-CN" altLang="en-US" sz="4800" dirty="0">
                <a:solidFill>
                  <a:srgbClr val="FFC000"/>
                </a:solidFill>
                <a:cs typeface="+mn-ea"/>
                <a:sym typeface="+mn-lt"/>
              </a:rPr>
              <a:t>一起来捣蛋！</a:t>
            </a:r>
          </a:p>
        </p:txBody>
      </p:sp>
      <p:cxnSp>
        <p:nvCxnSpPr>
          <p:cNvPr id="8" name="直接连接符 7">
            <a:extLst>
              <a:ext uri="{FF2B5EF4-FFF2-40B4-BE49-F238E27FC236}">
                <a16:creationId xmlns:a16="http://schemas.microsoft.com/office/drawing/2014/main" id="{FB27C321-241F-4AAD-A2E2-53C05660FD3A}"/>
              </a:ext>
            </a:extLst>
          </p:cNvPr>
          <p:cNvCxnSpPr>
            <a:cxnSpLocks/>
          </p:cNvCxnSpPr>
          <p:nvPr/>
        </p:nvCxnSpPr>
        <p:spPr>
          <a:xfrm flipV="1">
            <a:off x="6963266" y="2934484"/>
            <a:ext cx="4293076" cy="37345"/>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1E0654E9-39F7-4F1F-8760-B252A06EB1FB}"/>
              </a:ext>
            </a:extLst>
          </p:cNvPr>
          <p:cNvCxnSpPr>
            <a:cxnSpLocks/>
          </p:cNvCxnSpPr>
          <p:nvPr/>
        </p:nvCxnSpPr>
        <p:spPr>
          <a:xfrm flipV="1">
            <a:off x="6963266" y="3800723"/>
            <a:ext cx="4293076" cy="37345"/>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BAC19A29-AA94-4079-8DE2-BFB1E8B1989B}"/>
              </a:ext>
            </a:extLst>
          </p:cNvPr>
          <p:cNvCxnSpPr>
            <a:cxnSpLocks/>
          </p:cNvCxnSpPr>
          <p:nvPr/>
        </p:nvCxnSpPr>
        <p:spPr>
          <a:xfrm flipV="1">
            <a:off x="6963266" y="1967825"/>
            <a:ext cx="4293076" cy="37345"/>
          </a:xfrm>
          <a:prstGeom prst="line">
            <a:avLst/>
          </a:prstGeom>
          <a:ln w="381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08351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5E20B91-D202-4F90-821A-DBBE7E2005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165" y="0"/>
            <a:ext cx="4936693" cy="6858000"/>
          </a:xfrm>
          <a:prstGeom prst="rect">
            <a:avLst/>
          </a:prstGeom>
        </p:spPr>
      </p:pic>
      <p:grpSp>
        <p:nvGrpSpPr>
          <p:cNvPr id="16" name="组合 15">
            <a:extLst>
              <a:ext uri="{FF2B5EF4-FFF2-40B4-BE49-F238E27FC236}">
                <a16:creationId xmlns:a16="http://schemas.microsoft.com/office/drawing/2014/main" id="{80BC3784-E595-424A-A4BB-F015934A0031}"/>
              </a:ext>
            </a:extLst>
          </p:cNvPr>
          <p:cNvGrpSpPr/>
          <p:nvPr/>
        </p:nvGrpSpPr>
        <p:grpSpPr>
          <a:xfrm>
            <a:off x="1308069" y="4404013"/>
            <a:ext cx="3218908" cy="883447"/>
            <a:chOff x="1436373" y="2266564"/>
            <a:chExt cx="3218908" cy="883447"/>
          </a:xfrm>
        </p:grpSpPr>
        <p:sp>
          <p:nvSpPr>
            <p:cNvPr id="17" name="TextBox 21">
              <a:extLst>
                <a:ext uri="{FF2B5EF4-FFF2-40B4-BE49-F238E27FC236}">
                  <a16:creationId xmlns:a16="http://schemas.microsoft.com/office/drawing/2014/main" id="{2B417679-EED7-4412-B488-F262FECEC9FC}"/>
                </a:ext>
              </a:extLst>
            </p:cNvPr>
            <p:cNvSpPr>
              <a:spLocks noChangeArrowheads="1"/>
            </p:cNvSpPr>
            <p:nvPr/>
          </p:nvSpPr>
          <p:spPr bwMode="auto">
            <a:xfrm>
              <a:off x="1436373" y="2666674"/>
              <a:ext cx="3218908" cy="483337"/>
            </a:xfrm>
            <a:prstGeom prst="rect">
              <a:avLst/>
            </a:prstGeom>
            <a:noFill/>
            <a:ln w="9525">
              <a:noFill/>
              <a:miter lim="800000"/>
              <a:headEnd/>
              <a:tailEnd/>
            </a:ln>
          </p:spPr>
          <p:txBody>
            <a:bodyPr wrap="square">
              <a:spAutoFit/>
            </a:bodyPr>
            <a:lstStyle/>
            <a:p>
              <a:pPr algn="ctr">
                <a:lnSpc>
                  <a:spcPct val="150000"/>
                </a:lnSpc>
              </a:pPr>
              <a:r>
                <a:rPr lang="zh-CN" altLang="en-US" sz="9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18" name="文本框 17">
              <a:extLst>
                <a:ext uri="{FF2B5EF4-FFF2-40B4-BE49-F238E27FC236}">
                  <a16:creationId xmlns:a16="http://schemas.microsoft.com/office/drawing/2014/main" id="{237A9AFE-5A67-4980-A19A-0574E719AA3B}"/>
                </a:ext>
              </a:extLst>
            </p:cNvPr>
            <p:cNvSpPr txBox="1"/>
            <p:nvPr/>
          </p:nvSpPr>
          <p:spPr>
            <a:xfrm>
              <a:off x="2329070" y="2266564"/>
              <a:ext cx="1210588" cy="400110"/>
            </a:xfrm>
            <a:prstGeom prst="rect">
              <a:avLst/>
            </a:prstGeom>
            <a:noFill/>
          </p:spPr>
          <p:txBody>
            <a:bodyPr wrap="none" rtlCol="0">
              <a:spAutoFit/>
            </a:bodyPr>
            <a:lstStyle/>
            <a:p>
              <a:pPr algn="ctr"/>
              <a:r>
                <a:rPr lang="zh-CN" altLang="en-US" sz="2000"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pic>
        <p:nvPicPr>
          <p:cNvPr id="19" name="图片 18">
            <a:extLst>
              <a:ext uri="{FF2B5EF4-FFF2-40B4-BE49-F238E27FC236}">
                <a16:creationId xmlns:a16="http://schemas.microsoft.com/office/drawing/2014/main" id="{6A5C747C-B85B-423A-8E9A-FB6FAADBBF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073" y="1699963"/>
            <a:ext cx="2433527" cy="2570804"/>
          </a:xfrm>
          <a:prstGeom prst="rect">
            <a:avLst/>
          </a:prstGeom>
        </p:spPr>
      </p:pic>
      <p:grpSp>
        <p:nvGrpSpPr>
          <p:cNvPr id="20" name="组合 19">
            <a:extLst>
              <a:ext uri="{FF2B5EF4-FFF2-40B4-BE49-F238E27FC236}">
                <a16:creationId xmlns:a16="http://schemas.microsoft.com/office/drawing/2014/main" id="{9F85ABFE-ADA0-4603-875C-E9858DE8B305}"/>
              </a:ext>
            </a:extLst>
          </p:cNvPr>
          <p:cNvGrpSpPr/>
          <p:nvPr/>
        </p:nvGrpSpPr>
        <p:grpSpPr>
          <a:xfrm>
            <a:off x="4885504" y="4350673"/>
            <a:ext cx="3218908" cy="883447"/>
            <a:chOff x="1436373" y="2266564"/>
            <a:chExt cx="3218908" cy="883447"/>
          </a:xfrm>
        </p:grpSpPr>
        <p:sp>
          <p:nvSpPr>
            <p:cNvPr id="21" name="TextBox 21">
              <a:extLst>
                <a:ext uri="{FF2B5EF4-FFF2-40B4-BE49-F238E27FC236}">
                  <a16:creationId xmlns:a16="http://schemas.microsoft.com/office/drawing/2014/main" id="{E42A42C5-264E-40CE-8174-CF597DCD3F03}"/>
                </a:ext>
              </a:extLst>
            </p:cNvPr>
            <p:cNvSpPr>
              <a:spLocks noChangeArrowheads="1"/>
            </p:cNvSpPr>
            <p:nvPr/>
          </p:nvSpPr>
          <p:spPr bwMode="auto">
            <a:xfrm>
              <a:off x="1436373" y="2666674"/>
              <a:ext cx="3218908" cy="483337"/>
            </a:xfrm>
            <a:prstGeom prst="rect">
              <a:avLst/>
            </a:prstGeom>
            <a:noFill/>
            <a:ln w="9525">
              <a:noFill/>
              <a:miter lim="800000"/>
              <a:headEnd/>
              <a:tailEnd/>
            </a:ln>
          </p:spPr>
          <p:txBody>
            <a:bodyPr wrap="square">
              <a:spAutoFit/>
            </a:bodyPr>
            <a:lstStyle/>
            <a:p>
              <a:pPr algn="ctr">
                <a:lnSpc>
                  <a:spcPct val="150000"/>
                </a:lnSpc>
              </a:pPr>
              <a:r>
                <a:rPr lang="zh-CN" altLang="en-US" sz="9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22" name="文本框 21">
              <a:extLst>
                <a:ext uri="{FF2B5EF4-FFF2-40B4-BE49-F238E27FC236}">
                  <a16:creationId xmlns:a16="http://schemas.microsoft.com/office/drawing/2014/main" id="{0445897F-3C32-43F6-B825-D7F657DE40A3}"/>
                </a:ext>
              </a:extLst>
            </p:cNvPr>
            <p:cNvSpPr txBox="1"/>
            <p:nvPr/>
          </p:nvSpPr>
          <p:spPr>
            <a:xfrm>
              <a:off x="2329070" y="2266564"/>
              <a:ext cx="1210588" cy="400110"/>
            </a:xfrm>
            <a:prstGeom prst="rect">
              <a:avLst/>
            </a:prstGeom>
            <a:noFill/>
          </p:spPr>
          <p:txBody>
            <a:bodyPr wrap="none" rtlCol="0">
              <a:spAutoFit/>
            </a:bodyPr>
            <a:lstStyle/>
            <a:p>
              <a:pPr algn="ctr"/>
              <a:r>
                <a:rPr lang="zh-CN" altLang="en-US" sz="2000"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pic>
        <p:nvPicPr>
          <p:cNvPr id="23" name="图片 22">
            <a:extLst>
              <a:ext uri="{FF2B5EF4-FFF2-40B4-BE49-F238E27FC236}">
                <a16:creationId xmlns:a16="http://schemas.microsoft.com/office/drawing/2014/main" id="{9DFBDAB6-4B53-4178-A1CB-5EB890DDD0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2508" y="1646623"/>
            <a:ext cx="2433527" cy="2570804"/>
          </a:xfrm>
          <a:prstGeom prst="rect">
            <a:avLst/>
          </a:prstGeom>
        </p:spPr>
      </p:pic>
      <p:grpSp>
        <p:nvGrpSpPr>
          <p:cNvPr id="24" name="组合 23">
            <a:extLst>
              <a:ext uri="{FF2B5EF4-FFF2-40B4-BE49-F238E27FC236}">
                <a16:creationId xmlns:a16="http://schemas.microsoft.com/office/drawing/2014/main" id="{EFF570E5-B101-4294-BBFA-69F66D93C4EE}"/>
              </a:ext>
            </a:extLst>
          </p:cNvPr>
          <p:cNvGrpSpPr/>
          <p:nvPr/>
        </p:nvGrpSpPr>
        <p:grpSpPr>
          <a:xfrm>
            <a:off x="8261182" y="4350673"/>
            <a:ext cx="3218908" cy="883447"/>
            <a:chOff x="1436373" y="2266564"/>
            <a:chExt cx="3218908" cy="883447"/>
          </a:xfrm>
        </p:grpSpPr>
        <p:sp>
          <p:nvSpPr>
            <p:cNvPr id="25" name="TextBox 21">
              <a:extLst>
                <a:ext uri="{FF2B5EF4-FFF2-40B4-BE49-F238E27FC236}">
                  <a16:creationId xmlns:a16="http://schemas.microsoft.com/office/drawing/2014/main" id="{F508F1F7-6E8C-45CD-8BA7-6FA546CDB032}"/>
                </a:ext>
              </a:extLst>
            </p:cNvPr>
            <p:cNvSpPr>
              <a:spLocks noChangeArrowheads="1"/>
            </p:cNvSpPr>
            <p:nvPr/>
          </p:nvSpPr>
          <p:spPr bwMode="auto">
            <a:xfrm>
              <a:off x="1436373" y="2666674"/>
              <a:ext cx="3218908" cy="483337"/>
            </a:xfrm>
            <a:prstGeom prst="rect">
              <a:avLst/>
            </a:prstGeom>
            <a:noFill/>
            <a:ln w="9525">
              <a:noFill/>
              <a:miter lim="800000"/>
              <a:headEnd/>
              <a:tailEnd/>
            </a:ln>
          </p:spPr>
          <p:txBody>
            <a:bodyPr wrap="square">
              <a:spAutoFit/>
            </a:bodyPr>
            <a:lstStyle/>
            <a:p>
              <a:pPr algn="ctr">
                <a:lnSpc>
                  <a:spcPct val="150000"/>
                </a:lnSpc>
              </a:pPr>
              <a:r>
                <a:rPr lang="zh-CN" altLang="en-US" sz="9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26" name="文本框 25">
              <a:extLst>
                <a:ext uri="{FF2B5EF4-FFF2-40B4-BE49-F238E27FC236}">
                  <a16:creationId xmlns:a16="http://schemas.microsoft.com/office/drawing/2014/main" id="{7F27577C-B3AA-4DFF-B781-DD4359981862}"/>
                </a:ext>
              </a:extLst>
            </p:cNvPr>
            <p:cNvSpPr txBox="1"/>
            <p:nvPr/>
          </p:nvSpPr>
          <p:spPr>
            <a:xfrm>
              <a:off x="2329070" y="2266564"/>
              <a:ext cx="1210588" cy="400110"/>
            </a:xfrm>
            <a:prstGeom prst="rect">
              <a:avLst/>
            </a:prstGeom>
            <a:noFill/>
          </p:spPr>
          <p:txBody>
            <a:bodyPr wrap="none" rtlCol="0">
              <a:spAutoFit/>
            </a:bodyPr>
            <a:lstStyle/>
            <a:p>
              <a:pPr algn="ctr"/>
              <a:r>
                <a:rPr lang="zh-CN" altLang="en-US" sz="2000"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pic>
        <p:nvPicPr>
          <p:cNvPr id="27" name="图片 26">
            <a:extLst>
              <a:ext uri="{FF2B5EF4-FFF2-40B4-BE49-F238E27FC236}">
                <a16:creationId xmlns:a16="http://schemas.microsoft.com/office/drawing/2014/main" id="{FA7E0C2D-31F6-40F4-B415-D4B95282E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186" y="1646623"/>
            <a:ext cx="2433527" cy="2570804"/>
          </a:xfrm>
          <a:prstGeom prst="rect">
            <a:avLst/>
          </a:prstGeom>
        </p:spPr>
      </p:pic>
    </p:spTree>
    <p:extLst>
      <p:ext uri="{BB962C8B-B14F-4D97-AF65-F5344CB8AC3E}">
        <p14:creationId xmlns:p14="http://schemas.microsoft.com/office/powerpoint/2010/main" val="219040818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物体&#10;&#10;已生成高可信度的说明">
            <a:extLst>
              <a:ext uri="{FF2B5EF4-FFF2-40B4-BE49-F238E27FC236}">
                <a16:creationId xmlns:a16="http://schemas.microsoft.com/office/drawing/2014/main" id="{2940B897-4E96-49FE-B118-325944B8A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346" y="0"/>
            <a:ext cx="4601782" cy="4947431"/>
          </a:xfrm>
          <a:prstGeom prst="rect">
            <a:avLst/>
          </a:prstGeom>
        </p:spPr>
      </p:pic>
      <p:grpSp>
        <p:nvGrpSpPr>
          <p:cNvPr id="3" name="组合 2">
            <a:extLst>
              <a:ext uri="{FF2B5EF4-FFF2-40B4-BE49-F238E27FC236}">
                <a16:creationId xmlns:a16="http://schemas.microsoft.com/office/drawing/2014/main" id="{1F2E0525-211D-4E4A-A418-8DA7E554E4A5}"/>
              </a:ext>
            </a:extLst>
          </p:cNvPr>
          <p:cNvGrpSpPr/>
          <p:nvPr/>
        </p:nvGrpSpPr>
        <p:grpSpPr>
          <a:xfrm>
            <a:off x="2778910" y="1910618"/>
            <a:ext cx="3894461" cy="1139614"/>
            <a:chOff x="1478171" y="2225265"/>
            <a:chExt cx="4890968" cy="1139614"/>
          </a:xfrm>
        </p:grpSpPr>
        <p:sp>
          <p:nvSpPr>
            <p:cNvPr id="4" name="TextBox 21">
              <a:extLst>
                <a:ext uri="{FF2B5EF4-FFF2-40B4-BE49-F238E27FC236}">
                  <a16:creationId xmlns:a16="http://schemas.microsoft.com/office/drawing/2014/main" id="{0E362406-CD29-47B9-A527-C58CF483304B}"/>
                </a:ext>
              </a:extLst>
            </p:cNvPr>
            <p:cNvSpPr>
              <a:spLocks noChangeArrowheads="1"/>
            </p:cNvSpPr>
            <p:nvPr/>
          </p:nvSpPr>
          <p:spPr bwMode="auto">
            <a:xfrm>
              <a:off x="1478171" y="2664303"/>
              <a:ext cx="4890968" cy="700576"/>
            </a:xfrm>
            <a:prstGeom prst="rect">
              <a:avLst/>
            </a:prstGeom>
            <a:noFill/>
            <a:ln w="9525">
              <a:noFill/>
              <a:miter lim="800000"/>
              <a:headEnd/>
              <a:tailEnd/>
            </a:ln>
          </p:spPr>
          <p:txBody>
            <a:bodyPr wrap="square">
              <a:spAutoFit/>
            </a:bodyPr>
            <a:lstStyle/>
            <a:p>
              <a:pPr>
                <a:lnSpc>
                  <a:spcPct val="150000"/>
                </a:lnSpc>
              </a:pPr>
              <a:r>
                <a:rPr lang="zh-CN" altLang="en-US" sz="14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5" name="文本框 4">
              <a:extLst>
                <a:ext uri="{FF2B5EF4-FFF2-40B4-BE49-F238E27FC236}">
                  <a16:creationId xmlns:a16="http://schemas.microsoft.com/office/drawing/2014/main" id="{EB77DC1E-540D-448F-B267-5BDE0B4FF0C7}"/>
                </a:ext>
              </a:extLst>
            </p:cNvPr>
            <p:cNvSpPr txBox="1"/>
            <p:nvPr/>
          </p:nvSpPr>
          <p:spPr>
            <a:xfrm>
              <a:off x="1478171" y="2225265"/>
              <a:ext cx="1210588" cy="400110"/>
            </a:xfrm>
            <a:prstGeom prst="rect">
              <a:avLst/>
            </a:prstGeom>
            <a:noFill/>
          </p:spPr>
          <p:txBody>
            <a:bodyPr wrap="none" rtlCol="0">
              <a:spAutoFit/>
            </a:bodyPr>
            <a:lstStyle/>
            <a:p>
              <a:r>
                <a:rPr lang="zh-CN" altLang="en-US" sz="2000"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pic>
        <p:nvPicPr>
          <p:cNvPr id="6" name="图片 5">
            <a:extLst>
              <a:ext uri="{FF2B5EF4-FFF2-40B4-BE49-F238E27FC236}">
                <a16:creationId xmlns:a16="http://schemas.microsoft.com/office/drawing/2014/main" id="{0F6B8155-3D45-40D5-8D6D-022ACAA942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31" y="1799810"/>
            <a:ext cx="1632358" cy="1724440"/>
          </a:xfrm>
          <a:prstGeom prst="rect">
            <a:avLst/>
          </a:prstGeom>
        </p:spPr>
      </p:pic>
      <p:grpSp>
        <p:nvGrpSpPr>
          <p:cNvPr id="7" name="组合 6">
            <a:extLst>
              <a:ext uri="{FF2B5EF4-FFF2-40B4-BE49-F238E27FC236}">
                <a16:creationId xmlns:a16="http://schemas.microsoft.com/office/drawing/2014/main" id="{7C14EB71-2241-4969-9B0B-4CAA5AE15EB0}"/>
              </a:ext>
            </a:extLst>
          </p:cNvPr>
          <p:cNvGrpSpPr/>
          <p:nvPr/>
        </p:nvGrpSpPr>
        <p:grpSpPr>
          <a:xfrm>
            <a:off x="2845585" y="4101368"/>
            <a:ext cx="3894461" cy="1139614"/>
            <a:chOff x="1478171" y="2225265"/>
            <a:chExt cx="4890968" cy="1139614"/>
          </a:xfrm>
        </p:grpSpPr>
        <p:sp>
          <p:nvSpPr>
            <p:cNvPr id="8" name="TextBox 21">
              <a:extLst>
                <a:ext uri="{FF2B5EF4-FFF2-40B4-BE49-F238E27FC236}">
                  <a16:creationId xmlns:a16="http://schemas.microsoft.com/office/drawing/2014/main" id="{2E53553B-B17F-4158-B8FD-E1AE46A9FE2F}"/>
                </a:ext>
              </a:extLst>
            </p:cNvPr>
            <p:cNvSpPr>
              <a:spLocks noChangeArrowheads="1"/>
            </p:cNvSpPr>
            <p:nvPr/>
          </p:nvSpPr>
          <p:spPr bwMode="auto">
            <a:xfrm>
              <a:off x="1478171" y="2664303"/>
              <a:ext cx="4890968" cy="700576"/>
            </a:xfrm>
            <a:prstGeom prst="rect">
              <a:avLst/>
            </a:prstGeom>
            <a:noFill/>
            <a:ln w="9525">
              <a:noFill/>
              <a:miter lim="800000"/>
              <a:headEnd/>
              <a:tailEnd/>
            </a:ln>
          </p:spPr>
          <p:txBody>
            <a:bodyPr wrap="square">
              <a:spAutoFit/>
            </a:bodyPr>
            <a:lstStyle/>
            <a:p>
              <a:pPr>
                <a:lnSpc>
                  <a:spcPct val="150000"/>
                </a:lnSpc>
              </a:pPr>
              <a:r>
                <a:rPr lang="zh-CN" altLang="en-US" sz="1400" dirty="0">
                  <a:solidFill>
                    <a:srgbClr val="FFC000"/>
                  </a:solidFill>
                  <a:latin typeface="方正黑体简体" panose="02010601030101010101" pitchFamily="2" charset="-122"/>
                  <a:ea typeface="方正黑体简体" panose="02010601030101010101" pitchFamily="2" charset="-122"/>
                  <a:cs typeface="+mn-ea"/>
                  <a:sym typeface="+mn-lt"/>
                </a:rPr>
                <a:t>这里输入简单的文字概述这里输入简单文字概述简单的文字概述这里输入简单的文字概述这里输入</a:t>
              </a:r>
            </a:p>
          </p:txBody>
        </p:sp>
        <p:sp>
          <p:nvSpPr>
            <p:cNvPr id="9" name="文本框 8">
              <a:extLst>
                <a:ext uri="{FF2B5EF4-FFF2-40B4-BE49-F238E27FC236}">
                  <a16:creationId xmlns:a16="http://schemas.microsoft.com/office/drawing/2014/main" id="{05613853-5931-4053-B87E-0470FE5A4AAC}"/>
                </a:ext>
              </a:extLst>
            </p:cNvPr>
            <p:cNvSpPr txBox="1"/>
            <p:nvPr/>
          </p:nvSpPr>
          <p:spPr>
            <a:xfrm>
              <a:off x="1478171" y="2225265"/>
              <a:ext cx="1210588" cy="400110"/>
            </a:xfrm>
            <a:prstGeom prst="rect">
              <a:avLst/>
            </a:prstGeom>
            <a:noFill/>
          </p:spPr>
          <p:txBody>
            <a:bodyPr wrap="none" rtlCol="0">
              <a:spAutoFit/>
            </a:bodyPr>
            <a:lstStyle/>
            <a:p>
              <a:r>
                <a:rPr lang="zh-CN" altLang="en-US" sz="2000" b="1" dirty="0">
                  <a:solidFill>
                    <a:srgbClr val="FFC000"/>
                  </a:solidFill>
                  <a:latin typeface="方正黑体简体" panose="02010601030101010101" pitchFamily="2" charset="-122"/>
                  <a:ea typeface="方正黑体简体" panose="02010601030101010101" pitchFamily="2" charset="-122"/>
                  <a:cs typeface="+mn-ea"/>
                  <a:sym typeface="+mn-lt"/>
                </a:rPr>
                <a:t>添加标题</a:t>
              </a:r>
            </a:p>
          </p:txBody>
        </p:sp>
      </p:grpSp>
      <p:pic>
        <p:nvPicPr>
          <p:cNvPr id="10" name="图片 9">
            <a:extLst>
              <a:ext uri="{FF2B5EF4-FFF2-40B4-BE49-F238E27FC236}">
                <a16:creationId xmlns:a16="http://schemas.microsoft.com/office/drawing/2014/main" id="{013F7A9E-1D6F-491F-8F4E-BA89D34A4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506" y="3990560"/>
            <a:ext cx="1632358" cy="1724440"/>
          </a:xfrm>
          <a:prstGeom prst="rect">
            <a:avLst/>
          </a:prstGeom>
        </p:spPr>
      </p:pic>
    </p:spTree>
    <p:extLst>
      <p:ext uri="{BB962C8B-B14F-4D97-AF65-F5344CB8AC3E}">
        <p14:creationId xmlns:p14="http://schemas.microsoft.com/office/powerpoint/2010/main" val="198109184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1\e4536221709cd4e85efd9017bb350f59.pnge4536221709cd4e85efd9017bb350f59">
            <a:extLst>
              <a:ext uri="{FF2B5EF4-FFF2-40B4-BE49-F238E27FC236}">
                <a16:creationId xmlns:a16="http://schemas.microsoft.com/office/drawing/2014/main" id="{3FC7D145-FA3F-4A63-82AB-E5E70C2732D7}"/>
              </a:ext>
            </a:extLst>
          </p:cNvPr>
          <p:cNvPicPr>
            <a:picLocks noChangeAspect="1"/>
          </p:cNvPicPr>
          <p:nvPr/>
        </p:nvPicPr>
        <p:blipFill>
          <a:blip r:embed="rId3"/>
          <a:srcRect/>
          <a:stretch>
            <a:fillRect/>
          </a:stretch>
        </p:blipFill>
        <p:spPr>
          <a:xfrm>
            <a:off x="-81121" y="-2156091"/>
            <a:ext cx="7463155" cy="8961755"/>
          </a:xfrm>
          <a:prstGeom prst="rect">
            <a:avLst/>
          </a:prstGeom>
        </p:spPr>
      </p:pic>
      <p:grpSp>
        <p:nvGrpSpPr>
          <p:cNvPr id="3" name="淘宝店chenying0907 1">
            <a:extLst>
              <a:ext uri="{FF2B5EF4-FFF2-40B4-BE49-F238E27FC236}">
                <a16:creationId xmlns:a16="http://schemas.microsoft.com/office/drawing/2014/main" id="{9F93A874-D797-426D-8923-7759F796B396}"/>
              </a:ext>
            </a:extLst>
          </p:cNvPr>
          <p:cNvGrpSpPr/>
          <p:nvPr/>
        </p:nvGrpSpPr>
        <p:grpSpPr>
          <a:xfrm>
            <a:off x="6350001" y="1289420"/>
            <a:ext cx="966788" cy="967086"/>
            <a:chOff x="3673476" y="1131590"/>
            <a:chExt cx="966788" cy="966788"/>
          </a:xfrm>
        </p:grpSpPr>
        <p:sp>
          <p:nvSpPr>
            <p:cNvPr id="4" name="淘宝店chenying0907 5">
              <a:extLst>
                <a:ext uri="{FF2B5EF4-FFF2-40B4-BE49-F238E27FC236}">
                  <a16:creationId xmlns:a16="http://schemas.microsoft.com/office/drawing/2014/main" id="{ECE4C997-1C22-43D7-BF59-4A93F67BF9EB}"/>
                </a:ext>
              </a:extLst>
            </p:cNvPr>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gradFill>
              <a:gsLst>
                <a:gs pos="0">
                  <a:srgbClr val="F5C821"/>
                </a:gs>
                <a:gs pos="100000">
                  <a:srgbClr val="D17522"/>
                </a:gs>
              </a:gsLst>
              <a:lin ang="5400000" scaled="1"/>
            </a:gradFill>
            <a:ln>
              <a:noFill/>
            </a:ln>
          </p:spPr>
          <p:txBody>
            <a:bodyPr vert="horz" wrap="square" lIns="91440" tIns="45720" rIns="91440" bIns="45720" numCol="1" anchor="t" anchorCtr="0" compatLnSpc="1"/>
            <a:lstStyle/>
            <a:p>
              <a:endParaRPr lang="zh-CN" altLang="en-US" sz="400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5" name="淘宝店chenying0907 6">
              <a:extLst>
                <a:ext uri="{FF2B5EF4-FFF2-40B4-BE49-F238E27FC236}">
                  <a16:creationId xmlns:a16="http://schemas.microsoft.com/office/drawing/2014/main" id="{AE256553-5E85-44FA-A163-6D6F0D5CF768}"/>
                </a:ext>
              </a:extLst>
            </p:cNvPr>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000">
                <a:solidFill>
                  <a:srgbClr val="FFC000"/>
                </a:solidFill>
                <a:latin typeface="方正黑体简体" panose="02010601030101010101" pitchFamily="2" charset="-122"/>
                <a:ea typeface="方正黑体简体" panose="02010601030101010101" pitchFamily="2" charset="-122"/>
                <a:cs typeface="+mn-ea"/>
                <a:sym typeface="+mn-lt"/>
              </a:endParaRPr>
            </a:p>
          </p:txBody>
        </p:sp>
      </p:grpSp>
      <p:grpSp>
        <p:nvGrpSpPr>
          <p:cNvPr id="6" name="淘宝店chenying0907 2">
            <a:extLst>
              <a:ext uri="{FF2B5EF4-FFF2-40B4-BE49-F238E27FC236}">
                <a16:creationId xmlns:a16="http://schemas.microsoft.com/office/drawing/2014/main" id="{004DCE95-FF7C-4BF9-B1EE-C61DAE53965D}"/>
              </a:ext>
            </a:extLst>
          </p:cNvPr>
          <p:cNvGrpSpPr/>
          <p:nvPr/>
        </p:nvGrpSpPr>
        <p:grpSpPr>
          <a:xfrm>
            <a:off x="7273926" y="2186635"/>
            <a:ext cx="966788" cy="967086"/>
            <a:chOff x="4597401" y="2028528"/>
            <a:chExt cx="966788" cy="966788"/>
          </a:xfrm>
        </p:grpSpPr>
        <p:sp>
          <p:nvSpPr>
            <p:cNvPr id="7" name="淘宝店chenying0907 7">
              <a:extLst>
                <a:ext uri="{FF2B5EF4-FFF2-40B4-BE49-F238E27FC236}">
                  <a16:creationId xmlns:a16="http://schemas.microsoft.com/office/drawing/2014/main" id="{711D8EEB-A179-43F6-BF41-B44D8AEA107B}"/>
                </a:ext>
              </a:extLst>
            </p:cNvPr>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gradFill>
              <a:gsLst>
                <a:gs pos="0">
                  <a:srgbClr val="F5C821"/>
                </a:gs>
                <a:gs pos="100000">
                  <a:srgbClr val="D17522"/>
                </a:gs>
              </a:gsLst>
              <a:lin ang="5400000" scaled="1"/>
            </a:gradFill>
            <a:ln>
              <a:noFill/>
            </a:ln>
          </p:spPr>
          <p:txBody>
            <a:bodyPr vert="horz" wrap="square" lIns="91440" tIns="45720" rIns="91440" bIns="45720" numCol="1" anchor="t" anchorCtr="0" compatLnSpc="1"/>
            <a:lstStyle/>
            <a:p>
              <a:endParaRPr lang="zh-CN" altLang="en-US" sz="400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8" name="淘宝店chenying0907 8">
              <a:extLst>
                <a:ext uri="{FF2B5EF4-FFF2-40B4-BE49-F238E27FC236}">
                  <a16:creationId xmlns:a16="http://schemas.microsoft.com/office/drawing/2014/main" id="{C5FA43D2-C37E-42C3-B91A-46A2AB56EF72}"/>
                </a:ext>
              </a:extLst>
            </p:cNvPr>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000" dirty="0">
                <a:solidFill>
                  <a:srgbClr val="FFC000"/>
                </a:solidFill>
                <a:latin typeface="方正黑体简体" panose="02010601030101010101" pitchFamily="2" charset="-122"/>
                <a:ea typeface="方正黑体简体" panose="02010601030101010101" pitchFamily="2" charset="-122"/>
                <a:cs typeface="+mn-ea"/>
                <a:sym typeface="+mn-lt"/>
              </a:endParaRPr>
            </a:p>
          </p:txBody>
        </p:sp>
      </p:grpSp>
      <p:grpSp>
        <p:nvGrpSpPr>
          <p:cNvPr id="9" name="淘宝店chenying0907 4">
            <a:extLst>
              <a:ext uri="{FF2B5EF4-FFF2-40B4-BE49-F238E27FC236}">
                <a16:creationId xmlns:a16="http://schemas.microsoft.com/office/drawing/2014/main" id="{D050CE95-BB46-455D-8EC7-C4FB8802FB15}"/>
              </a:ext>
            </a:extLst>
          </p:cNvPr>
          <p:cNvGrpSpPr/>
          <p:nvPr/>
        </p:nvGrpSpPr>
        <p:grpSpPr>
          <a:xfrm>
            <a:off x="6303963" y="2964750"/>
            <a:ext cx="966788" cy="967086"/>
            <a:chOff x="3627438" y="2806403"/>
            <a:chExt cx="966788" cy="966788"/>
          </a:xfrm>
        </p:grpSpPr>
        <p:sp>
          <p:nvSpPr>
            <p:cNvPr id="10" name="淘宝店chenying0907 9">
              <a:extLst>
                <a:ext uri="{FF2B5EF4-FFF2-40B4-BE49-F238E27FC236}">
                  <a16:creationId xmlns:a16="http://schemas.microsoft.com/office/drawing/2014/main" id="{4EAC3E6A-5894-4DC0-BEC9-909FA358E7DC}"/>
                </a:ext>
              </a:extLst>
            </p:cNvPr>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gradFill>
              <a:gsLst>
                <a:gs pos="0">
                  <a:srgbClr val="F5C821"/>
                </a:gs>
                <a:gs pos="100000">
                  <a:srgbClr val="D17522"/>
                </a:gs>
              </a:gsLst>
              <a:lin ang="5400000" scaled="1"/>
            </a:gradFill>
            <a:ln>
              <a:noFill/>
            </a:ln>
          </p:spPr>
          <p:txBody>
            <a:bodyPr vert="horz" wrap="square" lIns="91440" tIns="45720" rIns="91440" bIns="45720" numCol="1" anchor="t" anchorCtr="0" compatLnSpc="1"/>
            <a:lstStyle/>
            <a:p>
              <a:endParaRPr lang="zh-CN" altLang="en-US" sz="400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1" name="淘宝店chenying0907 10">
              <a:extLst>
                <a:ext uri="{FF2B5EF4-FFF2-40B4-BE49-F238E27FC236}">
                  <a16:creationId xmlns:a16="http://schemas.microsoft.com/office/drawing/2014/main" id="{BB64D66B-682D-410A-ACE5-C016CC351331}"/>
                </a:ext>
              </a:extLst>
            </p:cNvPr>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000">
                <a:solidFill>
                  <a:srgbClr val="FFC000"/>
                </a:solidFill>
                <a:latin typeface="方正黑体简体" panose="02010601030101010101" pitchFamily="2" charset="-122"/>
                <a:ea typeface="方正黑体简体" panose="02010601030101010101" pitchFamily="2" charset="-122"/>
                <a:cs typeface="+mn-ea"/>
                <a:sym typeface="+mn-lt"/>
              </a:endParaRPr>
            </a:p>
          </p:txBody>
        </p:sp>
      </p:grpSp>
      <p:grpSp>
        <p:nvGrpSpPr>
          <p:cNvPr id="12" name="淘宝店chenying0907 13">
            <a:extLst>
              <a:ext uri="{FF2B5EF4-FFF2-40B4-BE49-F238E27FC236}">
                <a16:creationId xmlns:a16="http://schemas.microsoft.com/office/drawing/2014/main" id="{049C1DC8-2709-4F16-979F-58D3BC471E9E}"/>
              </a:ext>
            </a:extLst>
          </p:cNvPr>
          <p:cNvGrpSpPr/>
          <p:nvPr/>
        </p:nvGrpSpPr>
        <p:grpSpPr>
          <a:xfrm>
            <a:off x="7200901" y="3903251"/>
            <a:ext cx="966788" cy="967086"/>
            <a:chOff x="4524376" y="3744615"/>
            <a:chExt cx="966788" cy="966788"/>
          </a:xfrm>
        </p:grpSpPr>
        <p:sp>
          <p:nvSpPr>
            <p:cNvPr id="13" name="淘宝店chenying0907 11">
              <a:extLst>
                <a:ext uri="{FF2B5EF4-FFF2-40B4-BE49-F238E27FC236}">
                  <a16:creationId xmlns:a16="http://schemas.microsoft.com/office/drawing/2014/main" id="{6642A4B4-68B0-43C5-9B55-6E174879E393}"/>
                </a:ext>
              </a:extLst>
            </p:cNvPr>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gradFill>
              <a:gsLst>
                <a:gs pos="0">
                  <a:srgbClr val="F5C821"/>
                </a:gs>
                <a:gs pos="100000">
                  <a:srgbClr val="D17522"/>
                </a:gs>
              </a:gsLst>
              <a:lin ang="5400000" scaled="1"/>
            </a:gradFill>
            <a:ln>
              <a:noFill/>
            </a:ln>
          </p:spPr>
          <p:txBody>
            <a:bodyPr vert="horz" wrap="square" lIns="91440" tIns="45720" rIns="91440" bIns="45720" numCol="1" anchor="t" anchorCtr="0" compatLnSpc="1"/>
            <a:lstStyle/>
            <a:p>
              <a:endParaRPr lang="zh-CN" altLang="en-US" sz="4000" dirty="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4" name="淘宝店chenying0907 12">
              <a:extLst>
                <a:ext uri="{FF2B5EF4-FFF2-40B4-BE49-F238E27FC236}">
                  <a16:creationId xmlns:a16="http://schemas.microsoft.com/office/drawing/2014/main" id="{C8757BAB-033A-49BB-8836-F3E98C64020C}"/>
                </a:ext>
              </a:extLst>
            </p:cNvPr>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4000">
                <a:solidFill>
                  <a:srgbClr val="FFC000"/>
                </a:solidFill>
                <a:latin typeface="方正黑体简体" panose="02010601030101010101" pitchFamily="2" charset="-122"/>
                <a:ea typeface="方正黑体简体" panose="02010601030101010101" pitchFamily="2" charset="-122"/>
                <a:cs typeface="+mn-ea"/>
                <a:sym typeface="+mn-lt"/>
              </a:endParaRPr>
            </a:p>
          </p:txBody>
        </p:sp>
      </p:grpSp>
      <p:sp>
        <p:nvSpPr>
          <p:cNvPr id="15" name="文本框 21">
            <a:extLst>
              <a:ext uri="{FF2B5EF4-FFF2-40B4-BE49-F238E27FC236}">
                <a16:creationId xmlns:a16="http://schemas.microsoft.com/office/drawing/2014/main" id="{F67517C7-7501-461B-9574-C9F40BF44B8B}"/>
              </a:ext>
            </a:extLst>
          </p:cNvPr>
          <p:cNvSpPr txBox="1"/>
          <p:nvPr/>
        </p:nvSpPr>
        <p:spPr>
          <a:xfrm>
            <a:off x="3862705" y="1289685"/>
            <a:ext cx="2327275" cy="369332"/>
          </a:xfrm>
          <a:prstGeom prst="rect">
            <a:avLst/>
          </a:prstGeom>
          <a:noFill/>
        </p:spPr>
        <p:txBody>
          <a:bodyPr wrap="square" rtlCol="0">
            <a:spAutoFit/>
          </a:bodyPr>
          <a:lstStyle/>
          <a:p>
            <a:pPr algn="r"/>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单击此处输入标题</a:t>
            </a:r>
          </a:p>
        </p:txBody>
      </p:sp>
      <p:sp>
        <p:nvSpPr>
          <p:cNvPr id="16" name="文本框 21">
            <a:extLst>
              <a:ext uri="{FF2B5EF4-FFF2-40B4-BE49-F238E27FC236}">
                <a16:creationId xmlns:a16="http://schemas.microsoft.com/office/drawing/2014/main" id="{9210936B-743D-4822-B8A4-BDC766DF1AE6}"/>
              </a:ext>
            </a:extLst>
          </p:cNvPr>
          <p:cNvSpPr txBox="1"/>
          <p:nvPr/>
        </p:nvSpPr>
        <p:spPr>
          <a:xfrm>
            <a:off x="8328660" y="2186940"/>
            <a:ext cx="2739390" cy="369332"/>
          </a:xfrm>
          <a:prstGeom prst="rect">
            <a:avLst/>
          </a:prstGeom>
          <a:noFill/>
        </p:spPr>
        <p:txBody>
          <a:bodyPr wrap="square" rtlCol="0">
            <a:spAutoFit/>
          </a:bodyPr>
          <a:lstStyle/>
          <a:p>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单击此处输入标题</a:t>
            </a:r>
          </a:p>
        </p:txBody>
      </p:sp>
      <p:sp>
        <p:nvSpPr>
          <p:cNvPr id="17" name="文本框 21">
            <a:extLst>
              <a:ext uri="{FF2B5EF4-FFF2-40B4-BE49-F238E27FC236}">
                <a16:creationId xmlns:a16="http://schemas.microsoft.com/office/drawing/2014/main" id="{1B2776F9-F8DB-4916-8A61-A4E1949E087A}"/>
              </a:ext>
            </a:extLst>
          </p:cNvPr>
          <p:cNvSpPr txBox="1"/>
          <p:nvPr/>
        </p:nvSpPr>
        <p:spPr>
          <a:xfrm>
            <a:off x="3862705" y="3025140"/>
            <a:ext cx="2313305" cy="369332"/>
          </a:xfrm>
          <a:prstGeom prst="rect">
            <a:avLst/>
          </a:prstGeom>
          <a:noFill/>
        </p:spPr>
        <p:txBody>
          <a:bodyPr wrap="square" rtlCol="0">
            <a:spAutoFit/>
          </a:bodyPr>
          <a:lstStyle/>
          <a:p>
            <a:pPr algn="r"/>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单击此处输入标题</a:t>
            </a:r>
          </a:p>
        </p:txBody>
      </p:sp>
      <p:sp>
        <p:nvSpPr>
          <p:cNvPr id="18" name="文本框 21">
            <a:extLst>
              <a:ext uri="{FF2B5EF4-FFF2-40B4-BE49-F238E27FC236}">
                <a16:creationId xmlns:a16="http://schemas.microsoft.com/office/drawing/2014/main" id="{D47762D2-E6E0-498F-88EC-7D3B24E4E6BB}"/>
              </a:ext>
            </a:extLst>
          </p:cNvPr>
          <p:cNvSpPr txBox="1"/>
          <p:nvPr/>
        </p:nvSpPr>
        <p:spPr>
          <a:xfrm>
            <a:off x="8312150" y="3954780"/>
            <a:ext cx="2337435" cy="369332"/>
          </a:xfrm>
          <a:prstGeom prst="rect">
            <a:avLst/>
          </a:prstGeom>
          <a:noFill/>
        </p:spPr>
        <p:txBody>
          <a:bodyPr wrap="square" rtlCol="0">
            <a:spAutoFit/>
          </a:bodyPr>
          <a:lstStyle/>
          <a:p>
            <a:r>
              <a:rPr lang="zh-CN" altLang="en-US" b="1" dirty="0">
                <a:solidFill>
                  <a:srgbClr val="FFC000"/>
                </a:solidFill>
                <a:latin typeface="方正黑体简体" panose="02010601030101010101" pitchFamily="2" charset="-122"/>
                <a:ea typeface="方正黑体简体" panose="02010601030101010101" pitchFamily="2" charset="-122"/>
                <a:cs typeface="+mn-ea"/>
                <a:sym typeface="+mn-lt"/>
              </a:rPr>
              <a:t>单击此处输入标题</a:t>
            </a:r>
          </a:p>
        </p:txBody>
      </p:sp>
      <p:sp>
        <p:nvSpPr>
          <p:cNvPr id="19" name="TextBox 73">
            <a:extLst>
              <a:ext uri="{FF2B5EF4-FFF2-40B4-BE49-F238E27FC236}">
                <a16:creationId xmlns:a16="http://schemas.microsoft.com/office/drawing/2014/main" id="{D67CAA25-F965-4C11-9C55-AD0A542F5C62}"/>
              </a:ext>
            </a:extLst>
          </p:cNvPr>
          <p:cNvSpPr txBox="1"/>
          <p:nvPr/>
        </p:nvSpPr>
        <p:spPr>
          <a:xfrm>
            <a:off x="2389505" y="1626870"/>
            <a:ext cx="3801110" cy="614271"/>
          </a:xfrm>
          <a:prstGeom prst="roundRect">
            <a:avLst>
              <a:gd name="adj" fmla="val 0"/>
            </a:avLst>
          </a:prstGeom>
          <a:noFill/>
        </p:spPr>
        <p:txBody>
          <a:bodyPr wrap="square" rtlCol="0">
            <a:spAutoFit/>
          </a:bodyPr>
          <a:lstStyle/>
          <a:p>
            <a:pPr algn="r">
              <a:lnSpc>
                <a:spcPct val="150000"/>
              </a:lnSpc>
            </a:pPr>
            <a:r>
              <a:rPr lang="zh-CN" altLang="en-US" sz="1200" b="1" spc="100" dirty="0">
                <a:solidFill>
                  <a:srgbClr val="F5C821"/>
                </a:solidFill>
                <a:latin typeface="方正黑体简体" panose="02010601030101010101" pitchFamily="2" charset="-122"/>
                <a:ea typeface="方正黑体简体" panose="02010601030101010101" pitchFamily="2" charset="-122"/>
                <a:cs typeface="+mn-ea"/>
                <a:sym typeface="+mn-lt"/>
              </a:rPr>
              <a:t>点击此处输入相关文本内容点击此处输入相关文本内容点击此处输入相关文本内容</a:t>
            </a:r>
            <a:endParaRPr lang="zh-CN" altLang="en-US" sz="1200" dirty="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20" name="TextBox 74">
            <a:extLst>
              <a:ext uri="{FF2B5EF4-FFF2-40B4-BE49-F238E27FC236}">
                <a16:creationId xmlns:a16="http://schemas.microsoft.com/office/drawing/2014/main" id="{DB48266A-04C6-4551-9F1C-EC06D81EA5A0}"/>
              </a:ext>
            </a:extLst>
          </p:cNvPr>
          <p:cNvSpPr txBox="1"/>
          <p:nvPr/>
        </p:nvSpPr>
        <p:spPr>
          <a:xfrm>
            <a:off x="8337550" y="2524125"/>
            <a:ext cx="3854450" cy="614271"/>
          </a:xfrm>
          <a:prstGeom prst="roundRect">
            <a:avLst>
              <a:gd name="adj" fmla="val 0"/>
            </a:avLst>
          </a:prstGeom>
          <a:noFill/>
        </p:spPr>
        <p:txBody>
          <a:bodyPr wrap="square" rtlCol="0">
            <a:spAutoFit/>
          </a:bodyPr>
          <a:lstStyle/>
          <a:p>
            <a:pPr>
              <a:lnSpc>
                <a:spcPct val="150000"/>
              </a:lnSpc>
            </a:pPr>
            <a:r>
              <a:rPr lang="zh-CN" altLang="en-US" sz="1200" b="1" spc="100" dirty="0">
                <a:solidFill>
                  <a:srgbClr val="F5C821"/>
                </a:solidFill>
                <a:latin typeface="方正黑体简体" panose="02010601030101010101" pitchFamily="2" charset="-122"/>
                <a:ea typeface="方正黑体简体" panose="02010601030101010101" pitchFamily="2" charset="-122"/>
                <a:cs typeface="+mn-ea"/>
                <a:sym typeface="+mn-lt"/>
              </a:rPr>
              <a:t>点击此处输入相关文本内容点击此处输入相关文本内容点击此处输入相关文本内容</a:t>
            </a:r>
            <a:endParaRPr lang="zh-CN" altLang="en-US" sz="1200" dirty="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21" name="TextBox 75">
            <a:extLst>
              <a:ext uri="{FF2B5EF4-FFF2-40B4-BE49-F238E27FC236}">
                <a16:creationId xmlns:a16="http://schemas.microsoft.com/office/drawing/2014/main" id="{0303161C-4585-4F59-9D5A-8A544765ECCD}"/>
              </a:ext>
            </a:extLst>
          </p:cNvPr>
          <p:cNvSpPr txBox="1"/>
          <p:nvPr/>
        </p:nvSpPr>
        <p:spPr>
          <a:xfrm>
            <a:off x="2390140" y="3386455"/>
            <a:ext cx="3785870" cy="614271"/>
          </a:xfrm>
          <a:prstGeom prst="roundRect">
            <a:avLst>
              <a:gd name="adj" fmla="val 0"/>
            </a:avLst>
          </a:prstGeom>
          <a:noFill/>
        </p:spPr>
        <p:txBody>
          <a:bodyPr wrap="square" rtlCol="0">
            <a:spAutoFit/>
          </a:bodyPr>
          <a:lstStyle/>
          <a:p>
            <a:pPr algn="r">
              <a:lnSpc>
                <a:spcPct val="150000"/>
              </a:lnSpc>
            </a:pPr>
            <a:r>
              <a:rPr lang="zh-CN" altLang="en-US" sz="1200" b="1" spc="100" dirty="0">
                <a:solidFill>
                  <a:srgbClr val="F5C821"/>
                </a:solidFill>
                <a:latin typeface="方正黑体简体" panose="02010601030101010101" pitchFamily="2" charset="-122"/>
                <a:ea typeface="方正黑体简体" panose="02010601030101010101" pitchFamily="2" charset="-122"/>
                <a:cs typeface="+mn-ea"/>
                <a:sym typeface="+mn-lt"/>
              </a:rPr>
              <a:t>点击此处输入相关文本内容点击此处输入相关文本内容</a:t>
            </a:r>
            <a:endParaRPr lang="zh-CN" altLang="en-US" sz="1200" dirty="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22" name="TextBox 76">
            <a:extLst>
              <a:ext uri="{FF2B5EF4-FFF2-40B4-BE49-F238E27FC236}">
                <a16:creationId xmlns:a16="http://schemas.microsoft.com/office/drawing/2014/main" id="{F10F58EC-C579-49EB-8437-AE9DD54E6768}"/>
              </a:ext>
            </a:extLst>
          </p:cNvPr>
          <p:cNvSpPr txBox="1"/>
          <p:nvPr/>
        </p:nvSpPr>
        <p:spPr>
          <a:xfrm>
            <a:off x="8312150" y="4291965"/>
            <a:ext cx="3879215" cy="614271"/>
          </a:xfrm>
          <a:prstGeom prst="roundRect">
            <a:avLst>
              <a:gd name="adj" fmla="val 0"/>
            </a:avLst>
          </a:prstGeom>
          <a:noFill/>
        </p:spPr>
        <p:txBody>
          <a:bodyPr wrap="square" rtlCol="0">
            <a:spAutoFit/>
          </a:bodyPr>
          <a:lstStyle/>
          <a:p>
            <a:pPr>
              <a:lnSpc>
                <a:spcPct val="150000"/>
              </a:lnSpc>
            </a:pPr>
            <a:r>
              <a:rPr lang="zh-CN" altLang="en-US" sz="1200" b="1" spc="100" dirty="0">
                <a:solidFill>
                  <a:srgbClr val="F5C821"/>
                </a:solidFill>
                <a:latin typeface="方正黑体简体" panose="02010601030101010101" pitchFamily="2" charset="-122"/>
                <a:ea typeface="方正黑体简体" panose="02010601030101010101" pitchFamily="2" charset="-122"/>
                <a:cs typeface="+mn-ea"/>
                <a:sym typeface="+mn-lt"/>
              </a:rPr>
              <a:t>点击此处输入相关文本内容点击此处输入相关文本内容点击此处输入相关文本内容</a:t>
            </a:r>
            <a:endParaRPr lang="zh-CN" altLang="en-US" sz="1200" dirty="0">
              <a:solidFill>
                <a:srgbClr val="F5C821"/>
              </a:solidFill>
              <a:latin typeface="方正黑体简体" panose="02010601030101010101" pitchFamily="2" charset="-122"/>
              <a:ea typeface="方正黑体简体" panose="02010601030101010101" pitchFamily="2" charset="-122"/>
              <a:cs typeface="+mn-ea"/>
              <a:sym typeface="+mn-lt"/>
            </a:endParaRPr>
          </a:p>
        </p:txBody>
      </p:sp>
      <p:sp>
        <p:nvSpPr>
          <p:cNvPr id="23" name="TextBox 77">
            <a:extLst>
              <a:ext uri="{FF2B5EF4-FFF2-40B4-BE49-F238E27FC236}">
                <a16:creationId xmlns:a16="http://schemas.microsoft.com/office/drawing/2014/main" id="{CF60AB2D-DCBB-4555-BD54-400FD3194F00}"/>
              </a:ext>
            </a:extLst>
          </p:cNvPr>
          <p:cNvSpPr txBox="1"/>
          <p:nvPr/>
        </p:nvSpPr>
        <p:spPr>
          <a:xfrm>
            <a:off x="6701093" y="1619350"/>
            <a:ext cx="263236" cy="338554"/>
          </a:xfrm>
          <a:prstGeom prst="roundRect">
            <a:avLst>
              <a:gd name="adj" fmla="val 0"/>
            </a:avLst>
          </a:prstGeom>
          <a:noFill/>
        </p:spPr>
        <p:txBody>
          <a:bodyPr wrap="square" rtlCol="0">
            <a:spAutoFit/>
          </a:bodyPr>
          <a:lstStyle/>
          <a:p>
            <a:pPr algn="r"/>
            <a:r>
              <a:rPr lang="en-US" altLang="zh-CN" sz="1600" dirty="0">
                <a:solidFill>
                  <a:srgbClr val="FFC000"/>
                </a:solidFill>
                <a:latin typeface="方正黑体简体" panose="02010601030101010101" pitchFamily="2" charset="-122"/>
                <a:ea typeface="方正黑体简体" panose="02010601030101010101" pitchFamily="2" charset="-122"/>
                <a:cs typeface="+mn-ea"/>
                <a:sym typeface="+mn-lt"/>
              </a:rPr>
              <a:t>1</a:t>
            </a:r>
          </a:p>
        </p:txBody>
      </p:sp>
      <p:sp>
        <p:nvSpPr>
          <p:cNvPr id="24" name="TextBox 78">
            <a:extLst>
              <a:ext uri="{FF2B5EF4-FFF2-40B4-BE49-F238E27FC236}">
                <a16:creationId xmlns:a16="http://schemas.microsoft.com/office/drawing/2014/main" id="{5BCA9C84-EDE5-4584-AB57-A9B0083F3F19}"/>
              </a:ext>
            </a:extLst>
          </p:cNvPr>
          <p:cNvSpPr txBox="1"/>
          <p:nvPr/>
        </p:nvSpPr>
        <p:spPr>
          <a:xfrm>
            <a:off x="7611785" y="2509167"/>
            <a:ext cx="309245" cy="338554"/>
          </a:xfrm>
          <a:prstGeom prst="roundRect">
            <a:avLst>
              <a:gd name="adj" fmla="val 0"/>
            </a:avLst>
          </a:prstGeom>
          <a:noFill/>
        </p:spPr>
        <p:txBody>
          <a:bodyPr wrap="square" rtlCol="0">
            <a:spAutoFit/>
          </a:bodyPr>
          <a:lstStyle/>
          <a:p>
            <a:pPr algn="ctr"/>
            <a:r>
              <a:rPr lang="en-US" altLang="zh-CN" sz="1600" dirty="0">
                <a:solidFill>
                  <a:srgbClr val="FFC000"/>
                </a:solidFill>
                <a:latin typeface="方正黑体简体" panose="02010601030101010101" pitchFamily="2" charset="-122"/>
                <a:ea typeface="方正黑体简体" panose="02010601030101010101" pitchFamily="2" charset="-122"/>
                <a:cs typeface="+mn-ea"/>
                <a:sym typeface="+mn-lt"/>
              </a:rPr>
              <a:t>2</a:t>
            </a:r>
          </a:p>
        </p:txBody>
      </p:sp>
      <p:sp>
        <p:nvSpPr>
          <p:cNvPr id="25" name="TextBox 79">
            <a:extLst>
              <a:ext uri="{FF2B5EF4-FFF2-40B4-BE49-F238E27FC236}">
                <a16:creationId xmlns:a16="http://schemas.microsoft.com/office/drawing/2014/main" id="{D601DA39-9303-41C8-9B96-7AF05F9056D0}"/>
              </a:ext>
            </a:extLst>
          </p:cNvPr>
          <p:cNvSpPr txBox="1"/>
          <p:nvPr/>
        </p:nvSpPr>
        <p:spPr>
          <a:xfrm>
            <a:off x="6641110" y="3284815"/>
            <a:ext cx="263236" cy="338554"/>
          </a:xfrm>
          <a:prstGeom prst="roundRect">
            <a:avLst>
              <a:gd name="adj" fmla="val 0"/>
            </a:avLst>
          </a:prstGeom>
          <a:noFill/>
        </p:spPr>
        <p:txBody>
          <a:bodyPr wrap="square" rtlCol="0">
            <a:spAutoFit/>
          </a:bodyPr>
          <a:lstStyle/>
          <a:p>
            <a:pPr algn="ctr"/>
            <a:r>
              <a:rPr lang="en-US" altLang="zh-CN" sz="1600" dirty="0">
                <a:solidFill>
                  <a:srgbClr val="FFC000"/>
                </a:solidFill>
                <a:latin typeface="方正黑体简体" panose="02010601030101010101" pitchFamily="2" charset="-122"/>
                <a:ea typeface="方正黑体简体" panose="02010601030101010101" pitchFamily="2" charset="-122"/>
                <a:cs typeface="+mn-ea"/>
                <a:sym typeface="+mn-lt"/>
              </a:rPr>
              <a:t>3</a:t>
            </a:r>
          </a:p>
        </p:txBody>
      </p:sp>
      <p:sp>
        <p:nvSpPr>
          <p:cNvPr id="26" name="TextBox 80">
            <a:extLst>
              <a:ext uri="{FF2B5EF4-FFF2-40B4-BE49-F238E27FC236}">
                <a16:creationId xmlns:a16="http://schemas.microsoft.com/office/drawing/2014/main" id="{F8CB01C4-BE41-4434-928A-DBA33B79391B}"/>
              </a:ext>
            </a:extLst>
          </p:cNvPr>
          <p:cNvSpPr txBox="1"/>
          <p:nvPr/>
        </p:nvSpPr>
        <p:spPr>
          <a:xfrm>
            <a:off x="7554449" y="4233182"/>
            <a:ext cx="263236" cy="338554"/>
          </a:xfrm>
          <a:prstGeom prst="roundRect">
            <a:avLst>
              <a:gd name="adj" fmla="val 0"/>
            </a:avLst>
          </a:prstGeom>
          <a:noFill/>
        </p:spPr>
        <p:txBody>
          <a:bodyPr wrap="square" rtlCol="0">
            <a:spAutoFit/>
          </a:bodyPr>
          <a:lstStyle/>
          <a:p>
            <a:pPr algn="ctr"/>
            <a:r>
              <a:rPr lang="en-US" altLang="zh-CN" sz="1600" dirty="0">
                <a:solidFill>
                  <a:srgbClr val="FFC000"/>
                </a:solidFill>
                <a:latin typeface="方正黑体简体" panose="02010601030101010101" pitchFamily="2" charset="-122"/>
                <a:ea typeface="方正黑体简体" panose="02010601030101010101" pitchFamily="2" charset="-122"/>
                <a:cs typeface="+mn-ea"/>
                <a:sym typeface="+mn-lt"/>
              </a:rPr>
              <a:t>4</a:t>
            </a:r>
          </a:p>
        </p:txBody>
      </p:sp>
    </p:spTree>
    <p:extLst>
      <p:ext uri="{BB962C8B-B14F-4D97-AF65-F5344CB8AC3E}">
        <p14:creationId xmlns:p14="http://schemas.microsoft.com/office/powerpoint/2010/main" val="25571080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2E3519A-249B-48C3-BF58-92626F7AA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91" y="83555"/>
            <a:ext cx="4995090" cy="6862127"/>
          </a:xfrm>
          <a:prstGeom prst="rect">
            <a:avLst/>
          </a:prstGeom>
        </p:spPr>
      </p:pic>
      <p:sp>
        <p:nvSpPr>
          <p:cNvPr id="3" name="文本框 2">
            <a:extLst>
              <a:ext uri="{FF2B5EF4-FFF2-40B4-BE49-F238E27FC236}">
                <a16:creationId xmlns:a16="http://schemas.microsoft.com/office/drawing/2014/main" id="{1C96E66D-6BD8-4CB1-B61E-152A1603D22C}"/>
              </a:ext>
            </a:extLst>
          </p:cNvPr>
          <p:cNvSpPr txBox="1"/>
          <p:nvPr/>
        </p:nvSpPr>
        <p:spPr>
          <a:xfrm>
            <a:off x="7568435" y="2560587"/>
            <a:ext cx="2985265" cy="646331"/>
          </a:xfrm>
          <a:prstGeom prst="rect">
            <a:avLst/>
          </a:prstGeom>
          <a:noFill/>
        </p:spPr>
        <p:txBody>
          <a:bodyPr wrap="square" rtlCol="0">
            <a:spAutoFit/>
          </a:bodyPr>
          <a:lstStyle/>
          <a:p>
            <a:r>
              <a:rPr lang="en-US" altLang="zh-CN"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rPr>
              <a:t>PART 02</a:t>
            </a:r>
            <a:endParaRPr lang="zh-CN" altLang="en-US" sz="3600" i="1" dirty="0">
              <a:gradFill>
                <a:gsLst>
                  <a:gs pos="0">
                    <a:srgbClr val="F5C821"/>
                  </a:gs>
                  <a:gs pos="100000">
                    <a:srgbClr val="D17522"/>
                  </a:gs>
                </a:gsLst>
                <a:lin ang="5400000" scaled="1"/>
              </a:gradFill>
              <a:latin typeface="造字工房力黑（非商用）常规体" pitchFamily="50" charset="-122"/>
              <a:ea typeface="造字工房力黑（非商用）常规体" pitchFamily="50" charset="-122"/>
            </a:endParaRPr>
          </a:p>
        </p:txBody>
      </p:sp>
      <p:sp>
        <p:nvSpPr>
          <p:cNvPr id="4" name="文本框 3">
            <a:extLst>
              <a:ext uri="{FF2B5EF4-FFF2-40B4-BE49-F238E27FC236}">
                <a16:creationId xmlns:a16="http://schemas.microsoft.com/office/drawing/2014/main" id="{AC1DC40B-351D-42C7-A424-5743FFD0089E}"/>
              </a:ext>
            </a:extLst>
          </p:cNvPr>
          <p:cNvSpPr txBox="1"/>
          <p:nvPr/>
        </p:nvSpPr>
        <p:spPr>
          <a:xfrm>
            <a:off x="6693072" y="3340505"/>
            <a:ext cx="4533965" cy="769441"/>
          </a:xfrm>
          <a:prstGeom prst="rect">
            <a:avLst/>
          </a:prstGeom>
          <a:noFill/>
        </p:spPr>
        <p:txBody>
          <a:bodyPr wrap="square" rtlCol="0">
            <a:spAutoFit/>
          </a:bodyPr>
          <a:lstStyle/>
          <a:p>
            <a:pPr algn="dist"/>
            <a:r>
              <a:rPr lang="zh-CN" altLang="en-US" sz="4400" i="1" dirty="0">
                <a:gradFill>
                  <a:gsLst>
                    <a:gs pos="0">
                      <a:srgbClr val="F5C821"/>
                    </a:gs>
                    <a:gs pos="97000">
                      <a:srgbClr val="D17522"/>
                    </a:gs>
                  </a:gsLst>
                  <a:lin ang="5400000" scaled="1"/>
                </a:gradFill>
                <a:latin typeface="造字工房力黑（非商用）常规体" pitchFamily="50" charset="-122"/>
                <a:ea typeface="造字工房力黑（非商用）常规体" pitchFamily="50" charset="-122"/>
              </a:rPr>
              <a:t>活动具体流程</a:t>
            </a:r>
            <a:endParaRPr lang="zh-CN" altLang="en-US" sz="4400" i="1" dirty="0">
              <a:gradFill>
                <a:gsLst>
                  <a:gs pos="0">
                    <a:srgbClr val="F5C821"/>
                  </a:gs>
                  <a:gs pos="98000">
                    <a:srgbClr val="D17522"/>
                  </a:gs>
                </a:gsLst>
                <a:lin ang="5400000" scaled="1"/>
              </a:gradFill>
              <a:latin typeface="造字工房力黑（非商用）常规体" pitchFamily="50" charset="-122"/>
              <a:ea typeface="造字工房力黑（非商用）常规体" pitchFamily="50" charset="-122"/>
            </a:endParaRPr>
          </a:p>
        </p:txBody>
      </p:sp>
    </p:spTree>
    <p:extLst>
      <p:ext uri="{BB962C8B-B14F-4D97-AF65-F5344CB8AC3E}">
        <p14:creationId xmlns:p14="http://schemas.microsoft.com/office/powerpoint/2010/main" val="370446439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454C168-6719-4B85-A79A-51E7A818D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53" y="4453160"/>
            <a:ext cx="4761905" cy="3571429"/>
          </a:xfrm>
          <a:prstGeom prst="rect">
            <a:avLst/>
          </a:prstGeom>
        </p:spPr>
      </p:pic>
      <p:sp>
        <p:nvSpPr>
          <p:cNvPr id="4" name="Oval 2">
            <a:extLst>
              <a:ext uri="{FF2B5EF4-FFF2-40B4-BE49-F238E27FC236}">
                <a16:creationId xmlns:a16="http://schemas.microsoft.com/office/drawing/2014/main" id="{2837ED3F-7CAE-49F8-97BD-A99CA69BD4ED}"/>
              </a:ext>
            </a:extLst>
          </p:cNvPr>
          <p:cNvSpPr>
            <a:spLocks noChangeArrowheads="1"/>
          </p:cNvSpPr>
          <p:nvPr/>
        </p:nvSpPr>
        <p:spPr bwMode="auto">
          <a:xfrm>
            <a:off x="5575371" y="1607165"/>
            <a:ext cx="1024328" cy="1022664"/>
          </a:xfrm>
          <a:prstGeom prst="ellipse">
            <a:avLst/>
          </a:prstGeom>
          <a:gradFill>
            <a:gsLst>
              <a:gs pos="0">
                <a:srgbClr val="F5C821"/>
              </a:gs>
              <a:gs pos="100000">
                <a:srgbClr val="D17522"/>
              </a:gs>
            </a:gsLst>
            <a:lin ang="5400000" scaled="1"/>
          </a:gradFill>
          <a:ln>
            <a:noFill/>
          </a:ln>
        </p:spPr>
        <p:txBody>
          <a:bodyPr lIns="121919" tIns="60960" rIns="121919" bIns="60960"/>
          <a:lstStyle/>
          <a:p>
            <a:endParaRPr lang="zh-CN" altLang="en-US" sz="2399" dirty="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5" name="Oval 3">
            <a:extLst>
              <a:ext uri="{FF2B5EF4-FFF2-40B4-BE49-F238E27FC236}">
                <a16:creationId xmlns:a16="http://schemas.microsoft.com/office/drawing/2014/main" id="{A9337C6F-26BD-4714-BE0D-80E04ECEB149}"/>
              </a:ext>
            </a:extLst>
          </p:cNvPr>
          <p:cNvSpPr>
            <a:spLocks noChangeArrowheads="1"/>
          </p:cNvSpPr>
          <p:nvPr/>
        </p:nvSpPr>
        <p:spPr bwMode="auto">
          <a:xfrm>
            <a:off x="5712937" y="3046942"/>
            <a:ext cx="766131" cy="766471"/>
          </a:xfrm>
          <a:prstGeom prst="ellipse">
            <a:avLst/>
          </a:prstGeom>
          <a:gradFill>
            <a:gsLst>
              <a:gs pos="0">
                <a:srgbClr val="F5C821"/>
              </a:gs>
              <a:gs pos="100000">
                <a:srgbClr val="D17522"/>
              </a:gs>
            </a:gsLst>
            <a:lin ang="5400000" scaled="1"/>
          </a:gradFill>
          <a:ln w="38100" cmpd="sng">
            <a:noFill/>
            <a:round/>
            <a:headEnd/>
            <a:tailEnd/>
          </a:ln>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6" name="Oval 4">
            <a:extLst>
              <a:ext uri="{FF2B5EF4-FFF2-40B4-BE49-F238E27FC236}">
                <a16:creationId xmlns:a16="http://schemas.microsoft.com/office/drawing/2014/main" id="{38C7A9D8-5F09-4792-A835-37B0D0EF8F53}"/>
              </a:ext>
            </a:extLst>
          </p:cNvPr>
          <p:cNvSpPr>
            <a:spLocks noChangeArrowheads="1"/>
          </p:cNvSpPr>
          <p:nvPr/>
        </p:nvSpPr>
        <p:spPr bwMode="auto">
          <a:xfrm>
            <a:off x="6883295" y="2915668"/>
            <a:ext cx="1022212" cy="1022664"/>
          </a:xfrm>
          <a:prstGeom prst="ellipse">
            <a:avLst/>
          </a:prstGeom>
          <a:gradFill>
            <a:gsLst>
              <a:gs pos="0">
                <a:srgbClr val="F5C821"/>
              </a:gs>
              <a:gs pos="100000">
                <a:srgbClr val="D17522"/>
              </a:gs>
            </a:gsLst>
            <a:lin ang="5400000" scaled="1"/>
          </a:gradFill>
          <a:ln>
            <a:noFill/>
          </a:ln>
        </p:spPr>
        <p:txBody>
          <a:bodyPr lIns="121919" tIns="60960" rIns="121919" bIns="60960"/>
          <a:lstStyle/>
          <a:p>
            <a:endParaRPr lang="zh-CN" altLang="en-US" sz="2399" dirty="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7" name="Oval 5">
            <a:extLst>
              <a:ext uri="{FF2B5EF4-FFF2-40B4-BE49-F238E27FC236}">
                <a16:creationId xmlns:a16="http://schemas.microsoft.com/office/drawing/2014/main" id="{3DED968F-47F1-4291-AA96-50E2CC71126E}"/>
              </a:ext>
            </a:extLst>
          </p:cNvPr>
          <p:cNvSpPr>
            <a:spLocks noChangeArrowheads="1"/>
          </p:cNvSpPr>
          <p:nvPr/>
        </p:nvSpPr>
        <p:spPr bwMode="auto">
          <a:xfrm>
            <a:off x="4269564" y="2915668"/>
            <a:ext cx="1022211" cy="1022664"/>
          </a:xfrm>
          <a:prstGeom prst="ellipse">
            <a:avLst/>
          </a:prstGeom>
          <a:gradFill>
            <a:gsLst>
              <a:gs pos="0">
                <a:srgbClr val="F5C821"/>
              </a:gs>
              <a:gs pos="100000">
                <a:srgbClr val="D17522"/>
              </a:gs>
            </a:gsLst>
            <a:lin ang="5400000" scaled="1"/>
          </a:gradFill>
          <a:ln>
            <a:noFill/>
          </a:ln>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8" name="Oval 6">
            <a:extLst>
              <a:ext uri="{FF2B5EF4-FFF2-40B4-BE49-F238E27FC236}">
                <a16:creationId xmlns:a16="http://schemas.microsoft.com/office/drawing/2014/main" id="{29A4224B-1A6A-4485-9022-9B6C437683B7}"/>
              </a:ext>
            </a:extLst>
          </p:cNvPr>
          <p:cNvSpPr>
            <a:spLocks noChangeArrowheads="1"/>
          </p:cNvSpPr>
          <p:nvPr/>
        </p:nvSpPr>
        <p:spPr bwMode="auto">
          <a:xfrm>
            <a:off x="5575371" y="4222054"/>
            <a:ext cx="1024328" cy="1024783"/>
          </a:xfrm>
          <a:prstGeom prst="ellipse">
            <a:avLst/>
          </a:prstGeom>
          <a:gradFill>
            <a:gsLst>
              <a:gs pos="0">
                <a:srgbClr val="F5C821"/>
              </a:gs>
              <a:gs pos="100000">
                <a:srgbClr val="D17522"/>
              </a:gs>
            </a:gsLst>
            <a:lin ang="5400000" scaled="1"/>
          </a:gradFill>
          <a:ln>
            <a:noFill/>
          </a:ln>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9" name="Freeform 7">
            <a:extLst>
              <a:ext uri="{FF2B5EF4-FFF2-40B4-BE49-F238E27FC236}">
                <a16:creationId xmlns:a16="http://schemas.microsoft.com/office/drawing/2014/main" id="{A7F8D4FA-738A-42CD-9B89-659EC46F0A0E}"/>
              </a:ext>
            </a:extLst>
          </p:cNvPr>
          <p:cNvSpPr>
            <a:spLocks/>
          </p:cNvSpPr>
          <p:nvPr/>
        </p:nvSpPr>
        <p:spPr bwMode="auto">
          <a:xfrm>
            <a:off x="3765866" y="1721502"/>
            <a:ext cx="1638079" cy="444637"/>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19050" cap="flat" cmpd="sng">
            <a:solidFill>
              <a:schemeClr val="tx1"/>
            </a:solidFill>
            <a:round/>
            <a:headE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0" name="Freeform 8">
            <a:extLst>
              <a:ext uri="{FF2B5EF4-FFF2-40B4-BE49-F238E27FC236}">
                <a16:creationId xmlns:a16="http://schemas.microsoft.com/office/drawing/2014/main" id="{F51139E4-4DBA-4E6C-A879-B8EB841C6C11}"/>
              </a:ext>
            </a:extLst>
          </p:cNvPr>
          <p:cNvSpPr>
            <a:spLocks/>
          </p:cNvSpPr>
          <p:nvPr/>
        </p:nvSpPr>
        <p:spPr bwMode="auto">
          <a:xfrm>
            <a:off x="7427206" y="1721501"/>
            <a:ext cx="757665" cy="1020548"/>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19050" cap="flat" cmpd="sng">
            <a:solidFill>
              <a:schemeClr val="tx1"/>
            </a:solidFill>
            <a:round/>
            <a:headE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1" name="Freeform 9">
            <a:extLst>
              <a:ext uri="{FF2B5EF4-FFF2-40B4-BE49-F238E27FC236}">
                <a16:creationId xmlns:a16="http://schemas.microsoft.com/office/drawing/2014/main" id="{9E1C05EE-06E7-449E-B043-B268191269C0}"/>
              </a:ext>
            </a:extLst>
          </p:cNvPr>
          <p:cNvSpPr>
            <a:spLocks/>
          </p:cNvSpPr>
          <p:nvPr/>
        </p:nvSpPr>
        <p:spPr bwMode="auto">
          <a:xfrm>
            <a:off x="6771127" y="4317336"/>
            <a:ext cx="1352367" cy="444637"/>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19050" cap="flat" cmpd="sng">
            <a:solidFill>
              <a:schemeClr val="tx1"/>
            </a:solidFill>
            <a:round/>
            <a:headE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2" name="Freeform 10">
            <a:extLst>
              <a:ext uri="{FF2B5EF4-FFF2-40B4-BE49-F238E27FC236}">
                <a16:creationId xmlns:a16="http://schemas.microsoft.com/office/drawing/2014/main" id="{AFF2A763-3174-42A9-8E27-C818F82ECC15}"/>
              </a:ext>
            </a:extLst>
          </p:cNvPr>
          <p:cNvSpPr>
            <a:spLocks/>
          </p:cNvSpPr>
          <p:nvPr/>
        </p:nvSpPr>
        <p:spPr bwMode="auto">
          <a:xfrm>
            <a:off x="3765866" y="4037848"/>
            <a:ext cx="1013745" cy="294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19050" cap="flat" cmpd="sng">
            <a:solidFill>
              <a:schemeClr val="tx1"/>
            </a:solidFill>
            <a:round/>
            <a:headEnd/>
            <a:tailEnd type="oval" w="sm" len="sm"/>
          </a:ln>
          <a:extLst>
            <a:ext uri="{909E8E84-426E-40DD-AFC4-6F175D3DCCD1}">
              <a14:hiddenFill xmlns:a14="http://schemas.microsoft.com/office/drawing/2010/main">
                <a:solidFill>
                  <a:srgbClr val="FFFFFF"/>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3" name="Freeform 11">
            <a:extLst>
              <a:ext uri="{FF2B5EF4-FFF2-40B4-BE49-F238E27FC236}">
                <a16:creationId xmlns:a16="http://schemas.microsoft.com/office/drawing/2014/main" id="{2A41269C-8E52-4A83-9A72-98D201106F9C}"/>
              </a:ext>
            </a:extLst>
          </p:cNvPr>
          <p:cNvSpPr>
            <a:spLocks/>
          </p:cNvSpPr>
          <p:nvPr/>
        </p:nvSpPr>
        <p:spPr bwMode="auto">
          <a:xfrm>
            <a:off x="6673773" y="3341252"/>
            <a:ext cx="91004" cy="182089"/>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rgbClr val="A2897B"/>
            </a:solidFill>
            <a:round/>
            <a:headEnd/>
            <a:tailE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4" name="Freeform 12">
            <a:extLst>
              <a:ext uri="{FF2B5EF4-FFF2-40B4-BE49-F238E27FC236}">
                <a16:creationId xmlns:a16="http://schemas.microsoft.com/office/drawing/2014/main" id="{72ADCF63-65D4-473D-BDEA-29395BD36100}"/>
              </a:ext>
            </a:extLst>
          </p:cNvPr>
          <p:cNvSpPr>
            <a:spLocks/>
          </p:cNvSpPr>
          <p:nvPr/>
        </p:nvSpPr>
        <p:spPr bwMode="auto">
          <a:xfrm>
            <a:off x="5410294" y="3341252"/>
            <a:ext cx="91005" cy="182089"/>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rgbClr val="A2897B"/>
            </a:solidFill>
            <a:round/>
            <a:headEnd/>
            <a:tailE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5" name="Freeform 13">
            <a:extLst>
              <a:ext uri="{FF2B5EF4-FFF2-40B4-BE49-F238E27FC236}">
                <a16:creationId xmlns:a16="http://schemas.microsoft.com/office/drawing/2014/main" id="{4DEB7B5E-43D9-4DB8-94FF-C3AE01EB83C7}"/>
              </a:ext>
            </a:extLst>
          </p:cNvPr>
          <p:cNvSpPr>
            <a:spLocks/>
          </p:cNvSpPr>
          <p:nvPr/>
        </p:nvSpPr>
        <p:spPr bwMode="auto">
          <a:xfrm>
            <a:off x="5996532" y="4018794"/>
            <a:ext cx="182009" cy="9104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rgbClr val="A2897B"/>
            </a:solidFill>
            <a:round/>
            <a:headEnd/>
            <a:tailE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6" name="Freeform 14">
            <a:extLst>
              <a:ext uri="{FF2B5EF4-FFF2-40B4-BE49-F238E27FC236}">
                <a16:creationId xmlns:a16="http://schemas.microsoft.com/office/drawing/2014/main" id="{FBA58C54-5912-494C-A029-C340D1D74644}"/>
              </a:ext>
            </a:extLst>
          </p:cNvPr>
          <p:cNvSpPr>
            <a:spLocks/>
          </p:cNvSpPr>
          <p:nvPr/>
        </p:nvSpPr>
        <p:spPr bwMode="auto">
          <a:xfrm>
            <a:off x="5996532" y="2754753"/>
            <a:ext cx="182009" cy="91044"/>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rgbClr val="A2897B"/>
            </a:solidFill>
            <a:round/>
            <a:headEnd/>
            <a:tailEnd/>
          </a:ln>
          <a:extLst>
            <a:ext uri="{909E8E84-426E-40DD-AFC4-6F175D3DCCD1}">
              <a14:hiddenFill xmlns:a14="http://schemas.microsoft.com/office/drawing/2010/main">
                <a:solidFill>
                  <a:srgbClr val="66C6C2"/>
                </a:solidFill>
              </a14:hiddenFill>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7" name="Rectangle 15">
            <a:extLst>
              <a:ext uri="{FF2B5EF4-FFF2-40B4-BE49-F238E27FC236}">
                <a16:creationId xmlns:a16="http://schemas.microsoft.com/office/drawing/2014/main" id="{2DFBC720-1779-4ED6-90D1-E449E4B03BD0}"/>
              </a:ext>
            </a:extLst>
          </p:cNvPr>
          <p:cNvSpPr>
            <a:spLocks noChangeArrowheads="1"/>
          </p:cNvSpPr>
          <p:nvPr/>
        </p:nvSpPr>
        <p:spPr bwMode="auto">
          <a:xfrm>
            <a:off x="8397366" y="1619869"/>
            <a:ext cx="2184671"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rgbClr val="FFC000"/>
                </a:solidFill>
                <a:latin typeface="方正黑体简体" panose="02010601030101010101" pitchFamily="2" charset="-122"/>
                <a:ea typeface="方正黑体简体" panose="02010601030101010101" pitchFamily="2" charset="-122"/>
                <a:cs typeface="+mn-ea"/>
                <a:sym typeface="+mn-lt"/>
              </a:rPr>
              <a:t>添加文本</a:t>
            </a:r>
            <a:endParaRPr lang="en-US" altLang="zh-CN" sz="1600" b="1"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defTabSz="1219170">
              <a:lnSpc>
                <a:spcPct val="120000"/>
              </a:lnSpc>
              <a:spcBef>
                <a:spcPts val="400"/>
              </a:spcBef>
              <a:defRPr/>
            </a:pP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a:lnSpc>
                <a:spcPct val="130000"/>
              </a:lnSpc>
            </a:pP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8" name="Rectangle 16">
            <a:extLst>
              <a:ext uri="{FF2B5EF4-FFF2-40B4-BE49-F238E27FC236}">
                <a16:creationId xmlns:a16="http://schemas.microsoft.com/office/drawing/2014/main" id="{B0AA6270-343E-4147-B33B-1790BF1086D5}"/>
              </a:ext>
            </a:extLst>
          </p:cNvPr>
          <p:cNvSpPr>
            <a:spLocks noChangeArrowheads="1"/>
          </p:cNvSpPr>
          <p:nvPr/>
        </p:nvSpPr>
        <p:spPr bwMode="auto">
          <a:xfrm>
            <a:off x="8207585" y="4209351"/>
            <a:ext cx="2184671" cy="70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rgbClr val="FFC000"/>
                </a:solidFill>
                <a:latin typeface="方正黑体简体" panose="02010601030101010101" pitchFamily="2" charset="-122"/>
                <a:ea typeface="方正黑体简体" panose="02010601030101010101" pitchFamily="2" charset="-122"/>
                <a:cs typeface="+mn-ea"/>
                <a:sym typeface="+mn-lt"/>
              </a:rPr>
              <a:t>添加文本</a:t>
            </a:r>
            <a:endParaRPr lang="en-US" altLang="zh-CN" sz="1600" b="1"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defTabSz="1219170">
              <a:lnSpc>
                <a:spcPct val="120000"/>
              </a:lnSpc>
              <a:spcBef>
                <a:spcPts val="400"/>
              </a:spcBef>
              <a:defRPr/>
            </a:pP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a:lnSpc>
                <a:spcPct val="130000"/>
              </a:lnSpc>
            </a:pP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19" name="Rectangle 17">
            <a:extLst>
              <a:ext uri="{FF2B5EF4-FFF2-40B4-BE49-F238E27FC236}">
                <a16:creationId xmlns:a16="http://schemas.microsoft.com/office/drawing/2014/main" id="{93ED212B-2407-40A8-9728-A9080A790658}"/>
              </a:ext>
            </a:extLst>
          </p:cNvPr>
          <p:cNvSpPr>
            <a:spLocks noChangeArrowheads="1"/>
          </p:cNvSpPr>
          <p:nvPr/>
        </p:nvSpPr>
        <p:spPr bwMode="auto">
          <a:xfrm>
            <a:off x="1200968" y="4209352"/>
            <a:ext cx="2363843" cy="87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rgbClr val="FFC000"/>
                </a:solidFill>
                <a:latin typeface="方正黑体简体" panose="02010601030101010101" pitchFamily="2" charset="-122"/>
                <a:ea typeface="方正黑体简体" panose="02010601030101010101" pitchFamily="2" charset="-122"/>
                <a:cs typeface="+mn-ea"/>
                <a:sym typeface="+mn-lt"/>
              </a:rPr>
              <a:t>添加文本</a:t>
            </a:r>
            <a:endParaRPr lang="en-US" altLang="zh-CN" sz="1600" b="1"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defTabSz="1219170">
              <a:lnSpc>
                <a:spcPct val="120000"/>
              </a:lnSpc>
              <a:spcBef>
                <a:spcPts val="400"/>
              </a:spcBef>
              <a:defRPr/>
            </a:pP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a:lnSpc>
                <a:spcPct val="130000"/>
              </a:lnSpc>
            </a:pP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a:t>
            </a:r>
          </a:p>
        </p:txBody>
      </p:sp>
      <p:sp>
        <p:nvSpPr>
          <p:cNvPr id="20" name="Rectangle 18">
            <a:extLst>
              <a:ext uri="{FF2B5EF4-FFF2-40B4-BE49-F238E27FC236}">
                <a16:creationId xmlns:a16="http://schemas.microsoft.com/office/drawing/2014/main" id="{341AAED9-DDAA-43C6-94BB-DA312868D2F3}"/>
              </a:ext>
            </a:extLst>
          </p:cNvPr>
          <p:cNvSpPr>
            <a:spLocks noChangeArrowheads="1"/>
          </p:cNvSpPr>
          <p:nvPr/>
        </p:nvSpPr>
        <p:spPr bwMode="auto">
          <a:xfrm>
            <a:off x="1392929" y="1615632"/>
            <a:ext cx="2171880" cy="62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rgbClr val="FFC000"/>
                </a:solidFill>
                <a:latin typeface="方正黑体简体" panose="02010601030101010101" pitchFamily="2" charset="-122"/>
                <a:ea typeface="方正黑体简体" panose="02010601030101010101" pitchFamily="2" charset="-122"/>
                <a:cs typeface="+mn-ea"/>
                <a:sym typeface="+mn-lt"/>
              </a:rPr>
              <a:t>添加文本</a:t>
            </a:r>
            <a:endParaRPr lang="en-US" altLang="zh-CN" sz="1600" b="1"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a:p>
            <a:pPr algn="r">
              <a:lnSpc>
                <a:spcPct val="130000"/>
              </a:lnSpc>
            </a:pPr>
            <a:r>
              <a:rPr lang="zh-CN" altLang="en-US" sz="1067" dirty="0">
                <a:solidFill>
                  <a:srgbClr val="FFC000"/>
                </a:solidFill>
                <a:latin typeface="方正黑体简体" panose="02010601030101010101" pitchFamily="2" charset="-122"/>
                <a:ea typeface="方正黑体简体" panose="02010601030101010101" pitchFamily="2" charset="-122"/>
                <a:cs typeface="+mn-ea"/>
                <a:sym typeface="+mn-lt"/>
              </a:rPr>
              <a:t>单击此处添加文本单击此处添加文本</a:t>
            </a:r>
            <a:endParaRPr lang="en-US" altLang="zh-CN" sz="1067" dirty="0">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21" name="Freeform 19">
            <a:extLst>
              <a:ext uri="{FF2B5EF4-FFF2-40B4-BE49-F238E27FC236}">
                <a16:creationId xmlns:a16="http://schemas.microsoft.com/office/drawing/2014/main" id="{EF99BD68-519E-4022-B85D-EF422C509D28}"/>
              </a:ext>
            </a:extLst>
          </p:cNvPr>
          <p:cNvSpPr>
            <a:spLocks noEditPoints="1"/>
          </p:cNvSpPr>
          <p:nvPr/>
        </p:nvSpPr>
        <p:spPr bwMode="auto">
          <a:xfrm>
            <a:off x="5916109" y="1939583"/>
            <a:ext cx="372484" cy="381117"/>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grpSp>
        <p:nvGrpSpPr>
          <p:cNvPr id="22" name="Group 20">
            <a:extLst>
              <a:ext uri="{FF2B5EF4-FFF2-40B4-BE49-F238E27FC236}">
                <a16:creationId xmlns:a16="http://schemas.microsoft.com/office/drawing/2014/main" id="{4F250BBD-FF7D-4F3F-A6F4-460C55F5AEF8}"/>
              </a:ext>
            </a:extLst>
          </p:cNvPr>
          <p:cNvGrpSpPr>
            <a:grpSpLocks/>
          </p:cNvGrpSpPr>
          <p:nvPr/>
        </p:nvGrpSpPr>
        <p:grpSpPr bwMode="auto">
          <a:xfrm>
            <a:off x="4565858" y="3201507"/>
            <a:ext cx="469836" cy="478515"/>
            <a:chOff x="0" y="0"/>
            <a:chExt cx="276" cy="281"/>
          </a:xfrm>
        </p:grpSpPr>
        <p:sp>
          <p:nvSpPr>
            <p:cNvPr id="23" name="Freeform 21">
              <a:extLst>
                <a:ext uri="{FF2B5EF4-FFF2-40B4-BE49-F238E27FC236}">
                  <a16:creationId xmlns:a16="http://schemas.microsoft.com/office/drawing/2014/main" id="{C0C0C1CD-AA4D-4ED2-AF9C-736BE1AAD3A5}"/>
                </a:ext>
              </a:extLst>
            </p:cNvPr>
            <p:cNvSpPr>
              <a:spLocks/>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24" name="Freeform 22">
              <a:extLst>
                <a:ext uri="{FF2B5EF4-FFF2-40B4-BE49-F238E27FC236}">
                  <a16:creationId xmlns:a16="http://schemas.microsoft.com/office/drawing/2014/main" id="{B15DEF42-44D4-422A-901E-451358A71F5F}"/>
                </a:ext>
              </a:extLst>
            </p:cNvPr>
            <p:cNvSpPr>
              <a:spLocks/>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grpSp>
      <p:sp>
        <p:nvSpPr>
          <p:cNvPr id="25" name="Freeform 23">
            <a:extLst>
              <a:ext uri="{FF2B5EF4-FFF2-40B4-BE49-F238E27FC236}">
                <a16:creationId xmlns:a16="http://schemas.microsoft.com/office/drawing/2014/main" id="{D3A30A8D-89B2-425B-B827-D49212C9F007}"/>
              </a:ext>
            </a:extLst>
          </p:cNvPr>
          <p:cNvSpPr>
            <a:spLocks noEditPoints="1"/>
          </p:cNvSpPr>
          <p:nvPr/>
        </p:nvSpPr>
        <p:spPr bwMode="auto">
          <a:xfrm>
            <a:off x="5888595" y="4533300"/>
            <a:ext cx="414811" cy="440403"/>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grpSp>
        <p:nvGrpSpPr>
          <p:cNvPr id="26" name="Group 24">
            <a:extLst>
              <a:ext uri="{FF2B5EF4-FFF2-40B4-BE49-F238E27FC236}">
                <a16:creationId xmlns:a16="http://schemas.microsoft.com/office/drawing/2014/main" id="{49A1AFF4-7128-43D4-B2AF-8ED06B2C2614}"/>
              </a:ext>
            </a:extLst>
          </p:cNvPr>
          <p:cNvGrpSpPr>
            <a:grpSpLocks/>
          </p:cNvGrpSpPr>
          <p:nvPr/>
        </p:nvGrpSpPr>
        <p:grpSpPr bwMode="auto">
          <a:xfrm>
            <a:off x="7198637" y="3235383"/>
            <a:ext cx="410577" cy="351476"/>
            <a:chOff x="0" y="0"/>
            <a:chExt cx="280" cy="240"/>
          </a:xfrm>
        </p:grpSpPr>
        <p:sp>
          <p:nvSpPr>
            <p:cNvPr id="27" name="Freeform 25">
              <a:extLst>
                <a:ext uri="{FF2B5EF4-FFF2-40B4-BE49-F238E27FC236}">
                  <a16:creationId xmlns:a16="http://schemas.microsoft.com/office/drawing/2014/main" id="{E37529AA-5CF0-41EB-8F1A-E4F2A9B9EFE9}"/>
                </a:ext>
              </a:extLst>
            </p:cNvPr>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
          <p:nvSpPr>
            <p:cNvPr id="28" name="Freeform 26">
              <a:extLst>
                <a:ext uri="{FF2B5EF4-FFF2-40B4-BE49-F238E27FC236}">
                  <a16:creationId xmlns:a16="http://schemas.microsoft.com/office/drawing/2014/main" id="{40C5CDA5-B811-4E5D-8DF0-0BB81FB2896B}"/>
                </a:ext>
              </a:extLst>
            </p:cNvPr>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grpSp>
      <p:sp>
        <p:nvSpPr>
          <p:cNvPr id="29" name="Freeform 27">
            <a:extLst>
              <a:ext uri="{FF2B5EF4-FFF2-40B4-BE49-F238E27FC236}">
                <a16:creationId xmlns:a16="http://schemas.microsoft.com/office/drawing/2014/main" id="{97500401-DBEE-4C10-9D55-8BE315C9C8E9}"/>
              </a:ext>
            </a:extLst>
          </p:cNvPr>
          <p:cNvSpPr>
            <a:spLocks noEditPoints="1"/>
          </p:cNvSpPr>
          <p:nvPr/>
        </p:nvSpPr>
        <p:spPr bwMode="auto">
          <a:xfrm>
            <a:off x="5941507" y="3288317"/>
            <a:ext cx="308991" cy="287955"/>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lIns="121919" tIns="60960" rIns="121919" bIns="60960"/>
          <a:lstStyle/>
          <a:p>
            <a:endParaRPr lang="zh-CN" altLang="en-US" sz="2399">
              <a:solidFill>
                <a:srgbClr val="FFC000"/>
              </a:solidFill>
              <a:latin typeface="方正黑体简体" panose="02010601030101010101" pitchFamily="2" charset="-122"/>
              <a:ea typeface="方正黑体简体" panose="02010601030101010101" pitchFamily="2" charset="-122"/>
              <a:cs typeface="+mn-ea"/>
              <a:sym typeface="+mn-lt"/>
            </a:endParaRPr>
          </a:p>
        </p:txBody>
      </p:sp>
    </p:spTree>
    <p:extLst>
      <p:ext uri="{BB962C8B-B14F-4D97-AF65-F5344CB8AC3E}">
        <p14:creationId xmlns:p14="http://schemas.microsoft.com/office/powerpoint/2010/main" val="257188841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Effect transition="in" filter="fade">
                                      <p:cBhvr>
                                        <p:cTn id="9" dur="300"/>
                                        <p:tgtEl>
                                          <p:spTgt spid="5"/>
                                        </p:tgtEl>
                                      </p:cBhvr>
                                    </p:animEffect>
                                  </p:childTnLst>
                                </p:cTn>
                              </p:par>
                              <p:par>
                                <p:cTn id="10" presetID="6" presetClass="emph" presetSubtype="0" autoRev="1" fill="hold" grpId="1" nodeType="withEffect">
                                  <p:stCondLst>
                                    <p:cond delay="300"/>
                                  </p:stCondLst>
                                  <p:childTnLst>
                                    <p:animScale>
                                      <p:cBhvr>
                                        <p:cTn id="11" dur="150" fill="hold"/>
                                        <p:tgtEl>
                                          <p:spTgt spid="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29"/>
                                        </p:tgtEl>
                                        <p:attrNameLst>
                                          <p:attrName>style.visibility</p:attrName>
                                        </p:attrNameLst>
                                      </p:cBhvr>
                                      <p:to>
                                        <p:strVal val="visible"/>
                                      </p:to>
                                    </p:set>
                                    <p:anim calcmode="lin" valueType="num">
                                      <p:cBhvr>
                                        <p:cTn id="14" dur="300" fill="hold"/>
                                        <p:tgtEl>
                                          <p:spTgt spid="29"/>
                                        </p:tgtEl>
                                        <p:attrNameLst>
                                          <p:attrName>ppt_w</p:attrName>
                                        </p:attrNameLst>
                                      </p:cBhvr>
                                      <p:tavLst>
                                        <p:tav tm="0">
                                          <p:val>
                                            <p:fltVal val="0"/>
                                          </p:val>
                                        </p:tav>
                                        <p:tav tm="100000">
                                          <p:val>
                                            <p:strVal val="#ppt_w"/>
                                          </p:val>
                                        </p:tav>
                                      </p:tavLst>
                                    </p:anim>
                                    <p:anim calcmode="lin" valueType="num">
                                      <p:cBhvr>
                                        <p:cTn id="15" dur="300" fill="hold"/>
                                        <p:tgtEl>
                                          <p:spTgt spid="29"/>
                                        </p:tgtEl>
                                        <p:attrNameLst>
                                          <p:attrName>ppt_h</p:attrName>
                                        </p:attrNameLst>
                                      </p:cBhvr>
                                      <p:tavLst>
                                        <p:tav tm="0">
                                          <p:val>
                                            <p:fltVal val="0"/>
                                          </p:val>
                                        </p:tav>
                                        <p:tav tm="100000">
                                          <p:val>
                                            <p:strVal val="#ppt_h"/>
                                          </p:val>
                                        </p:tav>
                                      </p:tavLst>
                                    </p:anim>
                                    <p:animEffect transition="in" filter="fade">
                                      <p:cBhvr>
                                        <p:cTn id="16" dur="300"/>
                                        <p:tgtEl>
                                          <p:spTgt spid="29"/>
                                        </p:tgtEl>
                                      </p:cBhvr>
                                    </p:animEffect>
                                  </p:childTnLst>
                                </p:cTn>
                              </p:par>
                              <p:par>
                                <p:cTn id="17" presetID="6" presetClass="emph" presetSubtype="0" autoRev="1" fill="hold" grpId="1" nodeType="withEffect">
                                  <p:stCondLst>
                                    <p:cond delay="400"/>
                                  </p:stCondLst>
                                  <p:childTnLst>
                                    <p:animScale>
                                      <p:cBhvr>
                                        <p:cTn id="18" dur="150" fill="hold"/>
                                        <p:tgtEl>
                                          <p:spTgt spid="2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ppt_x"/>
                                          </p:val>
                                        </p:tav>
                                        <p:tav tm="100000">
                                          <p:val>
                                            <p:strVal val="#ppt_x"/>
                                          </p:val>
                                        </p:tav>
                                      </p:tavLst>
                                    </p:anim>
                                    <p:anim calcmode="lin" valueType="num">
                                      <p:cBhvr additive="base">
                                        <p:cTn id="22" dur="750" fill="hold"/>
                                        <p:tgtEl>
                                          <p:spTgt spid="1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 fill="hold"/>
                                        <p:tgtEl>
                                          <p:spTgt spid="4"/>
                                        </p:tgtEl>
                                        <p:attrNameLst>
                                          <p:attrName>ppt_w</p:attrName>
                                        </p:attrNameLst>
                                      </p:cBhvr>
                                      <p:tavLst>
                                        <p:tav tm="0">
                                          <p:val>
                                            <p:fltVal val="0"/>
                                          </p:val>
                                        </p:tav>
                                        <p:tav tm="100000">
                                          <p:val>
                                            <p:strVal val="#ppt_w"/>
                                          </p:val>
                                        </p:tav>
                                      </p:tavLst>
                                    </p:anim>
                                    <p:anim calcmode="lin" valueType="num">
                                      <p:cBhvr>
                                        <p:cTn id="26" dur="300" fill="hold"/>
                                        <p:tgtEl>
                                          <p:spTgt spid="4"/>
                                        </p:tgtEl>
                                        <p:attrNameLst>
                                          <p:attrName>ppt_h</p:attrName>
                                        </p:attrNameLst>
                                      </p:cBhvr>
                                      <p:tavLst>
                                        <p:tav tm="0">
                                          <p:val>
                                            <p:fltVal val="0"/>
                                          </p:val>
                                        </p:tav>
                                        <p:tav tm="100000">
                                          <p:val>
                                            <p:strVal val="#ppt_h"/>
                                          </p:val>
                                        </p:tav>
                                      </p:tavLst>
                                    </p:anim>
                                    <p:animEffect transition="in" filter="fade">
                                      <p:cBhvr>
                                        <p:cTn id="27" dur="300"/>
                                        <p:tgtEl>
                                          <p:spTgt spid="4"/>
                                        </p:tgtEl>
                                      </p:cBhvr>
                                    </p:animEffect>
                                  </p:childTnLst>
                                </p:cTn>
                              </p:par>
                              <p:par>
                                <p:cTn id="28" presetID="6" presetClass="emph" presetSubtype="0" autoRev="1" fill="hold" grpId="1" nodeType="withEffect">
                                  <p:stCondLst>
                                    <p:cond delay="700"/>
                                  </p:stCondLst>
                                  <p:childTnLst>
                                    <p:animScale>
                                      <p:cBhvr>
                                        <p:cTn id="29" dur="150" fill="hold"/>
                                        <p:tgtEl>
                                          <p:spTgt spid="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300" fill="hold"/>
                                        <p:tgtEl>
                                          <p:spTgt spid="21"/>
                                        </p:tgtEl>
                                        <p:attrNameLst>
                                          <p:attrName>ppt_w</p:attrName>
                                        </p:attrNameLst>
                                      </p:cBhvr>
                                      <p:tavLst>
                                        <p:tav tm="0">
                                          <p:val>
                                            <p:fltVal val="0"/>
                                          </p:val>
                                        </p:tav>
                                        <p:tav tm="100000">
                                          <p:val>
                                            <p:strVal val="#ppt_w"/>
                                          </p:val>
                                        </p:tav>
                                      </p:tavLst>
                                    </p:anim>
                                    <p:anim calcmode="lin" valueType="num">
                                      <p:cBhvr>
                                        <p:cTn id="33" dur="300" fill="hold"/>
                                        <p:tgtEl>
                                          <p:spTgt spid="21"/>
                                        </p:tgtEl>
                                        <p:attrNameLst>
                                          <p:attrName>ppt_h</p:attrName>
                                        </p:attrNameLst>
                                      </p:cBhvr>
                                      <p:tavLst>
                                        <p:tav tm="0">
                                          <p:val>
                                            <p:fltVal val="0"/>
                                          </p:val>
                                        </p:tav>
                                        <p:tav tm="100000">
                                          <p:val>
                                            <p:strVal val="#ppt_h"/>
                                          </p:val>
                                        </p:tav>
                                      </p:tavLst>
                                    </p:anim>
                                    <p:animEffect transition="in" filter="fade">
                                      <p:cBhvr>
                                        <p:cTn id="34" dur="300"/>
                                        <p:tgtEl>
                                          <p:spTgt spid="21"/>
                                        </p:tgtEl>
                                      </p:cBhvr>
                                    </p:animEffect>
                                  </p:childTnLst>
                                </p:cTn>
                              </p:par>
                              <p:par>
                                <p:cTn id="35" presetID="6" presetClass="emph" presetSubtype="0" autoRev="1" fill="hold" grpId="1" nodeType="withEffect">
                                  <p:stCondLst>
                                    <p:cond delay="700"/>
                                  </p:stCondLst>
                                  <p:childTnLst>
                                    <p:animScale>
                                      <p:cBhvr>
                                        <p:cTn id="36" dur="150" fill="hold"/>
                                        <p:tgtEl>
                                          <p:spTgt spid="2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750" fill="hold"/>
                                        <p:tgtEl>
                                          <p:spTgt spid="15"/>
                                        </p:tgtEl>
                                        <p:attrNameLst>
                                          <p:attrName>ppt_x</p:attrName>
                                        </p:attrNameLst>
                                      </p:cBhvr>
                                      <p:tavLst>
                                        <p:tav tm="0">
                                          <p:val>
                                            <p:strVal val="#ppt_x"/>
                                          </p:val>
                                        </p:tav>
                                        <p:tav tm="100000">
                                          <p:val>
                                            <p:strVal val="#ppt_x"/>
                                          </p:val>
                                        </p:tav>
                                      </p:tavLst>
                                    </p:anim>
                                    <p:anim calcmode="lin" valueType="num">
                                      <p:cBhvr additive="base">
                                        <p:cTn id="40" dur="750" fill="hold"/>
                                        <p:tgtEl>
                                          <p:spTgt spid="1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7"/>
                                        </p:tgtEl>
                                        <p:attrNameLst>
                                          <p:attrName>style.visibility</p:attrName>
                                        </p:attrNameLst>
                                      </p:cBhvr>
                                      <p:to>
                                        <p:strVal val="visible"/>
                                      </p:to>
                                    </p:set>
                                    <p:anim calcmode="lin" valueType="num">
                                      <p:cBhvr>
                                        <p:cTn id="43" dur="300" fill="hold"/>
                                        <p:tgtEl>
                                          <p:spTgt spid="7"/>
                                        </p:tgtEl>
                                        <p:attrNameLst>
                                          <p:attrName>ppt_w</p:attrName>
                                        </p:attrNameLst>
                                      </p:cBhvr>
                                      <p:tavLst>
                                        <p:tav tm="0">
                                          <p:val>
                                            <p:fltVal val="0"/>
                                          </p:val>
                                        </p:tav>
                                        <p:tav tm="100000">
                                          <p:val>
                                            <p:strVal val="#ppt_w"/>
                                          </p:val>
                                        </p:tav>
                                      </p:tavLst>
                                    </p:anim>
                                    <p:anim calcmode="lin" valueType="num">
                                      <p:cBhvr>
                                        <p:cTn id="44" dur="300" fill="hold"/>
                                        <p:tgtEl>
                                          <p:spTgt spid="7"/>
                                        </p:tgtEl>
                                        <p:attrNameLst>
                                          <p:attrName>ppt_h</p:attrName>
                                        </p:attrNameLst>
                                      </p:cBhvr>
                                      <p:tavLst>
                                        <p:tav tm="0">
                                          <p:val>
                                            <p:fltVal val="0"/>
                                          </p:val>
                                        </p:tav>
                                        <p:tav tm="100000">
                                          <p:val>
                                            <p:strVal val="#ppt_h"/>
                                          </p:val>
                                        </p:tav>
                                      </p:tavLst>
                                    </p:anim>
                                    <p:animEffect transition="in" filter="fade">
                                      <p:cBhvr>
                                        <p:cTn id="45" dur="300"/>
                                        <p:tgtEl>
                                          <p:spTgt spid="7"/>
                                        </p:tgtEl>
                                      </p:cBhvr>
                                    </p:animEffect>
                                  </p:childTnLst>
                                </p:cTn>
                              </p:par>
                              <p:par>
                                <p:cTn id="46" presetID="6" presetClass="emph" presetSubtype="0" autoRev="1" fill="hold" grpId="1" nodeType="withEffect">
                                  <p:stCondLst>
                                    <p:cond delay="700"/>
                                  </p:stCondLst>
                                  <p:childTnLst>
                                    <p:animScale>
                                      <p:cBhvr>
                                        <p:cTn id="47" dur="150" fill="hold"/>
                                        <p:tgtEl>
                                          <p:spTgt spid="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300" fill="hold"/>
                                        <p:tgtEl>
                                          <p:spTgt spid="22"/>
                                        </p:tgtEl>
                                        <p:attrNameLst>
                                          <p:attrName>ppt_w</p:attrName>
                                        </p:attrNameLst>
                                      </p:cBhvr>
                                      <p:tavLst>
                                        <p:tav tm="0">
                                          <p:val>
                                            <p:fltVal val="0"/>
                                          </p:val>
                                        </p:tav>
                                        <p:tav tm="100000">
                                          <p:val>
                                            <p:strVal val="#ppt_w"/>
                                          </p:val>
                                        </p:tav>
                                      </p:tavLst>
                                    </p:anim>
                                    <p:anim calcmode="lin" valueType="num">
                                      <p:cBhvr>
                                        <p:cTn id="51" dur="300" fill="hold"/>
                                        <p:tgtEl>
                                          <p:spTgt spid="22"/>
                                        </p:tgtEl>
                                        <p:attrNameLst>
                                          <p:attrName>ppt_h</p:attrName>
                                        </p:attrNameLst>
                                      </p:cBhvr>
                                      <p:tavLst>
                                        <p:tav tm="0">
                                          <p:val>
                                            <p:fltVal val="0"/>
                                          </p:val>
                                        </p:tav>
                                        <p:tav tm="100000">
                                          <p:val>
                                            <p:strVal val="#ppt_h"/>
                                          </p:val>
                                        </p:tav>
                                      </p:tavLst>
                                    </p:anim>
                                    <p:animEffect transition="in" filter="fade">
                                      <p:cBhvr>
                                        <p:cTn id="52" dur="300"/>
                                        <p:tgtEl>
                                          <p:spTgt spid="22"/>
                                        </p:tgtEl>
                                      </p:cBhvr>
                                    </p:animEffect>
                                  </p:childTnLst>
                                </p:cTn>
                              </p:par>
                              <p:par>
                                <p:cTn id="53" presetID="6" presetClass="emph" presetSubtype="0" autoRev="1" fill="hold" nodeType="withEffect">
                                  <p:stCondLst>
                                    <p:cond delay="700"/>
                                  </p:stCondLst>
                                  <p:childTnLst>
                                    <p:animScale>
                                      <p:cBhvr>
                                        <p:cTn id="54" dur="150" fill="hold"/>
                                        <p:tgtEl>
                                          <p:spTgt spid="22"/>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750" fill="hold"/>
                                        <p:tgtEl>
                                          <p:spTgt spid="13"/>
                                        </p:tgtEl>
                                        <p:attrNameLst>
                                          <p:attrName>ppt_x</p:attrName>
                                        </p:attrNameLst>
                                      </p:cBhvr>
                                      <p:tavLst>
                                        <p:tav tm="0">
                                          <p:val>
                                            <p:strVal val="0-#ppt_w/2"/>
                                          </p:val>
                                        </p:tav>
                                        <p:tav tm="100000">
                                          <p:val>
                                            <p:strVal val="#ppt_x"/>
                                          </p:val>
                                        </p:tav>
                                      </p:tavLst>
                                    </p:anim>
                                    <p:anim calcmode="lin" valueType="num">
                                      <p:cBhvr additive="base">
                                        <p:cTn id="58" dur="750" fill="hold"/>
                                        <p:tgtEl>
                                          <p:spTgt spid="1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6"/>
                                        </p:tgtEl>
                                        <p:attrNameLst>
                                          <p:attrName>style.visibility</p:attrName>
                                        </p:attrNameLst>
                                      </p:cBhvr>
                                      <p:to>
                                        <p:strVal val="visible"/>
                                      </p:to>
                                    </p:set>
                                    <p:anim calcmode="lin" valueType="num">
                                      <p:cBhvr>
                                        <p:cTn id="61" dur="300" fill="hold"/>
                                        <p:tgtEl>
                                          <p:spTgt spid="6"/>
                                        </p:tgtEl>
                                        <p:attrNameLst>
                                          <p:attrName>ppt_w</p:attrName>
                                        </p:attrNameLst>
                                      </p:cBhvr>
                                      <p:tavLst>
                                        <p:tav tm="0">
                                          <p:val>
                                            <p:fltVal val="0"/>
                                          </p:val>
                                        </p:tav>
                                        <p:tav tm="100000">
                                          <p:val>
                                            <p:strVal val="#ppt_w"/>
                                          </p:val>
                                        </p:tav>
                                      </p:tavLst>
                                    </p:anim>
                                    <p:anim calcmode="lin" valueType="num">
                                      <p:cBhvr>
                                        <p:cTn id="62" dur="300" fill="hold"/>
                                        <p:tgtEl>
                                          <p:spTgt spid="6"/>
                                        </p:tgtEl>
                                        <p:attrNameLst>
                                          <p:attrName>ppt_h</p:attrName>
                                        </p:attrNameLst>
                                      </p:cBhvr>
                                      <p:tavLst>
                                        <p:tav tm="0">
                                          <p:val>
                                            <p:fltVal val="0"/>
                                          </p:val>
                                        </p:tav>
                                        <p:tav tm="100000">
                                          <p:val>
                                            <p:strVal val="#ppt_h"/>
                                          </p:val>
                                        </p:tav>
                                      </p:tavLst>
                                    </p:anim>
                                    <p:animEffect transition="in" filter="fade">
                                      <p:cBhvr>
                                        <p:cTn id="63" dur="300"/>
                                        <p:tgtEl>
                                          <p:spTgt spid="6"/>
                                        </p:tgtEl>
                                      </p:cBhvr>
                                    </p:animEffect>
                                  </p:childTnLst>
                                </p:cTn>
                              </p:par>
                              <p:par>
                                <p:cTn id="64" presetID="6" presetClass="emph" presetSubtype="0" autoRev="1" fill="hold" grpId="1" nodeType="withEffect">
                                  <p:stCondLst>
                                    <p:cond delay="700"/>
                                  </p:stCondLst>
                                  <p:childTnLst>
                                    <p:animScale>
                                      <p:cBhvr>
                                        <p:cTn id="65" dur="150" fill="hold"/>
                                        <p:tgtEl>
                                          <p:spTgt spid="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300" fill="hold"/>
                                        <p:tgtEl>
                                          <p:spTgt spid="26"/>
                                        </p:tgtEl>
                                        <p:attrNameLst>
                                          <p:attrName>ppt_w</p:attrName>
                                        </p:attrNameLst>
                                      </p:cBhvr>
                                      <p:tavLst>
                                        <p:tav tm="0">
                                          <p:val>
                                            <p:fltVal val="0"/>
                                          </p:val>
                                        </p:tav>
                                        <p:tav tm="100000">
                                          <p:val>
                                            <p:strVal val="#ppt_w"/>
                                          </p:val>
                                        </p:tav>
                                      </p:tavLst>
                                    </p:anim>
                                    <p:anim calcmode="lin" valueType="num">
                                      <p:cBhvr>
                                        <p:cTn id="69" dur="300" fill="hold"/>
                                        <p:tgtEl>
                                          <p:spTgt spid="26"/>
                                        </p:tgtEl>
                                        <p:attrNameLst>
                                          <p:attrName>ppt_h</p:attrName>
                                        </p:attrNameLst>
                                      </p:cBhvr>
                                      <p:tavLst>
                                        <p:tav tm="0">
                                          <p:val>
                                            <p:fltVal val="0"/>
                                          </p:val>
                                        </p:tav>
                                        <p:tav tm="100000">
                                          <p:val>
                                            <p:strVal val="#ppt_h"/>
                                          </p:val>
                                        </p:tav>
                                      </p:tavLst>
                                    </p:anim>
                                    <p:animEffect transition="in" filter="fade">
                                      <p:cBhvr>
                                        <p:cTn id="70" dur="300"/>
                                        <p:tgtEl>
                                          <p:spTgt spid="26"/>
                                        </p:tgtEl>
                                      </p:cBhvr>
                                    </p:animEffect>
                                  </p:childTnLst>
                                </p:cTn>
                              </p:par>
                              <p:par>
                                <p:cTn id="71" presetID="6" presetClass="emph" presetSubtype="0" autoRev="1" fill="hold" nodeType="withEffect">
                                  <p:stCondLst>
                                    <p:cond delay="700"/>
                                  </p:stCondLst>
                                  <p:childTnLst>
                                    <p:animScale>
                                      <p:cBhvr>
                                        <p:cTn id="72" dur="150" fill="hold"/>
                                        <p:tgtEl>
                                          <p:spTgt spid="26"/>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750" fill="hold"/>
                                        <p:tgtEl>
                                          <p:spTgt spid="14"/>
                                        </p:tgtEl>
                                        <p:attrNameLst>
                                          <p:attrName>ppt_x</p:attrName>
                                        </p:attrNameLst>
                                      </p:cBhvr>
                                      <p:tavLst>
                                        <p:tav tm="0">
                                          <p:val>
                                            <p:strVal val="1+#ppt_w/2"/>
                                          </p:val>
                                        </p:tav>
                                        <p:tav tm="100000">
                                          <p:val>
                                            <p:strVal val="#ppt_x"/>
                                          </p:val>
                                        </p:tav>
                                      </p:tavLst>
                                    </p:anim>
                                    <p:anim calcmode="lin" valueType="num">
                                      <p:cBhvr additive="base">
                                        <p:cTn id="76" dur="750" fill="hold"/>
                                        <p:tgtEl>
                                          <p:spTgt spid="1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8"/>
                                        </p:tgtEl>
                                        <p:attrNameLst>
                                          <p:attrName>style.visibility</p:attrName>
                                        </p:attrNameLst>
                                      </p:cBhvr>
                                      <p:to>
                                        <p:strVal val="visible"/>
                                      </p:to>
                                    </p:set>
                                    <p:anim calcmode="lin" valueType="num">
                                      <p:cBhvr>
                                        <p:cTn id="79" dur="300" fill="hold"/>
                                        <p:tgtEl>
                                          <p:spTgt spid="8"/>
                                        </p:tgtEl>
                                        <p:attrNameLst>
                                          <p:attrName>ppt_w</p:attrName>
                                        </p:attrNameLst>
                                      </p:cBhvr>
                                      <p:tavLst>
                                        <p:tav tm="0">
                                          <p:val>
                                            <p:fltVal val="0"/>
                                          </p:val>
                                        </p:tav>
                                        <p:tav tm="100000">
                                          <p:val>
                                            <p:strVal val="#ppt_w"/>
                                          </p:val>
                                        </p:tav>
                                      </p:tavLst>
                                    </p:anim>
                                    <p:anim calcmode="lin" valueType="num">
                                      <p:cBhvr>
                                        <p:cTn id="80" dur="300" fill="hold"/>
                                        <p:tgtEl>
                                          <p:spTgt spid="8"/>
                                        </p:tgtEl>
                                        <p:attrNameLst>
                                          <p:attrName>ppt_h</p:attrName>
                                        </p:attrNameLst>
                                      </p:cBhvr>
                                      <p:tavLst>
                                        <p:tav tm="0">
                                          <p:val>
                                            <p:fltVal val="0"/>
                                          </p:val>
                                        </p:tav>
                                        <p:tav tm="100000">
                                          <p:val>
                                            <p:strVal val="#ppt_h"/>
                                          </p:val>
                                        </p:tav>
                                      </p:tavLst>
                                    </p:anim>
                                    <p:animEffect transition="in" filter="fade">
                                      <p:cBhvr>
                                        <p:cTn id="81" dur="300"/>
                                        <p:tgtEl>
                                          <p:spTgt spid="8"/>
                                        </p:tgtEl>
                                      </p:cBhvr>
                                    </p:animEffect>
                                  </p:childTnLst>
                                </p:cTn>
                              </p:par>
                              <p:par>
                                <p:cTn id="82" presetID="6" presetClass="emph" presetSubtype="0" autoRev="1" fill="hold" grpId="1" nodeType="withEffect">
                                  <p:stCondLst>
                                    <p:cond delay="700"/>
                                  </p:stCondLst>
                                  <p:childTnLst>
                                    <p:animScale>
                                      <p:cBhvr>
                                        <p:cTn id="83" dur="150" fill="hold"/>
                                        <p:tgtEl>
                                          <p:spTgt spid="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25"/>
                                        </p:tgtEl>
                                        <p:attrNameLst>
                                          <p:attrName>style.visibility</p:attrName>
                                        </p:attrNameLst>
                                      </p:cBhvr>
                                      <p:to>
                                        <p:strVal val="visible"/>
                                      </p:to>
                                    </p:set>
                                    <p:anim calcmode="lin" valueType="num">
                                      <p:cBhvr>
                                        <p:cTn id="86" dur="300" fill="hold"/>
                                        <p:tgtEl>
                                          <p:spTgt spid="25"/>
                                        </p:tgtEl>
                                        <p:attrNameLst>
                                          <p:attrName>ppt_w</p:attrName>
                                        </p:attrNameLst>
                                      </p:cBhvr>
                                      <p:tavLst>
                                        <p:tav tm="0">
                                          <p:val>
                                            <p:fltVal val="0"/>
                                          </p:val>
                                        </p:tav>
                                        <p:tav tm="100000">
                                          <p:val>
                                            <p:strVal val="#ppt_w"/>
                                          </p:val>
                                        </p:tav>
                                      </p:tavLst>
                                    </p:anim>
                                    <p:anim calcmode="lin" valueType="num">
                                      <p:cBhvr>
                                        <p:cTn id="87" dur="300" fill="hold"/>
                                        <p:tgtEl>
                                          <p:spTgt spid="25"/>
                                        </p:tgtEl>
                                        <p:attrNameLst>
                                          <p:attrName>ppt_h</p:attrName>
                                        </p:attrNameLst>
                                      </p:cBhvr>
                                      <p:tavLst>
                                        <p:tav tm="0">
                                          <p:val>
                                            <p:fltVal val="0"/>
                                          </p:val>
                                        </p:tav>
                                        <p:tav tm="100000">
                                          <p:val>
                                            <p:strVal val="#ppt_h"/>
                                          </p:val>
                                        </p:tav>
                                      </p:tavLst>
                                    </p:anim>
                                    <p:animEffect transition="in" filter="fade">
                                      <p:cBhvr>
                                        <p:cTn id="88" dur="300"/>
                                        <p:tgtEl>
                                          <p:spTgt spid="25"/>
                                        </p:tgtEl>
                                      </p:cBhvr>
                                    </p:animEffect>
                                  </p:childTnLst>
                                </p:cTn>
                              </p:par>
                              <p:par>
                                <p:cTn id="89" presetID="6" presetClass="emph" presetSubtype="0" autoRev="1" fill="hold" grpId="1" nodeType="withEffect">
                                  <p:stCondLst>
                                    <p:cond delay="700"/>
                                  </p:stCondLst>
                                  <p:childTnLst>
                                    <p:animScale>
                                      <p:cBhvr>
                                        <p:cTn id="90" dur="150" fill="hold"/>
                                        <p:tgtEl>
                                          <p:spTgt spid="2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9"/>
                                        </p:tgtEl>
                                        <p:attrNameLst>
                                          <p:attrName>style.visibility</p:attrName>
                                        </p:attrNameLst>
                                      </p:cBhvr>
                                      <p:to>
                                        <p:strVal val="visible"/>
                                      </p:to>
                                    </p:set>
                                    <p:animEffect transition="in" filter="wipe(right)">
                                      <p:cBhvr>
                                        <p:cTn id="93" dur="500"/>
                                        <p:tgtEl>
                                          <p:spTgt spid="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750" fill="hold"/>
                                        <p:tgtEl>
                                          <p:spTgt spid="20"/>
                                        </p:tgtEl>
                                        <p:attrNameLst>
                                          <p:attrName>ppt_x</p:attrName>
                                        </p:attrNameLst>
                                      </p:cBhvr>
                                      <p:tavLst>
                                        <p:tav tm="0">
                                          <p:val>
                                            <p:strVal val="0-#ppt_w/2"/>
                                          </p:val>
                                        </p:tav>
                                        <p:tav tm="100000">
                                          <p:val>
                                            <p:strVal val="#ppt_x"/>
                                          </p:val>
                                        </p:tav>
                                      </p:tavLst>
                                    </p:anim>
                                    <p:anim calcmode="lin" valueType="num">
                                      <p:cBhvr additive="base">
                                        <p:cTn id="97" dur="750" fill="hold"/>
                                        <p:tgtEl>
                                          <p:spTgt spid="2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2"/>
                                        </p:tgtEl>
                                        <p:attrNameLst>
                                          <p:attrName>style.visibility</p:attrName>
                                        </p:attrNameLst>
                                      </p:cBhvr>
                                      <p:to>
                                        <p:strVal val="visible"/>
                                      </p:to>
                                    </p:set>
                                    <p:animEffect transition="in" filter="wipe(right)">
                                      <p:cBhvr>
                                        <p:cTn id="100" dur="500"/>
                                        <p:tgtEl>
                                          <p:spTgt spid="12"/>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750" fill="hold"/>
                                        <p:tgtEl>
                                          <p:spTgt spid="19"/>
                                        </p:tgtEl>
                                        <p:attrNameLst>
                                          <p:attrName>ppt_x</p:attrName>
                                        </p:attrNameLst>
                                      </p:cBhvr>
                                      <p:tavLst>
                                        <p:tav tm="0">
                                          <p:val>
                                            <p:strVal val="0-#ppt_w/2"/>
                                          </p:val>
                                        </p:tav>
                                        <p:tav tm="100000">
                                          <p:val>
                                            <p:strVal val="#ppt_x"/>
                                          </p:val>
                                        </p:tav>
                                      </p:tavLst>
                                    </p:anim>
                                    <p:anim calcmode="lin" valueType="num">
                                      <p:cBhvr additive="base">
                                        <p:cTn id="104" dur="750" fill="hold"/>
                                        <p:tgtEl>
                                          <p:spTgt spid="1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7"/>
                                        </p:tgtEl>
                                        <p:attrNameLst>
                                          <p:attrName>style.visibility</p:attrName>
                                        </p:attrNameLst>
                                      </p:cBhvr>
                                      <p:to>
                                        <p:strVal val="visible"/>
                                      </p:to>
                                    </p:set>
                                    <p:anim calcmode="lin" valueType="num">
                                      <p:cBhvr additive="base">
                                        <p:cTn id="110" dur="750" fill="hold"/>
                                        <p:tgtEl>
                                          <p:spTgt spid="17"/>
                                        </p:tgtEl>
                                        <p:attrNameLst>
                                          <p:attrName>ppt_x</p:attrName>
                                        </p:attrNameLst>
                                      </p:cBhvr>
                                      <p:tavLst>
                                        <p:tav tm="0">
                                          <p:val>
                                            <p:strVal val="1+#ppt_w/2"/>
                                          </p:val>
                                        </p:tav>
                                        <p:tav tm="100000">
                                          <p:val>
                                            <p:strVal val="#ppt_x"/>
                                          </p:val>
                                        </p:tav>
                                      </p:tavLst>
                                    </p:anim>
                                    <p:anim calcmode="lin" valueType="num">
                                      <p:cBhvr additive="base">
                                        <p:cTn id="111" dur="750" fill="hold"/>
                                        <p:tgtEl>
                                          <p:spTgt spid="1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1"/>
                                        </p:tgtEl>
                                        <p:attrNameLst>
                                          <p:attrName>style.visibility</p:attrName>
                                        </p:attrNameLst>
                                      </p:cBhvr>
                                      <p:to>
                                        <p:strVal val="visible"/>
                                      </p:to>
                                    </p:set>
                                    <p:animEffect transition="in" filter="wipe(left)">
                                      <p:cBhvr>
                                        <p:cTn id="114" dur="500"/>
                                        <p:tgtEl>
                                          <p:spTgt spid="11"/>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750" fill="hold"/>
                                        <p:tgtEl>
                                          <p:spTgt spid="18"/>
                                        </p:tgtEl>
                                        <p:attrNameLst>
                                          <p:attrName>ppt_x</p:attrName>
                                        </p:attrNameLst>
                                      </p:cBhvr>
                                      <p:tavLst>
                                        <p:tav tm="0">
                                          <p:val>
                                            <p:strVal val="1+#ppt_w/2"/>
                                          </p:val>
                                        </p:tav>
                                        <p:tav tm="100000">
                                          <p:val>
                                            <p:strVal val="#ppt_x"/>
                                          </p:val>
                                        </p:tav>
                                      </p:tavLst>
                                    </p:anim>
                                    <p:anim calcmode="lin" valueType="num">
                                      <p:cBhvr additive="base">
                                        <p:cTn id="118"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animBg="1"/>
      <p:bldP spid="21" grpId="1" animBg="1"/>
      <p:bldP spid="25" grpId="0" animBg="1"/>
      <p:bldP spid="25" grpId="1" animBg="1"/>
      <p:bldP spid="29" grpId="0" animBg="1"/>
      <p:bldP spid="2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2412</Words>
  <PresentationFormat>Màn hình rộng</PresentationFormat>
  <Paragraphs>186</Paragraphs>
  <Slides>27</Slides>
  <Notes>26</Notes>
  <HiddenSlides>0</HiddenSlides>
  <MMClips>0</MMClips>
  <ScaleCrop>false</ScaleCrop>
  <HeadingPairs>
    <vt:vector size="6" baseType="variant">
      <vt:variant>
        <vt:lpstr>Phông được Dùng</vt:lpstr>
      </vt:variant>
      <vt:variant>
        <vt:i4>10</vt:i4>
      </vt:variant>
      <vt:variant>
        <vt:lpstr>Chủ đề</vt:lpstr>
      </vt:variant>
      <vt:variant>
        <vt:i4>2</vt:i4>
      </vt:variant>
      <vt:variant>
        <vt:lpstr>Tiêu đề Bản chiếu</vt:lpstr>
      </vt:variant>
      <vt:variant>
        <vt:i4>27</vt:i4>
      </vt:variant>
    </vt:vector>
  </HeadingPairs>
  <TitlesOfParts>
    <vt:vector size="39" baseType="lpstr">
      <vt:lpstr>等线</vt:lpstr>
      <vt:lpstr>等线 Light</vt:lpstr>
      <vt:lpstr>微软雅黑</vt:lpstr>
      <vt:lpstr>方正兰亭纤黑_GBK</vt:lpstr>
      <vt:lpstr>方正黑体简体</vt:lpstr>
      <vt:lpstr>站酷高端黑</vt:lpstr>
      <vt:lpstr>造字工房力黑（非商用）常规体</vt:lpstr>
      <vt:lpstr>Arial</vt:lpstr>
      <vt:lpstr>Calibri</vt:lpstr>
      <vt:lpstr>Calibri Light</vt:lpstr>
      <vt:lpstr>Office 主题​​</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2018-10-09T06:50:12Z</dcterms:created>
  <dcterms:modified xsi:type="dcterms:W3CDTF">2023-09-16T10:39:15Z</dcterms:modified>
</cp:coreProperties>
</file>