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373" r:id="rId2"/>
    <p:sldId id="268" r:id="rId3"/>
    <p:sldId id="262" r:id="rId4"/>
    <p:sldId id="267" r:id="rId5"/>
    <p:sldId id="269" r:id="rId6"/>
    <p:sldId id="342" r:id="rId7"/>
    <p:sldId id="320" r:id="rId8"/>
    <p:sldId id="271" r:id="rId9"/>
    <p:sldId id="282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21" r:id="rId18"/>
    <p:sldId id="352" r:id="rId19"/>
    <p:sldId id="353" r:id="rId20"/>
    <p:sldId id="354" r:id="rId21"/>
    <p:sldId id="355" r:id="rId22"/>
    <p:sldId id="322" r:id="rId23"/>
    <p:sldId id="370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11" r:id="rId32"/>
    <p:sldId id="365" r:id="rId33"/>
    <p:sldId id="366" r:id="rId34"/>
    <p:sldId id="367" r:id="rId35"/>
    <p:sldId id="368" r:id="rId36"/>
    <p:sldId id="3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9BFCC-CAC2-40A8-BB95-86285539EC4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BC639EC-F503-411F-8E15-371FCB9EB0EC}">
      <dgm:prSet phldrT="[Text]"/>
      <dgm:spPr>
        <a:solidFill>
          <a:srgbClr val="D7F5A1"/>
        </a:solidFill>
      </dgm:spPr>
      <dgm:t>
        <a:bodyPr/>
        <a:lstStyle/>
        <a:p>
          <a:r>
            <a:rPr lang="en-US" b="1" dirty="0" err="1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b="1" dirty="0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b="1" dirty="0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nhạc</a:t>
          </a:r>
          <a:endParaRPr lang="en-US" b="1" dirty="0">
            <a:solidFill>
              <a:srgbClr val="16575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 </a:t>
          </a:r>
          <a:r>
            <a:rPr lang="en-US" dirty="0" err="1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endParaRPr lang="en-US" dirty="0">
            <a:solidFill>
              <a:srgbClr val="16575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3AB79-E374-402F-B7CA-529CDC30ED64}" type="parTrans" cxnId="{3E61F72D-8D19-46B1-89E1-43851FB782BF}">
      <dgm:prSet/>
      <dgm:spPr/>
      <dgm:t>
        <a:bodyPr/>
        <a:lstStyle/>
        <a:p>
          <a:endParaRPr lang="en-US"/>
        </a:p>
      </dgm:t>
    </dgm:pt>
    <dgm:pt modelId="{FA890B61-6EE1-4335-B7CE-F5F589A14D91}" type="sibTrans" cxnId="{3E61F72D-8D19-46B1-89E1-43851FB782BF}">
      <dgm:prSet/>
      <dgm:spPr/>
      <dgm:t>
        <a:bodyPr/>
        <a:lstStyle/>
        <a:p>
          <a:endParaRPr lang="en-US"/>
        </a:p>
      </dgm:t>
    </dgm:pt>
    <dgm:pt modelId="{DBF5F167-2AC1-4B07-8798-F3B94D8086EF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endParaRPr lang="en-US" sz="2800" b="1" i="0" dirty="0">
            <a:solidFill>
              <a:srgbClr val="3B8D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800" b="1" i="1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en-US" sz="2800" b="1" i="1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i="1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i="1" dirty="0">
            <a:solidFill>
              <a:srgbClr val="3B8D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800" b="0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 </a:t>
          </a:r>
          <a:r>
            <a:rPr lang="en-US" sz="2800" b="0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b="0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b="0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0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B0626DA4-229B-46A7-9888-574AD834F5DA}" type="parTrans" cxnId="{958ABC6A-1AF0-46D7-84A8-0D28D77EB46A}">
      <dgm:prSet/>
      <dgm:spPr/>
      <dgm:t>
        <a:bodyPr/>
        <a:lstStyle/>
        <a:p>
          <a:endParaRPr lang="en-US"/>
        </a:p>
      </dgm:t>
    </dgm:pt>
    <dgm:pt modelId="{10B954EB-C490-4AE9-9775-3DCDFFA8EE5C}" type="sibTrans" cxnId="{958ABC6A-1AF0-46D7-84A8-0D28D77EB46A}">
      <dgm:prSet/>
      <dgm:spPr/>
      <dgm:t>
        <a:bodyPr/>
        <a:lstStyle/>
        <a:p>
          <a:endParaRPr lang="en-US"/>
        </a:p>
      </dgm:t>
    </dgm:pt>
    <dgm:pt modelId="{F255F810-CBC3-4A58-B160-603C910527D4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b="1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b="1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b="1" i="0" dirty="0">
            <a:solidFill>
              <a:srgbClr val="3B8D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="1" i="1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b="1" i="1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b="1" i="1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b="1" i="1" dirty="0">
            <a:solidFill>
              <a:srgbClr val="3B8D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="0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 </a:t>
          </a:r>
          <a:r>
            <a:rPr lang="en-US" b="0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b="0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b="0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b="0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b="0" i="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7D015F67-88D4-40C7-9CB9-43D1810D16EE}" type="parTrans" cxnId="{4ED71F68-C748-43F4-8E94-A8E6AF2E54BC}">
      <dgm:prSet/>
      <dgm:spPr/>
      <dgm:t>
        <a:bodyPr/>
        <a:lstStyle/>
        <a:p>
          <a:endParaRPr lang="en-US"/>
        </a:p>
      </dgm:t>
    </dgm:pt>
    <dgm:pt modelId="{5CB5C9C6-65C7-4539-9611-9FEF0E49BCE9}" type="sibTrans" cxnId="{4ED71F68-C748-43F4-8E94-A8E6AF2E54BC}">
      <dgm:prSet/>
      <dgm:spPr/>
      <dgm:t>
        <a:bodyPr/>
        <a:lstStyle/>
        <a:p>
          <a:endParaRPr lang="en-US"/>
        </a:p>
      </dgm:t>
    </dgm:pt>
    <dgm:pt modelId="{82C21DA1-3CDF-45F2-A020-DAFE9DEB504C}" type="pres">
      <dgm:prSet presAssocID="{EA49BFCC-CAC2-40A8-BB95-86285539EC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9164DE7-CB79-40CD-AE07-40B4C9EB9F99}" type="pres">
      <dgm:prSet presAssocID="{2BC639EC-F503-411F-8E15-371FCB9EB0EC}" presName="singleCycle" presStyleCnt="0"/>
      <dgm:spPr/>
    </dgm:pt>
    <dgm:pt modelId="{4364E717-57AE-4E51-966D-13F388A3C122}" type="pres">
      <dgm:prSet presAssocID="{2BC639EC-F503-411F-8E15-371FCB9EB0EC}" presName="singleCenter" presStyleLbl="node1" presStyleIdx="0" presStyleCnt="3" custScaleX="245565" custLinFactNeighborX="-3984" custLinFactNeighborY="-3051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1F8D780-CF9B-4B81-8377-56826272193E}" type="pres">
      <dgm:prSet presAssocID="{B0626DA4-229B-46A7-9888-574AD834F5DA}" presName="Name56" presStyleLbl="parChTrans1D2" presStyleIdx="0" presStyleCnt="2"/>
      <dgm:spPr/>
      <dgm:t>
        <a:bodyPr/>
        <a:lstStyle/>
        <a:p>
          <a:endParaRPr lang="en-US"/>
        </a:p>
      </dgm:t>
    </dgm:pt>
    <dgm:pt modelId="{4226B97A-D53F-4503-825D-2F423404E71B}" type="pres">
      <dgm:prSet presAssocID="{DBF5F167-2AC1-4B07-8798-F3B94D8086EF}" presName="text0" presStyleLbl="node1" presStyleIdx="1" presStyleCnt="3" custScaleX="233779" custScaleY="145442" custRadScaleRad="128785" custRadScaleInc="130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8027B-1815-46D0-A3CC-BE9CBF8390CF}" type="pres">
      <dgm:prSet presAssocID="{7D015F67-88D4-40C7-9CB9-43D1810D16EE}" presName="Name56" presStyleLbl="parChTrans1D2" presStyleIdx="1" presStyleCnt="2"/>
      <dgm:spPr/>
      <dgm:t>
        <a:bodyPr/>
        <a:lstStyle/>
        <a:p>
          <a:endParaRPr lang="en-US"/>
        </a:p>
      </dgm:t>
    </dgm:pt>
    <dgm:pt modelId="{0C41775F-BAD3-4FDB-AC07-071D6EE3769E}" type="pres">
      <dgm:prSet presAssocID="{F255F810-CBC3-4A58-B160-603C910527D4}" presName="text0" presStyleLbl="node1" presStyleIdx="2" presStyleCnt="3" custScaleX="263358" custScaleY="168462" custRadScaleRad="133009" custRadScaleInc="70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CB8E2-B78F-4E86-8ABF-CE5FC1971EE1}" type="presOf" srcId="{DBF5F167-2AC1-4B07-8798-F3B94D8086EF}" destId="{4226B97A-D53F-4503-825D-2F423404E71B}" srcOrd="0" destOrd="0" presId="urn:microsoft.com/office/officeart/2008/layout/RadialCluster"/>
    <dgm:cxn modelId="{3E61F72D-8D19-46B1-89E1-43851FB782BF}" srcId="{EA49BFCC-CAC2-40A8-BB95-86285539EC42}" destId="{2BC639EC-F503-411F-8E15-371FCB9EB0EC}" srcOrd="0" destOrd="0" parTransId="{4AD3AB79-E374-402F-B7CA-529CDC30ED64}" sibTransId="{FA890B61-6EE1-4335-B7CE-F5F589A14D91}"/>
    <dgm:cxn modelId="{4ED71F68-C748-43F4-8E94-A8E6AF2E54BC}" srcId="{2BC639EC-F503-411F-8E15-371FCB9EB0EC}" destId="{F255F810-CBC3-4A58-B160-603C910527D4}" srcOrd="1" destOrd="0" parTransId="{7D015F67-88D4-40C7-9CB9-43D1810D16EE}" sibTransId="{5CB5C9C6-65C7-4539-9611-9FEF0E49BCE9}"/>
    <dgm:cxn modelId="{99561C13-A3D7-4274-BFB2-70A6109AA764}" type="presOf" srcId="{2BC639EC-F503-411F-8E15-371FCB9EB0EC}" destId="{4364E717-57AE-4E51-966D-13F388A3C122}" srcOrd="0" destOrd="0" presId="urn:microsoft.com/office/officeart/2008/layout/RadialCluster"/>
    <dgm:cxn modelId="{3D912DB3-005D-4DD2-9E50-5FFB21CB5539}" type="presOf" srcId="{F255F810-CBC3-4A58-B160-603C910527D4}" destId="{0C41775F-BAD3-4FDB-AC07-071D6EE3769E}" srcOrd="0" destOrd="0" presId="urn:microsoft.com/office/officeart/2008/layout/RadialCluster"/>
    <dgm:cxn modelId="{7048CBB7-0F8C-4E03-82B1-810A8202E764}" type="presOf" srcId="{7D015F67-88D4-40C7-9CB9-43D1810D16EE}" destId="{9DF8027B-1815-46D0-A3CC-BE9CBF8390CF}" srcOrd="0" destOrd="0" presId="urn:microsoft.com/office/officeart/2008/layout/RadialCluster"/>
    <dgm:cxn modelId="{9E2DF217-71BF-4EF6-93CC-D144070B13D1}" type="presOf" srcId="{EA49BFCC-CAC2-40A8-BB95-86285539EC42}" destId="{82C21DA1-3CDF-45F2-A020-DAFE9DEB504C}" srcOrd="0" destOrd="0" presId="urn:microsoft.com/office/officeart/2008/layout/RadialCluster"/>
    <dgm:cxn modelId="{75F7905A-426E-4ED6-8C95-7E0EE83249F3}" type="presOf" srcId="{B0626DA4-229B-46A7-9888-574AD834F5DA}" destId="{C1F8D780-CF9B-4B81-8377-56826272193E}" srcOrd="0" destOrd="0" presId="urn:microsoft.com/office/officeart/2008/layout/RadialCluster"/>
    <dgm:cxn modelId="{958ABC6A-1AF0-46D7-84A8-0D28D77EB46A}" srcId="{2BC639EC-F503-411F-8E15-371FCB9EB0EC}" destId="{DBF5F167-2AC1-4B07-8798-F3B94D8086EF}" srcOrd="0" destOrd="0" parTransId="{B0626DA4-229B-46A7-9888-574AD834F5DA}" sibTransId="{10B954EB-C490-4AE9-9775-3DCDFFA8EE5C}"/>
    <dgm:cxn modelId="{3E0763C7-E3E9-406C-8272-7ADA1F4B520A}" type="presParOf" srcId="{82C21DA1-3CDF-45F2-A020-DAFE9DEB504C}" destId="{59164DE7-CB79-40CD-AE07-40B4C9EB9F99}" srcOrd="0" destOrd="0" presId="urn:microsoft.com/office/officeart/2008/layout/RadialCluster"/>
    <dgm:cxn modelId="{F1EB62A8-7FE9-4C02-9565-1265185484C2}" type="presParOf" srcId="{59164DE7-CB79-40CD-AE07-40B4C9EB9F99}" destId="{4364E717-57AE-4E51-966D-13F388A3C122}" srcOrd="0" destOrd="0" presId="urn:microsoft.com/office/officeart/2008/layout/RadialCluster"/>
    <dgm:cxn modelId="{839DB569-A796-4EAB-B915-30C127BCE9E9}" type="presParOf" srcId="{59164DE7-CB79-40CD-AE07-40B4C9EB9F99}" destId="{C1F8D780-CF9B-4B81-8377-56826272193E}" srcOrd="1" destOrd="0" presId="urn:microsoft.com/office/officeart/2008/layout/RadialCluster"/>
    <dgm:cxn modelId="{A2E1E4DE-79C1-461F-8CF5-E7E4AA44238C}" type="presParOf" srcId="{59164DE7-CB79-40CD-AE07-40B4C9EB9F99}" destId="{4226B97A-D53F-4503-825D-2F423404E71B}" srcOrd="2" destOrd="0" presId="urn:microsoft.com/office/officeart/2008/layout/RadialCluster"/>
    <dgm:cxn modelId="{344381C9-C3D2-4FD2-8442-22B52031E59D}" type="presParOf" srcId="{59164DE7-CB79-40CD-AE07-40B4C9EB9F99}" destId="{9DF8027B-1815-46D0-A3CC-BE9CBF8390CF}" srcOrd="3" destOrd="0" presId="urn:microsoft.com/office/officeart/2008/layout/RadialCluster"/>
    <dgm:cxn modelId="{4A8B0D41-20D7-4F6A-82C3-22590193BD97}" type="presParOf" srcId="{59164DE7-CB79-40CD-AE07-40B4C9EB9F99}" destId="{0C41775F-BAD3-4FDB-AC07-071D6EE3769E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03B7A-A452-44A1-9F02-B42007C719CF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F313700B-5134-435E-802E-8EE833F5D77E}">
      <dgm:prSet phldrT="[Text]" custT="1"/>
      <dgm:spPr/>
      <dgm:t>
        <a:bodyPr/>
        <a:lstStyle/>
        <a:p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PHÂN TÍCH</a:t>
          </a:r>
        </a:p>
      </dgm:t>
    </dgm:pt>
    <dgm:pt modelId="{ECCFB899-1E8A-472B-9A72-80B56CDAE6A2}" type="parTrans" cxnId="{6D3656C5-134F-4AF8-8264-4864142E650A}">
      <dgm:prSet/>
      <dgm:spPr/>
      <dgm:t>
        <a:bodyPr/>
        <a:lstStyle/>
        <a:p>
          <a:endParaRPr lang="en-US"/>
        </a:p>
      </dgm:t>
    </dgm:pt>
    <dgm:pt modelId="{DA7DE92C-CBA9-4D15-AF6B-70166329ADE7}" type="sibTrans" cxnId="{6D3656C5-134F-4AF8-8264-4864142E650A}">
      <dgm:prSet/>
      <dgm:spPr/>
      <dgm:t>
        <a:bodyPr/>
        <a:lstStyle/>
        <a:p>
          <a:endParaRPr lang="en-US"/>
        </a:p>
      </dgm:t>
    </dgm:pt>
    <dgm:pt modelId="{EA287C3E-DB6F-4F29-96F0-A65E6B40BD27}">
      <dgm:prSet phldrT="[Text]" custT="1"/>
      <dgm:spPr/>
      <dgm:t>
        <a:bodyPr/>
        <a:lstStyle/>
        <a:p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THỰC HÀNH</a:t>
          </a:r>
          <a:endParaRPr lang="en-US" sz="2000" b="1" dirty="0"/>
        </a:p>
      </dgm:t>
    </dgm:pt>
    <dgm:pt modelId="{9F5560D2-6CDB-4C90-8F31-239B2066188E}" type="parTrans" cxnId="{F77B3C1E-139D-4884-B9AC-A31800D526D9}">
      <dgm:prSet/>
      <dgm:spPr/>
      <dgm:t>
        <a:bodyPr/>
        <a:lstStyle/>
        <a:p>
          <a:endParaRPr lang="en-US"/>
        </a:p>
      </dgm:t>
    </dgm:pt>
    <dgm:pt modelId="{D331CC51-B89C-4BC4-99C6-9D5E5E1FBAD8}" type="sibTrans" cxnId="{F77B3C1E-139D-4884-B9AC-A31800D526D9}">
      <dgm:prSet/>
      <dgm:spPr/>
      <dgm:t>
        <a:bodyPr/>
        <a:lstStyle/>
        <a:p>
          <a:endParaRPr lang="en-US"/>
        </a:p>
      </dgm:t>
    </dgm:pt>
    <dgm:pt modelId="{A95A13E0-7182-4DCB-964B-E5AE6363311A}">
      <dgm:prSet phldrT="[Text]" custT="1"/>
      <dgm:spPr/>
      <dgm:t>
        <a:bodyPr/>
        <a:lstStyle/>
        <a:p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DÀN DỰNG</a:t>
          </a:r>
          <a:endParaRPr lang="en-US" sz="2000" b="1" dirty="0"/>
        </a:p>
      </dgm:t>
    </dgm:pt>
    <dgm:pt modelId="{DE864101-26D1-4BD2-8D8F-ED96AE70A188}" type="parTrans" cxnId="{C81A1457-B895-4E0E-AF7E-B8CEB72130C1}">
      <dgm:prSet/>
      <dgm:spPr/>
      <dgm:t>
        <a:bodyPr/>
        <a:lstStyle/>
        <a:p>
          <a:endParaRPr lang="en-US"/>
        </a:p>
      </dgm:t>
    </dgm:pt>
    <dgm:pt modelId="{C9606811-6DF5-4B36-9267-B13E56E67ADE}" type="sibTrans" cxnId="{C81A1457-B895-4E0E-AF7E-B8CEB72130C1}">
      <dgm:prSet/>
      <dgm:spPr/>
      <dgm:t>
        <a:bodyPr/>
        <a:lstStyle/>
        <a:p>
          <a:endParaRPr lang="en-US"/>
        </a:p>
      </dgm:t>
    </dgm:pt>
    <dgm:pt modelId="{BA04A3F3-8A14-4891-AF8B-349C3F1CA24A}" type="pres">
      <dgm:prSet presAssocID="{8AB03B7A-A452-44A1-9F02-B42007C719CF}" presName="Name0" presStyleCnt="0">
        <dgm:presLayoutVars>
          <dgm:dir/>
          <dgm:animLvl val="lvl"/>
          <dgm:resizeHandles val="exact"/>
        </dgm:presLayoutVars>
      </dgm:prSet>
      <dgm:spPr/>
    </dgm:pt>
    <dgm:pt modelId="{A7B87BBC-284E-4BB2-A10A-C0289D810BC5}" type="pres">
      <dgm:prSet presAssocID="{F313700B-5134-435E-802E-8EE833F5D77E}" presName="parTxOnly" presStyleLbl="node1" presStyleIdx="0" presStyleCnt="3" custScaleY="95710" custLinFactNeighborX="-4849" custLinFactNeighborY="8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C5982-B8F5-4B65-A4AE-EB1C4D678919}" type="pres">
      <dgm:prSet presAssocID="{DA7DE92C-CBA9-4D15-AF6B-70166329ADE7}" presName="parTxOnlySpace" presStyleCnt="0"/>
      <dgm:spPr/>
    </dgm:pt>
    <dgm:pt modelId="{4FF547D6-A491-446B-9094-C466F9382DBA}" type="pres">
      <dgm:prSet presAssocID="{EA287C3E-DB6F-4F29-96F0-A65E6B40BD27}" presName="parTxOnly" presStyleLbl="node1" presStyleIdx="1" presStyleCnt="3" custLinFactNeighborX="10742" custLinFactNeighborY="9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5BA7-61F5-447B-A195-3BCD4FB424BE}" type="pres">
      <dgm:prSet presAssocID="{D331CC51-B89C-4BC4-99C6-9D5E5E1FBAD8}" presName="parTxOnlySpace" presStyleCnt="0"/>
      <dgm:spPr/>
    </dgm:pt>
    <dgm:pt modelId="{83807A40-2A9B-4A76-8EFC-B2A382BA8193}" type="pres">
      <dgm:prSet presAssocID="{A95A13E0-7182-4DCB-964B-E5AE6363311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9DA6E-A6B7-4001-99F9-F67C8D2EEFB4}" type="presOf" srcId="{F313700B-5134-435E-802E-8EE833F5D77E}" destId="{A7B87BBC-284E-4BB2-A10A-C0289D810BC5}" srcOrd="0" destOrd="0" presId="urn:microsoft.com/office/officeart/2005/8/layout/chevron1"/>
    <dgm:cxn modelId="{F77B3C1E-139D-4884-B9AC-A31800D526D9}" srcId="{8AB03B7A-A452-44A1-9F02-B42007C719CF}" destId="{EA287C3E-DB6F-4F29-96F0-A65E6B40BD27}" srcOrd="1" destOrd="0" parTransId="{9F5560D2-6CDB-4C90-8F31-239B2066188E}" sibTransId="{D331CC51-B89C-4BC4-99C6-9D5E5E1FBAD8}"/>
    <dgm:cxn modelId="{5B01E141-B0B0-497A-9306-EB3835DB20B2}" type="presOf" srcId="{A95A13E0-7182-4DCB-964B-E5AE6363311A}" destId="{83807A40-2A9B-4A76-8EFC-B2A382BA8193}" srcOrd="0" destOrd="0" presId="urn:microsoft.com/office/officeart/2005/8/layout/chevron1"/>
    <dgm:cxn modelId="{DEF476B4-B557-4664-9BAA-26A11EDA9322}" type="presOf" srcId="{8AB03B7A-A452-44A1-9F02-B42007C719CF}" destId="{BA04A3F3-8A14-4891-AF8B-349C3F1CA24A}" srcOrd="0" destOrd="0" presId="urn:microsoft.com/office/officeart/2005/8/layout/chevron1"/>
    <dgm:cxn modelId="{8037ED65-B262-4C10-9118-44EA8B0D1A1B}" type="presOf" srcId="{EA287C3E-DB6F-4F29-96F0-A65E6B40BD27}" destId="{4FF547D6-A491-446B-9094-C466F9382DBA}" srcOrd="0" destOrd="0" presId="urn:microsoft.com/office/officeart/2005/8/layout/chevron1"/>
    <dgm:cxn modelId="{6D3656C5-134F-4AF8-8264-4864142E650A}" srcId="{8AB03B7A-A452-44A1-9F02-B42007C719CF}" destId="{F313700B-5134-435E-802E-8EE833F5D77E}" srcOrd="0" destOrd="0" parTransId="{ECCFB899-1E8A-472B-9A72-80B56CDAE6A2}" sibTransId="{DA7DE92C-CBA9-4D15-AF6B-70166329ADE7}"/>
    <dgm:cxn modelId="{C81A1457-B895-4E0E-AF7E-B8CEB72130C1}" srcId="{8AB03B7A-A452-44A1-9F02-B42007C719CF}" destId="{A95A13E0-7182-4DCB-964B-E5AE6363311A}" srcOrd="2" destOrd="0" parTransId="{DE864101-26D1-4BD2-8D8F-ED96AE70A188}" sibTransId="{C9606811-6DF5-4B36-9267-B13E56E67ADE}"/>
    <dgm:cxn modelId="{256F08D2-31BF-4317-BB69-89783194D649}" type="presParOf" srcId="{BA04A3F3-8A14-4891-AF8B-349C3F1CA24A}" destId="{A7B87BBC-284E-4BB2-A10A-C0289D810BC5}" srcOrd="0" destOrd="0" presId="urn:microsoft.com/office/officeart/2005/8/layout/chevron1"/>
    <dgm:cxn modelId="{D5BD8E9B-7443-4AE3-91B9-FD730D8D3F57}" type="presParOf" srcId="{BA04A3F3-8A14-4891-AF8B-349C3F1CA24A}" destId="{1C3C5982-B8F5-4B65-A4AE-EB1C4D678919}" srcOrd="1" destOrd="0" presId="urn:microsoft.com/office/officeart/2005/8/layout/chevron1"/>
    <dgm:cxn modelId="{51E409E1-1A55-4564-AA8C-6F4907783268}" type="presParOf" srcId="{BA04A3F3-8A14-4891-AF8B-349C3F1CA24A}" destId="{4FF547D6-A491-446B-9094-C466F9382DBA}" srcOrd="2" destOrd="0" presId="urn:microsoft.com/office/officeart/2005/8/layout/chevron1"/>
    <dgm:cxn modelId="{76962886-5974-45BB-921D-F0E26FCEAF3E}" type="presParOf" srcId="{BA04A3F3-8A14-4891-AF8B-349C3F1CA24A}" destId="{9B645BA7-61F5-447B-A195-3BCD4FB424BE}" srcOrd="3" destOrd="0" presId="urn:microsoft.com/office/officeart/2005/8/layout/chevron1"/>
    <dgm:cxn modelId="{6DE5498D-9EE2-4D8A-8E39-4FB9DD6784F3}" type="presParOf" srcId="{BA04A3F3-8A14-4891-AF8B-349C3F1CA24A}" destId="{83807A40-2A9B-4A76-8EFC-B2A382BA819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4E717-57AE-4E51-966D-13F388A3C122}">
      <dsp:nvSpPr>
        <dsp:cNvPr id="0" name=""/>
        <dsp:cNvSpPr/>
      </dsp:nvSpPr>
      <dsp:spPr>
        <a:xfrm>
          <a:off x="2474268" y="512985"/>
          <a:ext cx="3991904" cy="1625600"/>
        </a:xfrm>
        <a:prstGeom prst="roundRect">
          <a:avLst/>
        </a:prstGeom>
        <a:solidFill>
          <a:srgbClr val="D7F5A1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3400" b="1" kern="1200" dirty="0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3400" b="1" kern="1200" dirty="0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nhạc</a:t>
          </a:r>
          <a:endParaRPr lang="en-US" sz="3400" b="1" kern="1200" dirty="0">
            <a:solidFill>
              <a:srgbClr val="16575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 </a:t>
          </a:r>
          <a:r>
            <a:rPr lang="en-US" sz="3400" kern="1200" dirty="0" err="1">
              <a:solidFill>
                <a:srgbClr val="16575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endParaRPr lang="en-US" sz="3400" kern="1200" dirty="0">
            <a:solidFill>
              <a:srgbClr val="16575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3623" y="592340"/>
        <a:ext cx="3833194" cy="1466890"/>
      </dsp:txXfrm>
    </dsp:sp>
    <dsp:sp modelId="{C1F8D780-CF9B-4B81-8377-56826272193E}">
      <dsp:nvSpPr>
        <dsp:cNvPr id="0" name=""/>
        <dsp:cNvSpPr/>
      </dsp:nvSpPr>
      <dsp:spPr>
        <a:xfrm rot="2659548">
          <a:off x="5101420" y="2631929"/>
          <a:ext cx="14121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210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6B97A-D53F-4503-825D-2F423404E71B}">
      <dsp:nvSpPr>
        <dsp:cNvPr id="0" name=""/>
        <dsp:cNvSpPr/>
      </dsp:nvSpPr>
      <dsp:spPr>
        <a:xfrm>
          <a:off x="5850365" y="3125274"/>
          <a:ext cx="2546208" cy="158408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endParaRPr lang="en-US" sz="2800" b="1" i="0" kern="1200" dirty="0">
            <a:solidFill>
              <a:srgbClr val="3B8D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en-US" sz="2800" b="1" i="1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i="1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i="1" kern="1200" dirty="0">
            <a:solidFill>
              <a:srgbClr val="3B8D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 </a:t>
          </a:r>
          <a:r>
            <a:rPr lang="en-US" sz="2800" b="0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b="0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b="0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0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5927694" y="3202603"/>
        <a:ext cx="2391550" cy="1429426"/>
      </dsp:txXfrm>
    </dsp:sp>
    <dsp:sp modelId="{9DF8027B-1815-46D0-A3CC-BE9CBF8390CF}">
      <dsp:nvSpPr>
        <dsp:cNvPr id="0" name=""/>
        <dsp:cNvSpPr/>
      </dsp:nvSpPr>
      <dsp:spPr>
        <a:xfrm rot="7940356">
          <a:off x="2715046" y="2586704"/>
          <a:ext cx="1212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49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1775F-BAD3-4FDB-AC07-071D6EE3769E}">
      <dsp:nvSpPr>
        <dsp:cNvPr id="0" name=""/>
        <dsp:cNvSpPr/>
      </dsp:nvSpPr>
      <dsp:spPr>
        <a:xfrm>
          <a:off x="642866" y="3034823"/>
          <a:ext cx="2868369" cy="183480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b="1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2800" b="1" i="0" kern="1200" dirty="0">
            <a:solidFill>
              <a:srgbClr val="3B8D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sz="2800" b="1" i="1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b="1" i="1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2800" b="1" i="1" kern="1200" dirty="0">
            <a:solidFill>
              <a:srgbClr val="3B8D6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 </a:t>
          </a:r>
          <a:r>
            <a:rPr lang="en-US" sz="2800" b="0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b="0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b="0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b="0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 err="1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b="0" i="0" kern="1200" dirty="0">
              <a:solidFill>
                <a:srgbClr val="3B8D6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732434" y="3124391"/>
        <a:ext cx="2689233" cy="1655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87BBC-284E-4BB2-A10A-C0289D810BC5}">
      <dsp:nvSpPr>
        <dsp:cNvPr id="0" name=""/>
        <dsp:cNvSpPr/>
      </dsp:nvSpPr>
      <dsp:spPr>
        <a:xfrm>
          <a:off x="0" y="0"/>
          <a:ext cx="2901156" cy="1091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PHÂN TÍCH</a:t>
          </a:r>
        </a:p>
      </dsp:txBody>
      <dsp:txXfrm>
        <a:off x="545647" y="0"/>
        <a:ext cx="1809863" cy="1091293"/>
      </dsp:txXfrm>
    </dsp:sp>
    <dsp:sp modelId="{4FF547D6-A491-446B-9094-C466F9382DBA}">
      <dsp:nvSpPr>
        <dsp:cNvPr id="0" name=""/>
        <dsp:cNvSpPr/>
      </dsp:nvSpPr>
      <dsp:spPr>
        <a:xfrm>
          <a:off x="2644586" y="-24457"/>
          <a:ext cx="2901156" cy="11402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THỰC HÀNH</a:t>
          </a:r>
          <a:endParaRPr lang="en-US" sz="2000" b="1" kern="1200" dirty="0"/>
        </a:p>
      </dsp:txBody>
      <dsp:txXfrm>
        <a:off x="3214690" y="-24457"/>
        <a:ext cx="1760949" cy="1140207"/>
      </dsp:txXfrm>
    </dsp:sp>
    <dsp:sp modelId="{83807A40-2A9B-4A76-8EFC-B2A382BA8193}">
      <dsp:nvSpPr>
        <dsp:cNvPr id="0" name=""/>
        <dsp:cNvSpPr/>
      </dsp:nvSpPr>
      <dsp:spPr>
        <a:xfrm>
          <a:off x="5224462" y="-24457"/>
          <a:ext cx="2901156" cy="11402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DÀN DỰNG</a:t>
          </a:r>
          <a:endParaRPr lang="en-US" sz="2000" b="1" kern="1200" dirty="0"/>
        </a:p>
      </dsp:txBody>
      <dsp:txXfrm>
        <a:off x="5794566" y="-24457"/>
        <a:ext cx="1760949" cy="1140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727C-71E1-4BB9-B120-83B928161574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D495B-D9FF-4767-8BFA-C39554EC6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11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64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554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842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4580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601069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64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8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441325"/>
            <a:ext cx="10348400" cy="5683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219199"/>
            <a:ext cx="10348400" cy="51890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3153" y="6043118"/>
            <a:ext cx="57164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05C2D176-BDDD-4308-9A3E-DBFC2B3B23A7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5652943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00908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5584356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037064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16763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9050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11309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0487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775" y="1146175"/>
            <a:ext cx="7216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775" y="2971800"/>
            <a:ext cx="10100603" cy="289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1684" y="1204536"/>
            <a:ext cx="7972023" cy="21636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LIỆU TẬP HUẤN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DỤNG SÁCH GIÁO KHOA </a:t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SÁCH CHUYÊN ĐỀ HỌC TẬP ÂM NHẠC 11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(BỘ SÁCH CÁNH DIỀU)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9266" y="6129201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309220" y="6075279"/>
            <a:ext cx="35052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01" y="761628"/>
            <a:ext cx="7862397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8621" y="6079288"/>
            <a:ext cx="589671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6" y="2412858"/>
            <a:ext cx="7659169" cy="20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2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7191" y="6074996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6" y="178713"/>
            <a:ext cx="7951309" cy="65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6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38034" y="6044766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16" y="348820"/>
            <a:ext cx="9805768" cy="61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27" y="188770"/>
            <a:ext cx="8560483" cy="6564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256026-29AD-4F73-DB79-B71FDF365142}"/>
              </a:ext>
            </a:extLst>
          </p:cNvPr>
          <p:cNvSpPr txBox="1"/>
          <p:nvPr/>
        </p:nvSpPr>
        <p:spPr>
          <a:xfrm>
            <a:off x="11228395" y="607514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x-none" dirty="0"/>
              <a:t> </a:t>
            </a:r>
            <a:br>
              <a:rPr lang="x-none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34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1313" y="6074996"/>
            <a:ext cx="1452489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19" y="241671"/>
            <a:ext cx="8573084" cy="63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8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0360" y="6085496"/>
            <a:ext cx="754813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47" y="123428"/>
            <a:ext cx="8694105" cy="66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92" y="228600"/>
            <a:ext cx="10348400" cy="568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" pitchFamily="2" charset="0"/>
              </a:rPr>
              <a:t>5. </a:t>
            </a:r>
            <a:r>
              <a:rPr lang="en-US" sz="2800" dirty="0" err="1">
                <a:latin typeface="Times" pitchFamily="2" charset="0"/>
              </a:rPr>
              <a:t>Thực</a:t>
            </a:r>
            <a:r>
              <a:rPr lang="en-US" sz="2800" dirty="0">
                <a:latin typeface="Times" pitchFamily="2" charset="0"/>
              </a:rPr>
              <a:t> </a:t>
            </a:r>
            <a:r>
              <a:rPr lang="en-US" sz="2800" dirty="0" err="1">
                <a:latin typeface="Times" pitchFamily="2" charset="0"/>
              </a:rPr>
              <a:t>hành</a:t>
            </a:r>
            <a:r>
              <a:rPr lang="en-US" sz="2800" dirty="0">
                <a:latin typeface="Times" pitchFamily="2" charset="0"/>
              </a:rPr>
              <a:t> </a:t>
            </a:r>
            <a:r>
              <a:rPr lang="en-US" sz="2800" dirty="0" err="1">
                <a:latin typeface="Times" pitchFamily="2" charset="0"/>
              </a:rPr>
              <a:t>nội</a:t>
            </a:r>
            <a:r>
              <a:rPr lang="en-US" sz="2800" dirty="0">
                <a:latin typeface="Times" pitchFamily="2" charset="0"/>
              </a:rPr>
              <a:t> dung </a:t>
            </a:r>
            <a:r>
              <a:rPr lang="en-US" sz="2800" dirty="0" err="1">
                <a:latin typeface="Times" pitchFamily="2" charset="0"/>
              </a:rPr>
              <a:t>phần</a:t>
            </a:r>
            <a:r>
              <a:rPr lang="en-US" sz="2800" dirty="0">
                <a:latin typeface="Times" pitchFamily="2" charset="0"/>
              </a:rPr>
              <a:t> </a:t>
            </a:r>
            <a:r>
              <a:rPr lang="en-US" sz="2800" dirty="0" err="1">
                <a:latin typeface="Times" pitchFamily="2" charset="0"/>
              </a:rPr>
              <a:t>Lựa</a:t>
            </a:r>
            <a:r>
              <a:rPr lang="en-US" sz="2800" dirty="0">
                <a:latin typeface="Times" pitchFamily="2" charset="0"/>
              </a:rPr>
              <a:t> </a:t>
            </a:r>
            <a:r>
              <a:rPr lang="en-US" sz="2800" dirty="0" err="1">
                <a:latin typeface="Times" pitchFamily="2" charset="0"/>
              </a:rPr>
              <a:t>chọn</a:t>
            </a:r>
            <a:r>
              <a:rPr lang="en-US" sz="2800" dirty="0">
                <a:latin typeface="Times" pitchFamily="2" charset="0"/>
              </a:rPr>
              <a:t> (</a:t>
            </a:r>
            <a:r>
              <a:rPr lang="en-US" sz="2800" dirty="0" err="1">
                <a:latin typeface="Times" pitchFamily="2" charset="0"/>
              </a:rPr>
              <a:t>Hát</a:t>
            </a:r>
            <a:r>
              <a:rPr lang="en-US" sz="2800" dirty="0">
                <a:latin typeface="Times" pitchFamily="2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153" y="6081755"/>
            <a:ext cx="571647" cy="365125"/>
          </a:xfrm>
        </p:spPr>
        <p:txBody>
          <a:bodyPr/>
          <a:lstStyle/>
          <a:p>
            <a:fld id="{05C2D176-BDDD-4308-9A3E-DBFC2B3B23A7}" type="slidenum">
              <a:rPr lang="vi-VN" sz="1600" b="0" smtClean="0"/>
              <a:pPr/>
              <a:t>17</a:t>
            </a:fld>
            <a:endParaRPr lang="vi-VN" sz="1600" b="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3A833BCC-843C-4E17-E636-6F3E9E767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58111"/>
              </p:ext>
            </p:extLst>
          </p:nvPr>
        </p:nvGraphicFramePr>
        <p:xfrm>
          <a:off x="899355" y="914399"/>
          <a:ext cx="9236980" cy="462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122">
                  <a:extLst>
                    <a:ext uri="{9D8B030D-6E8A-4147-A177-3AD203B41FA5}">
                      <a16:colId xmlns:a16="http://schemas.microsoft.com/office/drawing/2014/main" xmlns="" val="2021581763"/>
                    </a:ext>
                  </a:extLst>
                </a:gridCol>
                <a:gridCol w="8166858">
                  <a:extLst>
                    <a:ext uri="{9D8B030D-6E8A-4147-A177-3AD203B41FA5}">
                      <a16:colId xmlns:a16="http://schemas.microsoft.com/office/drawing/2014/main" xmlns="" val="380483381"/>
                    </a:ext>
                  </a:extLst>
                </a:gridCol>
              </a:tblGrid>
              <a:tr h="48368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ội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1513369"/>
                  </a:ext>
                </a:extLst>
              </a:tr>
              <a:tr h="483684">
                <a:tc>
                  <a:txBody>
                    <a:bodyPr/>
                    <a:lstStyle/>
                    <a:p>
                      <a:endParaRPr lang="x-none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x-none" sz="2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 2: Thực hành hát nảy tiếng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5421475"/>
                  </a:ext>
                </a:extLst>
              </a:tr>
              <a:tr h="94583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 niệm, yêu cầu khi hát nảy tiếng</a:t>
                      </a:r>
                      <a:b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luyện thanh số 1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luyện thanh số 2</a:t>
                      </a:r>
                      <a:b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bài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 tiếng chim hoạ 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851941"/>
                  </a:ext>
                </a:extLst>
              </a:tr>
              <a:tr h="83485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luyện thanh số 1 </a:t>
                      </a:r>
                      <a:r>
                        <a:rPr lang="x-none" sz="22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(tiếp),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luyện thanh số 2 </a:t>
                      </a:r>
                      <a:r>
                        <a:rPr lang="x-none" sz="22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(tiếp)</a:t>
                      </a:r>
                      <a:br>
                        <a:rPr lang="x-none" sz="22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bài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 tiếng chim hoạ mi </a:t>
                      </a:r>
                      <a:r>
                        <a:rPr lang="x-none" sz="22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(tiếp)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1372719"/>
                  </a:ext>
                </a:extLst>
              </a:tr>
              <a:tr h="698527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uyện tập bài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 tiếng chim hoạ mi 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các hình thức hát theo nhóm, đơn ca, song ca hoặc tốp ca,…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609106"/>
                  </a:ext>
                </a:extLst>
              </a:tr>
              <a:tr h="48368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ận dụng: Dàn dựng và biểu diễn bài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 tiếng chim hoạ 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7205142"/>
                  </a:ext>
                </a:extLst>
              </a:tr>
              <a:tr h="483684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ận dụng: Dàn dựng và biểu diễn bài </a:t>
                      </a:r>
                      <a:r>
                        <a:rPr lang="x-none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 tiếng chim hoạ mi </a:t>
                      </a:r>
                      <a:r>
                        <a:rPr lang="x-non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(tiếp)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0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44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2502" y="6085802"/>
            <a:ext cx="969498" cy="365125"/>
          </a:xfrm>
        </p:spPr>
        <p:txBody>
          <a:bodyPr/>
          <a:lstStyle/>
          <a:p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85" y="689317"/>
            <a:ext cx="8024565" cy="5894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6084" y="-15941"/>
            <a:ext cx="7923166" cy="498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>
                <a:latin typeface="Times" pitchFamily="2" charset="0"/>
              </a:rPr>
              <a:t>BÀI 2: THỰC HÀNH KĨ THUẬT HÁT NẢY TIẾNG</a:t>
            </a:r>
          </a:p>
        </p:txBody>
      </p:sp>
    </p:spTree>
    <p:extLst>
      <p:ext uri="{BB962C8B-B14F-4D97-AF65-F5344CB8AC3E}">
        <p14:creationId xmlns:p14="http://schemas.microsoft.com/office/powerpoint/2010/main" val="313864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7714" y="6078645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57"/>
            <a:ext cx="9408089" cy="58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800" y="343551"/>
            <a:ext cx="10348400" cy="56832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 MÔN ÂM NHẠC 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</a:t>
            </a:fld>
            <a:endParaRPr lang="vi-VN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E70A8C-7F88-432F-950C-8987A3FBF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20" y="991057"/>
            <a:ext cx="1580477" cy="2240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1" y="1141774"/>
            <a:ext cx="1995151" cy="1995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82062" y="313692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TS. </a:t>
            </a:r>
            <a:r>
              <a:rPr lang="en-US" sz="15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Nguyễn</a:t>
            </a:r>
            <a: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5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Hoàng</a:t>
            </a:r>
            <a: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5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Hậu</a:t>
            </a:r>
            <a:endParaRPr lang="en-US" sz="1500" spc="-3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5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Tổng</a:t>
            </a:r>
            <a: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5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Chủ</a:t>
            </a:r>
            <a: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500" spc="-3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biên</a:t>
            </a:r>
            <a:r>
              <a:rPr lang="en-US" sz="15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9956" y="3240174"/>
            <a:ext cx="2815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TS. </a:t>
            </a:r>
            <a:r>
              <a:rPr lang="en-US" sz="1500" spc="-3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Tạ</a:t>
            </a:r>
            <a:r>
              <a:rPr lang="en-US" sz="15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500" spc="-3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Hoàng</a:t>
            </a:r>
            <a:r>
              <a:rPr lang="en-US" sz="15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Mai </a:t>
            </a:r>
            <a: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Anh</a:t>
            </a:r>
            <a:b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5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Chủ</a:t>
            </a:r>
            <a:r>
              <a:rPr lang="en-US" sz="15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500" spc="-3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biên</a:t>
            </a:r>
            <a:r>
              <a:rPr lang="en-US" sz="15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592" y="3958897"/>
            <a:ext cx="1851481" cy="2346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83" y="3958897"/>
            <a:ext cx="1670730" cy="2404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332" y="633510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TS. </a:t>
            </a:r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Phạm</a:t>
            </a:r>
            <a:r>
              <a:rPr lang="en-US" sz="16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Văn</a:t>
            </a:r>
            <a:r>
              <a:rPr lang="en-US" sz="16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Giáp</a:t>
            </a:r>
            <a:endParaRPr lang="en-US" sz="1600" spc="-3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3698" y="634356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ThS</a:t>
            </a:r>
            <a:r>
              <a:rPr lang="en-US" sz="16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Đào</a:t>
            </a:r>
            <a:r>
              <a:rPr lang="en-US" sz="16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Thị</a:t>
            </a:r>
            <a:r>
              <a:rPr lang="en-US" sz="16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Minh </a:t>
            </a:r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Nguyệt</a:t>
            </a:r>
            <a:endParaRPr lang="en-US" sz="1600" spc="-3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725" y="1033156"/>
            <a:ext cx="1734214" cy="22123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49840" y="3240989"/>
            <a:ext cx="3545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ThS</a:t>
            </a:r>
            <a:r>
              <a:rPr lang="en-US" sz="1600" spc="-3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Hoàng</a:t>
            </a:r>
            <a:r>
              <a:rPr lang="en-US" sz="160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spc="-3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Hoa</a:t>
            </a:r>
            <a:endParaRPr lang="en-US" sz="1600" spc="-3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6002" y="6085498"/>
            <a:ext cx="1349326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39" y="106774"/>
            <a:ext cx="8457296" cy="42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5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49464" y="6074997"/>
            <a:ext cx="637735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16" y="169623"/>
            <a:ext cx="5951624" cy="64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vi-VN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03C57E42-E7D2-88E7-708F-37C2F48B3D0B}"/>
              </a:ext>
            </a:extLst>
          </p:cNvPr>
          <p:cNvSpPr txBox="1">
            <a:spLocks/>
          </p:cNvSpPr>
          <p:nvPr/>
        </p:nvSpPr>
        <p:spPr>
          <a:xfrm>
            <a:off x="383124" y="228600"/>
            <a:ext cx="10348400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Google Shape;209;p21">
            <a:extLst>
              <a:ext uri="{FF2B5EF4-FFF2-40B4-BE49-F238E27FC236}">
                <a16:creationId xmlns:a16="http://schemas.microsoft.com/office/drawing/2014/main" xmlns="" id="{89EB7E17-AD6E-167E-DECD-71A50958D56C}"/>
              </a:ext>
            </a:extLst>
          </p:cNvPr>
          <p:cNvSpPr txBox="1">
            <a:spLocks/>
          </p:cNvSpPr>
          <p:nvPr/>
        </p:nvSpPr>
        <p:spPr>
          <a:xfrm>
            <a:off x="1793494" y="2645241"/>
            <a:ext cx="4719848" cy="3397877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10;p21">
            <a:extLst>
              <a:ext uri="{FF2B5EF4-FFF2-40B4-BE49-F238E27FC236}">
                <a16:creationId xmlns:a16="http://schemas.microsoft.com/office/drawing/2014/main" xmlns="" id="{B68523A0-4E2A-327B-2ED7-4A5210B0DA6E}"/>
              </a:ext>
            </a:extLst>
          </p:cNvPr>
          <p:cNvSpPr txBox="1">
            <a:spLocks/>
          </p:cNvSpPr>
          <p:nvPr/>
        </p:nvSpPr>
        <p:spPr>
          <a:xfrm>
            <a:off x="6513342" y="2645241"/>
            <a:ext cx="4194571" cy="3397877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08;p21">
            <a:extLst>
              <a:ext uri="{FF2B5EF4-FFF2-40B4-BE49-F238E27FC236}">
                <a16:creationId xmlns:a16="http://schemas.microsoft.com/office/drawing/2014/main" xmlns="" id="{3C3C5164-2B0E-0E8D-2E74-324E5912D678}"/>
              </a:ext>
            </a:extLst>
          </p:cNvPr>
          <p:cNvSpPr txBox="1">
            <a:spLocks/>
          </p:cNvSpPr>
          <p:nvPr/>
        </p:nvSpPr>
        <p:spPr>
          <a:xfrm>
            <a:off x="6513340" y="2108714"/>
            <a:ext cx="4194572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208;p21">
            <a:extLst>
              <a:ext uri="{FF2B5EF4-FFF2-40B4-BE49-F238E27FC236}">
                <a16:creationId xmlns:a16="http://schemas.microsoft.com/office/drawing/2014/main" xmlns="" id="{8A2CFFFE-387B-647D-0049-C7590E4F86F6}"/>
              </a:ext>
            </a:extLst>
          </p:cNvPr>
          <p:cNvSpPr txBox="1">
            <a:spLocks/>
          </p:cNvSpPr>
          <p:nvPr/>
        </p:nvSpPr>
        <p:spPr>
          <a:xfrm>
            <a:off x="1793494" y="2108715"/>
            <a:ext cx="4719846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  <a:endParaRPr 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08;p21">
            <a:extLst>
              <a:ext uri="{FF2B5EF4-FFF2-40B4-BE49-F238E27FC236}">
                <a16:creationId xmlns:a16="http://schemas.microsoft.com/office/drawing/2014/main" xmlns="" id="{986407C5-E858-7C9F-031A-DFC8E2D4095B}"/>
              </a:ext>
            </a:extLst>
          </p:cNvPr>
          <p:cNvSpPr txBox="1">
            <a:spLocks/>
          </p:cNvSpPr>
          <p:nvPr/>
        </p:nvSpPr>
        <p:spPr>
          <a:xfrm>
            <a:off x="2636164" y="1572187"/>
            <a:ext cx="6919671" cy="521349"/>
          </a:xfrm>
          <a:prstGeom prst="rect">
            <a:avLst/>
          </a:prstGeom>
          <a:solidFill>
            <a:srgbClr val="124057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</a:t>
            </a:r>
            <a:endParaRPr 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67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8DDA9DB-240F-EBCC-4A19-3303E5B4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259" y="6048929"/>
            <a:ext cx="491197" cy="365125"/>
          </a:xfrm>
        </p:spPr>
        <p:txBody>
          <a:bodyPr/>
          <a:lstStyle/>
          <a:p>
            <a:fld id="{05C2D176-BDDD-4308-9A3E-DBFC2B3B23A7}" type="slidenum">
              <a:rPr lang="vi-V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589CBABE-A334-DA80-AD49-3AEF0AC1A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38205"/>
              </p:ext>
            </p:extLst>
          </p:nvPr>
        </p:nvGraphicFramePr>
        <p:xfrm>
          <a:off x="1505244" y="379830"/>
          <a:ext cx="9003322" cy="613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17">
                  <a:extLst>
                    <a:ext uri="{9D8B030D-6E8A-4147-A177-3AD203B41FA5}">
                      <a16:colId xmlns:a16="http://schemas.microsoft.com/office/drawing/2014/main" xmlns="" val="1456793913"/>
                    </a:ext>
                  </a:extLst>
                </a:gridCol>
                <a:gridCol w="8136705">
                  <a:extLst>
                    <a:ext uri="{9D8B030D-6E8A-4147-A177-3AD203B41FA5}">
                      <a16:colId xmlns:a16="http://schemas.microsoft.com/office/drawing/2014/main" xmlns="" val="1086302522"/>
                    </a:ext>
                  </a:extLst>
                </a:gridCol>
              </a:tblGrid>
              <a:tr h="47950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ội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0469802"/>
                  </a:ext>
                </a:extLst>
              </a:tr>
              <a:tr h="361085">
                <a:tc>
                  <a:txBody>
                    <a:bodyPr/>
                    <a:lstStyle/>
                    <a:p>
                      <a:endParaRPr lang="x-none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 1: Thực hành kĩ thuật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non-legato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trên đàn phím điện tử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3733668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hực hành gam Pha trưởng với kĩ thuật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non-legato</a:t>
                      </a:r>
                    </a:p>
                    <a:p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 ngón kĩ thuật non-legato;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luyện ngón số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6093588"/>
                  </a:ext>
                </a:extLst>
              </a:tr>
              <a:tr h="85112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 ngón kĩ thuật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non-legato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luyện ngón số 1 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(tiếp);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luyện ngón số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trên đàn bằng tay trái các hợp âm theo sơ đồ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885815"/>
                  </a:ext>
                </a:extLst>
              </a:tr>
              <a:tr h="9099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 ngón kĩ thuật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non-legato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luyện ngón số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trên đàn bằng tay trái các hợp âm theo sơ đồ (tiếp)</a:t>
                      </a:r>
                    </a:p>
                    <a:p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hực hành đọc tấu bài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 hundered miles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2725887"/>
                  </a:ext>
                </a:extLst>
              </a:tr>
              <a:tr h="173320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hực hành đọc tấu bài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 hundered miles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(tiếp)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 tập:</a:t>
                      </a:r>
                    </a:p>
                    <a:p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Luyện gam, hợp âm rải giọng Pha trưởng kết hợp với mẫu tiết tấu</a:t>
                      </a:r>
                    </a:p>
                    <a:p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Thể hiện bằng tay trái các nhóm hợp âm giọng Pha trưởng</a:t>
                      </a:r>
                    </a:p>
                    <a:p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Luyện bài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 hundered miles 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đúng nhịp độ, tiết tấu và các kí hiệu trong bài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329327"/>
                  </a:ext>
                </a:extLst>
              </a:tr>
              <a:tr h="9099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uyện tập: (tiếp)</a:t>
                      </a:r>
                    </a:p>
                    <a:p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ận dụng: Dàn dựng và biểu diễn bài </a:t>
                      </a:r>
                      <a:r>
                        <a:rPr lang="x-none" sz="19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 hundered miles </a:t>
                      </a:r>
                      <a:r>
                        <a:rPr lang="x-none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hợp gõ đệm bằng nhạc cụ, gõ theo nhịp, phách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446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72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41258" y="6074997"/>
            <a:ext cx="53340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05" y="888646"/>
            <a:ext cx="7811591" cy="50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54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7191" y="6046860"/>
            <a:ext cx="53340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98" y="291662"/>
            <a:ext cx="7913204" cy="62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2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41258" y="6077328"/>
            <a:ext cx="420858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2336"/>
          <a:stretch/>
        </p:blipFill>
        <p:spPr>
          <a:xfrm>
            <a:off x="2705389" y="843716"/>
            <a:ext cx="7735380" cy="1276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" t="46538"/>
          <a:stretch/>
        </p:blipFill>
        <p:spPr>
          <a:xfrm>
            <a:off x="2438401" y="2395992"/>
            <a:ext cx="7728489" cy="38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6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27191" y="6060928"/>
            <a:ext cx="448994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57" y="420712"/>
            <a:ext cx="6994897" cy="61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6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41954" y="6059838"/>
            <a:ext cx="1652636" cy="445616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52" y="209101"/>
            <a:ext cx="7849696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5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31835" y="6066374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94" y="1892086"/>
            <a:ext cx="7964012" cy="30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336821"/>
            <a:ext cx="10348400" cy="56832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TẬP HUẤN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3</a:t>
            </a:fld>
            <a:endParaRPr lang="vi-V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72101"/>
              </p:ext>
            </p:extLst>
          </p:nvPr>
        </p:nvGraphicFramePr>
        <p:xfrm>
          <a:off x="402606" y="907422"/>
          <a:ext cx="10465692" cy="5035328"/>
        </p:xfrm>
        <a:graphic>
          <a:graphicData uri="http://schemas.openxmlformats.org/drawingml/2006/table">
            <a:tbl>
              <a:tblPr/>
              <a:tblGrid>
                <a:gridCol w="1977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8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gian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8:00 - 9:45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Giới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thiệu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Chương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môn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Âm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nhạc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lớp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11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Cấu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trúc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sách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giáo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khoa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Âm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nhạc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11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Giới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thiệu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bổ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trợ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chung</a:t>
                      </a:r>
                      <a:r>
                        <a:rPr lang="en-US" sz="24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chủ</a:t>
                      </a:r>
                      <a:r>
                        <a:rPr lang="en-US" sz="24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đề</a:t>
                      </a:r>
                      <a:r>
                        <a:rPr lang="en-US" sz="24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9:45 - 10:00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Giải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lao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2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10:00 - 11:30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Lựa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Hát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Nhạc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cụ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đề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Đánh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quả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tập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huấn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giáo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viên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45312" y="6060742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355;p29"/>
          <p:cNvSpPr txBox="1">
            <a:spLocks/>
          </p:cNvSpPr>
          <p:nvPr/>
        </p:nvSpPr>
        <p:spPr>
          <a:xfrm>
            <a:off x="536136" y="178188"/>
            <a:ext cx="1227595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lang="vi-VN" sz="2667" dirty="0">
              <a:solidFill>
                <a:srgbClr val="94BF6E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Google Shape;370;p30"/>
          <p:cNvSpPr/>
          <p:nvPr/>
        </p:nvSpPr>
        <p:spPr>
          <a:xfrm>
            <a:off x="0" y="78700"/>
            <a:ext cx="4290474" cy="928500"/>
          </a:xfrm>
          <a:prstGeom prst="homePlate">
            <a:avLst>
              <a:gd name="adj" fmla="val 138601"/>
            </a:avLst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667" b="1" dirty="0" err="1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Thời</a:t>
            </a:r>
            <a:r>
              <a:rPr lang="en-US" sz="2667" b="1" dirty="0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 l</a:t>
            </a:r>
            <a:r>
              <a:rPr lang="vi-VN" sz="2667" b="1" dirty="0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ượng</a:t>
            </a:r>
            <a:r>
              <a:rPr lang="en-US" sz="2667" b="1" dirty="0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 </a:t>
            </a:r>
            <a:r>
              <a:rPr lang="en-US" sz="2667" b="1" dirty="0" err="1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học</a:t>
            </a:r>
            <a:r>
              <a:rPr lang="en-US" sz="2667" b="1" dirty="0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 </a:t>
            </a:r>
            <a:r>
              <a:rPr lang="en-US" sz="2667" b="1" dirty="0" err="1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tập</a:t>
            </a:r>
            <a:endParaRPr lang="en-US" sz="2667" b="1" dirty="0">
              <a:solidFill>
                <a:srgbClr val="FFFFFF"/>
              </a:solidFill>
              <a:latin typeface="Times New Roman" panose="02020603050405020304" pitchFamily="18" charset="0"/>
              <a:ea typeface="Nixie One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9189161"/>
              </p:ext>
            </p:extLst>
          </p:nvPr>
        </p:nvGraphicFramePr>
        <p:xfrm>
          <a:off x="1763731" y="1007200"/>
          <a:ext cx="92853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331780" y="4844337"/>
            <a:ext cx="2077941" cy="106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8918" y="4987993"/>
            <a:ext cx="2003729" cy="151605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25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867"/>
            <a:ext cx="10348400" cy="5683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7396" y="6081754"/>
            <a:ext cx="571647" cy="365125"/>
          </a:xfrm>
        </p:spPr>
        <p:txBody>
          <a:bodyPr/>
          <a:lstStyle/>
          <a:p>
            <a:r>
              <a:rPr lang="en-US" sz="1600" b="0" dirty="0" smtClean="0"/>
              <a:t> </a:t>
            </a:r>
            <a:fld id="{05C2D176-BDDD-4308-9A3E-DBFC2B3B23A7}" type="slidenum">
              <a:rPr lang="vi-VN" sz="1600" b="0" smtClean="0">
                <a:solidFill>
                  <a:schemeClr val="tx1"/>
                </a:solidFill>
              </a:rPr>
              <a:pPr/>
              <a:t>31</a:t>
            </a:fld>
            <a:endParaRPr lang="vi-VN" sz="1600" b="0" dirty="0">
              <a:solidFill>
                <a:schemeClr val="tx1"/>
              </a:solidFill>
            </a:endParaRPr>
          </a:p>
        </p:txBody>
      </p:sp>
      <p:cxnSp>
        <p:nvCxnSpPr>
          <p:cNvPr id="5" name="Google Shape;289;p25"/>
          <p:cNvCxnSpPr/>
          <p:nvPr/>
        </p:nvCxnSpPr>
        <p:spPr>
          <a:xfrm>
            <a:off x="646011" y="118192"/>
            <a:ext cx="0" cy="524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209;p21"/>
          <p:cNvSpPr txBox="1">
            <a:spLocks/>
          </p:cNvSpPr>
          <p:nvPr/>
        </p:nvSpPr>
        <p:spPr>
          <a:xfrm>
            <a:off x="3927489" y="2400465"/>
            <a:ext cx="3827228" cy="4272501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XÁC ĐỊNH GIỌNG VÀ ĐẶT HỢP ÂM ĐỆM CHO CA KHÚC VÀ BẢN NHẠC</a:t>
            </a:r>
          </a:p>
          <a:p>
            <a:pPr>
              <a:lnSpc>
                <a:spcPct val="13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PHƯƠNG PHÁP XÁC ĐỊNH GIỌNG</a:t>
            </a:r>
          </a:p>
          <a:p>
            <a:pPr>
              <a:lnSpc>
                <a:spcPct val="13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PHƯƠNG PHÁP ĐẶT HỢP ÂM ĐỆM CHO </a:t>
            </a:r>
          </a:p>
          <a:p>
            <a:pPr>
              <a:lnSpc>
                <a:spcPct val="130000"/>
              </a:lnSpc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KHÚC VÀ BẢN NHẠC</a:t>
            </a:r>
          </a:p>
          <a:p>
            <a:pPr>
              <a:lnSpc>
                <a:spcPct val="13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MỘT SỐ SƠ ĐỒ HỢP ÂM ĐỆM TRONG</a:t>
            </a:r>
          </a:p>
          <a:p>
            <a:pPr>
              <a:lnSpc>
                <a:spcPct val="130000"/>
              </a:lnSpc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KHÚC VÀ BẢN NHẠC</a:t>
            </a:r>
          </a:p>
        </p:txBody>
      </p:sp>
      <p:sp>
        <p:nvSpPr>
          <p:cNvPr id="7" name="Google Shape;208;p21"/>
          <p:cNvSpPr txBox="1">
            <a:spLocks/>
          </p:cNvSpPr>
          <p:nvPr/>
        </p:nvSpPr>
        <p:spPr>
          <a:xfrm>
            <a:off x="8064903" y="1825829"/>
            <a:ext cx="3185653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3 (2t-3t-5t) 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08;p21"/>
          <p:cNvSpPr txBox="1">
            <a:spLocks/>
          </p:cNvSpPr>
          <p:nvPr/>
        </p:nvSpPr>
        <p:spPr>
          <a:xfrm>
            <a:off x="3927490" y="1840214"/>
            <a:ext cx="3827227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2 (3t-5t-7t)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08;p21"/>
          <p:cNvSpPr txBox="1">
            <a:spLocks/>
          </p:cNvSpPr>
          <p:nvPr/>
        </p:nvSpPr>
        <p:spPr>
          <a:xfrm>
            <a:off x="2842993" y="1149873"/>
            <a:ext cx="6286939" cy="521349"/>
          </a:xfrm>
          <a:prstGeom prst="rect">
            <a:avLst/>
          </a:prstGeom>
          <a:solidFill>
            <a:srgbClr val="124057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8;p21"/>
          <p:cNvSpPr txBox="1">
            <a:spLocks/>
          </p:cNvSpPr>
          <p:nvPr/>
        </p:nvSpPr>
        <p:spPr>
          <a:xfrm>
            <a:off x="418647" y="1825829"/>
            <a:ext cx="3185653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1 (4t-4t-2t)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10;p21"/>
          <p:cNvSpPr txBox="1">
            <a:spLocks/>
          </p:cNvSpPr>
          <p:nvPr/>
        </p:nvSpPr>
        <p:spPr>
          <a:xfrm>
            <a:off x="8064905" y="2400464"/>
            <a:ext cx="3185652" cy="4272501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XÁC ĐỊNH TIẾT ĐIỆU ĐỆM</a:t>
            </a:r>
          </a:p>
          <a:p>
            <a:pPr>
              <a:lnSpc>
                <a:spcPct val="15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GIỚI THIỆU TIẾT ĐIỆU ĐỆM</a:t>
            </a:r>
          </a:p>
          <a:p>
            <a:pPr>
              <a:lnSpc>
                <a:spcPct val="15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 PHÁP XÁC ĐỊNH TIẾT ĐIỆU ĐỆM</a:t>
            </a:r>
          </a:p>
          <a:p>
            <a:pPr>
              <a:lnSpc>
                <a:spcPct val="15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PHẦN ĐỆM TRÊN ĐPĐT</a:t>
            </a:r>
          </a:p>
        </p:txBody>
      </p:sp>
      <p:sp>
        <p:nvSpPr>
          <p:cNvPr id="12" name="Google Shape;209;p21"/>
          <p:cNvSpPr txBox="1">
            <a:spLocks/>
          </p:cNvSpPr>
          <p:nvPr/>
        </p:nvSpPr>
        <p:spPr>
          <a:xfrm>
            <a:off x="418647" y="2386080"/>
            <a:ext cx="3185653" cy="4272501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CÁC HỢP ÂM BA, HỢP ÂM BẢY CỦA ĐIỆU THỨC. </a:t>
            </a:r>
          </a:p>
          <a:p>
            <a:pPr>
              <a:lnSpc>
                <a:spcPct val="15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:HỢP ÂM BA CHÍNH</a:t>
            </a:r>
          </a:p>
          <a:p>
            <a:pPr>
              <a:lnSpc>
                <a:spcPct val="15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HỢP ÂM BA PHỤ</a:t>
            </a:r>
          </a:p>
          <a:p>
            <a:pPr>
              <a:lnSpc>
                <a:spcPct val="150000"/>
              </a:lnSpc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ÂM BẢY ÁT</a:t>
            </a:r>
          </a:p>
          <a:p>
            <a:pPr marL="457189" indent="-457189" algn="just">
              <a:lnSpc>
                <a:spcPct val="150000"/>
              </a:lnSpc>
              <a:buAutoNum type="arabicParenBoth"/>
            </a:pPr>
            <a:endParaRPr lang="en-US" sz="1867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322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289;p25"/>
          <p:cNvCxnSpPr/>
          <p:nvPr/>
        </p:nvCxnSpPr>
        <p:spPr>
          <a:xfrm>
            <a:off x="1203056" y="-585999"/>
            <a:ext cx="0" cy="524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209;p21"/>
          <p:cNvSpPr txBox="1">
            <a:spLocks/>
          </p:cNvSpPr>
          <p:nvPr/>
        </p:nvSpPr>
        <p:spPr>
          <a:xfrm>
            <a:off x="5194852" y="1696273"/>
            <a:ext cx="3116909" cy="3954247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endParaRPr lang="en-US" sz="1867" dirty="0">
              <a:latin typeface="+mj-lt"/>
            </a:endParaRPr>
          </a:p>
        </p:txBody>
      </p:sp>
      <p:sp>
        <p:nvSpPr>
          <p:cNvPr id="21" name="Google Shape;208;p21"/>
          <p:cNvSpPr txBox="1">
            <a:spLocks/>
          </p:cNvSpPr>
          <p:nvPr/>
        </p:nvSpPr>
        <p:spPr>
          <a:xfrm>
            <a:off x="5194853" y="1344343"/>
            <a:ext cx="3116908" cy="521351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2 (1t-4t-4t)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08;p21"/>
          <p:cNvSpPr txBox="1">
            <a:spLocks/>
          </p:cNvSpPr>
          <p:nvPr/>
        </p:nvSpPr>
        <p:spPr>
          <a:xfrm>
            <a:off x="3981971" y="675059"/>
            <a:ext cx="5542670" cy="521349"/>
          </a:xfrm>
          <a:prstGeom prst="rect">
            <a:avLst/>
          </a:prstGeom>
          <a:solidFill>
            <a:srgbClr val="124057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</a:rPr>
              <a:t>35 </a:t>
            </a:r>
            <a:r>
              <a:rPr lang="en-US" sz="1867" dirty="0" err="1">
                <a:solidFill>
                  <a:schemeClr val="bg1"/>
                </a:solidFill>
                <a:latin typeface="Arial" panose="020B0604020202020204" pitchFamily="34" charset="0"/>
              </a:rPr>
              <a:t>tiết</a:t>
            </a:r>
            <a:endParaRPr lang="vi-VN" sz="1867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Google Shape;209;p21"/>
          <p:cNvSpPr txBox="1">
            <a:spLocks/>
          </p:cNvSpPr>
          <p:nvPr/>
        </p:nvSpPr>
        <p:spPr>
          <a:xfrm>
            <a:off x="975692" y="1865694"/>
            <a:ext cx="3805693" cy="3784826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BIỂU DIỄN 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NHẠC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208;p21"/>
          <p:cNvSpPr txBox="1">
            <a:spLocks/>
          </p:cNvSpPr>
          <p:nvPr/>
        </p:nvSpPr>
        <p:spPr>
          <a:xfrm>
            <a:off x="975692" y="1323140"/>
            <a:ext cx="3805693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1 (2t-4t-4t-3t)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4853" y="1999426"/>
            <a:ext cx="3116908" cy="328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BIỂU DIỄN NHẠC CỤ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900" dirty="0"/>
              <a:t>  </a:t>
            </a:r>
          </a:p>
        </p:txBody>
      </p:sp>
      <p:sp>
        <p:nvSpPr>
          <p:cNvPr id="15" name="Google Shape;210;p21"/>
          <p:cNvSpPr txBox="1">
            <a:spLocks/>
          </p:cNvSpPr>
          <p:nvPr/>
        </p:nvSpPr>
        <p:spPr>
          <a:xfrm>
            <a:off x="8621950" y="1865694"/>
            <a:ext cx="3185652" cy="3784826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CHỈ HUY</a:t>
            </a:r>
          </a:p>
          <a:p>
            <a:pPr>
              <a:lnSpc>
                <a:spcPct val="150000"/>
              </a:lnSpc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208;p21"/>
          <p:cNvSpPr txBox="1">
            <a:spLocks/>
          </p:cNvSpPr>
          <p:nvPr/>
        </p:nvSpPr>
        <p:spPr>
          <a:xfrm>
            <a:off x="8621949" y="1323140"/>
            <a:ext cx="3185653" cy="521351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3 (3t-3t-3t) 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914704886"/>
              </p:ext>
            </p:extLst>
          </p:nvPr>
        </p:nvGraphicFramePr>
        <p:xfrm>
          <a:off x="2540888" y="5725551"/>
          <a:ext cx="8128000" cy="109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77641" y="41156"/>
            <a:ext cx="10348400" cy="56832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F86AAE-0546-535D-5772-332BD833F709}"/>
              </a:ext>
            </a:extLst>
          </p:cNvPr>
          <p:cNvSpPr txBox="1"/>
          <p:nvPr/>
        </p:nvSpPr>
        <p:spPr>
          <a:xfrm>
            <a:off x="11249151" y="608653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40820" y="6050877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 dirty="0"/>
          </a:p>
        </p:txBody>
      </p:sp>
      <p:sp>
        <p:nvSpPr>
          <p:cNvPr id="3" name="Rectangle 2"/>
          <p:cNvSpPr/>
          <p:nvPr/>
        </p:nvSpPr>
        <p:spPr>
          <a:xfrm>
            <a:off x="650783" y="953707"/>
            <a:ext cx="10188271" cy="495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133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sz="2133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micro</a:t>
            </a: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133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133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133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133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sz="2133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endParaRPr lang="en-US" sz="21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370;p30"/>
          <p:cNvSpPr/>
          <p:nvPr/>
        </p:nvSpPr>
        <p:spPr>
          <a:xfrm>
            <a:off x="0" y="0"/>
            <a:ext cx="3282616" cy="641751"/>
          </a:xfrm>
          <a:prstGeom prst="homePlate">
            <a:avLst>
              <a:gd name="adj" fmla="val 137460"/>
            </a:avLst>
          </a:prstGeom>
          <a:solidFill>
            <a:srgbClr val="D7F5A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667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CHUYÊN ĐỀ 1</a:t>
            </a:r>
            <a:endParaRPr lang="en-US" sz="2667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Nixie On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56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43291" y="6046384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987" y="1470557"/>
            <a:ext cx="10188271" cy="381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133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sz="2133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133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133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sz="2133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1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sz="2133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6" indent="-8466" algn="just">
              <a:lnSpc>
                <a:spcPct val="111000"/>
              </a:lnSpc>
              <a:spcAft>
                <a:spcPts val="467"/>
              </a:spcAft>
            </a:pPr>
            <a:endParaRPr lang="en-US" sz="21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370;p30"/>
          <p:cNvSpPr/>
          <p:nvPr/>
        </p:nvSpPr>
        <p:spPr>
          <a:xfrm>
            <a:off x="0" y="0"/>
            <a:ext cx="3282616" cy="641751"/>
          </a:xfrm>
          <a:prstGeom prst="homePlate">
            <a:avLst>
              <a:gd name="adj" fmla="val 137460"/>
            </a:avLst>
          </a:prstGeom>
          <a:solidFill>
            <a:srgbClr val="D7F5A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667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CHUYÊN ĐỀ 2</a:t>
            </a:r>
            <a:endParaRPr lang="en-US" sz="2667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Nixie On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82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p:sp>
        <p:nvSpPr>
          <p:cNvPr id="7" name="Google Shape;370;p30"/>
          <p:cNvSpPr/>
          <p:nvPr/>
        </p:nvSpPr>
        <p:spPr>
          <a:xfrm>
            <a:off x="1" y="0"/>
            <a:ext cx="3474720" cy="641751"/>
          </a:xfrm>
          <a:prstGeom prst="homePlate">
            <a:avLst>
              <a:gd name="adj" fmla="val 137460"/>
            </a:avLst>
          </a:prstGeom>
          <a:solidFill>
            <a:srgbClr val="D7F5A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667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CHUYÊN ĐỀ 3</a:t>
            </a:r>
            <a:endParaRPr lang="en-US" sz="2667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Nixie One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4" y="1074106"/>
            <a:ext cx="5841461" cy="3694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63" y="222635"/>
            <a:ext cx="5921573" cy="64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3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9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336821"/>
            <a:ext cx="10348400" cy="568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TIÊU, PHƯƠNG PHÁP VÀ PHƯƠNG TIỆN TẬP HUẤN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4</a:t>
            </a:fld>
            <a:endParaRPr lang="vi-VN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44001"/>
              </p:ext>
            </p:extLst>
          </p:nvPr>
        </p:nvGraphicFramePr>
        <p:xfrm>
          <a:off x="895749" y="1362882"/>
          <a:ext cx="10267404" cy="5033924"/>
        </p:xfrm>
        <a:graphic>
          <a:graphicData uri="http://schemas.openxmlformats.org/drawingml/2006/table">
            <a:tbl>
              <a:tblPr/>
              <a:tblGrid>
                <a:gridCol w="10267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262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tiêu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Giúp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(GV)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mới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sách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khoa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(SGK);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khai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thác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sử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SGK,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dữ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liệu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tử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hiệu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quả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41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pháp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Báo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cáo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(BCV)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dẫn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GV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mới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vi-VN" sz="2400" dirty="0">
                          <a:latin typeface="Times New Roman"/>
                          <a:ea typeface="Calibri"/>
                          <a:cs typeface="Times New Roman"/>
                        </a:rPr>
                        <a:t>ươ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ng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pháp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thuyết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hành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trao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đổi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35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tiện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400" b="1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/>
                          <a:ea typeface="Calibri"/>
                          <a:cs typeface="Times New Roman"/>
                        </a:rPr>
                        <a:t>huấn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	GV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SGK, </a:t>
                      </a:r>
                      <a:r>
                        <a:rPr lang="en-US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sách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SGV),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tài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liệu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huấn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336821"/>
            <a:ext cx="10348400" cy="568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1. </a:t>
            </a:r>
            <a:r>
              <a:rPr lang="en-US" sz="2800" dirty="0" err="1"/>
              <a:t>Giới</a:t>
            </a:r>
            <a:r>
              <a:rPr lang="en-US" sz="2800" dirty="0"/>
              <a:t> </a:t>
            </a:r>
            <a:r>
              <a:rPr lang="en-US" sz="2800" dirty="0" err="1"/>
              <a:t>thiệu</a:t>
            </a:r>
            <a:r>
              <a:rPr lang="en-US" sz="2800" dirty="0"/>
              <a:t> </a:t>
            </a:r>
            <a:r>
              <a:rPr lang="en-US" sz="2800" dirty="0" err="1"/>
              <a:t>Chương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nhạc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5</a:t>
            </a:fld>
            <a:endParaRPr lang="vi-VN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61520"/>
              </p:ext>
            </p:extLst>
          </p:nvPr>
        </p:nvGraphicFramePr>
        <p:xfrm>
          <a:off x="770709" y="1012353"/>
          <a:ext cx="10058400" cy="3200400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" dirty="0" err="1">
                          <a:latin typeface="Times New Roman"/>
                          <a:ea typeface="Calibri"/>
                          <a:cs typeface="Times New Roman"/>
                        </a:rPr>
                        <a:t>Năng</a:t>
                      </a:r>
                      <a:r>
                        <a:rPr lang="en-US" sz="2800" b="1" spc="-3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spc="-30" dirty="0" err="1">
                          <a:latin typeface="Times New Roman"/>
                          <a:ea typeface="Calibri"/>
                          <a:cs typeface="Times New Roman"/>
                        </a:rPr>
                        <a:t>lực</a:t>
                      </a:r>
                      <a:r>
                        <a:rPr lang="en-US" sz="2800" b="1" spc="-3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spc="-30" dirty="0" err="1">
                          <a:latin typeface="Times New Roman"/>
                          <a:ea typeface="Calibri"/>
                          <a:cs typeface="Times New Roman"/>
                        </a:rPr>
                        <a:t>âm</a:t>
                      </a:r>
                      <a:r>
                        <a:rPr lang="en-US" sz="2800" b="1" spc="-3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spc="-3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" dirty="0" err="1"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800" b="1" spc="-30" dirty="0">
                          <a:latin typeface="Times New Roman"/>
                          <a:ea typeface="Calibri"/>
                          <a:cs typeface="Times New Roman"/>
                        </a:rPr>
                        <a:t> dung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âm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thụ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âm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Ứng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sáng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âm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Hát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hoặc</a:t>
                      </a:r>
                      <a:r>
                        <a:rPr lang="en-US" sz="28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8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latin typeface="Times New Roman"/>
                          <a:ea typeface="Calibri"/>
                          <a:cs typeface="Times New Roman"/>
                        </a:rPr>
                        <a:t>cụ</a:t>
                      </a:r>
                      <a:r>
                        <a:rPr lang="en-US" sz="28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(50%)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r>
                        <a:rPr lang="en-US" sz="2800" spc="-2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800" spc="-2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800" spc="-2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800" spc="-2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lí</a:t>
                      </a:r>
                      <a:r>
                        <a:rPr lang="en-US" sz="2800" spc="-2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thuyết</a:t>
                      </a:r>
                      <a:r>
                        <a:rPr lang="en-US" sz="2800" spc="-2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âm</a:t>
                      </a:r>
                      <a:r>
                        <a:rPr lang="en-US" sz="2800" spc="-2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800" spc="-2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spc="-20" dirty="0" err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hường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âm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(40%)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Kiểm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tra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đánh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5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-68067" y="7496641"/>
            <a:ext cx="465600" cy="4320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cxnSp>
        <p:nvCxnSpPr>
          <p:cNvPr id="9" name="Google Shape;289;p25"/>
          <p:cNvCxnSpPr/>
          <p:nvPr/>
        </p:nvCxnSpPr>
        <p:spPr>
          <a:xfrm>
            <a:off x="1351481" y="1184495"/>
            <a:ext cx="0" cy="524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370;p30"/>
          <p:cNvSpPr/>
          <p:nvPr/>
        </p:nvSpPr>
        <p:spPr>
          <a:xfrm>
            <a:off x="0" y="24360"/>
            <a:ext cx="3677126" cy="928500"/>
          </a:xfrm>
          <a:prstGeom prst="homePlate">
            <a:avLst>
              <a:gd name="adj" fmla="val 111198"/>
            </a:avLst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667" b="1" dirty="0" err="1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C</a:t>
            </a:r>
            <a:r>
              <a:rPr lang="en-US" sz="2667" b="1" dirty="0" err="1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</a:rPr>
              <a:t>ấu</a:t>
            </a:r>
            <a:r>
              <a:rPr lang="en-US" sz="2667" b="1" dirty="0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</a:rPr>
              <a:t>trúc</a:t>
            </a:r>
            <a:r>
              <a:rPr lang="en-US" sz="2667" b="1" dirty="0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16" name="Google Shape;355;p29"/>
          <p:cNvSpPr txBox="1">
            <a:spLocks/>
          </p:cNvSpPr>
          <p:nvPr/>
        </p:nvSpPr>
        <p:spPr>
          <a:xfrm>
            <a:off x="397534" y="1052144"/>
            <a:ext cx="1204961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4000" dirty="0">
                <a:solidFill>
                  <a:srgbClr val="94BF6E"/>
                </a:solidFill>
                <a:latin typeface="Montserrat" panose="00000500000000000000" pitchFamily="50" charset="0"/>
              </a:rPr>
              <a:t>   </a:t>
            </a:r>
            <a:endParaRPr lang="vi-VN" sz="4000" dirty="0">
              <a:solidFill>
                <a:srgbClr val="94BF6E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Google Shape;208;p21"/>
          <p:cNvSpPr txBox="1">
            <a:spLocks/>
          </p:cNvSpPr>
          <p:nvPr/>
        </p:nvSpPr>
        <p:spPr>
          <a:xfrm>
            <a:off x="790826" y="2904208"/>
            <a:ext cx="4361620" cy="1389497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(+1)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209;p21"/>
          <p:cNvSpPr txBox="1">
            <a:spLocks/>
          </p:cNvSpPr>
          <p:nvPr/>
        </p:nvSpPr>
        <p:spPr>
          <a:xfrm>
            <a:off x="6033855" y="3466767"/>
            <a:ext cx="5145212" cy="1288113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67" dirty="0">
              <a:latin typeface="Arial" panose="020B0604020202020204" pitchFamily="34" charset="0"/>
            </a:endParaRPr>
          </a:p>
        </p:txBody>
      </p:sp>
      <p:sp>
        <p:nvSpPr>
          <p:cNvPr id="20" name="Google Shape;208;p21"/>
          <p:cNvSpPr txBox="1">
            <a:spLocks/>
          </p:cNvSpPr>
          <p:nvPr/>
        </p:nvSpPr>
        <p:spPr>
          <a:xfrm>
            <a:off x="8770374" y="2892131"/>
            <a:ext cx="2700708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208;p21"/>
          <p:cNvSpPr txBox="1">
            <a:spLocks/>
          </p:cNvSpPr>
          <p:nvPr/>
        </p:nvSpPr>
        <p:spPr>
          <a:xfrm>
            <a:off x="5459896" y="2906516"/>
            <a:ext cx="2762112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08;p21"/>
          <p:cNvSpPr txBox="1">
            <a:spLocks/>
          </p:cNvSpPr>
          <p:nvPr/>
        </p:nvSpPr>
        <p:spPr>
          <a:xfrm>
            <a:off x="790826" y="2344628"/>
            <a:ext cx="4361620" cy="521349"/>
          </a:xfrm>
          <a:prstGeom prst="rect">
            <a:avLst/>
          </a:prstGeom>
          <a:solidFill>
            <a:srgbClr val="124057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KIẾN THỨC CHUNG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08;p21"/>
          <p:cNvSpPr txBox="1">
            <a:spLocks/>
          </p:cNvSpPr>
          <p:nvPr/>
        </p:nvSpPr>
        <p:spPr>
          <a:xfrm>
            <a:off x="5459897" y="2344628"/>
            <a:ext cx="6011185" cy="521349"/>
          </a:xfrm>
          <a:prstGeom prst="rect">
            <a:avLst/>
          </a:prstGeom>
          <a:solidFill>
            <a:srgbClr val="124057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LỰA CHỌN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04D3C8-66CD-03F3-A28B-9950078CBE11}"/>
              </a:ext>
            </a:extLst>
          </p:cNvPr>
          <p:cNvSpPr txBox="1"/>
          <p:nvPr/>
        </p:nvSpPr>
        <p:spPr>
          <a:xfrm>
            <a:off x="11320239" y="60631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478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288156" y="6045622"/>
            <a:ext cx="406647" cy="365125"/>
          </a:xfrm>
        </p:spPr>
        <p:txBody>
          <a:bodyPr/>
          <a:lstStyle/>
          <a:p>
            <a:fld id="{00000000-1234-1234-1234-123412341234}" type="slidenum">
              <a:rPr lang="en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oogle Shape;289;p25"/>
          <p:cNvCxnSpPr/>
          <p:nvPr/>
        </p:nvCxnSpPr>
        <p:spPr>
          <a:xfrm>
            <a:off x="1351481" y="113720"/>
            <a:ext cx="0" cy="524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209;p21"/>
          <p:cNvSpPr txBox="1">
            <a:spLocks/>
          </p:cNvSpPr>
          <p:nvPr/>
        </p:nvSpPr>
        <p:spPr>
          <a:xfrm>
            <a:off x="5141835" y="1971935"/>
            <a:ext cx="3286540" cy="3838022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08;p21"/>
          <p:cNvSpPr txBox="1">
            <a:spLocks/>
          </p:cNvSpPr>
          <p:nvPr/>
        </p:nvSpPr>
        <p:spPr>
          <a:xfrm>
            <a:off x="8548930" y="1411683"/>
            <a:ext cx="3400424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</a:rPr>
              <a:t>NHẠC CỤ</a:t>
            </a:r>
            <a:endParaRPr lang="vi-VN" sz="1867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Google Shape;208;p21"/>
          <p:cNvSpPr txBox="1">
            <a:spLocks/>
          </p:cNvSpPr>
          <p:nvPr/>
        </p:nvSpPr>
        <p:spPr>
          <a:xfrm>
            <a:off x="5141835" y="1411684"/>
            <a:ext cx="3286541" cy="521349"/>
          </a:xfrm>
          <a:prstGeom prst="rect">
            <a:avLst/>
          </a:prstGeom>
          <a:solidFill>
            <a:srgbClr val="3B8D61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</a:rPr>
              <a:t>HÁT</a:t>
            </a:r>
            <a:endParaRPr lang="vi-VN" sz="1867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Google Shape;208;p21"/>
          <p:cNvSpPr txBox="1">
            <a:spLocks/>
          </p:cNvSpPr>
          <p:nvPr/>
        </p:nvSpPr>
        <p:spPr>
          <a:xfrm>
            <a:off x="397535" y="849796"/>
            <a:ext cx="4542877" cy="521349"/>
          </a:xfrm>
          <a:prstGeom prst="rect">
            <a:avLst/>
          </a:prstGeom>
          <a:solidFill>
            <a:srgbClr val="124057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KIẾN THỨC CHUNG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08;p21"/>
          <p:cNvSpPr txBox="1">
            <a:spLocks/>
          </p:cNvSpPr>
          <p:nvPr/>
        </p:nvSpPr>
        <p:spPr>
          <a:xfrm>
            <a:off x="5141835" y="849796"/>
            <a:ext cx="6814191" cy="521349"/>
          </a:xfrm>
          <a:prstGeom prst="rect">
            <a:avLst/>
          </a:prstGeom>
          <a:solidFill>
            <a:srgbClr val="124057"/>
          </a:solidFill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LỰA CHỌN</a:t>
            </a:r>
            <a:endParaRPr lang="vi-VN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10;p21"/>
          <p:cNvSpPr txBox="1">
            <a:spLocks/>
          </p:cNvSpPr>
          <p:nvPr/>
        </p:nvSpPr>
        <p:spPr>
          <a:xfrm>
            <a:off x="8555604" y="1971935"/>
            <a:ext cx="3400424" cy="3838022"/>
          </a:xfrm>
          <a:prstGeom prst="rect">
            <a:avLst/>
          </a:prstGeom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non-legato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staccato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4" name="Google Shape;208;p21"/>
          <p:cNvSpPr txBox="1">
            <a:spLocks/>
          </p:cNvSpPr>
          <p:nvPr/>
        </p:nvSpPr>
        <p:spPr>
          <a:xfrm>
            <a:off x="397534" y="1409376"/>
            <a:ext cx="4542879" cy="4400582"/>
          </a:xfrm>
          <a:prstGeom prst="rect">
            <a:avLst/>
          </a:prstGeom>
          <a:noFill/>
          <a:ln>
            <a:solidFill>
              <a:srgbClr val="16575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ca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dur,  </a:t>
            </a:r>
            <a:b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moll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6775" y="336821"/>
            <a:ext cx="10348400" cy="568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69874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48400" cy="568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76032" y="6094634"/>
            <a:ext cx="571647" cy="365125"/>
          </a:xfrm>
        </p:spPr>
        <p:txBody>
          <a:bodyPr/>
          <a:lstStyle/>
          <a:p>
            <a:fld id="{05C2D176-BDDD-4308-9A3E-DBFC2B3B23A7}" type="slidenum">
              <a:rPr lang="vi-VN" sz="1600" b="0" smtClean="0"/>
              <a:pPr/>
              <a:t>8</a:t>
            </a:fld>
            <a:endParaRPr lang="vi-VN" sz="1600" b="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96158"/>
              </p:ext>
            </p:extLst>
          </p:nvPr>
        </p:nvGraphicFramePr>
        <p:xfrm>
          <a:off x="653144" y="1116851"/>
          <a:ext cx="10280466" cy="1280160"/>
        </p:xfrm>
        <a:graphic>
          <a:graphicData uri="http://schemas.openxmlformats.org/drawingml/2006/table">
            <a:tbl>
              <a:tblPr/>
              <a:tblGrid>
                <a:gridCol w="2569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9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9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0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Sách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khoa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Sách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Chuyên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Phiên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điện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tử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SGK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9128"/>
              </p:ext>
            </p:extLst>
          </p:nvPr>
        </p:nvGraphicFramePr>
        <p:xfrm>
          <a:off x="676930" y="2560319"/>
          <a:ext cx="10256681" cy="3239589"/>
        </p:xfrm>
        <a:graphic>
          <a:graphicData uri="http://schemas.openxmlformats.org/drawingml/2006/table">
            <a:tbl>
              <a:tblPr/>
              <a:tblGrid>
                <a:gridCol w="10256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395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" dirty="0" err="1">
                          <a:latin typeface="Times New Roman"/>
                          <a:ea typeface="Calibri"/>
                          <a:cs typeface="Times New Roman"/>
                        </a:rPr>
                        <a:t>Sách</a:t>
                      </a:r>
                      <a:r>
                        <a:rPr lang="en-US" sz="2400" b="1" spc="-3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spc="-3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400" b="1" spc="-3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spc="-30" dirty="0" err="1"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r>
                        <a:rPr lang="en-US" sz="2400" b="1" spc="-3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spc="-30" dirty="0" err="1">
                          <a:latin typeface="Times New Roman"/>
                          <a:ea typeface="Calibri"/>
                          <a:cs typeface="Times New Roman"/>
                        </a:rPr>
                        <a:t>cung</a:t>
                      </a:r>
                      <a:r>
                        <a:rPr lang="en-US" sz="2400" b="1" spc="-3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spc="-30" dirty="0" err="1">
                          <a:latin typeface="Times New Roman"/>
                          <a:ea typeface="Calibri"/>
                          <a:cs typeface="Times New Roman"/>
                        </a:rPr>
                        <a:t>cấp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dirty="0">
                          <a:latin typeface="Times New Roman"/>
                          <a:ea typeface="Calibri"/>
                          <a:cs typeface="Times New Roman"/>
                        </a:rPr>
                        <a:t>Dạy học theo sách Âm nhạc Cánh Diều:</a:t>
                      </a:r>
                      <a:r>
                        <a:rPr lang="nb-NO" sz="2400" baseline="0" dirty="0">
                          <a:latin typeface="Times New Roman"/>
                          <a:ea typeface="Calibri"/>
                          <a:cs typeface="Times New Roman"/>
                        </a:rPr>
                        <a:t> ph</a:t>
                      </a:r>
                      <a:r>
                        <a:rPr lang="vi-VN" sz="2400" baseline="0" dirty="0">
                          <a:latin typeface="Times New Roman"/>
                          <a:ea typeface="Calibri"/>
                          <a:cs typeface="Times New Roman"/>
                        </a:rPr>
                        <a:t>ươ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ng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pháp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dạy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mạch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dung,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kiểm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tra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đánh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, k</a:t>
                      </a:r>
                      <a:r>
                        <a:rPr lang="nb-NO" sz="2400" dirty="0">
                          <a:latin typeface="Times New Roman"/>
                          <a:ea typeface="Calibri"/>
                          <a:cs typeface="Times New Roman"/>
                        </a:rPr>
                        <a:t>hung phân phối chương trình.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Minh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họa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kế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hoạch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tất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cả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tiết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chung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lựa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chọn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chuyên</a:t>
                      </a:r>
                      <a:r>
                        <a:rPr lang="en-US" sz="2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nb-NO" sz="2400" dirty="0" smtClean="0">
                          <a:latin typeface="Times New Roman"/>
                          <a:ea typeface="Calibri"/>
                          <a:cs typeface="Times New Roman"/>
                        </a:rPr>
                        <a:t>...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5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48400" cy="568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153" y="6081754"/>
            <a:ext cx="571647" cy="365125"/>
          </a:xfrm>
        </p:spPr>
        <p:txBody>
          <a:bodyPr/>
          <a:lstStyle/>
          <a:p>
            <a:fld id="{05C2D176-BDDD-4308-9A3E-DBFC2B3B23A7}" type="slidenum">
              <a:rPr lang="vi-VN" sz="1600" b="0" smtClean="0"/>
              <a:pPr/>
              <a:t>9</a:t>
            </a:fld>
            <a:endParaRPr lang="vi-VN" sz="1600" b="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BDF365E1-B895-D31E-5DB3-F02B60FF8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193"/>
              </p:ext>
            </p:extLst>
          </p:nvPr>
        </p:nvGraphicFramePr>
        <p:xfrm>
          <a:off x="1000656" y="1048726"/>
          <a:ext cx="9533668" cy="473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59">
                  <a:extLst>
                    <a:ext uri="{9D8B030D-6E8A-4147-A177-3AD203B41FA5}">
                      <a16:colId xmlns:a16="http://schemas.microsoft.com/office/drawing/2014/main" xmlns="" val="3583917842"/>
                    </a:ext>
                  </a:extLst>
                </a:gridCol>
                <a:gridCol w="1277785">
                  <a:extLst>
                    <a:ext uri="{9D8B030D-6E8A-4147-A177-3AD203B41FA5}">
                      <a16:colId xmlns:a16="http://schemas.microsoft.com/office/drawing/2014/main" xmlns="" val="1529992506"/>
                    </a:ext>
                  </a:extLst>
                </a:gridCol>
                <a:gridCol w="7216724">
                  <a:extLst>
                    <a:ext uri="{9D8B030D-6E8A-4147-A177-3AD203B41FA5}">
                      <a16:colId xmlns:a16="http://schemas.microsoft.com/office/drawing/2014/main" xmlns="" val="3704154340"/>
                    </a:ext>
                  </a:extLst>
                </a:gridCol>
              </a:tblGrid>
              <a:tr h="434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 học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ội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3538832"/>
                  </a:ext>
                </a:extLst>
              </a:tr>
              <a:tr h="434065"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x-none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 đề 1: Non sông một dải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022782"/>
                  </a:ext>
                </a:extLst>
              </a:tr>
              <a:tr h="434065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Hát: </a:t>
                      </a:r>
                      <a:r>
                        <a:rPr lang="x-none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lên Tây Bắc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945484"/>
                  </a:ext>
                </a:extLst>
              </a:tr>
              <a:tr h="749209"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Hát: </a:t>
                      </a:r>
                      <a:r>
                        <a:rPr lang="x-none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lên Tây Bắc 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(tiếp)</a:t>
                      </a:r>
                      <a:b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 nhạc: </a:t>
                      </a:r>
                      <a:r>
                        <a:rPr lang="x-none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 một niềm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47508"/>
                  </a:ext>
                </a:extLst>
              </a:tr>
              <a:tr h="749209"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Hát: Đường lên Tây Bắc (tiếp)</a:t>
                      </a:r>
                      <a:b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thức âm nhạc: Các giai đoạn lịch sử Âm nhạc Việt 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0853507"/>
                  </a:ext>
                </a:extLst>
              </a:tr>
              <a:tr h="749209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 thuyết âm nhạc: Giọng và gam Pha trưởng</a:t>
                      </a:r>
                      <a:b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nhạc: Bài luyện quãng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321037"/>
                  </a:ext>
                </a:extLst>
              </a:tr>
              <a:tr h="749209"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ọc nhạc: </a:t>
                      </a:r>
                      <a:r>
                        <a:rPr lang="x-none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đọc nhạc số 1</a:t>
                      </a:r>
                      <a:br>
                        <a:rPr lang="x-none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 cụ: Mẫu tiết tấu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314048"/>
                  </a:ext>
                </a:extLst>
              </a:tr>
              <a:tr h="434065"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G</a:t>
                      </a: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õ đệm cho bài hát </a:t>
                      </a:r>
                      <a:r>
                        <a:rPr lang="x-none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lên Tây Bắc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836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58531"/>
      </p:ext>
    </p:extLst>
  </p:cSld>
  <p:clrMapOvr>
    <a:masterClrMapping/>
  </p:clrMapOvr>
</p:sld>
</file>

<file path=ppt/theme/theme1.xml><?xml version="1.0" encoding="utf-8"?>
<a:theme xmlns:a="http://schemas.openxmlformats.org/drawingml/2006/main" name="lop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1527</Words>
  <Application>Microsoft Office PowerPoint</Application>
  <PresentationFormat>Widescreen</PresentationFormat>
  <Paragraphs>255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Montserrat</vt:lpstr>
      <vt:lpstr>Nixie One</vt:lpstr>
      <vt:lpstr>Roboto Slab</vt:lpstr>
      <vt:lpstr>Times</vt:lpstr>
      <vt:lpstr>Times New Roman</vt:lpstr>
      <vt:lpstr>lop 2</vt:lpstr>
      <vt:lpstr>PowerPoint Presentation</vt:lpstr>
      <vt:lpstr>TÁC GIẢ MÔN ÂM NHẠC 11</vt:lpstr>
      <vt:lpstr>CHƯƠNG TRÌNH TẬP HUẤN</vt:lpstr>
      <vt:lpstr>MỤC TIÊU, PHƯƠNG PHÁP VÀ PHƯƠNG TIỆN TẬP HUẤN</vt:lpstr>
      <vt:lpstr>1. Giới thiệu Chương trình môn Âm nhạc lớp 11</vt:lpstr>
      <vt:lpstr>PowerPoint Presentation</vt:lpstr>
      <vt:lpstr>PowerPoint Presentation</vt:lpstr>
      <vt:lpstr>3. Giới thiệu các tài liệu tham khảo bổ trợ</vt:lpstr>
      <vt:lpstr>4. Thực hành nội dung phần Kiến thức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Thực hành nội dung phần Lựa chọn (Hát)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Thực hành nội dung chuyên đề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</dc:creator>
  <cp:lastModifiedBy>VEPIC</cp:lastModifiedBy>
  <cp:revision>314</cp:revision>
  <dcterms:created xsi:type="dcterms:W3CDTF">2019-12-31T09:04:44Z</dcterms:created>
  <dcterms:modified xsi:type="dcterms:W3CDTF">2023-05-15T10:25:48Z</dcterms:modified>
</cp:coreProperties>
</file>