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9" r:id="rId2"/>
    <p:sldId id="301" r:id="rId3"/>
    <p:sldId id="258" r:id="rId4"/>
    <p:sldId id="302" r:id="rId5"/>
    <p:sldId id="303" r:id="rId6"/>
    <p:sldId id="305" r:id="rId7"/>
    <p:sldId id="304" r:id="rId8"/>
    <p:sldId id="308" r:id="rId9"/>
    <p:sldId id="306" r:id="rId10"/>
    <p:sldId id="312" r:id="rId11"/>
    <p:sldId id="313" r:id="rId12"/>
    <p:sldId id="314" r:id="rId13"/>
    <p:sldId id="315" r:id="rId14"/>
    <p:sldId id="307" r:id="rId15"/>
    <p:sldId id="316" r:id="rId16"/>
    <p:sldId id="317" r:id="rId17"/>
    <p:sldId id="318" r:id="rId18"/>
    <p:sldId id="320" r:id="rId19"/>
    <p:sldId id="319" r:id="rId20"/>
    <p:sldId id="321" r:id="rId21"/>
    <p:sldId id="322" r:id="rId22"/>
    <p:sldId id="324" r:id="rId23"/>
    <p:sldId id="325" r:id="rId24"/>
    <p:sldId id="326" r:id="rId25"/>
    <p:sldId id="327" r:id="rId26"/>
    <p:sldId id="328" r:id="rId27"/>
  </p:sldIdLst>
  <p:sldSz cx="24387175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8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7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EBDA-CC67-4B8C-BA83-6C690572A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98783-85F9-4175-A2A0-1DC6FF59C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C98EF716-9EC5-42A6-A5C1-299EB59886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184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/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272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trái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7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1"/>
            <a:ext cx="22325581" cy="4904008"/>
            <a:chOff x="1076414" y="4377893"/>
            <a:chExt cx="22325581" cy="352513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4411573" cy="940336"/>
              <a:chOff x="166396" y="8755080"/>
              <a:chExt cx="4411573" cy="94033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4033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2266967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/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6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và chỉ khi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4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  <a:blipFill>
                <a:blip r:embed="rId3"/>
                <a:stretch>
                  <a:fillRect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𝟕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/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 err="1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fr-FR" sz="4800" b="1" i="1" dirty="0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 :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fr-FR" sz="48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)=−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7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lim>
                    </m:limLow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h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7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h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8C0AE9-5A80-4DEC-AB55-A968FCC973BB}"/>
                  </a:ext>
                </a:extLst>
              </p:cNvPr>
              <p:cNvSpPr/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  <a:tabLst>
                    <a:tab pos="78422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784225" indent="-784225" defTabSz="871538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572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8C0AE9-5A80-4DEC-AB55-A968FCC97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74FD89E-32ED-4CB0-9192-1118176CB65E}"/>
              </a:ext>
            </a:extLst>
          </p:cNvPr>
          <p:cNvSpPr/>
          <p:nvPr/>
        </p:nvSpPr>
        <p:spPr>
          <a:xfrm>
            <a:off x="5139603" y="8103900"/>
            <a:ext cx="6341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145F8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2:</a:t>
            </a:r>
            <a:r>
              <a:rPr lang="vi-VN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máy 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thuyết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3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66708"/>
              <a:chOff x="166396" y="8755081"/>
              <a:chExt cx="44115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8839200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/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	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80267" lvl="3" indent="879475">
                  <a:lnSpc>
                    <a:spcPct val="115000"/>
                  </a:lnSpc>
                  <a:buAutoNum type="alphaUcPeriod"/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R="0" indent="47942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9388" algn="l"/>
                    <a:tab pos="539750" algn="l"/>
                    <a:tab pos="1795463" algn="l"/>
                    <a:tab pos="3787775" algn="l"/>
                    <a:tab pos="5040313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	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/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  <a:blipFill>
                <a:blip r:embed="rId4"/>
                <a:stretch>
                  <a:fillRect l="-2331" r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6097587" y="73171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4789" y="3755720"/>
            <a:ext cx="22325581" cy="3562290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522374"/>
            <a:ext cx="21948825" cy="5812626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789878" y="6234419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/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den>
                        </m:f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  <a:blipFill>
                <a:blip r:embed="rId4"/>
                <a:stretch>
                  <a:fillRect l="-4479" r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/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	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	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  <a:blipFill>
                <a:blip r:embed="rId5"/>
                <a:stretch>
                  <a:fillRect l="-1560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98FE45-241C-4B60-B1F2-AC90691A4966}"/>
                  </a:ext>
                </a:extLst>
              </p:cNvPr>
              <p:cNvSpPr/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𝑡𝑎𝑛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+6</m:t>
                        </m:r>
                      </m:num>
                      <m:den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2: Sử dụng máy tính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huyển qua chế độ Radian 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 máy tính như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CACL</a:t>
                </a:r>
                <a:r>
                  <a:rPr lang="vi-VN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so đáp án.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98FE45-241C-4B60-B1F2-AC90691A4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  <a:blipFill rotWithShape="0">
                <a:blip r:embed="rId6"/>
                <a:stretch>
                  <a:fillRect l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2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4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16987" y="599032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4ED719-7275-4D77-9A93-AB16D12CCE98}"/>
                  </a:ext>
                </a:extLst>
              </p:cNvPr>
              <p:cNvSpPr/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pt-BR" sz="4800" b="1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</a:p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vi-VN" sz="4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3.	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14.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3.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 	   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4ED719-7275-4D77-9A93-AB16D12CC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  <a:blipFill rotWithShape="0">
                <a:blip r:embed="rId4"/>
                <a:stretch>
                  <a:fillRect l="-1723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/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800" i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=5⇔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0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102536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559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77964" y="63284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/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  <a:blipFill>
                <a:blip r:embed="rId5"/>
                <a:stretch>
                  <a:fillRect l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65960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2424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26587" y="6324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90A8E2-BFDB-4B1E-8308-283C9E8F5180}"/>
                  </a:ext>
                </a:extLst>
              </p:cNvPr>
              <p:cNvSpPr/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Bấm vào màn hình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90A8E2-BFDB-4B1E-8308-283C9E8F5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  <a:blipFill rotWithShape="0">
                <a:blip r:embed="rId5"/>
                <a:stretch>
                  <a:fillRect l="-1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4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 smtClean="0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93187" y="6312942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  <a:blipFill>
                <a:blip r:embed="rId4"/>
                <a:stretch>
                  <a:fillRect l="-1549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/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dirty="0">
                    <a:effectLst/>
                    <a:latin typeface="Cambria Math" panose="02040503050406030204" pitchFamily="18" charset="0"/>
                  </a:rPr>
                </a:b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  <a:blipFill>
                <a:blip r:embed="rId5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1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4133098"/>
            <a:ext cx="12050302" cy="1388109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29" y="10766864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12077661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934E5C2-47E2-449F-8CEC-9A79803B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231187" y="5999329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  <a:blipFill>
                <a:blip r:embed="rId4"/>
                <a:stretch>
                  <a:fillRect l="-153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B8F05E-C0B4-4026-88BA-C8FD38B5A570}"/>
                  </a:ext>
                </a:extLst>
              </p:cNvPr>
              <p:cNvSpPr/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B8F05E-C0B4-4026-88BA-C8FD38B5A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  <a:blipFill rotWithShape="0">
                <a:blip r:embed="rId5"/>
                <a:stretch>
                  <a:fillRect l="-766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5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6850062" cy="838462"/>
            <a:chOff x="644526" y="2795826"/>
            <a:chExt cx="6850062" cy="83846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926402"/>
              <a:ext cx="55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863928" y="6064710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/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B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D.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  <a:blipFill>
                <a:blip r:embed="rId3"/>
                <a:stretch>
                  <a:fillRect l="-174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14F7F0-ACA0-4B80-84BC-35BE8A028DE5}"/>
                  </a:ext>
                </a:extLst>
              </p:cNvPr>
              <p:cNvSpPr/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 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=3−1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14F7F0-ACA0-4B80-84BC-35BE8A02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  <a:blipFill rotWithShape="0">
                <a:blip r:embed="rId4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/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3a,b,c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132.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bổ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sung: 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20034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  <a:blipFill>
                <a:blip r:embed="rId3"/>
                <a:stretch>
                  <a:fillRect l="-2309" r="-513"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/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 defTabSz="19891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  <a:blipFill>
                <a:blip r:embed="rId4"/>
                <a:stretch>
                  <a:fillRect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/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19018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340610" algn="l"/>
                    <a:tab pos="3420745" algn="l"/>
                    <a:tab pos="459105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  <a:blipFill>
                <a:blip r:embed="rId5"/>
                <a:stretch>
                  <a:fillRect b="-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/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263" indent="33338">
                  <a:spcBef>
                    <a:spcPts val="600"/>
                  </a:spcBef>
                  <a:spcAft>
                    <a:spcPts val="600"/>
                  </a:spcAft>
                  <a:tabLst>
                    <a:tab pos="990600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4.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016000" algn="l"/>
                    <a:tab pos="3598863" algn="l"/>
                    <a:tab pos="503872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  <a:p>
                <a:pPr marL="68263" indent="9477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  <a:blipFill>
                <a:blip r:embed="rId6"/>
                <a:stretch>
                  <a:fillRect l="-1656" t="-1860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7028936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/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/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598521"/>
            <a:ext cx="21948825" cy="3930295"/>
            <a:chOff x="1220787" y="3408820"/>
            <a:chExt cx="21948825" cy="26792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08820"/>
              <a:ext cx="21948825" cy="2679237"/>
              <a:chOff x="1063132" y="1828395"/>
              <a:chExt cx="21948825" cy="2679237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136947"/>
                <a:ext cx="21948825" cy="23706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7568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392987" y="5234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/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	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  <a:blipFill>
                <a:blip r:embed="rId3"/>
                <a:stretch>
                  <a:fillRect b="-1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/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=9.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  <a:blipFill>
                <a:blip r:embed="rId4"/>
                <a:stretch>
                  <a:fillRect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858000"/>
            <a:ext cx="21948825" cy="40386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871455" y="53868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/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  <a:blipFill>
                <a:blip r:embed="rId3"/>
                <a:stretch>
                  <a:fillRect b="-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/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  <a:blipFill>
                <a:blip r:embed="rId4"/>
                <a:stretch>
                  <a:fillRect r="-1255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552993" y="6172200"/>
            <a:ext cx="23451594" cy="7105139"/>
            <a:chOff x="1220787" y="3118201"/>
            <a:chExt cx="21948825" cy="48434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4843490"/>
              <a:chOff x="1063132" y="1537776"/>
              <a:chExt cx="21948825" cy="484349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737377"/>
                <a:ext cx="21948825" cy="464388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2423098"/>
            <a:ext cx="24004587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3887787" y="4853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/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 indent="-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3.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  <a:blipFill>
                <a:blip r:embed="rId3"/>
                <a:stretch>
                  <a:fillRect t="-57143" r="-817" b="-1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/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effectLst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  <a:blipFill>
                <a:blip r:embed="rId4"/>
                <a:stretch>
                  <a:fillRect b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0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Cho khoảng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 nói hàm số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tiến đến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  <a:blipFill rotWithShape="0">
                <a:blip r:embed="rId3"/>
                <a:stretch>
                  <a:fillRect l="-1498" r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E3BDF-3204-470D-A2C5-56BDE2623520}"/>
              </a:ext>
            </a:extLst>
          </p:cNvPr>
          <p:cNvSpPr/>
          <p:nvPr/>
        </p:nvSpPr>
        <p:spPr>
          <a:xfrm>
            <a:off x="5075917" y="5046880"/>
            <a:ext cx="11308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800" b="1" dirty="0">
              <a:solidFill>
                <a:srgbClr val="D3D9DD">
                  <a:lumMod val="1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DE728E-0185-49CD-8DB2-22EE234028B9}"/>
              </a:ext>
            </a:extLst>
          </p:cNvPr>
          <p:cNvGrpSpPr/>
          <p:nvPr/>
        </p:nvGrpSpPr>
        <p:grpSpPr>
          <a:xfrm>
            <a:off x="2028288" y="3791247"/>
            <a:ext cx="12609247" cy="6105623"/>
            <a:chOff x="2028288" y="3791247"/>
            <a:chExt cx="12609247" cy="6105623"/>
          </a:xfrm>
        </p:grpSpPr>
        <p:sp>
          <p:nvSpPr>
            <p:cNvPr id="47" name="TextBox 46"/>
            <p:cNvSpPr txBox="1"/>
            <p:nvPr/>
          </p:nvSpPr>
          <p:spPr>
            <a:xfrm>
              <a:off x="2028288" y="3791247"/>
              <a:ext cx="3047629" cy="800219"/>
            </a:xfrm>
            <a:prstGeom prst="rect">
              <a:avLst/>
            </a:prstGeom>
            <a:solidFill>
              <a:srgbClr val="996600"/>
            </a:solidFill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799E02-EBC5-4D29-B116-470D46F85E5C}"/>
                </a:ext>
              </a:extLst>
            </p:cNvPr>
            <p:cNvGrpSpPr/>
            <p:nvPr/>
          </p:nvGrpSpPr>
          <p:grpSpPr>
            <a:xfrm>
              <a:off x="6822966" y="4938914"/>
              <a:ext cx="7814569" cy="2400379"/>
              <a:chOff x="2591452" y="7549397"/>
              <a:chExt cx="7814569" cy="240037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AB73A21-2BE2-42F7-8CBB-52E4BE79E6A1}"/>
                  </a:ext>
                </a:extLst>
              </p:cNvPr>
              <p:cNvGrpSpPr/>
              <p:nvPr/>
            </p:nvGrpSpPr>
            <p:grpSpPr>
              <a:xfrm>
                <a:off x="2591452" y="7549397"/>
                <a:ext cx="7814569" cy="2400379"/>
                <a:chOff x="2333821" y="7164087"/>
                <a:chExt cx="7815473" cy="2400657"/>
              </a:xfrm>
            </p:grpSpPr>
            <p:sp>
              <p:nvSpPr>
                <p:cNvPr id="63" name="Round Same Side Corner Rectangle 91">
                  <a:extLst>
                    <a:ext uri="{FF2B5EF4-FFF2-40B4-BE49-F238E27FC236}">
                      <a16:creationId xmlns:a16="http://schemas.microsoft.com/office/drawing/2014/main" id="{64D32956-E157-419A-8716-17E0CC7F8E26}"/>
                    </a:ext>
                  </a:extLst>
                </p:cNvPr>
                <p:cNvSpPr/>
                <p:nvPr/>
              </p:nvSpPr>
              <p:spPr>
                <a:xfrm rot="5400000">
                  <a:off x="5935333" y="4818428"/>
                  <a:ext cx="1385716" cy="7042206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7B57EF5-A1E0-48BB-BD3F-488F7E002249}"/>
                    </a:ext>
                  </a:extLst>
                </p:cNvPr>
                <p:cNvSpPr/>
                <p:nvPr/>
              </p:nvSpPr>
              <p:spPr>
                <a:xfrm>
                  <a:off x="233382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/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; 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234" r="-73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3D31FA-2C15-4134-967F-6B667B7419E9}"/>
                </a:ext>
              </a:extLst>
            </p:cNvPr>
            <p:cNvGrpSpPr/>
            <p:nvPr/>
          </p:nvGrpSpPr>
          <p:grpSpPr>
            <a:xfrm>
              <a:off x="6822966" y="7496491"/>
              <a:ext cx="7814569" cy="2400379"/>
              <a:chOff x="13162978" y="7549397"/>
              <a:chExt cx="7814569" cy="240037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B514B52-507B-403E-AC7C-5304550114DA}"/>
                  </a:ext>
                </a:extLst>
              </p:cNvPr>
              <p:cNvGrpSpPr/>
              <p:nvPr/>
            </p:nvGrpSpPr>
            <p:grpSpPr>
              <a:xfrm>
                <a:off x="13162978" y="7549397"/>
                <a:ext cx="7814569" cy="2400379"/>
                <a:chOff x="12906571" y="7164087"/>
                <a:chExt cx="7815473" cy="2400657"/>
              </a:xfrm>
            </p:grpSpPr>
            <p:sp>
              <p:nvSpPr>
                <p:cNvPr id="73" name="Round Same Side Corner Rectangle 94">
                  <a:extLst>
                    <a:ext uri="{FF2B5EF4-FFF2-40B4-BE49-F238E27FC236}">
                      <a16:creationId xmlns:a16="http://schemas.microsoft.com/office/drawing/2014/main" id="{CBD0DD14-9318-465F-AA41-64375D8E56FE}"/>
                    </a:ext>
                  </a:extLst>
                </p:cNvPr>
                <p:cNvSpPr/>
                <p:nvPr/>
              </p:nvSpPr>
              <p:spPr>
                <a:xfrm rot="5400000">
                  <a:off x="16373764" y="4684109"/>
                  <a:ext cx="1385716" cy="7310844"/>
                </a:xfrm>
                <a:custGeom>
                  <a:avLst/>
                  <a:gdLst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0 w 1385716"/>
                    <a:gd name="connsiteY5" fmla="*/ 7042206 h 7042206"/>
                    <a:gd name="connsiteX6" fmla="*/ 0 w 1385716"/>
                    <a:gd name="connsiteY6" fmla="*/ 7042206 h 7042206"/>
                    <a:gd name="connsiteX7" fmla="*/ 0 w 1385716"/>
                    <a:gd name="connsiteY7" fmla="*/ 230957 h 7042206"/>
                    <a:gd name="connsiteX8" fmla="*/ 230957 w 1385716"/>
                    <a:gd name="connsiteY8" fmla="*/ 0 h 7042206"/>
                    <a:gd name="connsiteX0" fmla="*/ 230957 w 1385716"/>
                    <a:gd name="connsiteY0" fmla="*/ 0 h 7063194"/>
                    <a:gd name="connsiteX1" fmla="*/ 1154759 w 1385716"/>
                    <a:gd name="connsiteY1" fmla="*/ 0 h 7063194"/>
                    <a:gd name="connsiteX2" fmla="*/ 1385716 w 1385716"/>
                    <a:gd name="connsiteY2" fmla="*/ 230957 h 7063194"/>
                    <a:gd name="connsiteX3" fmla="*/ 1385716 w 1385716"/>
                    <a:gd name="connsiteY3" fmla="*/ 7042206 h 7063194"/>
                    <a:gd name="connsiteX4" fmla="*/ 1385716 w 1385716"/>
                    <a:gd name="connsiteY4" fmla="*/ 7042206 h 7063194"/>
                    <a:gd name="connsiteX5" fmla="*/ 411477 w 1385716"/>
                    <a:gd name="connsiteY5" fmla="*/ 7063194 h 7063194"/>
                    <a:gd name="connsiteX6" fmla="*/ 0 w 1385716"/>
                    <a:gd name="connsiteY6" fmla="*/ 7042206 h 7063194"/>
                    <a:gd name="connsiteX7" fmla="*/ 0 w 1385716"/>
                    <a:gd name="connsiteY7" fmla="*/ 7042206 h 7063194"/>
                    <a:gd name="connsiteX8" fmla="*/ 0 w 1385716"/>
                    <a:gd name="connsiteY8" fmla="*/ 230957 h 7063194"/>
                    <a:gd name="connsiteX9" fmla="*/ 230957 w 1385716"/>
                    <a:gd name="connsiteY9" fmla="*/ 0 h 7063194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449577 w 1385716"/>
                    <a:gd name="connsiteY5" fmla="*/ 6701244 h 7042206"/>
                    <a:gd name="connsiteX6" fmla="*/ 0 w 1385716"/>
                    <a:gd name="connsiteY6" fmla="*/ 7042206 h 7042206"/>
                    <a:gd name="connsiteX7" fmla="*/ 0 w 1385716"/>
                    <a:gd name="connsiteY7" fmla="*/ 7042206 h 7042206"/>
                    <a:gd name="connsiteX8" fmla="*/ 0 w 1385716"/>
                    <a:gd name="connsiteY8" fmla="*/ 230957 h 7042206"/>
                    <a:gd name="connsiteX9" fmla="*/ 230957 w 1385716"/>
                    <a:gd name="connsiteY9" fmla="*/ 0 h 7042206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944877 w 1385716"/>
                    <a:gd name="connsiteY5" fmla="*/ 6929844 h 7042206"/>
                    <a:gd name="connsiteX6" fmla="*/ 449577 w 1385716"/>
                    <a:gd name="connsiteY6" fmla="*/ 6701244 h 7042206"/>
                    <a:gd name="connsiteX7" fmla="*/ 0 w 1385716"/>
                    <a:gd name="connsiteY7" fmla="*/ 7042206 h 7042206"/>
                    <a:gd name="connsiteX8" fmla="*/ 0 w 1385716"/>
                    <a:gd name="connsiteY8" fmla="*/ 7042206 h 7042206"/>
                    <a:gd name="connsiteX9" fmla="*/ 0 w 1385716"/>
                    <a:gd name="connsiteY9" fmla="*/ 230957 h 7042206"/>
                    <a:gd name="connsiteX10" fmla="*/ 230957 w 1385716"/>
                    <a:gd name="connsiteY10" fmla="*/ 0 h 7042206"/>
                    <a:gd name="connsiteX0" fmla="*/ 230957 w 1385716"/>
                    <a:gd name="connsiteY0" fmla="*/ 0 h 7310844"/>
                    <a:gd name="connsiteX1" fmla="*/ 1154759 w 1385716"/>
                    <a:gd name="connsiteY1" fmla="*/ 0 h 7310844"/>
                    <a:gd name="connsiteX2" fmla="*/ 1385716 w 1385716"/>
                    <a:gd name="connsiteY2" fmla="*/ 230957 h 7310844"/>
                    <a:gd name="connsiteX3" fmla="*/ 1385716 w 1385716"/>
                    <a:gd name="connsiteY3" fmla="*/ 7042206 h 7310844"/>
                    <a:gd name="connsiteX4" fmla="*/ 1385716 w 1385716"/>
                    <a:gd name="connsiteY4" fmla="*/ 7042206 h 7310844"/>
                    <a:gd name="connsiteX5" fmla="*/ 1154427 w 1385716"/>
                    <a:gd name="connsiteY5" fmla="*/ 7310844 h 7310844"/>
                    <a:gd name="connsiteX6" fmla="*/ 449577 w 1385716"/>
                    <a:gd name="connsiteY6" fmla="*/ 6701244 h 7310844"/>
                    <a:gd name="connsiteX7" fmla="*/ 0 w 1385716"/>
                    <a:gd name="connsiteY7" fmla="*/ 7042206 h 7310844"/>
                    <a:gd name="connsiteX8" fmla="*/ 0 w 1385716"/>
                    <a:gd name="connsiteY8" fmla="*/ 7042206 h 7310844"/>
                    <a:gd name="connsiteX9" fmla="*/ 0 w 1385716"/>
                    <a:gd name="connsiteY9" fmla="*/ 230957 h 7310844"/>
                    <a:gd name="connsiteX10" fmla="*/ 230957 w 1385716"/>
                    <a:gd name="connsiteY10" fmla="*/ 0 h 731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5716" h="7310844">
                      <a:moveTo>
                        <a:pt x="230957" y="0"/>
                      </a:moveTo>
                      <a:lnTo>
                        <a:pt x="1154759" y="0"/>
                      </a:lnTo>
                      <a:cubicBezTo>
                        <a:pt x="1282313" y="0"/>
                        <a:pt x="1385716" y="103403"/>
                        <a:pt x="1385716" y="230957"/>
                      </a:cubicBezTo>
                      <a:lnTo>
                        <a:pt x="1385716" y="7042206"/>
                      </a:lnTo>
                      <a:lnTo>
                        <a:pt x="1385716" y="7042206"/>
                      </a:lnTo>
                      <a:lnTo>
                        <a:pt x="1154427" y="7310844"/>
                      </a:lnTo>
                      <a:lnTo>
                        <a:pt x="449577" y="6701244"/>
                      </a:lnTo>
                      <a:lnTo>
                        <a:pt x="0" y="7042206"/>
                      </a:lnTo>
                      <a:lnTo>
                        <a:pt x="0" y="7042206"/>
                      </a:lnTo>
                      <a:lnTo>
                        <a:pt x="0" y="230957"/>
                      </a:lnTo>
                      <a:cubicBezTo>
                        <a:pt x="0" y="103403"/>
                        <a:pt x="103403" y="0"/>
                        <a:pt x="230957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9AB16F-37A6-46FE-82A4-F3659337DFE3}"/>
                    </a:ext>
                  </a:extLst>
                </p:cNvPr>
                <p:cNvSpPr/>
                <p:nvPr/>
              </p:nvSpPr>
              <p:spPr>
                <a:xfrm>
                  <a:off x="1290657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/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(c: hằng số).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234" r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68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7952008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/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indent="-514350">
                  <a:spcBef>
                    <a:spcPts val="0"/>
                  </a:spcBef>
                  <a:spcAft>
                    <a:spcPts val="0"/>
                  </a:spcAft>
                  <a:buAutoNum type="alphaLcParenR"/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Giả sử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Khi đó: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marR="0" indent="134938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557338" algn="ctr"/>
                    <a:tab pos="5943600" algn="r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</a:t>
                </a: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lvl="0" indent="373063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(nếu M 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  <a:blipFill>
                <a:blip r:embed="rId3"/>
                <a:stretch>
                  <a:fillRect l="-1569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52850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/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Nếu f(x)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 L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rgbClr val="2A4F8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  <a:blipFill>
                <a:blip r:embed="rId3"/>
                <a:stretch>
                  <a:fillRect l="-1730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1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/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  <a:blipFill>
                <a:blip r:embed="rId3"/>
                <a:stretch>
                  <a:fillRect r="-225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/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→−1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+3=6.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0"/>
            <a:ext cx="21948825" cy="5236029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/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nl-NL" sz="6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  <a:blipFill>
                <a:blip r:embed="rId3"/>
                <a:stretch>
                  <a:fillRect l="-7472" r="-4732" b="-6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/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2863" defTabSz="1746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/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54175" algn="l"/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phải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  <a:blipFill>
                <a:blip r:embed="rId3"/>
                <a:stretch>
                  <a:fillRect l="-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1554</Words>
  <PresentationFormat>Custom</PresentationFormat>
  <Paragraphs>393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2020-04-19T15:55:23Z</dcterms:modified>
</cp:coreProperties>
</file>