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320" r:id="rId3"/>
    <p:sldId id="305" r:id="rId4"/>
    <p:sldId id="308" r:id="rId5"/>
    <p:sldId id="315" r:id="rId6"/>
    <p:sldId id="316" r:id="rId7"/>
    <p:sldId id="264" r:id="rId8"/>
    <p:sldId id="319" r:id="rId9"/>
    <p:sldId id="317" r:id="rId10"/>
    <p:sldId id="318" r:id="rId11"/>
  </p:sldIdLst>
  <p:sldSz cx="9147175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8599A8"/>
    <a:srgbClr val="40505E"/>
    <a:srgbClr val="73C6E8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49" autoAdjust="0"/>
    <p:restoredTop sz="94660" autoAdjust="0"/>
  </p:normalViewPr>
  <p:slideViewPr>
    <p:cSldViewPr snapToGrid="0">
      <p:cViewPr varScale="1">
        <p:scale>
          <a:sx n="97" d="100"/>
          <a:sy n="97" d="100"/>
        </p:scale>
        <p:origin x="234" y="84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6FE0EC5-BA7B-8F46-A5BD-A4EB7EB31191}"/>
              </a:ext>
            </a:extLst>
          </p:cNvPr>
          <p:cNvSpPr txBox="1">
            <a:spLocks/>
          </p:cNvSpPr>
          <p:nvPr/>
        </p:nvSpPr>
        <p:spPr>
          <a:xfrm>
            <a:off x="399719" y="3092282"/>
            <a:ext cx="7518304" cy="799677"/>
          </a:xfrm>
          <a:prstGeom prst="rect">
            <a:avLst/>
          </a:prstGeom>
        </p:spPr>
        <p:txBody>
          <a:bodyPr vert="horz" lIns="68604" tIns="34302" rIns="68604" bIns="3430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000" b="1" dirty="0">
              <a:solidFill>
                <a:schemeClr val="accent1">
                  <a:lumMod val="50000"/>
                </a:schemeClr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35323" y="4477534"/>
            <a:ext cx="6949665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Toán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1 -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Bộ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sách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Kết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nối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tri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thức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cuộc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sống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83335" y="3826410"/>
            <a:ext cx="8648163" cy="6287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Chủ</a:t>
            </a:r>
            <a:r>
              <a:rPr lang="en-GB" sz="44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đề</a:t>
            </a:r>
            <a:r>
              <a:rPr lang="en-GB" sz="44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4: </a:t>
            </a:r>
            <a:br>
              <a:rPr lang="en-GB" sz="44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</a:br>
            <a:r>
              <a:rPr lang="en-GB" sz="44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Khối</a:t>
            </a:r>
            <a:r>
              <a:rPr lang="en-GB" sz="44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lập</a:t>
            </a:r>
            <a:r>
              <a:rPr lang="en-GB" sz="44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phương</a:t>
            </a:r>
            <a:r>
              <a:rPr lang="en-GB" sz="44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GB" sz="44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Khối</a:t>
            </a:r>
            <a:r>
              <a:rPr lang="en-GB" sz="44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hộp</a:t>
            </a:r>
            <a:r>
              <a:rPr lang="en-GB" sz="44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chữ</a:t>
            </a:r>
            <a:r>
              <a:rPr lang="en-GB" sz="44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nhật</a:t>
            </a:r>
            <a:endParaRPr lang="en-GB" sz="44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72" y="7881"/>
            <a:ext cx="5106372" cy="325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23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AAA-PDF-SGK\B15 - HĐ1 - 2.png"/>
          <p:cNvPicPr>
            <a:picLocks noChangeAspect="1" noChangeArrowheads="1"/>
          </p:cNvPicPr>
          <p:nvPr/>
        </p:nvPicPr>
        <p:blipFill>
          <a:blip r:embed="rId3"/>
          <a:srcRect l="52752" t="78179" r="38030" b="17272"/>
          <a:stretch>
            <a:fillRect/>
          </a:stretch>
        </p:blipFill>
        <p:spPr bwMode="auto">
          <a:xfrm>
            <a:off x="3676300" y="1924898"/>
            <a:ext cx="1466122" cy="975831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10" y="601514"/>
            <a:ext cx="1670428" cy="83521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93123" y="2375983"/>
            <a:ext cx="3660815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a)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Đèn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trên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cùng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màu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18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93123" y="3061783"/>
            <a:ext cx="3660815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b)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Đèn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ở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giữa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màu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18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93123" y="3760283"/>
            <a:ext cx="3660815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c)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Đèn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cùng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màu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18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362868" y="2375983"/>
            <a:ext cx="3660815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Đèn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trên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cùng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màu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smtClean="0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ĐỎ.</a:t>
            </a:r>
            <a:endParaRPr lang="en-GB" sz="1800" b="1" dirty="0">
              <a:solidFill>
                <a:srgbClr val="FF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362868" y="3061783"/>
            <a:ext cx="3660815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Đèn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ở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giữa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màu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smtClean="0">
                <a:solidFill>
                  <a:schemeClr val="accent4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VÀNG.</a:t>
            </a:r>
            <a:endParaRPr lang="en-GB" sz="1800" b="1" dirty="0">
              <a:solidFill>
                <a:schemeClr val="accent4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362868" y="3760283"/>
            <a:ext cx="3660815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Đèn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cùng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màu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smtClean="0">
                <a:solidFill>
                  <a:srgbClr val="00B050"/>
                </a:solidFill>
                <a:latin typeface="Lato" panose="020F0502020204030203" pitchFamily="34" charset="0"/>
                <a:cs typeface="Lato" panose="020F0502020204030203" pitchFamily="34" charset="0"/>
              </a:rPr>
              <a:t>XANH LÁ.</a:t>
            </a:r>
            <a:endParaRPr lang="en-GB" sz="1800" b="1" dirty="0">
              <a:solidFill>
                <a:srgbClr val="00B05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7" name="Picture 2" descr="F:\AAA-PDF-SGK\B15 - HĐ1 - 2.png"/>
          <p:cNvPicPr>
            <a:picLocks noChangeAspect="1" noChangeArrowheads="1"/>
          </p:cNvPicPr>
          <p:nvPr/>
        </p:nvPicPr>
        <p:blipFill>
          <a:blip r:embed="rId3"/>
          <a:srcRect l="52752" t="82725" r="38030" b="14181"/>
          <a:stretch>
            <a:fillRect/>
          </a:stretch>
        </p:blipFill>
        <p:spPr bwMode="auto">
          <a:xfrm>
            <a:off x="3676300" y="2899717"/>
            <a:ext cx="1466122" cy="663991"/>
          </a:xfrm>
          <a:prstGeom prst="rect">
            <a:avLst/>
          </a:prstGeom>
          <a:noFill/>
        </p:spPr>
      </p:pic>
      <p:pic>
        <p:nvPicPr>
          <p:cNvPr id="18" name="Picture 2" descr="F:\AAA-PDF-SGK\B15 - HĐ1 - 2.png"/>
          <p:cNvPicPr>
            <a:picLocks noChangeAspect="1" noChangeArrowheads="1"/>
          </p:cNvPicPr>
          <p:nvPr/>
        </p:nvPicPr>
        <p:blipFill>
          <a:blip r:embed="rId3"/>
          <a:srcRect l="52752" t="85452" r="38030" b="8182"/>
          <a:stretch>
            <a:fillRect/>
          </a:stretch>
        </p:blipFill>
        <p:spPr bwMode="auto">
          <a:xfrm>
            <a:off x="3676300" y="3484604"/>
            <a:ext cx="1466122" cy="1366374"/>
          </a:xfrm>
          <a:prstGeom prst="rect">
            <a:avLst/>
          </a:prstGeom>
          <a:noFill/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7717" y="1480176"/>
            <a:ext cx="4445945" cy="30461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Trả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câu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hỏi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8345" y="516994"/>
            <a:ext cx="1930337" cy="554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1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001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1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001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75" b="59115" l="41801" r="54539">
                        <a14:foregroundMark x1="53148" y1="39063" x2="53294" y2="49349"/>
                        <a14:foregroundMark x1="47291" y1="57161" x2="47804" y2="57161"/>
                        <a14:foregroundMark x1="43704" y1="40625" x2="43704" y2="53125"/>
                        <a14:foregroundMark x1="43777" y1="53125" x2="50805" y2="53385"/>
                        <a14:foregroundMark x1="53441" y1="38932" x2="53660" y2="50781"/>
                        <a14:backgroundMark x1="53660" y1="39323" x2="53734" y2="51042"/>
                        <a14:backgroundMark x1="53660" y1="38932" x2="53514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93" t="34524" r="43801" b="40872"/>
          <a:stretch/>
        </p:blipFill>
        <p:spPr bwMode="auto">
          <a:xfrm>
            <a:off x="1086362" y="1901354"/>
            <a:ext cx="1533132" cy="135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49" b="58724" l="57613" r="72914">
                        <a14:foregroundMark x1="58419" y1="41016" x2="58565" y2="53516"/>
                        <a14:foregroundMark x1="58565" y1="53776" x2="69034" y2="53906"/>
                        <a14:foregroundMark x1="69473" y1="53776" x2="71669" y2="51563"/>
                        <a14:foregroundMark x1="63324" y1="55729" x2="63324" y2="57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944" t="34524" r="26294" b="40872"/>
          <a:stretch/>
        </p:blipFill>
        <p:spPr bwMode="auto">
          <a:xfrm>
            <a:off x="3001477" y="1879727"/>
            <a:ext cx="1636207" cy="135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896" b="59115" l="75842" r="89971">
                        <a14:foregroundMark x1="81406" y1="56380" x2="81406" y2="56380"/>
                        <a14:foregroundMark x1="81772" y1="57552" x2="82064" y2="57552"/>
                        <a14:foregroundMark x1="88433" y1="38151" x2="88653" y2="49219"/>
                        <a14:foregroundMark x1="88433" y1="38281" x2="88580" y2="41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472" t="34524" r="9532" b="40872"/>
          <a:stretch/>
        </p:blipFill>
        <p:spPr bwMode="auto">
          <a:xfrm>
            <a:off x="5104265" y="1879727"/>
            <a:ext cx="1463838" cy="135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7801" y="1071565"/>
            <a:ext cx="5294328" cy="831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1" dirty="0" err="1">
                <a:latin typeface="UTM Avo" pitchFamily="18" charset="0"/>
              </a:rPr>
              <a:t>Các</a:t>
            </a:r>
            <a:r>
              <a:rPr lang="en-US" sz="2401" dirty="0">
                <a:latin typeface="UTM Avo" pitchFamily="18" charset="0"/>
              </a:rPr>
              <a:t> </a:t>
            </a:r>
            <a:r>
              <a:rPr lang="en-US" sz="2401" dirty="0" err="1">
                <a:latin typeface="UTM Avo" pitchFamily="18" charset="0"/>
              </a:rPr>
              <a:t>khối</a:t>
            </a:r>
            <a:r>
              <a:rPr lang="en-US" sz="2401" dirty="0">
                <a:latin typeface="UTM Avo" pitchFamily="18" charset="0"/>
              </a:rPr>
              <a:t> </a:t>
            </a:r>
            <a:r>
              <a:rPr lang="en-US" sz="2401" dirty="0" err="1">
                <a:latin typeface="UTM Avo" pitchFamily="18" charset="0"/>
              </a:rPr>
              <a:t>lập</a:t>
            </a:r>
            <a:r>
              <a:rPr lang="en-US" sz="2401" dirty="0">
                <a:latin typeface="UTM Avo" pitchFamily="18" charset="0"/>
              </a:rPr>
              <a:t> </a:t>
            </a:r>
            <a:r>
              <a:rPr lang="en-US" sz="2401" dirty="0" err="1">
                <a:latin typeface="UTM Avo" pitchFamily="18" charset="0"/>
              </a:rPr>
              <a:t>phương</a:t>
            </a:r>
            <a:r>
              <a:rPr lang="en-US" sz="2401" dirty="0">
                <a:latin typeface="UTM Avo" pitchFamily="18" charset="0"/>
              </a:rPr>
              <a:t> </a:t>
            </a:r>
            <a:r>
              <a:rPr lang="en-US" sz="2401" dirty="0" err="1">
                <a:latin typeface="UTM Avo" pitchFamily="18" charset="0"/>
              </a:rPr>
              <a:t>nhỏ</a:t>
            </a:r>
            <a:r>
              <a:rPr lang="en-US" sz="2401" dirty="0">
                <a:latin typeface="UTM Avo" pitchFamily="18" charset="0"/>
              </a:rPr>
              <a:t> </a:t>
            </a:r>
            <a:r>
              <a:rPr lang="en-US" sz="2401" dirty="0" err="1">
                <a:latin typeface="UTM Avo" pitchFamily="18" charset="0"/>
              </a:rPr>
              <a:t>như</a:t>
            </a:r>
            <a:r>
              <a:rPr lang="en-US" sz="2401" dirty="0">
                <a:latin typeface="UTM Avo" pitchFamily="18" charset="0"/>
              </a:rPr>
              <a:t> </a:t>
            </a:r>
            <a:r>
              <a:rPr lang="en-US" sz="2401" dirty="0" err="1">
                <a:latin typeface="UTM Avo" pitchFamily="18" charset="0"/>
              </a:rPr>
              <a:t>nhau</a:t>
            </a:r>
            <a:r>
              <a:rPr lang="en-US" sz="2401" dirty="0">
                <a:latin typeface="UTM Avo" pitchFamily="18" charset="0"/>
              </a:rPr>
              <a:t> </a:t>
            </a:r>
            <a:r>
              <a:rPr lang="en-US" sz="2401" dirty="0" err="1">
                <a:latin typeface="UTM Avo" pitchFamily="18" charset="0"/>
              </a:rPr>
              <a:t>được</a:t>
            </a:r>
            <a:r>
              <a:rPr lang="en-US" sz="2401" dirty="0">
                <a:latin typeface="UTM Avo" pitchFamily="18" charset="0"/>
              </a:rPr>
              <a:t> </a:t>
            </a:r>
            <a:r>
              <a:rPr lang="en-US" sz="2401" dirty="0" err="1">
                <a:latin typeface="UTM Avo" pitchFamily="18" charset="0"/>
              </a:rPr>
              <a:t>xếp</a:t>
            </a:r>
            <a:r>
              <a:rPr lang="en-US" sz="2401" dirty="0">
                <a:latin typeface="UTM Avo" pitchFamily="18" charset="0"/>
              </a:rPr>
              <a:t> </a:t>
            </a:r>
            <a:r>
              <a:rPr lang="en-US" sz="2401" dirty="0" err="1">
                <a:latin typeface="UTM Avo" pitchFamily="18" charset="0"/>
              </a:rPr>
              <a:t>thành</a:t>
            </a:r>
            <a:r>
              <a:rPr lang="en-US" sz="2401" dirty="0">
                <a:latin typeface="UTM Avo" pitchFamily="18" charset="0"/>
              </a:rPr>
              <a:t> </a:t>
            </a:r>
            <a:r>
              <a:rPr lang="en-US" sz="2401" dirty="0" err="1">
                <a:latin typeface="UTM Avo" pitchFamily="18" charset="0"/>
              </a:rPr>
              <a:t>các</a:t>
            </a:r>
            <a:r>
              <a:rPr lang="en-US" sz="2401" dirty="0">
                <a:latin typeface="UTM Avo" pitchFamily="18" charset="0"/>
              </a:rPr>
              <a:t> </a:t>
            </a:r>
            <a:r>
              <a:rPr lang="en-US" sz="2401" dirty="0" err="1">
                <a:latin typeface="UTM Avo" pitchFamily="18" charset="0"/>
              </a:rPr>
              <a:t>hình</a:t>
            </a:r>
            <a:r>
              <a:rPr lang="en-US" sz="2401" dirty="0">
                <a:latin typeface="UTM Avo" pitchFamily="18" charset="0"/>
              </a:rPr>
              <a:t> </a:t>
            </a:r>
            <a:r>
              <a:rPr lang="en-US" sz="2401" dirty="0" err="1">
                <a:latin typeface="UTM Avo" pitchFamily="18" charset="0"/>
              </a:rPr>
              <a:t>sau</a:t>
            </a:r>
            <a:r>
              <a:rPr lang="en-US" sz="2401" dirty="0">
                <a:latin typeface="UTM Avo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2061" y="3176065"/>
            <a:ext cx="4127624" cy="46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Oval 7"/>
          <p:cNvSpPr/>
          <p:nvPr/>
        </p:nvSpPr>
        <p:spPr>
          <a:xfrm>
            <a:off x="1588882" y="2997483"/>
            <a:ext cx="400173" cy="32866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5874132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3059" y="10009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6871" y="983876"/>
            <a:ext cx="8437830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15: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Vị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trí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,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định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hướng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trong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không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gian</a:t>
            </a:r>
            <a:endParaRPr lang="en-GB" sz="3600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498417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1</a:t>
            </a:r>
            <a:endParaRPr lang="en-GB" sz="20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78" y="1600200"/>
            <a:ext cx="7648086" cy="354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7" y="1804251"/>
            <a:ext cx="3305040" cy="1652520"/>
          </a:xfrm>
          <a:prstGeom prst="rect">
            <a:avLst/>
          </a:prstGeom>
        </p:spPr>
      </p:pic>
      <p:pic>
        <p:nvPicPr>
          <p:cNvPr id="1026" name="Picture 2" descr="F:\AAA-PDF-SGK\B15-KP1.png"/>
          <p:cNvPicPr>
            <a:picLocks noChangeAspect="1" noChangeArrowheads="1"/>
          </p:cNvPicPr>
          <p:nvPr/>
        </p:nvPicPr>
        <p:blipFill>
          <a:blip r:embed="rId4" cstate="print"/>
          <a:srcRect l="17175" t="29090" r="7361" b="43635"/>
          <a:stretch>
            <a:fillRect/>
          </a:stretch>
        </p:blipFill>
        <p:spPr bwMode="auto">
          <a:xfrm>
            <a:off x="3773324" y="1429545"/>
            <a:ext cx="5249672" cy="256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2055" name="Picture 7" descr="F:\AAA-LÀM ẢNH SLIDE\Bai15-KP1-1(4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0752" y="2788920"/>
            <a:ext cx="5257800" cy="691977"/>
          </a:xfrm>
          <a:prstGeom prst="rect">
            <a:avLst/>
          </a:prstGeom>
          <a:noFill/>
        </p:spPr>
      </p:pic>
      <p:pic>
        <p:nvPicPr>
          <p:cNvPr id="62" name="Picture 5" descr="F:\AAA-LÀM ẢNH SLIDE\Bai15-KP1-1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9690" y="2198687"/>
            <a:ext cx="1055997" cy="1002233"/>
          </a:xfrm>
          <a:prstGeom prst="rect">
            <a:avLst/>
          </a:prstGeom>
          <a:noFill/>
        </p:spPr>
      </p:pic>
      <p:pic>
        <p:nvPicPr>
          <p:cNvPr id="74" name="Picture 2" descr="F:\AAA-LÀM ẢNH SLIDE\Bai15-KP1-1(3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0490" y="2174875"/>
            <a:ext cx="1055997" cy="1001218"/>
          </a:xfrm>
          <a:prstGeom prst="rect">
            <a:avLst/>
          </a:prstGeom>
          <a:noFill/>
        </p:spPr>
      </p:pic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78156" y="1000827"/>
            <a:ext cx="375884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Trước</a:t>
            </a:r>
            <a:r>
              <a:rPr lang="en-GB" sz="28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– </a:t>
            </a:r>
            <a:r>
              <a:rPr lang="en-GB" sz="28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Sau</a:t>
            </a:r>
            <a:r>
              <a:rPr lang="en-GB" sz="28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ở </a:t>
            </a:r>
            <a:r>
              <a:rPr lang="en-GB" sz="28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giữa</a:t>
            </a:r>
            <a:endParaRPr lang="en-GB" sz="28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7000" y="2206166"/>
            <a:ext cx="3660815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GB" sz="18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Thỏ</a:t>
            </a:r>
            <a:r>
              <a:rPr lang="en-GB" sz="18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nâu</a:t>
            </a:r>
            <a:r>
              <a:rPr lang="en-GB" sz="18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ở </a:t>
            </a:r>
            <a:r>
              <a:rPr lang="en-GB" sz="18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trước</a:t>
            </a:r>
            <a:r>
              <a:rPr lang="en-GB" sz="18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thỏ</a:t>
            </a:r>
            <a:r>
              <a:rPr lang="en-GB" sz="18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khoang</a:t>
            </a:r>
            <a:endParaRPr lang="en-GB" sz="18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7000" y="2752266"/>
            <a:ext cx="3323908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GB" sz="18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Thỏ</a:t>
            </a:r>
            <a:r>
              <a:rPr lang="en-GB" sz="18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khoang</a:t>
            </a:r>
            <a:r>
              <a:rPr lang="en-GB" sz="18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ở </a:t>
            </a:r>
            <a:r>
              <a:rPr lang="en-GB" sz="18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giữa</a:t>
            </a:r>
            <a:r>
              <a:rPr lang="en-GB" sz="18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thỏ</a:t>
            </a:r>
            <a:r>
              <a:rPr lang="en-GB" sz="18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nâu</a:t>
            </a:r>
            <a:r>
              <a:rPr lang="en-GB" sz="18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18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thỏ</a:t>
            </a:r>
            <a:r>
              <a:rPr lang="en-GB" sz="18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xám</a:t>
            </a:r>
            <a:r>
              <a:rPr lang="en-GB" sz="18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8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4815" y="3481781"/>
            <a:ext cx="3346093" cy="8037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GB" sz="18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Thỏ</a:t>
            </a:r>
            <a:r>
              <a:rPr lang="en-GB" sz="18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xám</a:t>
            </a:r>
            <a:r>
              <a:rPr lang="en-GB" sz="18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ở </a:t>
            </a:r>
            <a:r>
              <a:rPr lang="en-GB" sz="18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sau</a:t>
            </a:r>
            <a:r>
              <a:rPr lang="en-GB" sz="18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thỏ</a:t>
            </a:r>
            <a:r>
              <a:rPr lang="en-GB" sz="18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khoang</a:t>
            </a:r>
            <a:r>
              <a:rPr lang="en-GB" sz="18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60" name="Picture 4" descr="F:\AAA-LÀM ẢNH SLIDE\Bai15-KP1-1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199" y="2190750"/>
            <a:ext cx="1050925" cy="998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3076" name="Picture 4" descr="F:\AAA-LÀM ẢNH SLIDE\Bai15-KP1-2(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6913" y="2184400"/>
            <a:ext cx="3595687" cy="1956846"/>
          </a:xfrm>
          <a:prstGeom prst="rect">
            <a:avLst/>
          </a:prstGeom>
          <a:noFill/>
        </p:spPr>
      </p:pic>
      <p:pic>
        <p:nvPicPr>
          <p:cNvPr id="11" name="Picture 2" descr="F:\AAA-LÀM ẢNH SLIDE\Bai15-KP1-2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7463" y="3427413"/>
            <a:ext cx="1465891" cy="1030726"/>
          </a:xfrm>
          <a:prstGeom prst="rect">
            <a:avLst/>
          </a:prstGeom>
          <a:noFill/>
        </p:spPr>
      </p:pic>
      <p:pic>
        <p:nvPicPr>
          <p:cNvPr id="12" name="Picture 3" descr="F:\AAA-LÀM ẢNH SLIDE\Bai15-KP1-2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3138" y="1543675"/>
            <a:ext cx="792162" cy="1077215"/>
          </a:xfrm>
          <a:prstGeom prst="rect">
            <a:avLst/>
          </a:prstGeom>
          <a:noFill/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78157" y="1000827"/>
            <a:ext cx="2997984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Trên</a:t>
            </a:r>
            <a:r>
              <a:rPr lang="en-GB" sz="28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– </a:t>
            </a:r>
            <a:r>
              <a:rPr lang="en-GB" sz="28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endParaRPr lang="en-GB" sz="28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27407" y="2460166"/>
            <a:ext cx="3323908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GB" sz="20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GB" sz="20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Búp</a:t>
            </a:r>
            <a:r>
              <a:rPr lang="en-GB" sz="20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bê</a:t>
            </a:r>
            <a:r>
              <a:rPr lang="en-GB" sz="20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ở </a:t>
            </a:r>
            <a:r>
              <a:rPr lang="en-GB" sz="20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trên</a:t>
            </a:r>
            <a:r>
              <a:rPr lang="en-GB" sz="20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20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27407" y="2930066"/>
            <a:ext cx="3323908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GB" sz="20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- Con </a:t>
            </a:r>
            <a:r>
              <a:rPr lang="en-GB" sz="20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mèo</a:t>
            </a:r>
            <a:r>
              <a:rPr lang="en-GB" sz="20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ở </a:t>
            </a:r>
            <a:r>
              <a:rPr lang="en-GB" sz="20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20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20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7" y="1699302"/>
            <a:ext cx="3193384" cy="1596693"/>
          </a:xfrm>
          <a:prstGeom prst="rect">
            <a:avLst/>
          </a:prstGeom>
        </p:spPr>
      </p:pic>
      <p:pic>
        <p:nvPicPr>
          <p:cNvPr id="4098" name="Picture 2" descr="F:\AAA-PDF-SGK\B15 - HĐ1 - 1.png"/>
          <p:cNvPicPr>
            <a:picLocks noChangeAspect="1" noChangeArrowheads="1"/>
          </p:cNvPicPr>
          <p:nvPr/>
        </p:nvPicPr>
        <p:blipFill>
          <a:blip r:embed="rId4" cstate="print"/>
          <a:srcRect l="17175" t="61816" r="8588" b="23636"/>
          <a:stretch>
            <a:fillRect/>
          </a:stretch>
        </p:blipFill>
        <p:spPr bwMode="auto">
          <a:xfrm>
            <a:off x="3779000" y="1988704"/>
            <a:ext cx="5186652" cy="1371600"/>
          </a:xfrm>
          <a:prstGeom prst="rect">
            <a:avLst/>
          </a:prstGeom>
          <a:noFill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149353" y="817648"/>
            <a:ext cx="4445945" cy="30461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4" y="539079"/>
            <a:ext cx="1670428" cy="835215"/>
          </a:xfrm>
          <a:prstGeom prst="rect">
            <a:avLst/>
          </a:prstGeom>
        </p:spPr>
      </p:pic>
      <p:pic>
        <p:nvPicPr>
          <p:cNvPr id="6146" name="Picture 2" descr="F:\AAA-LÀM ẢNH SLIDE\Bai15-HĐ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5313" y="2306087"/>
            <a:ext cx="4978673" cy="1280160"/>
          </a:xfrm>
          <a:prstGeom prst="rect">
            <a:avLst/>
          </a:prstGeom>
          <a:noFill/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8344" y="2224093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- Toa</a:t>
            </a:r>
            <a:endParaRPr lang="en-GB" sz="18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94812" y="2175383"/>
            <a:ext cx="405942" cy="416104"/>
            <a:chOff x="7632352" y="2681286"/>
            <a:chExt cx="405942" cy="416104"/>
          </a:xfrm>
        </p:grpSpPr>
        <p:sp>
          <p:nvSpPr>
            <p:cNvPr id="2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94812" y="2175383"/>
            <a:ext cx="405942" cy="413868"/>
            <a:chOff x="7632352" y="2681286"/>
            <a:chExt cx="405942" cy="413868"/>
          </a:xfrm>
        </p:grpSpPr>
        <p:sp>
          <p:nvSpPr>
            <p:cNvPr id="2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8164" y="2700240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457679" y="2224093"/>
            <a:ext cx="2070427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ở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trước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toa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2.</a:t>
            </a:r>
            <a:endParaRPr lang="en-GB" sz="18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8344" y="2974806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- Toa</a:t>
            </a:r>
            <a:endParaRPr lang="en-GB" sz="18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994812" y="2926096"/>
            <a:ext cx="405942" cy="416104"/>
            <a:chOff x="7632352" y="2681286"/>
            <a:chExt cx="405942" cy="416104"/>
          </a:xfrm>
        </p:grpSpPr>
        <p:sp>
          <p:nvSpPr>
            <p:cNvPr id="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94812" y="2926096"/>
            <a:ext cx="405942" cy="413868"/>
            <a:chOff x="7632352" y="2681286"/>
            <a:chExt cx="405942" cy="413868"/>
          </a:xfrm>
        </p:grpSpPr>
        <p:sp>
          <p:nvSpPr>
            <p:cNvPr id="3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457679" y="2974806"/>
            <a:ext cx="2070427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ở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sau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toa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3.</a:t>
            </a:r>
            <a:endParaRPr lang="en-GB" sz="18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8344" y="3702940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- Toa</a:t>
            </a:r>
            <a:endParaRPr lang="en-GB" sz="18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994812" y="3654230"/>
            <a:ext cx="405942" cy="416104"/>
            <a:chOff x="7632352" y="2681286"/>
            <a:chExt cx="405942" cy="416104"/>
          </a:xfrm>
        </p:grpSpPr>
        <p:sp>
          <p:nvSpPr>
            <p:cNvPr id="3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94812" y="3654230"/>
            <a:ext cx="405942" cy="413868"/>
            <a:chOff x="7632352" y="2681286"/>
            <a:chExt cx="405942" cy="413868"/>
          </a:xfrm>
        </p:grpSpPr>
        <p:sp>
          <p:nvSpPr>
            <p:cNvPr id="3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457679" y="3702940"/>
            <a:ext cx="2375227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ở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giữa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toa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1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toa</a:t>
            </a:r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3.</a:t>
            </a:r>
            <a:endParaRPr lang="en-GB" sz="18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5340" y="1381714"/>
            <a:ext cx="4445945" cy="30461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7" y="1699302"/>
            <a:ext cx="3193384" cy="1596693"/>
          </a:xfrm>
          <a:prstGeom prst="rect">
            <a:avLst/>
          </a:prstGeom>
        </p:spPr>
      </p:pic>
      <p:pic>
        <p:nvPicPr>
          <p:cNvPr id="5122" name="Picture 2" descr="F:\AAA-PDF-SGK\B15 - HĐ1 - 2.png"/>
          <p:cNvPicPr>
            <a:picLocks noChangeAspect="1" noChangeArrowheads="1"/>
          </p:cNvPicPr>
          <p:nvPr/>
        </p:nvPicPr>
        <p:blipFill>
          <a:blip r:embed="rId4"/>
          <a:srcRect l="17175" t="78179" r="38030" b="8182"/>
          <a:stretch>
            <a:fillRect/>
          </a:stretch>
        </p:blipFill>
        <p:spPr bwMode="auto">
          <a:xfrm>
            <a:off x="3891514" y="1628081"/>
            <a:ext cx="4897025" cy="2011680"/>
          </a:xfrm>
          <a:prstGeom prst="rect">
            <a:avLst/>
          </a:prstGeom>
          <a:noFill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891514" y="944109"/>
            <a:ext cx="4445945" cy="30461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Trả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câu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hỏi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8692</TotalTime>
  <Words>197</Words>
  <PresentationFormat>Custom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Lato Heavy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2020-02-21T03:04:01Z</dcterms:created>
  <dcterms:modified xsi:type="dcterms:W3CDTF">2020-12-10T07:32:06Z</dcterms:modified>
</cp:coreProperties>
</file>