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 id="2147483976" r:id="rId2"/>
  </p:sldMasterIdLst>
  <p:notesMasterIdLst>
    <p:notesMasterId r:id="rId20"/>
  </p:notesMasterIdLst>
  <p:sldIdLst>
    <p:sldId id="310" r:id="rId3"/>
    <p:sldId id="311" r:id="rId4"/>
    <p:sldId id="308" r:id="rId5"/>
    <p:sldId id="275" r:id="rId6"/>
    <p:sldId id="879" r:id="rId7"/>
    <p:sldId id="878" r:id="rId8"/>
    <p:sldId id="294" r:id="rId9"/>
    <p:sldId id="295" r:id="rId10"/>
    <p:sldId id="302" r:id="rId11"/>
    <p:sldId id="296" r:id="rId12"/>
    <p:sldId id="312" r:id="rId13"/>
    <p:sldId id="313" r:id="rId14"/>
    <p:sldId id="314" r:id="rId15"/>
    <p:sldId id="876" r:id="rId16"/>
    <p:sldId id="875" r:id="rId17"/>
    <p:sldId id="874" r:id="rId18"/>
    <p:sldId id="8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2E14F0"/>
    <a:srgbClr val="993300"/>
    <a:srgbClr val="FFFFFF"/>
    <a:srgbClr val="FF3300"/>
    <a:srgbClr val="00FF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3"/>
  </p:normalViewPr>
  <p:slideViewPr>
    <p:cSldViewPr snapToGrid="0">
      <p:cViewPr varScale="1">
        <p:scale>
          <a:sx n="60" d="100"/>
          <a:sy n="60" d="100"/>
        </p:scale>
        <p:origin x="1032"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image" Target="../media/image27.wmf"/><Relationship Id="rId3" Type="http://schemas.openxmlformats.org/officeDocument/2006/relationships/image" Target="../media/image17.wmf"/><Relationship Id="rId7" Type="http://schemas.openxmlformats.org/officeDocument/2006/relationships/image" Target="../media/image21.wmf"/><Relationship Id="rId12" Type="http://schemas.openxmlformats.org/officeDocument/2006/relationships/image" Target="../media/image26.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11" Type="http://schemas.openxmlformats.org/officeDocument/2006/relationships/image" Target="../media/image25.wmf"/><Relationship Id="rId5" Type="http://schemas.openxmlformats.org/officeDocument/2006/relationships/image" Target="../media/image19.wmf"/><Relationship Id="rId10" Type="http://schemas.openxmlformats.org/officeDocument/2006/relationships/image" Target="../media/image24.wmf"/><Relationship Id="rId4" Type="http://schemas.openxmlformats.org/officeDocument/2006/relationships/image" Target="../media/image18.wmf"/><Relationship Id="rId9"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image" Target="../media/image10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B417AE-63E9-4603-A64F-123BF8D6C63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A3A7EDEF-E0E2-4541-853D-03CADB64CA6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E0AD0765-96A3-45C0-A58F-5C479EA754C2}" type="datetimeFigureOut">
              <a:rPr lang="en-US"/>
              <a:pPr>
                <a:defRPr/>
              </a:pPr>
              <a:t>11/10/2021</a:t>
            </a:fld>
            <a:endParaRPr lang="en-US"/>
          </a:p>
        </p:txBody>
      </p:sp>
      <p:sp>
        <p:nvSpPr>
          <p:cNvPr id="4" name="Slide Image Placeholder 3">
            <a:extLst>
              <a:ext uri="{FF2B5EF4-FFF2-40B4-BE49-F238E27FC236}">
                <a16:creationId xmlns:a16="http://schemas.microsoft.com/office/drawing/2014/main" id="{6AC6A6E1-5F9B-4FA8-918C-5A0705207A2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646CEAF-F1AE-4819-AFDC-4A2635E2F50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9B2D796-AD43-4B67-A887-BDAE4500959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4ABC6890-DE28-49E6-830D-5A0F8D7FF92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395BB8E-8C5B-40B4-9EBD-C2EE00C36C78}" type="slidenum">
              <a:rPr lang="en-US" altLang="vi-VN"/>
              <a:pPr/>
              <a:t>‹#›</a:t>
            </a:fld>
            <a:endParaRPr lang="en-US"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0B7E961A-5AB5-488E-93F0-E8A62805DAC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460ACC37-2B25-4739-9DD0-6CDA9753E3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19460" name="Slide Number Placeholder 3">
            <a:extLst>
              <a:ext uri="{FF2B5EF4-FFF2-40B4-BE49-F238E27FC236}">
                <a16:creationId xmlns:a16="http://schemas.microsoft.com/office/drawing/2014/main" id="{419D7E87-9B41-45F8-88ED-7E7088F50D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4F8D15-DB9F-4F79-BEC7-16D2BE5B7BE2}" type="slidenum">
              <a:rPr lang="en-US" altLang="vi-VN"/>
              <a:pPr/>
              <a:t>4</a:t>
            </a:fld>
            <a:endParaRPr lang="en-US" alt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0B7E961A-5AB5-488E-93F0-E8A62805DAC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460ACC37-2B25-4739-9DD0-6CDA9753E3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19460" name="Slide Number Placeholder 3">
            <a:extLst>
              <a:ext uri="{FF2B5EF4-FFF2-40B4-BE49-F238E27FC236}">
                <a16:creationId xmlns:a16="http://schemas.microsoft.com/office/drawing/2014/main" id="{419D7E87-9B41-45F8-88ED-7E7088F50D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4F8D15-DB9F-4F79-BEC7-16D2BE5B7BE2}" type="slidenum">
              <a:rPr lang="en-US" altLang="vi-VN"/>
              <a:pPr/>
              <a:t>5</a:t>
            </a:fld>
            <a:endParaRPr lang="en-US" altLang="vi-VN"/>
          </a:p>
        </p:txBody>
      </p:sp>
    </p:spTree>
    <p:extLst>
      <p:ext uri="{BB962C8B-B14F-4D97-AF65-F5344CB8AC3E}">
        <p14:creationId xmlns:p14="http://schemas.microsoft.com/office/powerpoint/2010/main" val="3946649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5354B5ED-C066-4705-BE49-012BCD40924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FACF082C-4D25-4DF5-A35F-ECD792B1E9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19460" name="Slide Number Placeholder 3">
            <a:extLst>
              <a:ext uri="{FF2B5EF4-FFF2-40B4-BE49-F238E27FC236}">
                <a16:creationId xmlns:a16="http://schemas.microsoft.com/office/drawing/2014/main" id="{5A22B301-830C-4C38-9F22-EDDC336D94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2FA585-4276-476F-87CA-0A454CC058DF}" type="slidenum">
              <a:rPr kumimoji="0" lang="en-US" alt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F0A87629-8DB3-4F13-B774-B95818F1F7E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A2B44167-9A0B-4627-A3DC-F3F2393DC5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21508" name="Slide Number Placeholder 3">
            <a:extLst>
              <a:ext uri="{FF2B5EF4-FFF2-40B4-BE49-F238E27FC236}">
                <a16:creationId xmlns:a16="http://schemas.microsoft.com/office/drawing/2014/main" id="{2BE6942C-1151-4B9F-89B0-A214A47BAA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2A1640B-CB02-4C6C-AAEC-3C4BDF3A4E1E}" type="slidenum">
              <a:rPr lang="en-US" altLang="vi-VN"/>
              <a:pPr/>
              <a:t>7</a:t>
            </a:fld>
            <a:endParaRPr lang="en-US" altLang="vi-V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8E4C40D2-7E5E-4FB7-A4DA-CB7476DDDA0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6153006C-D6A7-4CED-9E91-9DAE1C683A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22532" name="Slide Number Placeholder 3">
            <a:extLst>
              <a:ext uri="{FF2B5EF4-FFF2-40B4-BE49-F238E27FC236}">
                <a16:creationId xmlns:a16="http://schemas.microsoft.com/office/drawing/2014/main" id="{91F62CCC-E0E6-470C-B5C1-9109E5F86A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AC034C1-DDEF-4A60-BADC-5EC4627A9E15}" type="slidenum">
              <a:rPr lang="en-US" altLang="vi-VN"/>
              <a:pPr/>
              <a:t>8</a:t>
            </a:fld>
            <a:endParaRPr lang="en-US" altLang="vi-V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85A6937-4F34-4C1C-A1F6-58F973FB5FE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C1D102ED-3CC6-4F27-93DB-409890FE27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23556" name="Slide Number Placeholder 3">
            <a:extLst>
              <a:ext uri="{FF2B5EF4-FFF2-40B4-BE49-F238E27FC236}">
                <a16:creationId xmlns:a16="http://schemas.microsoft.com/office/drawing/2014/main" id="{7FCD2578-1ADB-4D1C-9D5D-BD1FAF932A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B3678E2-68A8-4559-B27A-ADE9DCE97736}" type="slidenum">
              <a:rPr lang="en-US" altLang="vi-VN"/>
              <a:pPr/>
              <a:t>9</a:t>
            </a:fld>
            <a:endParaRPr lang="en-US" altLang="vi-V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88A78FCF-1637-49E9-9FC9-C802B1EE3B0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E398659F-70F8-471C-BB5E-EEAF0BBC4C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24580" name="Slide Number Placeholder 3">
            <a:extLst>
              <a:ext uri="{FF2B5EF4-FFF2-40B4-BE49-F238E27FC236}">
                <a16:creationId xmlns:a16="http://schemas.microsoft.com/office/drawing/2014/main" id="{C8002DF2-5667-404D-A2B8-72F03A08B7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88693A-83D9-4691-86A0-F6EE7D687945}" type="slidenum">
              <a:rPr lang="en-US" altLang="vi-VN"/>
              <a:pPr/>
              <a:t>10</a:t>
            </a:fld>
            <a:endParaRPr lang="en-US" alt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F9C4A-A4E5-4080-80A3-2EDD3D4C73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A3C300-E8AB-47D6-A1F1-FBB8FFB796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655FB5-4372-47FD-8C0A-2D5F656925C1}"/>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60B07E20-DB54-4073-B8A5-7351112D8B72}"/>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E5033BE5-1A90-4197-9AA5-D7E638A94730}"/>
              </a:ext>
            </a:extLst>
          </p:cNvPr>
          <p:cNvSpPr>
            <a:spLocks noGrp="1"/>
          </p:cNvSpPr>
          <p:nvPr>
            <p:ph type="sldNum" sz="quarter" idx="12"/>
          </p:nvPr>
        </p:nvSpPr>
        <p:spPr/>
        <p:txBody>
          <a:bodyPr/>
          <a:lstStyle/>
          <a:p>
            <a:fld id="{EB59B18C-86FA-42C5-86D0-4E86F648B961}" type="slidenum">
              <a:rPr lang="en-US" altLang="en-US" smtClean="0"/>
              <a:pPr/>
              <a:t>‹#›</a:t>
            </a:fld>
            <a:endParaRPr lang="en-US" altLang="en-US"/>
          </a:p>
        </p:txBody>
      </p:sp>
    </p:spTree>
    <p:extLst>
      <p:ext uri="{BB962C8B-B14F-4D97-AF65-F5344CB8AC3E}">
        <p14:creationId xmlns:p14="http://schemas.microsoft.com/office/powerpoint/2010/main" val="1593237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4740F-8013-4E32-B540-A3E8D5439C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F14C5B-6D58-4FED-8063-355D0AD6DD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F19A3-F97D-4340-BBEB-C2A08894B217}"/>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23CE562C-8F30-477D-8240-09C0B47112CF}"/>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18D1CC36-DFC9-4FD0-BD76-2D408EB66080}"/>
              </a:ext>
            </a:extLst>
          </p:cNvPr>
          <p:cNvSpPr>
            <a:spLocks noGrp="1"/>
          </p:cNvSpPr>
          <p:nvPr>
            <p:ph type="sldNum" sz="quarter" idx="12"/>
          </p:nvPr>
        </p:nvSpPr>
        <p:spPr/>
        <p:txBody>
          <a:bodyPr/>
          <a:lstStyle/>
          <a:p>
            <a:fld id="{018EC9F2-8F70-4FC4-89F0-A3CA02A3AF2E}" type="slidenum">
              <a:rPr lang="en-US" altLang="en-US" smtClean="0"/>
              <a:pPr/>
              <a:t>‹#›</a:t>
            </a:fld>
            <a:endParaRPr lang="en-US" altLang="en-US"/>
          </a:p>
        </p:txBody>
      </p:sp>
    </p:spTree>
    <p:extLst>
      <p:ext uri="{BB962C8B-B14F-4D97-AF65-F5344CB8AC3E}">
        <p14:creationId xmlns:p14="http://schemas.microsoft.com/office/powerpoint/2010/main" val="3387458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9422C9-9E5C-4012-B957-5CF50F3BCB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143DCC-F026-4DB0-B2D3-EFF5DB7C3A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C41EB2-8FE7-45CD-99F6-579E753D070D}"/>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1850ABFF-F8F8-4BCC-B746-C8AA23671C26}"/>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BC721676-2B8C-48E5-8B08-510247CF11BE}"/>
              </a:ext>
            </a:extLst>
          </p:cNvPr>
          <p:cNvSpPr>
            <a:spLocks noGrp="1"/>
          </p:cNvSpPr>
          <p:nvPr>
            <p:ph type="sldNum" sz="quarter" idx="12"/>
          </p:nvPr>
        </p:nvSpPr>
        <p:spPr/>
        <p:txBody>
          <a:bodyPr/>
          <a:lstStyle/>
          <a:p>
            <a:fld id="{FF531BCA-79B4-482A-884B-D7A878AB3F8D}" type="slidenum">
              <a:rPr lang="en-US" altLang="en-US" smtClean="0"/>
              <a:pPr/>
              <a:t>‹#›</a:t>
            </a:fld>
            <a:endParaRPr lang="en-US" altLang="en-US"/>
          </a:p>
        </p:txBody>
      </p:sp>
    </p:spTree>
    <p:extLst>
      <p:ext uri="{BB962C8B-B14F-4D97-AF65-F5344CB8AC3E}">
        <p14:creationId xmlns:p14="http://schemas.microsoft.com/office/powerpoint/2010/main" val="4129285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p>
        </p:txBody>
      </p:sp>
      <p:sp>
        <p:nvSpPr>
          <p:cNvPr id="3" name="Table Placeholder 2"/>
          <p:cNvSpPr>
            <a:spLocks noGrp="1"/>
          </p:cNvSpPr>
          <p:nvPr>
            <p:ph type="tbl" idx="1"/>
          </p:nvPr>
        </p:nvSpPr>
        <p:spPr>
          <a:xfrm>
            <a:off x="609600" y="1719263"/>
            <a:ext cx="10972800" cy="4411662"/>
          </a:xfrm>
        </p:spPr>
        <p:txBody>
          <a:bodyPr/>
          <a:lstStyle/>
          <a:p>
            <a:pPr lvl="0"/>
            <a:endParaRPr lang="en-US" noProof="0"/>
          </a:p>
        </p:txBody>
      </p:sp>
      <p:sp>
        <p:nvSpPr>
          <p:cNvPr id="4" name="Rectangle 5">
            <a:extLst>
              <a:ext uri="{FF2B5EF4-FFF2-40B4-BE49-F238E27FC236}">
                <a16:creationId xmlns:a16="http://schemas.microsoft.com/office/drawing/2014/main" id="{0B1CAE45-CCAA-4806-91ED-F60380AEEC6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484F626-BD1F-44F6-8A18-DD71FB16912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E514AB96-2394-4C56-901B-707FBCFF216C}"/>
              </a:ext>
            </a:extLst>
          </p:cNvPr>
          <p:cNvSpPr>
            <a:spLocks noGrp="1" noChangeArrowheads="1"/>
          </p:cNvSpPr>
          <p:nvPr>
            <p:ph type="sldNum" sz="quarter" idx="12"/>
          </p:nvPr>
        </p:nvSpPr>
        <p:spPr>
          <a:ln/>
        </p:spPr>
        <p:txBody>
          <a:bodyPr/>
          <a:lstStyle>
            <a:lvl1pPr>
              <a:defRPr/>
            </a:lvl1pPr>
          </a:lstStyle>
          <a:p>
            <a:fld id="{A5A0C32A-1A6D-46B5-913D-D62E001B3150}" type="slidenum">
              <a:rPr lang="en-US" altLang="en-US"/>
              <a:pPr/>
              <a:t>‹#›</a:t>
            </a:fld>
            <a:endParaRPr lang="en-US" altLang="en-US"/>
          </a:p>
        </p:txBody>
      </p:sp>
    </p:spTree>
    <p:extLst>
      <p:ext uri="{BB962C8B-B14F-4D97-AF65-F5344CB8AC3E}">
        <p14:creationId xmlns:p14="http://schemas.microsoft.com/office/powerpoint/2010/main" val="208856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Content Placeholder 2"/>
          <p:cNvSpPr>
            <a:spLocks noGrp="1"/>
          </p:cNvSpPr>
          <p:nvPr>
            <p:ph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CC369BB7-1FB0-4107-B5AD-9F8D4F9F6F7B}"/>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03043806-674F-40D5-97FD-F46887E2C0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8FDE1639-D8EF-4A8A-9ABF-B97C75EAE26A}"/>
              </a:ext>
            </a:extLst>
          </p:cNvPr>
          <p:cNvSpPr>
            <a:spLocks noGrp="1" noChangeArrowheads="1"/>
          </p:cNvSpPr>
          <p:nvPr>
            <p:ph type="sldNum" sz="quarter" idx="12"/>
          </p:nvPr>
        </p:nvSpPr>
        <p:spPr>
          <a:ln/>
        </p:spPr>
        <p:txBody>
          <a:bodyPr/>
          <a:lstStyle>
            <a:lvl1pPr>
              <a:defRPr/>
            </a:lvl1pPr>
          </a:lstStyle>
          <a:p>
            <a:fld id="{B25798A9-A298-4557-912B-31782BCE7605}" type="slidenum">
              <a:rPr lang="en-US" altLang="en-US"/>
              <a:pPr/>
              <a:t>‹#›</a:t>
            </a:fld>
            <a:endParaRPr lang="en-US" altLang="en-US"/>
          </a:p>
        </p:txBody>
      </p:sp>
    </p:spTree>
    <p:extLst>
      <p:ext uri="{BB962C8B-B14F-4D97-AF65-F5344CB8AC3E}">
        <p14:creationId xmlns:p14="http://schemas.microsoft.com/office/powerpoint/2010/main" val="584017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F54A55A-85DB-44DC-80CC-C3431C1FDFB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1C413CC-1029-4EEA-92B8-87912B7BB9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54DDA0A-3BBD-4056-86F5-92F9EE558D14}"/>
              </a:ext>
            </a:extLst>
          </p:cNvPr>
          <p:cNvSpPr>
            <a:spLocks noGrp="1" noChangeArrowheads="1"/>
          </p:cNvSpPr>
          <p:nvPr>
            <p:ph type="sldNum" sz="quarter" idx="12"/>
          </p:nvPr>
        </p:nvSpPr>
        <p:spPr>
          <a:ln/>
        </p:spPr>
        <p:txBody>
          <a:bodyPr/>
          <a:lstStyle>
            <a:lvl1pPr>
              <a:defRPr/>
            </a:lvl1pPr>
          </a:lstStyle>
          <a:p>
            <a:fld id="{CC151EC6-2EA3-416E-8FDF-5C7BB362CE23}" type="slidenum">
              <a:rPr lang="en-US" altLang="vi-VN"/>
              <a:pPr/>
              <a:t>‹#›</a:t>
            </a:fld>
            <a:endParaRPr lang="en-US" altLang="vi-VN"/>
          </a:p>
        </p:txBody>
      </p:sp>
    </p:spTree>
    <p:extLst>
      <p:ext uri="{BB962C8B-B14F-4D97-AF65-F5344CB8AC3E}">
        <p14:creationId xmlns:p14="http://schemas.microsoft.com/office/powerpoint/2010/main" val="705237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5C03903-8345-4516-8454-4C82ED34285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E3B9FD6-A024-4608-AA4F-CC44300750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8A1DED7-82D9-46A7-B00D-C65D5471445C}"/>
              </a:ext>
            </a:extLst>
          </p:cNvPr>
          <p:cNvSpPr>
            <a:spLocks noGrp="1" noChangeArrowheads="1"/>
          </p:cNvSpPr>
          <p:nvPr>
            <p:ph type="sldNum" sz="quarter" idx="12"/>
          </p:nvPr>
        </p:nvSpPr>
        <p:spPr>
          <a:ln/>
        </p:spPr>
        <p:txBody>
          <a:bodyPr/>
          <a:lstStyle>
            <a:lvl1pPr>
              <a:defRPr/>
            </a:lvl1pPr>
          </a:lstStyle>
          <a:p>
            <a:fld id="{0B482BA2-6B7A-4995-A7AD-2209FDE9EACD}" type="slidenum">
              <a:rPr lang="en-US" altLang="vi-VN"/>
              <a:pPr/>
              <a:t>‹#›</a:t>
            </a:fld>
            <a:endParaRPr lang="en-US" altLang="vi-VN"/>
          </a:p>
        </p:txBody>
      </p:sp>
    </p:spTree>
    <p:extLst>
      <p:ext uri="{BB962C8B-B14F-4D97-AF65-F5344CB8AC3E}">
        <p14:creationId xmlns:p14="http://schemas.microsoft.com/office/powerpoint/2010/main" val="2417660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09203C2-ED6E-414A-8646-28E1F641EB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9A1948A-5D0D-49B9-8299-BAA189C28D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C8F8A76-2A90-4AE3-AFA1-52B32949C7D1}"/>
              </a:ext>
            </a:extLst>
          </p:cNvPr>
          <p:cNvSpPr>
            <a:spLocks noGrp="1" noChangeArrowheads="1"/>
          </p:cNvSpPr>
          <p:nvPr>
            <p:ph type="sldNum" sz="quarter" idx="12"/>
          </p:nvPr>
        </p:nvSpPr>
        <p:spPr>
          <a:ln/>
        </p:spPr>
        <p:txBody>
          <a:bodyPr/>
          <a:lstStyle>
            <a:lvl1pPr>
              <a:defRPr/>
            </a:lvl1pPr>
          </a:lstStyle>
          <a:p>
            <a:fld id="{13A5A32D-C314-484D-AB98-8ABC250FB64D}" type="slidenum">
              <a:rPr lang="en-US" altLang="vi-VN"/>
              <a:pPr/>
              <a:t>‹#›</a:t>
            </a:fld>
            <a:endParaRPr lang="en-US" altLang="vi-VN"/>
          </a:p>
        </p:txBody>
      </p:sp>
    </p:spTree>
    <p:extLst>
      <p:ext uri="{BB962C8B-B14F-4D97-AF65-F5344CB8AC3E}">
        <p14:creationId xmlns:p14="http://schemas.microsoft.com/office/powerpoint/2010/main" val="3898220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FF45119-6D11-468D-8EB3-7899C189ADF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279039F-81BA-40F5-937D-D5577199A1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071D429-4FC8-4B65-8227-1D13A9AA2AEF}"/>
              </a:ext>
            </a:extLst>
          </p:cNvPr>
          <p:cNvSpPr>
            <a:spLocks noGrp="1" noChangeArrowheads="1"/>
          </p:cNvSpPr>
          <p:nvPr>
            <p:ph type="sldNum" sz="quarter" idx="12"/>
          </p:nvPr>
        </p:nvSpPr>
        <p:spPr>
          <a:ln/>
        </p:spPr>
        <p:txBody>
          <a:bodyPr/>
          <a:lstStyle>
            <a:lvl1pPr>
              <a:defRPr/>
            </a:lvl1pPr>
          </a:lstStyle>
          <a:p>
            <a:fld id="{86FD6BB3-5C17-4132-8C38-ECC9566B02B7}" type="slidenum">
              <a:rPr lang="en-US" altLang="vi-VN"/>
              <a:pPr/>
              <a:t>‹#›</a:t>
            </a:fld>
            <a:endParaRPr lang="en-US" altLang="vi-VN"/>
          </a:p>
        </p:txBody>
      </p:sp>
    </p:spTree>
    <p:extLst>
      <p:ext uri="{BB962C8B-B14F-4D97-AF65-F5344CB8AC3E}">
        <p14:creationId xmlns:p14="http://schemas.microsoft.com/office/powerpoint/2010/main" val="3205976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B5F6E4D-91AA-4FAE-B544-F7F141C269A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90CFCF6-6064-481F-8FAB-1DD8F1708D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B4CC5BE-A09A-4D18-AA36-A788C1218FF7}"/>
              </a:ext>
            </a:extLst>
          </p:cNvPr>
          <p:cNvSpPr>
            <a:spLocks noGrp="1" noChangeArrowheads="1"/>
          </p:cNvSpPr>
          <p:nvPr>
            <p:ph type="sldNum" sz="quarter" idx="12"/>
          </p:nvPr>
        </p:nvSpPr>
        <p:spPr>
          <a:ln/>
        </p:spPr>
        <p:txBody>
          <a:bodyPr/>
          <a:lstStyle>
            <a:lvl1pPr>
              <a:defRPr/>
            </a:lvl1pPr>
          </a:lstStyle>
          <a:p>
            <a:fld id="{E7C8AC36-0F55-4E55-A8A9-8B2EC8CA43C3}" type="slidenum">
              <a:rPr lang="en-US" altLang="vi-VN"/>
              <a:pPr/>
              <a:t>‹#›</a:t>
            </a:fld>
            <a:endParaRPr lang="en-US" altLang="vi-VN"/>
          </a:p>
        </p:txBody>
      </p:sp>
    </p:spTree>
    <p:extLst>
      <p:ext uri="{BB962C8B-B14F-4D97-AF65-F5344CB8AC3E}">
        <p14:creationId xmlns:p14="http://schemas.microsoft.com/office/powerpoint/2010/main" val="1060402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3EC3686-7AFB-4D39-9000-3B209EBA2F4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19A1D16-56F0-460D-9748-CE31114023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777C8DC-3688-4CD5-9D2A-89761EC61C71}"/>
              </a:ext>
            </a:extLst>
          </p:cNvPr>
          <p:cNvSpPr>
            <a:spLocks noGrp="1" noChangeArrowheads="1"/>
          </p:cNvSpPr>
          <p:nvPr>
            <p:ph type="sldNum" sz="quarter" idx="12"/>
          </p:nvPr>
        </p:nvSpPr>
        <p:spPr>
          <a:ln/>
        </p:spPr>
        <p:txBody>
          <a:bodyPr/>
          <a:lstStyle>
            <a:lvl1pPr>
              <a:defRPr/>
            </a:lvl1pPr>
          </a:lstStyle>
          <a:p>
            <a:fld id="{BC4F4DA8-2B7A-4859-9CD8-B4BDEAB43CC1}" type="slidenum">
              <a:rPr lang="en-US" altLang="vi-VN"/>
              <a:pPr/>
              <a:t>‹#›</a:t>
            </a:fld>
            <a:endParaRPr lang="en-US" altLang="vi-VN"/>
          </a:p>
        </p:txBody>
      </p:sp>
    </p:spTree>
    <p:extLst>
      <p:ext uri="{BB962C8B-B14F-4D97-AF65-F5344CB8AC3E}">
        <p14:creationId xmlns:p14="http://schemas.microsoft.com/office/powerpoint/2010/main" val="3844976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F3876-20E7-409D-AB96-5539643D48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284600-B887-4A42-B7FB-F2B98F9B11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90AE46-3DC6-4060-9B17-BF7B287F07B0}"/>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FDDA91B9-2A43-4E58-B87F-C11C77DBFB53}"/>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3BD0F6CA-F68C-4DE7-8136-51E4257DC7A8}"/>
              </a:ext>
            </a:extLst>
          </p:cNvPr>
          <p:cNvSpPr>
            <a:spLocks noGrp="1"/>
          </p:cNvSpPr>
          <p:nvPr>
            <p:ph type="sldNum" sz="quarter" idx="12"/>
          </p:nvPr>
        </p:nvSpPr>
        <p:spPr/>
        <p:txBody>
          <a:bodyPr/>
          <a:lstStyle/>
          <a:p>
            <a:fld id="{E940E35F-570D-437C-A002-0732F5344D27}" type="slidenum">
              <a:rPr lang="en-US" altLang="en-US" smtClean="0"/>
              <a:pPr/>
              <a:t>‹#›</a:t>
            </a:fld>
            <a:endParaRPr lang="en-US" altLang="en-US"/>
          </a:p>
        </p:txBody>
      </p:sp>
    </p:spTree>
    <p:extLst>
      <p:ext uri="{BB962C8B-B14F-4D97-AF65-F5344CB8AC3E}">
        <p14:creationId xmlns:p14="http://schemas.microsoft.com/office/powerpoint/2010/main" val="2262098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02DB32-677B-4ED1-9B47-3C35E828956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8799E24-CA2C-4CBE-B0DC-B718D30A05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FA37B0A-4740-4D45-B015-F4768821C5FD}"/>
              </a:ext>
            </a:extLst>
          </p:cNvPr>
          <p:cNvSpPr>
            <a:spLocks noGrp="1" noChangeArrowheads="1"/>
          </p:cNvSpPr>
          <p:nvPr>
            <p:ph type="sldNum" sz="quarter" idx="12"/>
          </p:nvPr>
        </p:nvSpPr>
        <p:spPr>
          <a:ln/>
        </p:spPr>
        <p:txBody>
          <a:bodyPr/>
          <a:lstStyle>
            <a:lvl1pPr>
              <a:defRPr/>
            </a:lvl1pPr>
          </a:lstStyle>
          <a:p>
            <a:fld id="{D8502E02-DFA0-444C-AB7E-D38A0EDFFB48}" type="slidenum">
              <a:rPr lang="en-US" altLang="vi-VN"/>
              <a:pPr/>
              <a:t>‹#›</a:t>
            </a:fld>
            <a:endParaRPr lang="en-US" altLang="vi-VN"/>
          </a:p>
        </p:txBody>
      </p:sp>
    </p:spTree>
    <p:extLst>
      <p:ext uri="{BB962C8B-B14F-4D97-AF65-F5344CB8AC3E}">
        <p14:creationId xmlns:p14="http://schemas.microsoft.com/office/powerpoint/2010/main" val="1961087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4A76B31-7051-4E6C-BAFC-1624D049A75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505181C-20E0-44A3-B1CA-FF701E555C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F610A36-81F1-4BC2-8800-FF8399378FD7}"/>
              </a:ext>
            </a:extLst>
          </p:cNvPr>
          <p:cNvSpPr>
            <a:spLocks noGrp="1" noChangeArrowheads="1"/>
          </p:cNvSpPr>
          <p:nvPr>
            <p:ph type="sldNum" sz="quarter" idx="12"/>
          </p:nvPr>
        </p:nvSpPr>
        <p:spPr>
          <a:ln/>
        </p:spPr>
        <p:txBody>
          <a:bodyPr/>
          <a:lstStyle>
            <a:lvl1pPr>
              <a:defRPr/>
            </a:lvl1pPr>
          </a:lstStyle>
          <a:p>
            <a:fld id="{6F8BAFFF-865A-4828-9697-911DA9908403}" type="slidenum">
              <a:rPr lang="en-US" altLang="vi-VN"/>
              <a:pPr/>
              <a:t>‹#›</a:t>
            </a:fld>
            <a:endParaRPr lang="en-US" altLang="vi-VN"/>
          </a:p>
        </p:txBody>
      </p:sp>
    </p:spTree>
    <p:extLst>
      <p:ext uri="{BB962C8B-B14F-4D97-AF65-F5344CB8AC3E}">
        <p14:creationId xmlns:p14="http://schemas.microsoft.com/office/powerpoint/2010/main" val="3204805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26663F6-0C70-4EAE-B72D-B735978C360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65AB9C3-7D74-457C-BA5E-F9A08796C7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AE9B4AA-1DC5-4B37-AAA3-FB1F82132ED5}"/>
              </a:ext>
            </a:extLst>
          </p:cNvPr>
          <p:cNvSpPr>
            <a:spLocks noGrp="1" noChangeArrowheads="1"/>
          </p:cNvSpPr>
          <p:nvPr>
            <p:ph type="sldNum" sz="quarter" idx="12"/>
          </p:nvPr>
        </p:nvSpPr>
        <p:spPr>
          <a:ln/>
        </p:spPr>
        <p:txBody>
          <a:bodyPr/>
          <a:lstStyle>
            <a:lvl1pPr>
              <a:defRPr/>
            </a:lvl1pPr>
          </a:lstStyle>
          <a:p>
            <a:fld id="{5471563A-344D-4BC0-B2ED-556FCD6F3FAF}" type="slidenum">
              <a:rPr lang="en-US" altLang="vi-VN"/>
              <a:pPr/>
              <a:t>‹#›</a:t>
            </a:fld>
            <a:endParaRPr lang="en-US" altLang="vi-VN"/>
          </a:p>
        </p:txBody>
      </p:sp>
    </p:spTree>
    <p:extLst>
      <p:ext uri="{BB962C8B-B14F-4D97-AF65-F5344CB8AC3E}">
        <p14:creationId xmlns:p14="http://schemas.microsoft.com/office/powerpoint/2010/main" val="3040232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F6A2F6-43FA-4D5A-BDD2-4BAFF16130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4ACC580-62E4-46B2-B320-81335E5A13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FDDB89E-7BE9-48AA-A0B0-0974AEA5AC9A}"/>
              </a:ext>
            </a:extLst>
          </p:cNvPr>
          <p:cNvSpPr>
            <a:spLocks noGrp="1" noChangeArrowheads="1"/>
          </p:cNvSpPr>
          <p:nvPr>
            <p:ph type="sldNum" sz="quarter" idx="12"/>
          </p:nvPr>
        </p:nvSpPr>
        <p:spPr>
          <a:ln/>
        </p:spPr>
        <p:txBody>
          <a:bodyPr/>
          <a:lstStyle>
            <a:lvl1pPr>
              <a:defRPr/>
            </a:lvl1pPr>
          </a:lstStyle>
          <a:p>
            <a:fld id="{14839735-47A0-4F23-A981-E3F5B8490768}" type="slidenum">
              <a:rPr lang="en-US" altLang="vi-VN"/>
              <a:pPr/>
              <a:t>‹#›</a:t>
            </a:fld>
            <a:endParaRPr lang="en-US" altLang="vi-VN"/>
          </a:p>
        </p:txBody>
      </p:sp>
    </p:spTree>
    <p:extLst>
      <p:ext uri="{BB962C8B-B14F-4D97-AF65-F5344CB8AC3E}">
        <p14:creationId xmlns:p14="http://schemas.microsoft.com/office/powerpoint/2010/main" val="3596504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FF90392-4A92-4D90-9B5E-D8B7B2ABF32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2D9805D-D98C-4D6E-B0EA-4F04DF32FF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2252FFE-C8AA-4D99-AC86-2B412828795B}"/>
              </a:ext>
            </a:extLst>
          </p:cNvPr>
          <p:cNvSpPr>
            <a:spLocks noGrp="1" noChangeArrowheads="1"/>
          </p:cNvSpPr>
          <p:nvPr>
            <p:ph type="sldNum" sz="quarter" idx="12"/>
          </p:nvPr>
        </p:nvSpPr>
        <p:spPr>
          <a:ln/>
        </p:spPr>
        <p:txBody>
          <a:bodyPr/>
          <a:lstStyle>
            <a:lvl1pPr>
              <a:defRPr/>
            </a:lvl1pPr>
          </a:lstStyle>
          <a:p>
            <a:fld id="{D04A0CE5-D063-4916-8660-5B87399689E7}" type="slidenum">
              <a:rPr lang="en-US" altLang="vi-VN"/>
              <a:pPr/>
              <a:t>‹#›</a:t>
            </a:fld>
            <a:endParaRPr lang="en-US" altLang="vi-VN"/>
          </a:p>
        </p:txBody>
      </p:sp>
    </p:spTree>
    <p:extLst>
      <p:ext uri="{BB962C8B-B14F-4D97-AF65-F5344CB8AC3E}">
        <p14:creationId xmlns:p14="http://schemas.microsoft.com/office/powerpoint/2010/main" val="596726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Content Placeholder 2"/>
          <p:cNvSpPr>
            <a:spLocks noGrp="1"/>
          </p:cNvSpPr>
          <p:nvPr>
            <p:ph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B259E173-5122-4FE3-9CCA-5FA81B6B0CA8}"/>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1B5D34D4-564F-4082-9517-65FC76B679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9EEBB510-D6A3-472C-A572-D220EBAF28B0}"/>
              </a:ext>
            </a:extLst>
          </p:cNvPr>
          <p:cNvSpPr>
            <a:spLocks noGrp="1" noChangeArrowheads="1"/>
          </p:cNvSpPr>
          <p:nvPr>
            <p:ph type="sldNum" sz="quarter" idx="12"/>
          </p:nvPr>
        </p:nvSpPr>
        <p:spPr>
          <a:ln/>
        </p:spPr>
        <p:txBody>
          <a:bodyPr/>
          <a:lstStyle>
            <a:lvl1pPr>
              <a:defRPr/>
            </a:lvl1pPr>
          </a:lstStyle>
          <a:p>
            <a:fld id="{3EFEF2C3-7F56-4F53-A9FE-7999053CA19F}" type="slidenum">
              <a:rPr lang="en-US" altLang="vi-VN"/>
              <a:pPr/>
              <a:t>‹#›</a:t>
            </a:fld>
            <a:endParaRPr lang="en-US" altLang="vi-VN"/>
          </a:p>
        </p:txBody>
      </p:sp>
    </p:spTree>
    <p:extLst>
      <p:ext uri="{BB962C8B-B14F-4D97-AF65-F5344CB8AC3E}">
        <p14:creationId xmlns:p14="http://schemas.microsoft.com/office/powerpoint/2010/main" val="3509238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2CC84-A549-4F89-8630-3DC1559442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E1D688-8C6D-48D6-A06C-A5B6B08995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3865F8-B12C-496D-974F-8E82585BB131}"/>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7BCF59E8-FDC1-4652-BE33-3221686B89BB}"/>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E732ADD4-7286-48EC-BE95-411A038F196F}"/>
              </a:ext>
            </a:extLst>
          </p:cNvPr>
          <p:cNvSpPr>
            <a:spLocks noGrp="1"/>
          </p:cNvSpPr>
          <p:nvPr>
            <p:ph type="sldNum" sz="quarter" idx="12"/>
          </p:nvPr>
        </p:nvSpPr>
        <p:spPr/>
        <p:txBody>
          <a:bodyPr/>
          <a:lstStyle/>
          <a:p>
            <a:fld id="{923A0A08-C520-4533-AB9F-BA49BD75D213}" type="slidenum">
              <a:rPr lang="en-US" altLang="en-US" smtClean="0"/>
              <a:pPr/>
              <a:t>‹#›</a:t>
            </a:fld>
            <a:endParaRPr lang="en-US" altLang="en-US"/>
          </a:p>
        </p:txBody>
      </p:sp>
    </p:spTree>
    <p:extLst>
      <p:ext uri="{BB962C8B-B14F-4D97-AF65-F5344CB8AC3E}">
        <p14:creationId xmlns:p14="http://schemas.microsoft.com/office/powerpoint/2010/main" val="268466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66B5F-756C-454D-90AB-56EA43E094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84CBCA-63FF-4261-9C72-C037342A04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A2742F-1BD8-4D8E-9267-4090D6B3A8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47A6B8-B7C2-42ED-B608-C3FA799CD894}"/>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8F75F1AA-31D9-4D57-8F3C-24A91F681DE4}"/>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6B76770D-6FE0-4B0E-8EF7-8548FF8ED656}"/>
              </a:ext>
            </a:extLst>
          </p:cNvPr>
          <p:cNvSpPr>
            <a:spLocks noGrp="1"/>
          </p:cNvSpPr>
          <p:nvPr>
            <p:ph type="sldNum" sz="quarter" idx="12"/>
          </p:nvPr>
        </p:nvSpPr>
        <p:spPr/>
        <p:txBody>
          <a:bodyPr/>
          <a:lstStyle/>
          <a:p>
            <a:fld id="{2D1AE1EB-ED28-4214-9FD2-EE878CD4C9ED}" type="slidenum">
              <a:rPr lang="en-US" altLang="en-US" smtClean="0"/>
              <a:pPr/>
              <a:t>‹#›</a:t>
            </a:fld>
            <a:endParaRPr lang="en-US" altLang="en-US"/>
          </a:p>
        </p:txBody>
      </p:sp>
    </p:spTree>
    <p:extLst>
      <p:ext uri="{BB962C8B-B14F-4D97-AF65-F5344CB8AC3E}">
        <p14:creationId xmlns:p14="http://schemas.microsoft.com/office/powerpoint/2010/main" val="456076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C4DD-9229-4F85-92C5-59A89DEE94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C9D1A5-5C4D-48F7-9643-50066FC390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79DA1B-2CB0-448A-A4AD-7008524BEA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06ACA1-CEF4-4AC4-8677-C644240421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F688E5-5D95-479C-86A9-58CB735BE8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9B1447-59DF-49F5-8BE6-B5952D4963BD}"/>
              </a:ext>
            </a:extLst>
          </p:cNvPr>
          <p:cNvSpPr>
            <a:spLocks noGrp="1"/>
          </p:cNvSpPr>
          <p:nvPr>
            <p:ph type="dt" sz="half" idx="10"/>
          </p:nvPr>
        </p:nvSpPr>
        <p:spPr/>
        <p:txBody>
          <a:bodyPr/>
          <a:lstStyle/>
          <a:p>
            <a:pPr>
              <a:defRPr/>
            </a:pPr>
            <a:endParaRPr lang="en-US" altLang="en-US"/>
          </a:p>
        </p:txBody>
      </p:sp>
      <p:sp>
        <p:nvSpPr>
          <p:cNvPr id="8" name="Footer Placeholder 7">
            <a:extLst>
              <a:ext uri="{FF2B5EF4-FFF2-40B4-BE49-F238E27FC236}">
                <a16:creationId xmlns:a16="http://schemas.microsoft.com/office/drawing/2014/main" id="{B788993D-8568-41EE-8C68-7B05E7F8F2AB}"/>
              </a:ext>
            </a:extLst>
          </p:cNvPr>
          <p:cNvSpPr>
            <a:spLocks noGrp="1"/>
          </p:cNvSpPr>
          <p:nvPr>
            <p:ph type="ftr" sz="quarter" idx="11"/>
          </p:nvPr>
        </p:nvSpPr>
        <p:spPr/>
        <p:txBody>
          <a:bodyPr/>
          <a:lstStyle/>
          <a:p>
            <a:pPr>
              <a:defRPr/>
            </a:pPr>
            <a:endParaRPr lang="en-US" altLang="en-US"/>
          </a:p>
        </p:txBody>
      </p:sp>
      <p:sp>
        <p:nvSpPr>
          <p:cNvPr id="9" name="Slide Number Placeholder 8">
            <a:extLst>
              <a:ext uri="{FF2B5EF4-FFF2-40B4-BE49-F238E27FC236}">
                <a16:creationId xmlns:a16="http://schemas.microsoft.com/office/drawing/2014/main" id="{C5637930-3419-4E3B-85F9-8760A0512D93}"/>
              </a:ext>
            </a:extLst>
          </p:cNvPr>
          <p:cNvSpPr>
            <a:spLocks noGrp="1"/>
          </p:cNvSpPr>
          <p:nvPr>
            <p:ph type="sldNum" sz="quarter" idx="12"/>
          </p:nvPr>
        </p:nvSpPr>
        <p:spPr/>
        <p:txBody>
          <a:bodyPr/>
          <a:lstStyle/>
          <a:p>
            <a:fld id="{64B8A9CF-1BAB-4057-A8CD-FEBB3940BC6D}" type="slidenum">
              <a:rPr lang="en-US" altLang="en-US" smtClean="0"/>
              <a:pPr/>
              <a:t>‹#›</a:t>
            </a:fld>
            <a:endParaRPr lang="en-US" altLang="en-US"/>
          </a:p>
        </p:txBody>
      </p:sp>
    </p:spTree>
    <p:extLst>
      <p:ext uri="{BB962C8B-B14F-4D97-AF65-F5344CB8AC3E}">
        <p14:creationId xmlns:p14="http://schemas.microsoft.com/office/powerpoint/2010/main" val="3885184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62245-9EBC-4A1D-ACE3-7393E122D8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1D929D-2A6D-4EAD-BDDE-135809AEB6FB}"/>
              </a:ext>
            </a:extLst>
          </p:cNvPr>
          <p:cNvSpPr>
            <a:spLocks noGrp="1"/>
          </p:cNvSpPr>
          <p:nvPr>
            <p:ph type="dt" sz="half" idx="10"/>
          </p:nvPr>
        </p:nvSpPr>
        <p:spPr/>
        <p:txBody>
          <a:bodyPr/>
          <a:lstStyle/>
          <a:p>
            <a:pPr>
              <a:defRPr/>
            </a:pPr>
            <a:endParaRPr lang="en-US" altLang="en-US"/>
          </a:p>
        </p:txBody>
      </p:sp>
      <p:sp>
        <p:nvSpPr>
          <p:cNvPr id="4" name="Footer Placeholder 3">
            <a:extLst>
              <a:ext uri="{FF2B5EF4-FFF2-40B4-BE49-F238E27FC236}">
                <a16:creationId xmlns:a16="http://schemas.microsoft.com/office/drawing/2014/main" id="{2229A7FB-C40B-49BD-8C6C-B1C68E6A2125}"/>
              </a:ext>
            </a:extLst>
          </p:cNvPr>
          <p:cNvSpPr>
            <a:spLocks noGrp="1"/>
          </p:cNvSpPr>
          <p:nvPr>
            <p:ph type="ftr" sz="quarter" idx="11"/>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4C61B888-0021-4028-B004-D66F7312B1AF}"/>
              </a:ext>
            </a:extLst>
          </p:cNvPr>
          <p:cNvSpPr>
            <a:spLocks noGrp="1"/>
          </p:cNvSpPr>
          <p:nvPr>
            <p:ph type="sldNum" sz="quarter" idx="12"/>
          </p:nvPr>
        </p:nvSpPr>
        <p:spPr/>
        <p:txBody>
          <a:bodyPr/>
          <a:lstStyle/>
          <a:p>
            <a:fld id="{9512CCA2-6C5A-4A96-A497-129F2722903B}" type="slidenum">
              <a:rPr lang="en-US" altLang="en-US" smtClean="0"/>
              <a:pPr/>
              <a:t>‹#›</a:t>
            </a:fld>
            <a:endParaRPr lang="en-US" altLang="en-US"/>
          </a:p>
        </p:txBody>
      </p:sp>
    </p:spTree>
    <p:extLst>
      <p:ext uri="{BB962C8B-B14F-4D97-AF65-F5344CB8AC3E}">
        <p14:creationId xmlns:p14="http://schemas.microsoft.com/office/powerpoint/2010/main" val="291876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F887A4-AD4E-42ED-8A9C-20AB10DC1E76}"/>
              </a:ext>
            </a:extLst>
          </p:cNvPr>
          <p:cNvSpPr>
            <a:spLocks noGrp="1"/>
          </p:cNvSpPr>
          <p:nvPr>
            <p:ph type="dt" sz="half" idx="10"/>
          </p:nvPr>
        </p:nvSpPr>
        <p:spPr/>
        <p:txBody>
          <a:bodyPr/>
          <a:lstStyle/>
          <a:p>
            <a:pPr>
              <a:defRPr/>
            </a:pPr>
            <a:endParaRPr lang="en-US" altLang="en-US"/>
          </a:p>
        </p:txBody>
      </p:sp>
      <p:sp>
        <p:nvSpPr>
          <p:cNvPr id="3" name="Footer Placeholder 2">
            <a:extLst>
              <a:ext uri="{FF2B5EF4-FFF2-40B4-BE49-F238E27FC236}">
                <a16:creationId xmlns:a16="http://schemas.microsoft.com/office/drawing/2014/main" id="{CD88B05B-BF76-4EA5-A0D3-6F72CF02BDE0}"/>
              </a:ext>
            </a:extLst>
          </p:cNvPr>
          <p:cNvSpPr>
            <a:spLocks noGrp="1"/>
          </p:cNvSpPr>
          <p:nvPr>
            <p:ph type="ftr" sz="quarter" idx="11"/>
          </p:nvPr>
        </p:nvSpPr>
        <p:spPr/>
        <p:txBody>
          <a:bodyPr/>
          <a:lstStyle/>
          <a:p>
            <a:pPr>
              <a:defRPr/>
            </a:pPr>
            <a:endParaRPr lang="en-US" altLang="en-US"/>
          </a:p>
        </p:txBody>
      </p:sp>
      <p:sp>
        <p:nvSpPr>
          <p:cNvPr id="4" name="Slide Number Placeholder 3">
            <a:extLst>
              <a:ext uri="{FF2B5EF4-FFF2-40B4-BE49-F238E27FC236}">
                <a16:creationId xmlns:a16="http://schemas.microsoft.com/office/drawing/2014/main" id="{259CF903-66C8-4615-BDE9-0AC38CDC0420}"/>
              </a:ext>
            </a:extLst>
          </p:cNvPr>
          <p:cNvSpPr>
            <a:spLocks noGrp="1"/>
          </p:cNvSpPr>
          <p:nvPr>
            <p:ph type="sldNum" sz="quarter" idx="12"/>
          </p:nvPr>
        </p:nvSpPr>
        <p:spPr/>
        <p:txBody>
          <a:bodyPr/>
          <a:lstStyle/>
          <a:p>
            <a:fld id="{419051B0-9CF3-41E6-A0E5-AB3894F1D05C}" type="slidenum">
              <a:rPr lang="en-US" altLang="en-US" smtClean="0"/>
              <a:pPr/>
              <a:t>‹#›</a:t>
            </a:fld>
            <a:endParaRPr lang="en-US" altLang="en-US"/>
          </a:p>
        </p:txBody>
      </p:sp>
    </p:spTree>
    <p:extLst>
      <p:ext uri="{BB962C8B-B14F-4D97-AF65-F5344CB8AC3E}">
        <p14:creationId xmlns:p14="http://schemas.microsoft.com/office/powerpoint/2010/main" val="163805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BFA71-CC1F-443C-891C-023BB19D52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EB6D0A-E21F-4175-A9D4-C2061A897D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F29B7-614E-4067-B29B-1E1CEC769C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C7CE9C-8146-4500-9CCF-29D75F0AD797}"/>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453FBDB2-0B23-4E58-A618-F30E7A1AEB98}"/>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C36725E7-9253-420C-AD16-8E61B561B8BB}"/>
              </a:ext>
            </a:extLst>
          </p:cNvPr>
          <p:cNvSpPr>
            <a:spLocks noGrp="1"/>
          </p:cNvSpPr>
          <p:nvPr>
            <p:ph type="sldNum" sz="quarter" idx="12"/>
          </p:nvPr>
        </p:nvSpPr>
        <p:spPr/>
        <p:txBody>
          <a:bodyPr/>
          <a:lstStyle/>
          <a:p>
            <a:fld id="{C00BB521-6FC2-4A07-A47A-A7B29DC00F88}" type="slidenum">
              <a:rPr lang="en-US" altLang="en-US" smtClean="0"/>
              <a:pPr/>
              <a:t>‹#›</a:t>
            </a:fld>
            <a:endParaRPr lang="en-US" altLang="en-US"/>
          </a:p>
        </p:txBody>
      </p:sp>
    </p:spTree>
    <p:extLst>
      <p:ext uri="{BB962C8B-B14F-4D97-AF65-F5344CB8AC3E}">
        <p14:creationId xmlns:p14="http://schemas.microsoft.com/office/powerpoint/2010/main" val="791903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7D9BB-FD3F-444D-8EFA-225948C2A9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10B312-5F62-4F32-86C3-3338D34FA0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7AFACD-35D3-482F-B102-2FD788E8AA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3C4B80-1DFA-468F-BFAE-30C6A7AEDFD9}"/>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C7E0A5DF-8977-44D5-B3FA-DBCB95610638}"/>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5CBFE68D-734C-434B-A45A-CF8FA0AFBA44}"/>
              </a:ext>
            </a:extLst>
          </p:cNvPr>
          <p:cNvSpPr>
            <a:spLocks noGrp="1"/>
          </p:cNvSpPr>
          <p:nvPr>
            <p:ph type="sldNum" sz="quarter" idx="12"/>
          </p:nvPr>
        </p:nvSpPr>
        <p:spPr/>
        <p:txBody>
          <a:bodyPr/>
          <a:lstStyle/>
          <a:p>
            <a:fld id="{9CD25069-C701-4C68-B211-D28E24F59122}" type="slidenum">
              <a:rPr lang="en-US" altLang="en-US" smtClean="0"/>
              <a:pPr/>
              <a:t>‹#›</a:t>
            </a:fld>
            <a:endParaRPr lang="en-US" altLang="en-US"/>
          </a:p>
        </p:txBody>
      </p:sp>
    </p:spTree>
    <p:extLst>
      <p:ext uri="{BB962C8B-B14F-4D97-AF65-F5344CB8AC3E}">
        <p14:creationId xmlns:p14="http://schemas.microsoft.com/office/powerpoint/2010/main" val="3117841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2C5337-077C-4078-B4B5-43855D4DF9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CDC721-FDC6-4037-9131-DF7BADD678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908EFD-F71B-45C1-A043-A24580EB4E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9A670445-6E5E-4F07-802E-514D0D3F6F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3F6428B0-B4DF-4EDF-80AB-AB45C94CC3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3775D-8090-4CF1-8DED-0AE6AC6809DF}" type="slidenum">
              <a:rPr lang="en-US" altLang="en-US" smtClean="0"/>
              <a:pPr/>
              <a:t>‹#›</a:t>
            </a:fld>
            <a:endParaRPr lang="en-US" altLang="en-US"/>
          </a:p>
        </p:txBody>
      </p:sp>
    </p:spTree>
    <p:extLst>
      <p:ext uri="{BB962C8B-B14F-4D97-AF65-F5344CB8AC3E}">
        <p14:creationId xmlns:p14="http://schemas.microsoft.com/office/powerpoint/2010/main" val="1692542351"/>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B0DAF9C-ECC1-460F-98D2-892ED57DC792}"/>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id="{ED7372B7-FDBF-490C-94F3-0921A5FEE60F}"/>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0E1FB760-4475-43F8-9BC7-76FDE43C9587}"/>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a:extLst>
              <a:ext uri="{FF2B5EF4-FFF2-40B4-BE49-F238E27FC236}">
                <a16:creationId xmlns:a16="http://schemas.microsoft.com/office/drawing/2014/main" id="{41F1729F-29E3-4257-844F-300FFF2AC440}"/>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a:extLst>
              <a:ext uri="{FF2B5EF4-FFF2-40B4-BE49-F238E27FC236}">
                <a16:creationId xmlns:a16="http://schemas.microsoft.com/office/drawing/2014/main" id="{C7B0A9F2-47D9-4262-BD64-AF32D27B35C0}"/>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367F30A-9481-4668-BD18-76F8BDECA7A6}" type="slidenum">
              <a:rPr lang="en-US" altLang="vi-VN"/>
              <a:pPr/>
              <a:t>‹#›</a:t>
            </a:fld>
            <a:endParaRPr lang="en-US" altLang="vi-VN"/>
          </a:p>
        </p:txBody>
      </p:sp>
    </p:spTree>
    <p:extLst>
      <p:ext uri="{BB962C8B-B14F-4D97-AF65-F5344CB8AC3E}">
        <p14:creationId xmlns:p14="http://schemas.microsoft.com/office/powerpoint/2010/main" val="1409433529"/>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5.gif"/><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4.gif"/><Relationship Id="rId5" Type="http://schemas.openxmlformats.org/officeDocument/2006/relationships/image" Target="../media/image3.png"/><Relationship Id="rId10" Type="http://schemas.openxmlformats.org/officeDocument/2006/relationships/image" Target="../media/image3.gif"/><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18" Type="http://schemas.openxmlformats.org/officeDocument/2006/relationships/image" Target="../media/image12.png"/><Relationship Id="rId3" Type="http://schemas.openxmlformats.org/officeDocument/2006/relationships/image" Target="../media/image1.jpg"/><Relationship Id="rId21" Type="http://schemas.openxmlformats.org/officeDocument/2006/relationships/image" Target="../media/image61.pn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60.png"/><Relationship Id="rId2" Type="http://schemas.openxmlformats.org/officeDocument/2006/relationships/notesSlide" Target="../notesSlides/notesSlide7.xml"/><Relationship Id="rId16" Type="http://schemas.openxmlformats.org/officeDocument/2006/relationships/image" Target="../media/image59.png"/><Relationship Id="rId20"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png"/><Relationship Id="rId19" Type="http://schemas.openxmlformats.org/officeDocument/2006/relationships/image" Target="../media/image1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 Id="rId22" Type="http://schemas.openxmlformats.org/officeDocument/2006/relationships/image" Target="../media/image11.gif"/></Relationships>
</file>

<file path=ppt/slides/_rels/slide11.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11.gif"/><Relationship Id="rId3" Type="http://schemas.openxmlformats.org/officeDocument/2006/relationships/image" Target="../media/image12.png"/><Relationship Id="rId7" Type="http://schemas.openxmlformats.org/officeDocument/2006/relationships/image" Target="../media/image63.png"/><Relationship Id="rId12" Type="http://schemas.openxmlformats.org/officeDocument/2006/relationships/image" Target="../media/image67.png"/><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image" Target="../media/image66.png"/><Relationship Id="rId5" Type="http://schemas.openxmlformats.org/officeDocument/2006/relationships/image" Target="../media/image62.png"/><Relationship Id="rId10" Type="http://schemas.openxmlformats.org/officeDocument/2006/relationships/image" Target="../media/image65.png"/><Relationship Id="rId4" Type="http://schemas.openxmlformats.org/officeDocument/2006/relationships/image" Target="../media/image13.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75.png"/><Relationship Id="rId18" Type="http://schemas.openxmlformats.org/officeDocument/2006/relationships/image" Target="../media/image80.png"/><Relationship Id="rId26" Type="http://schemas.openxmlformats.org/officeDocument/2006/relationships/image" Target="../media/image88.png"/><Relationship Id="rId3" Type="http://schemas.openxmlformats.org/officeDocument/2006/relationships/image" Target="../media/image68.png"/><Relationship Id="rId21" Type="http://schemas.openxmlformats.org/officeDocument/2006/relationships/image" Target="../media/image83.png"/><Relationship Id="rId7" Type="http://schemas.openxmlformats.org/officeDocument/2006/relationships/image" Target="../media/image2.png"/><Relationship Id="rId12" Type="http://schemas.openxmlformats.org/officeDocument/2006/relationships/image" Target="../media/image74.png"/><Relationship Id="rId17" Type="http://schemas.openxmlformats.org/officeDocument/2006/relationships/image" Target="../media/image79.png"/><Relationship Id="rId25" Type="http://schemas.openxmlformats.org/officeDocument/2006/relationships/image" Target="../media/image87.png"/><Relationship Id="rId2" Type="http://schemas.openxmlformats.org/officeDocument/2006/relationships/image" Target="../media/image1.jpg"/><Relationship Id="rId16" Type="http://schemas.openxmlformats.org/officeDocument/2006/relationships/image" Target="../media/image78.png"/><Relationship Id="rId20" Type="http://schemas.openxmlformats.org/officeDocument/2006/relationships/image" Target="../media/image82.png"/><Relationship Id="rId29" Type="http://schemas.openxmlformats.org/officeDocument/2006/relationships/image" Target="../media/image91.png"/><Relationship Id="rId1" Type="http://schemas.openxmlformats.org/officeDocument/2006/relationships/slideLayout" Target="../slideLayouts/slideLayout12.xml"/><Relationship Id="rId6" Type="http://schemas.openxmlformats.org/officeDocument/2006/relationships/image" Target="../media/image71.png"/><Relationship Id="rId11" Type="http://schemas.openxmlformats.org/officeDocument/2006/relationships/image" Target="../media/image73.png"/><Relationship Id="rId24" Type="http://schemas.openxmlformats.org/officeDocument/2006/relationships/image" Target="../media/image86.png"/><Relationship Id="rId32" Type="http://schemas.openxmlformats.org/officeDocument/2006/relationships/image" Target="../media/image94.png"/><Relationship Id="rId5" Type="http://schemas.openxmlformats.org/officeDocument/2006/relationships/image" Target="../media/image70.png"/><Relationship Id="rId15" Type="http://schemas.openxmlformats.org/officeDocument/2006/relationships/image" Target="../media/image77.png"/><Relationship Id="rId23" Type="http://schemas.openxmlformats.org/officeDocument/2006/relationships/image" Target="../media/image85.png"/><Relationship Id="rId28" Type="http://schemas.openxmlformats.org/officeDocument/2006/relationships/image" Target="../media/image90.png"/><Relationship Id="rId10" Type="http://schemas.openxmlformats.org/officeDocument/2006/relationships/image" Target="../media/image72.png"/><Relationship Id="rId19" Type="http://schemas.openxmlformats.org/officeDocument/2006/relationships/image" Target="../media/image81.png"/><Relationship Id="rId31" Type="http://schemas.openxmlformats.org/officeDocument/2006/relationships/image" Target="../media/image93.png"/><Relationship Id="rId4" Type="http://schemas.openxmlformats.org/officeDocument/2006/relationships/image" Target="../media/image69.png"/><Relationship Id="rId9" Type="http://schemas.openxmlformats.org/officeDocument/2006/relationships/image" Target="../media/image710.png"/><Relationship Id="rId14" Type="http://schemas.openxmlformats.org/officeDocument/2006/relationships/image" Target="../media/image76.png"/><Relationship Id="rId22" Type="http://schemas.openxmlformats.org/officeDocument/2006/relationships/image" Target="../media/image84.png"/><Relationship Id="rId27" Type="http://schemas.openxmlformats.org/officeDocument/2006/relationships/image" Target="../media/image89.png"/><Relationship Id="rId30" Type="http://schemas.openxmlformats.org/officeDocument/2006/relationships/image" Target="../media/image92.png"/></Relationships>
</file>

<file path=ppt/slides/_rels/slide13.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68.png"/><Relationship Id="rId7" Type="http://schemas.openxmlformats.org/officeDocument/2006/relationships/image" Target="../media/image97.png"/><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96.png"/><Relationship Id="rId5" Type="http://schemas.openxmlformats.org/officeDocument/2006/relationships/image" Target="../media/image2.png"/><Relationship Id="rId10" Type="http://schemas.openxmlformats.org/officeDocument/2006/relationships/image" Target="../media/image11.gif"/><Relationship Id="rId4" Type="http://schemas.openxmlformats.org/officeDocument/2006/relationships/image" Target="../media/image95.png"/><Relationship Id="rId9" Type="http://schemas.openxmlformats.org/officeDocument/2006/relationships/image" Target="../media/image99.jpeg"/></Relationships>
</file>

<file path=ppt/slides/_rels/slide14.xml.rels><?xml version="1.0" encoding="UTF-8" standalone="yes"?>
<Relationships xmlns="http://schemas.openxmlformats.org/package/2006/relationships"><Relationship Id="rId8" Type="http://schemas.openxmlformats.org/officeDocument/2006/relationships/image" Target="../media/image100.emf"/><Relationship Id="rId3" Type="http://schemas.openxmlformats.org/officeDocument/2006/relationships/image" Target="../media/image1.jpg"/><Relationship Id="rId7"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4.png"/><Relationship Id="rId11" Type="http://schemas.openxmlformats.org/officeDocument/2006/relationships/image" Target="../media/image29.gif"/><Relationship Id="rId5" Type="http://schemas.openxmlformats.org/officeDocument/2006/relationships/image" Target="../media/image102.jpeg"/><Relationship Id="rId10" Type="http://schemas.openxmlformats.org/officeDocument/2006/relationships/image" Target="../media/image101.emf"/><Relationship Id="rId4" Type="http://schemas.openxmlformats.org/officeDocument/2006/relationships/hyperlink" Target="http://tmjpainandtreatment.com/2014/09/answers-to-questions-about-tmj-disorders/" TargetMode="External"/><Relationship Id="rId9"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8" Type="http://schemas.openxmlformats.org/officeDocument/2006/relationships/image" Target="../media/image103.emf"/><Relationship Id="rId3" Type="http://schemas.openxmlformats.org/officeDocument/2006/relationships/image" Target="../media/image1.jpg"/><Relationship Id="rId7"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4.png"/><Relationship Id="rId5" Type="http://schemas.openxmlformats.org/officeDocument/2006/relationships/image" Target="../media/image102.jpeg"/><Relationship Id="rId10" Type="http://schemas.openxmlformats.org/officeDocument/2006/relationships/image" Target="../media/image105.png"/><Relationship Id="rId4" Type="http://schemas.openxmlformats.org/officeDocument/2006/relationships/hyperlink" Target="http://tmjpainandtreatment.com/2014/09/answers-to-questions-about-tmj-disorders/" TargetMode="External"/><Relationship Id="rId9" Type="http://schemas.openxmlformats.org/officeDocument/2006/relationships/image" Target="../media/image104.png"/></Relationships>
</file>

<file path=ppt/slides/_rels/slide16.xml.rels><?xml version="1.0" encoding="UTF-8" standalone="yes"?>
<Relationships xmlns="http://schemas.openxmlformats.org/package/2006/relationships"><Relationship Id="rId8" Type="http://schemas.openxmlformats.org/officeDocument/2006/relationships/image" Target="../media/image106.emf"/><Relationship Id="rId3" Type="http://schemas.openxmlformats.org/officeDocument/2006/relationships/image" Target="../media/image1.jpg"/><Relationship Id="rId7" Type="http://schemas.openxmlformats.org/officeDocument/2006/relationships/oleObject" Target="../embeddings/oleObject18.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14.png"/><Relationship Id="rId5" Type="http://schemas.openxmlformats.org/officeDocument/2006/relationships/image" Target="../media/image102.jpeg"/><Relationship Id="rId10" Type="http://schemas.openxmlformats.org/officeDocument/2006/relationships/image" Target="../media/image108.png"/><Relationship Id="rId4" Type="http://schemas.openxmlformats.org/officeDocument/2006/relationships/hyperlink" Target="http://tmjpainandtreatment.com/2014/09/answers-to-questions-about-tmj-disorders/" TargetMode="External"/><Relationship Id="rId9" Type="http://schemas.openxmlformats.org/officeDocument/2006/relationships/image" Target="../media/image107.png"/></Relationships>
</file>

<file path=ppt/slides/_rels/slide17.xml.rels><?xml version="1.0" encoding="UTF-8" standalone="yes"?>
<Relationships xmlns="http://schemas.openxmlformats.org/package/2006/relationships"><Relationship Id="rId3" Type="http://schemas.openxmlformats.org/officeDocument/2006/relationships/hyperlink" Target="http://tmjpainandtreatment.com/2014/09/answers-to-questions-about-tmj-disorders/" TargetMode="External"/><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02.jpe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5.gif"/><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1.jp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1.jp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3.gif"/></Relationships>
</file>

<file path=ppt/slides/_rels/slide6.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5.bin"/><Relationship Id="rId18" Type="http://schemas.openxmlformats.org/officeDocument/2006/relationships/image" Target="../media/image21.wmf"/><Relationship Id="rId26" Type="http://schemas.openxmlformats.org/officeDocument/2006/relationships/oleObject" Target="../embeddings/oleObject12.bin"/><Relationship Id="rId3" Type="http://schemas.openxmlformats.org/officeDocument/2006/relationships/notesSlide" Target="../notesSlides/notesSlide3.xml"/><Relationship Id="rId21" Type="http://schemas.openxmlformats.org/officeDocument/2006/relationships/oleObject" Target="../embeddings/oleObject9.bin"/><Relationship Id="rId7" Type="http://schemas.openxmlformats.org/officeDocument/2006/relationships/oleObject" Target="../embeddings/oleObject2.bin"/><Relationship Id="rId12" Type="http://schemas.openxmlformats.org/officeDocument/2006/relationships/image" Target="../media/image18.wmf"/><Relationship Id="rId17" Type="http://schemas.openxmlformats.org/officeDocument/2006/relationships/oleObject" Target="../embeddings/oleObject7.bin"/><Relationship Id="rId25" Type="http://schemas.openxmlformats.org/officeDocument/2006/relationships/image" Target="../media/image24.wmf"/><Relationship Id="rId2" Type="http://schemas.openxmlformats.org/officeDocument/2006/relationships/slideLayout" Target="../slideLayouts/slideLayout25.xml"/><Relationship Id="rId16" Type="http://schemas.openxmlformats.org/officeDocument/2006/relationships/image" Target="../media/image20.wmf"/><Relationship Id="rId20" Type="http://schemas.openxmlformats.org/officeDocument/2006/relationships/image" Target="../media/image22.wmf"/><Relationship Id="rId29" Type="http://schemas.openxmlformats.org/officeDocument/2006/relationships/image" Target="../media/image26.wmf"/><Relationship Id="rId1" Type="http://schemas.openxmlformats.org/officeDocument/2006/relationships/vmlDrawing" Target="../drawings/vmlDrawing1.vml"/><Relationship Id="rId6" Type="http://schemas.openxmlformats.org/officeDocument/2006/relationships/image" Target="../media/image15.wmf"/><Relationship Id="rId11" Type="http://schemas.openxmlformats.org/officeDocument/2006/relationships/oleObject" Target="../embeddings/oleObject4.bin"/><Relationship Id="rId24" Type="http://schemas.openxmlformats.org/officeDocument/2006/relationships/oleObject" Target="../embeddings/oleObject11.bin"/><Relationship Id="rId32" Type="http://schemas.openxmlformats.org/officeDocument/2006/relationships/image" Target="../media/image28.gif"/><Relationship Id="rId5" Type="http://schemas.openxmlformats.org/officeDocument/2006/relationships/oleObject" Target="../embeddings/oleObject1.bin"/><Relationship Id="rId15" Type="http://schemas.openxmlformats.org/officeDocument/2006/relationships/oleObject" Target="../embeddings/oleObject6.bin"/><Relationship Id="rId23" Type="http://schemas.openxmlformats.org/officeDocument/2006/relationships/oleObject" Target="../embeddings/oleObject10.bin"/><Relationship Id="rId28" Type="http://schemas.openxmlformats.org/officeDocument/2006/relationships/oleObject" Target="../embeddings/oleObject13.bin"/><Relationship Id="rId10" Type="http://schemas.openxmlformats.org/officeDocument/2006/relationships/image" Target="../media/image17.wmf"/><Relationship Id="rId19" Type="http://schemas.openxmlformats.org/officeDocument/2006/relationships/oleObject" Target="../embeddings/oleObject8.bin"/><Relationship Id="rId31" Type="http://schemas.openxmlformats.org/officeDocument/2006/relationships/image" Target="../media/image27.wmf"/><Relationship Id="rId4" Type="http://schemas.openxmlformats.org/officeDocument/2006/relationships/image" Target="../media/image1.jpg"/><Relationship Id="rId9" Type="http://schemas.openxmlformats.org/officeDocument/2006/relationships/oleObject" Target="../embeddings/oleObject3.bin"/><Relationship Id="rId14" Type="http://schemas.openxmlformats.org/officeDocument/2006/relationships/image" Target="../media/image19.wmf"/><Relationship Id="rId22" Type="http://schemas.openxmlformats.org/officeDocument/2006/relationships/image" Target="../media/image23.wmf"/><Relationship Id="rId27" Type="http://schemas.openxmlformats.org/officeDocument/2006/relationships/image" Target="../media/image25.wmf"/><Relationship Id="rId30" Type="http://schemas.openxmlformats.org/officeDocument/2006/relationships/oleObject" Target="../embeddings/oleObject14.bin"/></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jp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3.gif"/><Relationship Id="rId4" Type="http://schemas.openxmlformats.org/officeDocument/2006/relationships/image" Target="../media/image12.png"/><Relationship Id="rId9" Type="http://schemas.openxmlformats.org/officeDocument/2006/relationships/image" Target="../media/image11.gif"/></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1.png"/><Relationship Id="rId3" Type="http://schemas.openxmlformats.org/officeDocument/2006/relationships/image" Target="../media/image1.jpg"/><Relationship Id="rId21" Type="http://schemas.openxmlformats.org/officeDocument/2006/relationships/image" Target="../media/image43.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14.png"/><Relationship Id="rId2" Type="http://schemas.openxmlformats.org/officeDocument/2006/relationships/notesSlide" Target="../notesSlides/notesSlide5.xml"/><Relationship Id="rId16" Type="http://schemas.openxmlformats.org/officeDocument/2006/relationships/image" Target="../media/image13.png"/><Relationship Id="rId20"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12.png"/><Relationship Id="rId10" Type="http://schemas.openxmlformats.org/officeDocument/2006/relationships/image" Target="../media/image36.png"/><Relationship Id="rId19" Type="http://schemas.openxmlformats.org/officeDocument/2006/relationships/image" Target="../media/image2.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11.gif"/></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0.png"/><Relationship Id="rId18" Type="http://schemas.openxmlformats.org/officeDocument/2006/relationships/image" Target="../media/image11.gif"/><Relationship Id="rId3" Type="http://schemas.openxmlformats.org/officeDocument/2006/relationships/image" Target="../media/image1.jpg"/><Relationship Id="rId7" Type="http://schemas.openxmlformats.org/officeDocument/2006/relationships/image" Target="../media/image30.png"/><Relationship Id="rId12" Type="http://schemas.openxmlformats.org/officeDocument/2006/relationships/image" Target="../media/image39.png"/><Relationship Id="rId17" Type="http://schemas.openxmlformats.org/officeDocument/2006/relationships/image" Target="../media/image46.png"/><Relationship Id="rId2" Type="http://schemas.openxmlformats.org/officeDocument/2006/relationships/notesSlide" Target="../notesSlides/notesSlide6.xml"/><Relationship Id="rId16"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34.png"/><Relationship Id="rId5" Type="http://schemas.openxmlformats.org/officeDocument/2006/relationships/image" Target="../media/image12.png"/><Relationship Id="rId15" Type="http://schemas.openxmlformats.org/officeDocument/2006/relationships/image" Target="../media/image45.png"/><Relationship Id="rId10" Type="http://schemas.openxmlformats.org/officeDocument/2006/relationships/image" Target="../media/image33.png"/><Relationship Id="rId19" Type="http://schemas.openxmlformats.org/officeDocument/2006/relationships/image" Target="../media/image29.gif"/><Relationship Id="rId4" Type="http://schemas.openxmlformats.org/officeDocument/2006/relationships/image" Target="../media/image44.png"/><Relationship Id="rId9" Type="http://schemas.openxmlformats.org/officeDocument/2006/relationships/image" Target="../media/image32.png"/><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7" name="Group 10">
            <a:extLst>
              <a:ext uri="{FF2B5EF4-FFF2-40B4-BE49-F238E27FC236}">
                <a16:creationId xmlns:a16="http://schemas.microsoft.com/office/drawing/2014/main" id="{69D92768-6563-4415-A607-29A89587E4D5}"/>
              </a:ext>
            </a:extLst>
          </p:cNvPr>
          <p:cNvGrpSpPr>
            <a:grpSpLocks/>
          </p:cNvGrpSpPr>
          <p:nvPr/>
        </p:nvGrpSpPr>
        <p:grpSpPr bwMode="auto">
          <a:xfrm>
            <a:off x="1377272" y="2054179"/>
            <a:ext cx="2352387" cy="1665166"/>
            <a:chOff x="3984" y="726"/>
            <a:chExt cx="1632" cy="1299"/>
          </a:xfrm>
        </p:grpSpPr>
        <p:grpSp>
          <p:nvGrpSpPr>
            <p:cNvPr id="8" name="Group 11">
              <a:extLst>
                <a:ext uri="{FF2B5EF4-FFF2-40B4-BE49-F238E27FC236}">
                  <a16:creationId xmlns:a16="http://schemas.microsoft.com/office/drawing/2014/main" id="{E6FCED2F-2354-4AF1-AF3F-D7B211E575DB}"/>
                </a:ext>
              </a:extLst>
            </p:cNvPr>
            <p:cNvGrpSpPr>
              <a:grpSpLocks/>
            </p:cNvGrpSpPr>
            <p:nvPr/>
          </p:nvGrpSpPr>
          <p:grpSpPr bwMode="auto">
            <a:xfrm>
              <a:off x="3984" y="1737"/>
              <a:ext cx="1632" cy="288"/>
              <a:chOff x="816" y="2208"/>
              <a:chExt cx="1344" cy="288"/>
            </a:xfrm>
          </p:grpSpPr>
          <p:sp>
            <p:nvSpPr>
              <p:cNvPr id="19" name="Rectangle 12">
                <a:extLst>
                  <a:ext uri="{FF2B5EF4-FFF2-40B4-BE49-F238E27FC236}">
                    <a16:creationId xmlns:a16="http://schemas.microsoft.com/office/drawing/2014/main" id="{F618117D-39FF-45B4-B1D3-1219AA18DD89}"/>
                  </a:ext>
                </a:extLst>
              </p:cNvPr>
              <p:cNvSpPr>
                <a:spLocks noChangeArrowheads="1"/>
              </p:cNvSpPr>
              <p:nvPr/>
            </p:nvSpPr>
            <p:spPr bwMode="auto">
              <a:xfrm>
                <a:off x="1104" y="2208"/>
                <a:ext cx="768" cy="288"/>
              </a:xfrm>
              <a:prstGeom prst="rect">
                <a:avLst/>
              </a:prstGeom>
              <a:solidFill>
                <a:srgbClr val="00B05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500" b="1">
                    <a:solidFill>
                      <a:schemeClr val="bg1"/>
                    </a:solidFill>
                    <a:latin typeface="+mj-lt"/>
                  </a:rPr>
                  <a:t>R</a:t>
                </a:r>
              </a:p>
            </p:txBody>
          </p:sp>
          <p:sp>
            <p:nvSpPr>
              <p:cNvPr id="20" name="Line 13">
                <a:extLst>
                  <a:ext uri="{FF2B5EF4-FFF2-40B4-BE49-F238E27FC236}">
                    <a16:creationId xmlns:a16="http://schemas.microsoft.com/office/drawing/2014/main" id="{C66A4D32-36B7-49A9-86A9-D38015706F78}"/>
                  </a:ext>
                </a:extLst>
              </p:cNvPr>
              <p:cNvSpPr>
                <a:spLocks noChangeShapeType="1"/>
              </p:cNvSpPr>
              <p:nvPr/>
            </p:nvSpPr>
            <p:spPr bwMode="auto">
              <a:xfrm>
                <a:off x="1872" y="2352"/>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4">
                <a:extLst>
                  <a:ext uri="{FF2B5EF4-FFF2-40B4-BE49-F238E27FC236}">
                    <a16:creationId xmlns:a16="http://schemas.microsoft.com/office/drawing/2014/main" id="{F521D44F-301C-4BFA-860B-AE20D5430C77}"/>
                  </a:ext>
                </a:extLst>
              </p:cNvPr>
              <p:cNvSpPr>
                <a:spLocks noChangeShapeType="1"/>
              </p:cNvSpPr>
              <p:nvPr/>
            </p:nvSpPr>
            <p:spPr bwMode="auto">
              <a:xfrm flipH="1">
                <a:off x="816" y="2352"/>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 name="Group 15">
              <a:extLst>
                <a:ext uri="{FF2B5EF4-FFF2-40B4-BE49-F238E27FC236}">
                  <a16:creationId xmlns:a16="http://schemas.microsoft.com/office/drawing/2014/main" id="{0C726D60-026A-4A67-BE05-C22333B9C795}"/>
                </a:ext>
              </a:extLst>
            </p:cNvPr>
            <p:cNvGrpSpPr>
              <a:grpSpLocks/>
            </p:cNvGrpSpPr>
            <p:nvPr/>
          </p:nvGrpSpPr>
          <p:grpSpPr bwMode="auto">
            <a:xfrm>
              <a:off x="4320" y="726"/>
              <a:ext cx="960" cy="384"/>
              <a:chOff x="1440" y="870"/>
              <a:chExt cx="960" cy="384"/>
            </a:xfrm>
          </p:grpSpPr>
          <p:sp>
            <p:nvSpPr>
              <p:cNvPr id="16" name="Oval 16">
                <a:extLst>
                  <a:ext uri="{FF2B5EF4-FFF2-40B4-BE49-F238E27FC236}">
                    <a16:creationId xmlns:a16="http://schemas.microsoft.com/office/drawing/2014/main" id="{25D0F6BA-F845-415E-89F6-D7790DA128CB}"/>
                  </a:ext>
                </a:extLst>
              </p:cNvPr>
              <p:cNvSpPr>
                <a:spLocks noChangeArrowheads="1"/>
              </p:cNvSpPr>
              <p:nvPr/>
            </p:nvSpPr>
            <p:spPr bwMode="auto">
              <a:xfrm>
                <a:off x="1752" y="870"/>
                <a:ext cx="384" cy="384"/>
              </a:xfrm>
              <a:prstGeom prst="ellipse">
                <a:avLst/>
              </a:prstGeom>
              <a:solidFill>
                <a:srgbClr val="002060"/>
              </a:solidFill>
              <a:ln w="2857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b="1">
                    <a:solidFill>
                      <a:schemeClr val="bg1"/>
                    </a:solidFill>
                    <a:latin typeface="Tahoma" panose="020B0604030504040204" pitchFamily="34" charset="0"/>
                    <a:sym typeface="Symbol" panose="05050102010706020507" pitchFamily="18" charset="2"/>
                  </a:rPr>
                  <a:t></a:t>
                </a:r>
              </a:p>
            </p:txBody>
          </p:sp>
          <p:sp>
            <p:nvSpPr>
              <p:cNvPr id="17" name="Line 17">
                <a:extLst>
                  <a:ext uri="{FF2B5EF4-FFF2-40B4-BE49-F238E27FC236}">
                    <a16:creationId xmlns:a16="http://schemas.microsoft.com/office/drawing/2014/main" id="{66682E09-EAAC-450F-AB3A-7FB22D1B61ED}"/>
                  </a:ext>
                </a:extLst>
              </p:cNvPr>
              <p:cNvSpPr>
                <a:spLocks noChangeShapeType="1"/>
              </p:cNvSpPr>
              <p:nvPr/>
            </p:nvSpPr>
            <p:spPr bwMode="auto">
              <a:xfrm>
                <a:off x="2112" y="1104"/>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8">
                <a:extLst>
                  <a:ext uri="{FF2B5EF4-FFF2-40B4-BE49-F238E27FC236}">
                    <a16:creationId xmlns:a16="http://schemas.microsoft.com/office/drawing/2014/main" id="{D889407E-2AB7-43BA-AC95-5D5CB8CB1188}"/>
                  </a:ext>
                </a:extLst>
              </p:cNvPr>
              <p:cNvSpPr>
                <a:spLocks noChangeShapeType="1"/>
              </p:cNvSpPr>
              <p:nvPr/>
            </p:nvSpPr>
            <p:spPr bwMode="auto">
              <a:xfrm>
                <a:off x="1440" y="1104"/>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 name="Line 19">
              <a:extLst>
                <a:ext uri="{FF2B5EF4-FFF2-40B4-BE49-F238E27FC236}">
                  <a16:creationId xmlns:a16="http://schemas.microsoft.com/office/drawing/2014/main" id="{EB473593-7CAF-42CC-9F9C-F6DA5655D81F}"/>
                </a:ext>
              </a:extLst>
            </p:cNvPr>
            <p:cNvSpPr>
              <a:spLocks noChangeShapeType="1"/>
            </p:cNvSpPr>
            <p:nvPr/>
          </p:nvSpPr>
          <p:spPr bwMode="auto">
            <a:xfrm flipV="1">
              <a:off x="5616" y="969"/>
              <a:ext cx="0" cy="9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20">
              <a:extLst>
                <a:ext uri="{FF2B5EF4-FFF2-40B4-BE49-F238E27FC236}">
                  <a16:creationId xmlns:a16="http://schemas.microsoft.com/office/drawing/2014/main" id="{06B03B71-8AED-43DE-857C-ECF2D94863D2}"/>
                </a:ext>
              </a:extLst>
            </p:cNvPr>
            <p:cNvSpPr>
              <a:spLocks noChangeShapeType="1"/>
            </p:cNvSpPr>
            <p:nvPr/>
          </p:nvSpPr>
          <p:spPr bwMode="auto">
            <a:xfrm flipV="1">
              <a:off x="3984" y="969"/>
              <a:ext cx="0" cy="9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21">
              <a:extLst>
                <a:ext uri="{FF2B5EF4-FFF2-40B4-BE49-F238E27FC236}">
                  <a16:creationId xmlns:a16="http://schemas.microsoft.com/office/drawing/2014/main" id="{D1026E47-6D7A-41B5-9C98-66187CB404E5}"/>
                </a:ext>
              </a:extLst>
            </p:cNvPr>
            <p:cNvSpPr>
              <a:spLocks noChangeShapeType="1"/>
            </p:cNvSpPr>
            <p:nvPr/>
          </p:nvSpPr>
          <p:spPr bwMode="auto">
            <a:xfrm>
              <a:off x="3984" y="96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22">
              <a:extLst>
                <a:ext uri="{FF2B5EF4-FFF2-40B4-BE49-F238E27FC236}">
                  <a16:creationId xmlns:a16="http://schemas.microsoft.com/office/drawing/2014/main" id="{7ABC392C-6038-44FE-8D61-FDE03A2922A4}"/>
                </a:ext>
              </a:extLst>
            </p:cNvPr>
            <p:cNvSpPr>
              <a:spLocks noChangeShapeType="1"/>
            </p:cNvSpPr>
            <p:nvPr/>
          </p:nvSpPr>
          <p:spPr bwMode="auto">
            <a:xfrm>
              <a:off x="5280" y="96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 Box 23">
              <a:extLst>
                <a:ext uri="{FF2B5EF4-FFF2-40B4-BE49-F238E27FC236}">
                  <a16:creationId xmlns:a16="http://schemas.microsoft.com/office/drawing/2014/main" id="{0421B643-544A-444D-9418-05CDB618BDC2}"/>
                </a:ext>
              </a:extLst>
            </p:cNvPr>
            <p:cNvSpPr txBox="1">
              <a:spLocks noChangeArrowheads="1"/>
            </p:cNvSpPr>
            <p:nvPr/>
          </p:nvSpPr>
          <p:spPr bwMode="auto">
            <a:xfrm>
              <a:off x="4380" y="936"/>
              <a:ext cx="280" cy="33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i="1">
                  <a:latin typeface="Times New Roman" panose="02020603050405020304" pitchFamily="18" charset="0"/>
                </a:rPr>
                <a:t>U</a:t>
              </a:r>
            </a:p>
          </p:txBody>
        </p:sp>
        <p:sp>
          <p:nvSpPr>
            <p:cNvPr id="15" name="Text Box 24">
              <a:extLst>
                <a:ext uri="{FF2B5EF4-FFF2-40B4-BE49-F238E27FC236}">
                  <a16:creationId xmlns:a16="http://schemas.microsoft.com/office/drawing/2014/main" id="{C9E76F13-4C55-49A1-9FD8-E74C8AC573EC}"/>
                </a:ext>
              </a:extLst>
            </p:cNvPr>
            <p:cNvSpPr txBox="1">
              <a:spLocks noChangeArrowheads="1"/>
            </p:cNvSpPr>
            <p:nvPr/>
          </p:nvSpPr>
          <p:spPr bwMode="auto">
            <a:xfrm>
              <a:off x="4070" y="1530"/>
              <a:ext cx="178" cy="327"/>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i="1">
                  <a:latin typeface="Times New Roman" panose="02020603050405020304" pitchFamily="18" charset="0"/>
                </a:rPr>
                <a:t>i</a:t>
              </a:r>
            </a:p>
          </p:txBody>
        </p:sp>
      </p:grpSp>
      <p:grpSp>
        <p:nvGrpSpPr>
          <p:cNvPr id="22" name="Group 35">
            <a:extLst>
              <a:ext uri="{FF2B5EF4-FFF2-40B4-BE49-F238E27FC236}">
                <a16:creationId xmlns:a16="http://schemas.microsoft.com/office/drawing/2014/main" id="{48B4A5D0-7BE2-4FDF-81F4-7B934DE5BB07}"/>
              </a:ext>
            </a:extLst>
          </p:cNvPr>
          <p:cNvGrpSpPr>
            <a:grpSpLocks/>
          </p:cNvGrpSpPr>
          <p:nvPr/>
        </p:nvGrpSpPr>
        <p:grpSpPr bwMode="auto">
          <a:xfrm>
            <a:off x="4643108" y="2167094"/>
            <a:ext cx="2522343" cy="1648481"/>
            <a:chOff x="4416" y="144"/>
            <a:chExt cx="1248" cy="768"/>
          </a:xfrm>
        </p:grpSpPr>
        <p:sp>
          <p:nvSpPr>
            <p:cNvPr id="23" name="Line 36">
              <a:extLst>
                <a:ext uri="{FF2B5EF4-FFF2-40B4-BE49-F238E27FC236}">
                  <a16:creationId xmlns:a16="http://schemas.microsoft.com/office/drawing/2014/main" id="{0A1E954D-A007-47A2-9F6F-5CB8BF6838C3}"/>
                </a:ext>
              </a:extLst>
            </p:cNvPr>
            <p:cNvSpPr>
              <a:spLocks noChangeShapeType="1"/>
            </p:cNvSpPr>
            <p:nvPr/>
          </p:nvSpPr>
          <p:spPr bwMode="auto">
            <a:xfrm flipV="1">
              <a:off x="4416" y="275"/>
              <a:ext cx="0" cy="52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7">
              <a:extLst>
                <a:ext uri="{FF2B5EF4-FFF2-40B4-BE49-F238E27FC236}">
                  <a16:creationId xmlns:a16="http://schemas.microsoft.com/office/drawing/2014/main" id="{103DC8BC-E1E4-433A-8CB6-3C7BEE1CFD46}"/>
                </a:ext>
              </a:extLst>
            </p:cNvPr>
            <p:cNvSpPr>
              <a:spLocks noChangeShapeType="1"/>
            </p:cNvSpPr>
            <p:nvPr/>
          </p:nvSpPr>
          <p:spPr bwMode="auto">
            <a:xfrm>
              <a:off x="4416" y="275"/>
              <a:ext cx="2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38">
              <a:extLst>
                <a:ext uri="{FF2B5EF4-FFF2-40B4-BE49-F238E27FC236}">
                  <a16:creationId xmlns:a16="http://schemas.microsoft.com/office/drawing/2014/main" id="{35C173B1-192F-45D2-B4D8-3E65BA6181FF}"/>
                </a:ext>
              </a:extLst>
            </p:cNvPr>
            <p:cNvSpPr>
              <a:spLocks noChangeShapeType="1"/>
            </p:cNvSpPr>
            <p:nvPr/>
          </p:nvSpPr>
          <p:spPr bwMode="auto">
            <a:xfrm>
              <a:off x="5336" y="275"/>
              <a:ext cx="3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9">
              <a:extLst>
                <a:ext uri="{FF2B5EF4-FFF2-40B4-BE49-F238E27FC236}">
                  <a16:creationId xmlns:a16="http://schemas.microsoft.com/office/drawing/2014/main" id="{A085E981-76A1-4351-9529-A97CF5E42008}"/>
                </a:ext>
              </a:extLst>
            </p:cNvPr>
            <p:cNvSpPr>
              <a:spLocks noChangeShapeType="1"/>
            </p:cNvSpPr>
            <p:nvPr/>
          </p:nvSpPr>
          <p:spPr bwMode="auto">
            <a:xfrm>
              <a:off x="5664" y="275"/>
              <a:ext cx="0" cy="52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7" name="Group 40">
              <a:extLst>
                <a:ext uri="{FF2B5EF4-FFF2-40B4-BE49-F238E27FC236}">
                  <a16:creationId xmlns:a16="http://schemas.microsoft.com/office/drawing/2014/main" id="{239A007C-C5AF-483E-BB04-DAEEFC5FD6C8}"/>
                </a:ext>
              </a:extLst>
            </p:cNvPr>
            <p:cNvGrpSpPr>
              <a:grpSpLocks/>
            </p:cNvGrpSpPr>
            <p:nvPr/>
          </p:nvGrpSpPr>
          <p:grpSpPr bwMode="auto">
            <a:xfrm>
              <a:off x="4679" y="144"/>
              <a:ext cx="657" cy="263"/>
              <a:chOff x="1440" y="912"/>
              <a:chExt cx="960" cy="384"/>
            </a:xfrm>
          </p:grpSpPr>
          <p:sp>
            <p:nvSpPr>
              <p:cNvPr id="41" name="Oval 41">
                <a:extLst>
                  <a:ext uri="{FF2B5EF4-FFF2-40B4-BE49-F238E27FC236}">
                    <a16:creationId xmlns:a16="http://schemas.microsoft.com/office/drawing/2014/main" id="{99624B84-441C-44CF-99D8-2289FC9BEFDD}"/>
                  </a:ext>
                </a:extLst>
              </p:cNvPr>
              <p:cNvSpPr>
                <a:spLocks noChangeArrowheads="1"/>
              </p:cNvSpPr>
              <p:nvPr/>
            </p:nvSpPr>
            <p:spPr bwMode="auto">
              <a:xfrm>
                <a:off x="1728" y="912"/>
                <a:ext cx="384" cy="384"/>
              </a:xfrm>
              <a:prstGeom prst="ellipse">
                <a:avLst/>
              </a:prstGeom>
              <a:solidFill>
                <a:srgbClr val="00206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500" b="1">
                    <a:solidFill>
                      <a:schemeClr val="bg1"/>
                    </a:solidFill>
                    <a:latin typeface="Tahoma" panose="020B0604030504040204" pitchFamily="34" charset="0"/>
                    <a:sym typeface="Symbol" panose="05050102010706020507" pitchFamily="18" charset="2"/>
                  </a:rPr>
                  <a:t></a:t>
                </a:r>
              </a:p>
            </p:txBody>
          </p:sp>
          <p:sp>
            <p:nvSpPr>
              <p:cNvPr id="42" name="Line 42">
                <a:extLst>
                  <a:ext uri="{FF2B5EF4-FFF2-40B4-BE49-F238E27FC236}">
                    <a16:creationId xmlns:a16="http://schemas.microsoft.com/office/drawing/2014/main" id="{84D36290-2D6F-4DAC-9A02-DC560CCD7478}"/>
                  </a:ext>
                </a:extLst>
              </p:cNvPr>
              <p:cNvSpPr>
                <a:spLocks noChangeShapeType="1"/>
              </p:cNvSpPr>
              <p:nvPr/>
            </p:nvSpPr>
            <p:spPr bwMode="auto">
              <a:xfrm>
                <a:off x="2112" y="1104"/>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43">
                <a:extLst>
                  <a:ext uri="{FF2B5EF4-FFF2-40B4-BE49-F238E27FC236}">
                    <a16:creationId xmlns:a16="http://schemas.microsoft.com/office/drawing/2014/main" id="{6F2124E4-AC40-4A0F-B5AD-C98A4B5D995F}"/>
                  </a:ext>
                </a:extLst>
              </p:cNvPr>
              <p:cNvSpPr>
                <a:spLocks noChangeShapeType="1"/>
              </p:cNvSpPr>
              <p:nvPr/>
            </p:nvSpPr>
            <p:spPr bwMode="auto">
              <a:xfrm>
                <a:off x="1440" y="1104"/>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 name="Group 44">
              <a:extLst>
                <a:ext uri="{FF2B5EF4-FFF2-40B4-BE49-F238E27FC236}">
                  <a16:creationId xmlns:a16="http://schemas.microsoft.com/office/drawing/2014/main" id="{9B62B3A5-520E-4191-8BD4-76F0882F25F7}"/>
                </a:ext>
              </a:extLst>
            </p:cNvPr>
            <p:cNvGrpSpPr>
              <a:grpSpLocks/>
            </p:cNvGrpSpPr>
            <p:nvPr/>
          </p:nvGrpSpPr>
          <p:grpSpPr bwMode="auto">
            <a:xfrm>
              <a:off x="4752" y="711"/>
              <a:ext cx="480" cy="96"/>
              <a:chOff x="3696" y="1776"/>
              <a:chExt cx="1200" cy="240"/>
            </a:xfrm>
          </p:grpSpPr>
          <p:sp>
            <p:nvSpPr>
              <p:cNvPr id="34" name="Arc 45">
                <a:extLst>
                  <a:ext uri="{FF2B5EF4-FFF2-40B4-BE49-F238E27FC236}">
                    <a16:creationId xmlns:a16="http://schemas.microsoft.com/office/drawing/2014/main" id="{157C5841-8F6C-4450-B536-A5F1AEA0FA7C}"/>
                  </a:ext>
                </a:extLst>
              </p:cNvPr>
              <p:cNvSpPr>
                <a:spLocks/>
              </p:cNvSpPr>
              <p:nvPr/>
            </p:nvSpPr>
            <p:spPr bwMode="auto">
              <a:xfrm>
                <a:off x="4176" y="1872"/>
                <a:ext cx="288" cy="1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Lst>
                <a:ahLst/>
                <a:cxnLst>
                  <a:cxn ang="T6">
                    <a:pos x="T0" y="T1"/>
                  </a:cxn>
                  <a:cxn ang="T7">
                    <a:pos x="T2" y="T3"/>
                  </a:cxn>
                  <a:cxn ang="T8">
                    <a:pos x="T4" y="T5"/>
                  </a:cxn>
                </a:cxnLst>
                <a:rect l="0" t="0" r="r" b="b"/>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Arc 46">
                <a:extLst>
                  <a:ext uri="{FF2B5EF4-FFF2-40B4-BE49-F238E27FC236}">
                    <a16:creationId xmlns:a16="http://schemas.microsoft.com/office/drawing/2014/main" id="{8AB1108B-A774-4E90-8B3D-4D63141EDFF6}"/>
                  </a:ext>
                </a:extLst>
              </p:cNvPr>
              <p:cNvSpPr>
                <a:spLocks/>
              </p:cNvSpPr>
              <p:nvPr/>
            </p:nvSpPr>
            <p:spPr bwMode="auto">
              <a:xfrm>
                <a:off x="4464" y="1872"/>
                <a:ext cx="288" cy="1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Lst>
                <a:ahLst/>
                <a:cxnLst>
                  <a:cxn ang="T6">
                    <a:pos x="T0" y="T1"/>
                  </a:cxn>
                  <a:cxn ang="T7">
                    <a:pos x="T2" y="T3"/>
                  </a:cxn>
                  <a:cxn ang="T8">
                    <a:pos x="T4" y="T5"/>
                  </a:cxn>
                </a:cxnLst>
                <a:rect l="0" t="0" r="r" b="b"/>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rc 47">
                <a:extLst>
                  <a:ext uri="{FF2B5EF4-FFF2-40B4-BE49-F238E27FC236}">
                    <a16:creationId xmlns:a16="http://schemas.microsoft.com/office/drawing/2014/main" id="{ED0F669D-5B87-43BD-88F2-B6FB8FE71264}"/>
                  </a:ext>
                </a:extLst>
              </p:cNvPr>
              <p:cNvSpPr>
                <a:spLocks/>
              </p:cNvSpPr>
              <p:nvPr/>
            </p:nvSpPr>
            <p:spPr bwMode="auto">
              <a:xfrm>
                <a:off x="3888" y="1872"/>
                <a:ext cx="288" cy="1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Lst>
                <a:ahLst/>
                <a:cxnLst>
                  <a:cxn ang="T6">
                    <a:pos x="T0" y="T1"/>
                  </a:cxn>
                  <a:cxn ang="T7">
                    <a:pos x="T2" y="T3"/>
                  </a:cxn>
                  <a:cxn ang="T8">
                    <a:pos x="T4" y="T5"/>
                  </a:cxn>
                </a:cxnLst>
                <a:rect l="0" t="0" r="r" b="b"/>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48">
                <a:extLst>
                  <a:ext uri="{FF2B5EF4-FFF2-40B4-BE49-F238E27FC236}">
                    <a16:creationId xmlns:a16="http://schemas.microsoft.com/office/drawing/2014/main" id="{6430F989-96FD-4E59-A2E3-ED5212B05BF8}"/>
                  </a:ext>
                </a:extLst>
              </p:cNvPr>
              <p:cNvSpPr>
                <a:spLocks noChangeShapeType="1"/>
              </p:cNvSpPr>
              <p:nvPr/>
            </p:nvSpPr>
            <p:spPr bwMode="auto">
              <a:xfrm flipH="1">
                <a:off x="3696" y="2016"/>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49">
                <a:extLst>
                  <a:ext uri="{FF2B5EF4-FFF2-40B4-BE49-F238E27FC236}">
                    <a16:creationId xmlns:a16="http://schemas.microsoft.com/office/drawing/2014/main" id="{583806E4-FFB7-42FE-8A8C-15A12C7F23DE}"/>
                  </a:ext>
                </a:extLst>
              </p:cNvPr>
              <p:cNvSpPr>
                <a:spLocks noChangeShapeType="1"/>
              </p:cNvSpPr>
              <p:nvPr/>
            </p:nvSpPr>
            <p:spPr bwMode="auto">
              <a:xfrm>
                <a:off x="4752" y="2016"/>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50">
                <a:extLst>
                  <a:ext uri="{FF2B5EF4-FFF2-40B4-BE49-F238E27FC236}">
                    <a16:creationId xmlns:a16="http://schemas.microsoft.com/office/drawing/2014/main" id="{1FCD8081-89D1-4CAE-9FD6-EF1AA612411E}"/>
                  </a:ext>
                </a:extLst>
              </p:cNvPr>
              <p:cNvSpPr>
                <a:spLocks noChangeShapeType="1"/>
              </p:cNvSpPr>
              <p:nvPr/>
            </p:nvSpPr>
            <p:spPr bwMode="auto">
              <a:xfrm>
                <a:off x="3888" y="1776"/>
                <a:ext cx="86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51">
                <a:extLst>
                  <a:ext uri="{FF2B5EF4-FFF2-40B4-BE49-F238E27FC236}">
                    <a16:creationId xmlns:a16="http://schemas.microsoft.com/office/drawing/2014/main" id="{82D12243-C60B-4E3A-89A0-99B5634B56FE}"/>
                  </a:ext>
                </a:extLst>
              </p:cNvPr>
              <p:cNvSpPr>
                <a:spLocks noChangeShapeType="1"/>
              </p:cNvSpPr>
              <p:nvPr/>
            </p:nvSpPr>
            <p:spPr bwMode="auto">
              <a:xfrm>
                <a:off x="3888" y="1816"/>
                <a:ext cx="86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 name="Line 52">
              <a:extLst>
                <a:ext uri="{FF2B5EF4-FFF2-40B4-BE49-F238E27FC236}">
                  <a16:creationId xmlns:a16="http://schemas.microsoft.com/office/drawing/2014/main" id="{318473C2-0EBC-4B6E-A0F0-DE94BF0E27DD}"/>
                </a:ext>
              </a:extLst>
            </p:cNvPr>
            <p:cNvSpPr>
              <a:spLocks noChangeShapeType="1"/>
            </p:cNvSpPr>
            <p:nvPr/>
          </p:nvSpPr>
          <p:spPr bwMode="auto">
            <a:xfrm flipH="1">
              <a:off x="4416" y="807"/>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53">
              <a:extLst>
                <a:ext uri="{FF2B5EF4-FFF2-40B4-BE49-F238E27FC236}">
                  <a16:creationId xmlns:a16="http://schemas.microsoft.com/office/drawing/2014/main" id="{BB90D48E-A8B5-4FCB-80D5-39F56AB10E1A}"/>
                </a:ext>
              </a:extLst>
            </p:cNvPr>
            <p:cNvSpPr>
              <a:spLocks noChangeShapeType="1"/>
            </p:cNvSpPr>
            <p:nvPr/>
          </p:nvSpPr>
          <p:spPr bwMode="auto">
            <a:xfrm flipH="1">
              <a:off x="5232" y="807"/>
              <a:ext cx="43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Text Box 54">
              <a:extLst>
                <a:ext uri="{FF2B5EF4-FFF2-40B4-BE49-F238E27FC236}">
                  <a16:creationId xmlns:a16="http://schemas.microsoft.com/office/drawing/2014/main" id="{A2D238DE-45FA-40B8-AA69-0ACEDDCC387C}"/>
                </a:ext>
              </a:extLst>
            </p:cNvPr>
            <p:cNvSpPr txBox="1">
              <a:spLocks noChangeArrowheads="1"/>
            </p:cNvSpPr>
            <p:nvPr/>
          </p:nvSpPr>
          <p:spPr bwMode="auto">
            <a:xfrm>
              <a:off x="5232" y="481"/>
              <a:ext cx="212" cy="28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ahoma" panose="020B0604030504040204" pitchFamily="34" charset="0"/>
                </a:rPr>
                <a:t>L</a:t>
              </a:r>
            </a:p>
          </p:txBody>
        </p:sp>
        <p:sp>
          <p:nvSpPr>
            <p:cNvPr id="32" name="Text Box 55">
              <a:extLst>
                <a:ext uri="{FF2B5EF4-FFF2-40B4-BE49-F238E27FC236}">
                  <a16:creationId xmlns:a16="http://schemas.microsoft.com/office/drawing/2014/main" id="{A69FC213-B52F-4EE0-97DA-CAC793FF655D}"/>
                </a:ext>
              </a:extLst>
            </p:cNvPr>
            <p:cNvSpPr txBox="1">
              <a:spLocks noChangeArrowheads="1"/>
            </p:cNvSpPr>
            <p:nvPr/>
          </p:nvSpPr>
          <p:spPr bwMode="auto">
            <a:xfrm flipH="1">
              <a:off x="4656" y="624"/>
              <a:ext cx="144" cy="28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ahoma" panose="020B0604030504040204" pitchFamily="34" charset="0"/>
                </a:rPr>
                <a:t>i</a:t>
              </a:r>
            </a:p>
          </p:txBody>
        </p:sp>
        <p:sp>
          <p:nvSpPr>
            <p:cNvPr id="33" name="Text Box 56">
              <a:extLst>
                <a:ext uri="{FF2B5EF4-FFF2-40B4-BE49-F238E27FC236}">
                  <a16:creationId xmlns:a16="http://schemas.microsoft.com/office/drawing/2014/main" id="{EA4875EC-C8E7-4D48-A4B0-4B85B17AF1C4}"/>
                </a:ext>
              </a:extLst>
            </p:cNvPr>
            <p:cNvSpPr txBox="1">
              <a:spLocks noChangeArrowheads="1"/>
            </p:cNvSpPr>
            <p:nvPr/>
          </p:nvSpPr>
          <p:spPr bwMode="auto">
            <a:xfrm>
              <a:off x="4752" y="241"/>
              <a:ext cx="223" cy="28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ahoma" panose="020B0604030504040204" pitchFamily="34" charset="0"/>
                </a:rPr>
                <a:t>u</a:t>
              </a:r>
            </a:p>
          </p:txBody>
        </p:sp>
      </p:grpSp>
      <p:grpSp>
        <p:nvGrpSpPr>
          <p:cNvPr id="44" name="Group 7">
            <a:extLst>
              <a:ext uri="{FF2B5EF4-FFF2-40B4-BE49-F238E27FC236}">
                <a16:creationId xmlns:a16="http://schemas.microsoft.com/office/drawing/2014/main" id="{E6035E6D-A7AA-424A-8C26-AA53DF35576A}"/>
              </a:ext>
            </a:extLst>
          </p:cNvPr>
          <p:cNvGrpSpPr>
            <a:grpSpLocks/>
          </p:cNvGrpSpPr>
          <p:nvPr/>
        </p:nvGrpSpPr>
        <p:grpSpPr bwMode="auto">
          <a:xfrm>
            <a:off x="8557995" y="2105658"/>
            <a:ext cx="2426481" cy="1619128"/>
            <a:chOff x="4368" y="175"/>
            <a:chExt cx="1248" cy="833"/>
          </a:xfrm>
        </p:grpSpPr>
        <p:grpSp>
          <p:nvGrpSpPr>
            <p:cNvPr id="45" name="Group 8">
              <a:extLst>
                <a:ext uri="{FF2B5EF4-FFF2-40B4-BE49-F238E27FC236}">
                  <a16:creationId xmlns:a16="http://schemas.microsoft.com/office/drawing/2014/main" id="{51F8205E-37E5-4D31-ADEF-FEFA26AAFFCF}"/>
                </a:ext>
              </a:extLst>
            </p:cNvPr>
            <p:cNvGrpSpPr>
              <a:grpSpLocks/>
            </p:cNvGrpSpPr>
            <p:nvPr/>
          </p:nvGrpSpPr>
          <p:grpSpPr bwMode="auto">
            <a:xfrm>
              <a:off x="4739" y="811"/>
              <a:ext cx="493" cy="197"/>
              <a:chOff x="1920" y="3024"/>
              <a:chExt cx="720" cy="288"/>
            </a:xfrm>
          </p:grpSpPr>
          <p:sp>
            <p:nvSpPr>
              <p:cNvPr id="59" name="Line 9">
                <a:extLst>
                  <a:ext uri="{FF2B5EF4-FFF2-40B4-BE49-F238E27FC236}">
                    <a16:creationId xmlns:a16="http://schemas.microsoft.com/office/drawing/2014/main" id="{E6EFD8B2-4E67-487A-A764-4AC16F443E96}"/>
                  </a:ext>
                </a:extLst>
              </p:cNvPr>
              <p:cNvSpPr>
                <a:spLocks noChangeShapeType="1"/>
              </p:cNvSpPr>
              <p:nvPr/>
            </p:nvSpPr>
            <p:spPr bwMode="auto">
              <a:xfrm>
                <a:off x="2208" y="3024"/>
                <a:ext cx="0" cy="288"/>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60" name="Line 10">
                <a:extLst>
                  <a:ext uri="{FF2B5EF4-FFF2-40B4-BE49-F238E27FC236}">
                    <a16:creationId xmlns:a16="http://schemas.microsoft.com/office/drawing/2014/main" id="{99EA7B2E-29D7-4A14-AD8F-F52ECFC5FC92}"/>
                  </a:ext>
                </a:extLst>
              </p:cNvPr>
              <p:cNvSpPr>
                <a:spLocks noChangeShapeType="1"/>
              </p:cNvSpPr>
              <p:nvPr/>
            </p:nvSpPr>
            <p:spPr bwMode="auto">
              <a:xfrm>
                <a:off x="2352" y="3024"/>
                <a:ext cx="0" cy="288"/>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61" name="Line 11">
                <a:extLst>
                  <a:ext uri="{FF2B5EF4-FFF2-40B4-BE49-F238E27FC236}">
                    <a16:creationId xmlns:a16="http://schemas.microsoft.com/office/drawing/2014/main" id="{A91342A6-0B38-4F77-9C15-E33B2E95A8E5}"/>
                  </a:ext>
                </a:extLst>
              </p:cNvPr>
              <p:cNvSpPr>
                <a:spLocks noChangeShapeType="1"/>
              </p:cNvSpPr>
              <p:nvPr/>
            </p:nvSpPr>
            <p:spPr bwMode="auto">
              <a:xfrm>
                <a:off x="2352" y="3168"/>
                <a:ext cx="286"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62" name="Line 12">
                <a:extLst>
                  <a:ext uri="{FF2B5EF4-FFF2-40B4-BE49-F238E27FC236}">
                    <a16:creationId xmlns:a16="http://schemas.microsoft.com/office/drawing/2014/main" id="{3581EA23-1818-4A8A-8C92-B22BD618643C}"/>
                  </a:ext>
                </a:extLst>
              </p:cNvPr>
              <p:cNvSpPr>
                <a:spLocks noChangeShapeType="1"/>
              </p:cNvSpPr>
              <p:nvPr/>
            </p:nvSpPr>
            <p:spPr bwMode="auto">
              <a:xfrm flipH="1">
                <a:off x="1922" y="3168"/>
                <a:ext cx="286"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grpSp>
        <p:sp>
          <p:nvSpPr>
            <p:cNvPr id="46" name="Line 13">
              <a:extLst>
                <a:ext uri="{FF2B5EF4-FFF2-40B4-BE49-F238E27FC236}">
                  <a16:creationId xmlns:a16="http://schemas.microsoft.com/office/drawing/2014/main" id="{1ACC2430-CA8C-4C73-BBFF-7E4EB7FE1C7F}"/>
                </a:ext>
              </a:extLst>
            </p:cNvPr>
            <p:cNvSpPr>
              <a:spLocks noChangeShapeType="1"/>
            </p:cNvSpPr>
            <p:nvPr/>
          </p:nvSpPr>
          <p:spPr bwMode="auto">
            <a:xfrm flipV="1">
              <a:off x="4368" y="376"/>
              <a:ext cx="0" cy="526"/>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47" name="Line 14">
              <a:extLst>
                <a:ext uri="{FF2B5EF4-FFF2-40B4-BE49-F238E27FC236}">
                  <a16:creationId xmlns:a16="http://schemas.microsoft.com/office/drawing/2014/main" id="{C024039F-CA93-4757-B7AB-E88108EAE76A}"/>
                </a:ext>
              </a:extLst>
            </p:cNvPr>
            <p:cNvSpPr>
              <a:spLocks noChangeShapeType="1"/>
            </p:cNvSpPr>
            <p:nvPr/>
          </p:nvSpPr>
          <p:spPr bwMode="auto">
            <a:xfrm>
              <a:off x="4368" y="376"/>
              <a:ext cx="263"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48" name="Line 15">
              <a:extLst>
                <a:ext uri="{FF2B5EF4-FFF2-40B4-BE49-F238E27FC236}">
                  <a16:creationId xmlns:a16="http://schemas.microsoft.com/office/drawing/2014/main" id="{B7714F13-339E-49D1-9A95-7EEBAF88C063}"/>
                </a:ext>
              </a:extLst>
            </p:cNvPr>
            <p:cNvSpPr>
              <a:spLocks noChangeShapeType="1"/>
            </p:cNvSpPr>
            <p:nvPr/>
          </p:nvSpPr>
          <p:spPr bwMode="auto">
            <a:xfrm>
              <a:off x="5288" y="376"/>
              <a:ext cx="328"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49" name="Line 16">
              <a:extLst>
                <a:ext uri="{FF2B5EF4-FFF2-40B4-BE49-F238E27FC236}">
                  <a16:creationId xmlns:a16="http://schemas.microsoft.com/office/drawing/2014/main" id="{A864D19E-3C6C-47EF-916F-17C567BD47C5}"/>
                </a:ext>
              </a:extLst>
            </p:cNvPr>
            <p:cNvSpPr>
              <a:spLocks noChangeShapeType="1"/>
            </p:cNvSpPr>
            <p:nvPr/>
          </p:nvSpPr>
          <p:spPr bwMode="auto">
            <a:xfrm>
              <a:off x="5616" y="376"/>
              <a:ext cx="0" cy="526"/>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grpSp>
          <p:nvGrpSpPr>
            <p:cNvPr id="50" name="Group 17">
              <a:extLst>
                <a:ext uri="{FF2B5EF4-FFF2-40B4-BE49-F238E27FC236}">
                  <a16:creationId xmlns:a16="http://schemas.microsoft.com/office/drawing/2014/main" id="{BC1D5B1D-595C-4169-AAC3-C69379812581}"/>
                </a:ext>
              </a:extLst>
            </p:cNvPr>
            <p:cNvGrpSpPr>
              <a:grpSpLocks/>
            </p:cNvGrpSpPr>
            <p:nvPr/>
          </p:nvGrpSpPr>
          <p:grpSpPr bwMode="auto">
            <a:xfrm>
              <a:off x="4622" y="245"/>
              <a:ext cx="675" cy="263"/>
              <a:chOff x="1427" y="912"/>
              <a:chExt cx="986" cy="384"/>
            </a:xfrm>
          </p:grpSpPr>
          <p:sp>
            <p:nvSpPr>
              <p:cNvPr id="56" name="Oval 18">
                <a:extLst>
                  <a:ext uri="{FF2B5EF4-FFF2-40B4-BE49-F238E27FC236}">
                    <a16:creationId xmlns:a16="http://schemas.microsoft.com/office/drawing/2014/main" id="{849772BF-0A4E-4786-8E14-E23E91E6A70C}"/>
                  </a:ext>
                </a:extLst>
              </p:cNvPr>
              <p:cNvSpPr>
                <a:spLocks noChangeArrowheads="1"/>
              </p:cNvSpPr>
              <p:nvPr/>
            </p:nvSpPr>
            <p:spPr bwMode="auto">
              <a:xfrm>
                <a:off x="1729" y="912"/>
                <a:ext cx="383" cy="384"/>
              </a:xfrm>
              <a:prstGeom prst="ellipse">
                <a:avLst/>
              </a:prstGeom>
              <a:solidFill>
                <a:srgbClr val="002060"/>
              </a:solidFill>
              <a:ln w="381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b"/>
              <a:lstStyle/>
              <a:p>
                <a:pPr algn="ctr" eaLnBrk="0" hangingPunct="0">
                  <a:defRPr/>
                </a:pPr>
                <a:r>
                  <a:rPr lang="en-US" sz="3000" b="1" i="1">
                    <a:solidFill>
                      <a:schemeClr val="bg1"/>
                    </a:solidFill>
                    <a:latin typeface="Times New Roman" panose="02020603050405020304" pitchFamily="18" charset="0"/>
                    <a:cs typeface="Times New Roman" panose="02020603050405020304" pitchFamily="18" charset="0"/>
                    <a:sym typeface="Symbol" pitchFamily="18" charset="2"/>
                  </a:rPr>
                  <a:t></a:t>
                </a:r>
              </a:p>
            </p:txBody>
          </p:sp>
          <p:sp>
            <p:nvSpPr>
              <p:cNvPr id="57" name="Line 19">
                <a:extLst>
                  <a:ext uri="{FF2B5EF4-FFF2-40B4-BE49-F238E27FC236}">
                    <a16:creationId xmlns:a16="http://schemas.microsoft.com/office/drawing/2014/main" id="{223032D8-CC7A-4FD9-9C57-27574E04B1E2}"/>
                  </a:ext>
                </a:extLst>
              </p:cNvPr>
              <p:cNvSpPr>
                <a:spLocks noChangeShapeType="1"/>
              </p:cNvSpPr>
              <p:nvPr/>
            </p:nvSpPr>
            <p:spPr bwMode="auto">
              <a:xfrm>
                <a:off x="2125" y="1104"/>
                <a:ext cx="288"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58" name="Line 20">
                <a:extLst>
                  <a:ext uri="{FF2B5EF4-FFF2-40B4-BE49-F238E27FC236}">
                    <a16:creationId xmlns:a16="http://schemas.microsoft.com/office/drawing/2014/main" id="{6811408E-3FFB-4C48-8B75-42BB74746CD3}"/>
                  </a:ext>
                </a:extLst>
              </p:cNvPr>
              <p:cNvSpPr>
                <a:spLocks noChangeShapeType="1"/>
              </p:cNvSpPr>
              <p:nvPr/>
            </p:nvSpPr>
            <p:spPr bwMode="auto">
              <a:xfrm>
                <a:off x="1429" y="1104"/>
                <a:ext cx="289"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grpSp>
        <p:sp>
          <p:nvSpPr>
            <p:cNvPr id="51" name="Line 21">
              <a:extLst>
                <a:ext uri="{FF2B5EF4-FFF2-40B4-BE49-F238E27FC236}">
                  <a16:creationId xmlns:a16="http://schemas.microsoft.com/office/drawing/2014/main" id="{65786F38-61E0-4AD7-B71F-3D38291314C8}"/>
                </a:ext>
              </a:extLst>
            </p:cNvPr>
            <p:cNvSpPr>
              <a:spLocks noChangeShapeType="1"/>
            </p:cNvSpPr>
            <p:nvPr/>
          </p:nvSpPr>
          <p:spPr bwMode="auto">
            <a:xfrm>
              <a:off x="4368" y="908"/>
              <a:ext cx="384"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52" name="Line 22">
              <a:extLst>
                <a:ext uri="{FF2B5EF4-FFF2-40B4-BE49-F238E27FC236}">
                  <a16:creationId xmlns:a16="http://schemas.microsoft.com/office/drawing/2014/main" id="{D9B13D49-1F9A-431F-B62B-4D9366504771}"/>
                </a:ext>
              </a:extLst>
            </p:cNvPr>
            <p:cNvSpPr>
              <a:spLocks noChangeShapeType="1"/>
            </p:cNvSpPr>
            <p:nvPr/>
          </p:nvSpPr>
          <p:spPr bwMode="auto">
            <a:xfrm flipH="1">
              <a:off x="5184" y="908"/>
              <a:ext cx="432"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53" name="Text Box 23">
              <a:extLst>
                <a:ext uri="{FF2B5EF4-FFF2-40B4-BE49-F238E27FC236}">
                  <a16:creationId xmlns:a16="http://schemas.microsoft.com/office/drawing/2014/main" id="{EDB808A9-97B0-4FDF-8176-BF218E9EC360}"/>
                </a:ext>
              </a:extLst>
            </p:cNvPr>
            <p:cNvSpPr txBox="1">
              <a:spLocks noChangeArrowheads="1"/>
            </p:cNvSpPr>
            <p:nvPr/>
          </p:nvSpPr>
          <p:spPr bwMode="auto">
            <a:xfrm>
              <a:off x="5035" y="659"/>
              <a:ext cx="179" cy="212"/>
            </a:xfrm>
            <a:prstGeom prst="rect">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US" sz="2400" i="1">
                  <a:solidFill>
                    <a:srgbClr val="003300"/>
                  </a:solidFill>
                  <a:latin typeface="Times New Roman" panose="02020603050405020304" pitchFamily="18" charset="0"/>
                  <a:cs typeface="Times New Roman" panose="02020603050405020304" pitchFamily="18" charset="0"/>
                </a:rPr>
                <a:t>C</a:t>
              </a:r>
            </a:p>
          </p:txBody>
        </p:sp>
        <p:sp>
          <p:nvSpPr>
            <p:cNvPr id="54" name="Text Box 24">
              <a:extLst>
                <a:ext uri="{FF2B5EF4-FFF2-40B4-BE49-F238E27FC236}">
                  <a16:creationId xmlns:a16="http://schemas.microsoft.com/office/drawing/2014/main" id="{B37163BC-E628-4D6A-B5DF-32B999271EDB}"/>
                </a:ext>
              </a:extLst>
            </p:cNvPr>
            <p:cNvSpPr txBox="1">
              <a:spLocks noChangeArrowheads="1"/>
            </p:cNvSpPr>
            <p:nvPr/>
          </p:nvSpPr>
          <p:spPr bwMode="auto">
            <a:xfrm>
              <a:off x="5060" y="175"/>
              <a:ext cx="156" cy="212"/>
            </a:xfrm>
            <a:prstGeom prst="rect">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US" sz="2400" i="1">
                  <a:solidFill>
                    <a:srgbClr val="003300"/>
                  </a:solidFill>
                  <a:latin typeface="Times New Roman" panose="02020603050405020304" pitchFamily="18" charset="0"/>
                  <a:cs typeface="Times New Roman" panose="02020603050405020304" pitchFamily="18" charset="0"/>
                </a:rPr>
                <a:t>u</a:t>
              </a:r>
            </a:p>
          </p:txBody>
        </p:sp>
        <p:sp>
          <p:nvSpPr>
            <p:cNvPr id="55" name="Text Box 25">
              <a:extLst>
                <a:ext uri="{FF2B5EF4-FFF2-40B4-BE49-F238E27FC236}">
                  <a16:creationId xmlns:a16="http://schemas.microsoft.com/office/drawing/2014/main" id="{45FCA3F4-BDF9-498A-8708-A9EEB2795602}"/>
                </a:ext>
              </a:extLst>
            </p:cNvPr>
            <p:cNvSpPr txBox="1">
              <a:spLocks noChangeArrowheads="1"/>
            </p:cNvSpPr>
            <p:nvPr/>
          </p:nvSpPr>
          <p:spPr bwMode="auto">
            <a:xfrm>
              <a:off x="4454" y="650"/>
              <a:ext cx="139" cy="238"/>
            </a:xfrm>
            <a:prstGeom prst="rect">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US" sz="2400" i="1">
                  <a:solidFill>
                    <a:srgbClr val="003300"/>
                  </a:solidFill>
                  <a:latin typeface="Times New Roman" panose="02020603050405020304" pitchFamily="18" charset="0"/>
                  <a:cs typeface="Times New Roman" panose="02020603050405020304" pitchFamily="18" charset="0"/>
                </a:rPr>
                <a:t>i</a:t>
              </a:r>
            </a:p>
          </p:txBody>
        </p:sp>
      </p:grpSp>
      <p:sp>
        <p:nvSpPr>
          <p:cNvPr id="63" name="Rectangle 206">
            <a:extLst>
              <a:ext uri="{FF2B5EF4-FFF2-40B4-BE49-F238E27FC236}">
                <a16:creationId xmlns:a16="http://schemas.microsoft.com/office/drawing/2014/main" id="{F49D32E0-B218-4F39-A3BB-ABC27BC4B6D3}"/>
              </a:ext>
            </a:extLst>
          </p:cNvPr>
          <p:cNvSpPr>
            <a:spLocks noChangeArrowheads="1"/>
          </p:cNvSpPr>
          <p:nvPr/>
        </p:nvSpPr>
        <p:spPr bwMode="auto">
          <a:xfrm>
            <a:off x="1723326" y="3750110"/>
            <a:ext cx="20056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u </a:t>
            </a:r>
            <a:r>
              <a:rPr lang="en-US" altLang="en-US" sz="2000">
                <a:solidFill>
                  <a:srgbClr val="C00000"/>
                </a:solidFill>
              </a:rPr>
              <a:t>cùng pha </a:t>
            </a:r>
            <a:r>
              <a:rPr lang="en-US" altLang="en-US" sz="2000"/>
              <a:t>với i</a:t>
            </a:r>
          </a:p>
        </p:txBody>
      </p:sp>
      <p:sp>
        <p:nvSpPr>
          <p:cNvPr id="64" name="Rectangle 207">
            <a:extLst>
              <a:ext uri="{FF2B5EF4-FFF2-40B4-BE49-F238E27FC236}">
                <a16:creationId xmlns:a16="http://schemas.microsoft.com/office/drawing/2014/main" id="{A4E44EF3-8D34-4AEB-8890-FA8EAEFA4BF8}"/>
              </a:ext>
            </a:extLst>
          </p:cNvPr>
          <p:cNvSpPr>
            <a:spLocks noChangeArrowheads="1"/>
          </p:cNvSpPr>
          <p:nvPr/>
        </p:nvSpPr>
        <p:spPr bwMode="auto">
          <a:xfrm>
            <a:off x="8766798" y="3842677"/>
            <a:ext cx="22733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u </a:t>
            </a:r>
            <a:r>
              <a:rPr lang="en-US" altLang="en-US" sz="2000">
                <a:solidFill>
                  <a:srgbClr val="C00000"/>
                </a:solidFill>
              </a:rPr>
              <a:t>trễ pha </a:t>
            </a:r>
            <a:r>
              <a:rPr lang="en-US" altLang="en-US" sz="2000">
                <a:solidFill>
                  <a:srgbClr val="C00000"/>
                </a:solidFill>
                <a:latin typeface="SimHei" panose="02010609060101010101" pitchFamily="49" charset="-122"/>
                <a:ea typeface="SimHei" panose="02010609060101010101" pitchFamily="49" charset="-122"/>
                <a:sym typeface="Symbol" panose="05050102010706020507" pitchFamily="18" charset="2"/>
              </a:rPr>
              <a:t>/2 </a:t>
            </a:r>
            <a:r>
              <a:rPr lang="en-US" altLang="en-US" sz="2000"/>
              <a:t>với i</a:t>
            </a:r>
          </a:p>
        </p:txBody>
      </p:sp>
      <p:sp>
        <p:nvSpPr>
          <p:cNvPr id="65" name="Rectangle 207">
            <a:extLst>
              <a:ext uri="{FF2B5EF4-FFF2-40B4-BE49-F238E27FC236}">
                <a16:creationId xmlns:a16="http://schemas.microsoft.com/office/drawing/2014/main" id="{79BF5B0D-46DF-4615-A9F8-FD73C7EE6DEB}"/>
              </a:ext>
            </a:extLst>
          </p:cNvPr>
          <p:cNvSpPr>
            <a:spLocks noChangeArrowheads="1"/>
          </p:cNvSpPr>
          <p:nvPr/>
        </p:nvSpPr>
        <p:spPr bwMode="auto">
          <a:xfrm>
            <a:off x="4783150" y="3807236"/>
            <a:ext cx="25527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t>u </a:t>
            </a:r>
            <a:r>
              <a:rPr lang="en-US" altLang="en-US" sz="2000">
                <a:solidFill>
                  <a:srgbClr val="C00000"/>
                </a:solidFill>
              </a:rPr>
              <a:t>sớm pha </a:t>
            </a:r>
            <a:r>
              <a:rPr lang="en-US" altLang="en-US" sz="2000">
                <a:solidFill>
                  <a:srgbClr val="C00000"/>
                </a:solidFill>
                <a:latin typeface="SimHei" panose="02010609060101010101" pitchFamily="49" charset="-122"/>
                <a:ea typeface="SimHei" panose="02010609060101010101" pitchFamily="49" charset="-122"/>
                <a:sym typeface="Symbol" panose="05050102010706020507" pitchFamily="18" charset="2"/>
              </a:rPr>
              <a:t>/2 </a:t>
            </a:r>
            <a:r>
              <a:rPr lang="en-US" altLang="en-US" sz="2000"/>
              <a:t>với i</a:t>
            </a:r>
          </a:p>
        </p:txBody>
      </p:sp>
      <p:grpSp>
        <p:nvGrpSpPr>
          <p:cNvPr id="72" name="Group 56">
            <a:extLst>
              <a:ext uri="{FF2B5EF4-FFF2-40B4-BE49-F238E27FC236}">
                <a16:creationId xmlns:a16="http://schemas.microsoft.com/office/drawing/2014/main" id="{9C069C48-9D87-4885-AA44-9BA8AF2C8115}"/>
              </a:ext>
            </a:extLst>
          </p:cNvPr>
          <p:cNvGrpSpPr/>
          <p:nvPr/>
        </p:nvGrpSpPr>
        <p:grpSpPr>
          <a:xfrm>
            <a:off x="4333291" y="38481"/>
            <a:ext cx="3339997" cy="581082"/>
            <a:chOff x="2193" y="0"/>
            <a:chExt cx="2245706" cy="1239104"/>
          </a:xfrm>
          <a:solidFill>
            <a:srgbClr val="002060"/>
          </a:solidFill>
          <a:scene3d>
            <a:camera prst="orthographicFront"/>
            <a:lightRig rig="threePt" dir="t">
              <a:rot lat="0" lon="0" rev="7500000"/>
            </a:lightRig>
          </a:scene3d>
        </p:grpSpPr>
        <p:sp>
          <p:nvSpPr>
            <p:cNvPr id="73" name="Rounded Rectangle 57">
              <a:extLst>
                <a:ext uri="{FF2B5EF4-FFF2-40B4-BE49-F238E27FC236}">
                  <a16:creationId xmlns:a16="http://schemas.microsoft.com/office/drawing/2014/main" id="{0BF2E39E-6DE6-442B-81FA-14F878E51FF1}"/>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4" name="Rounded Rectangle 4">
              <a:extLst>
                <a:ext uri="{FF2B5EF4-FFF2-40B4-BE49-F238E27FC236}">
                  <a16:creationId xmlns:a16="http://schemas.microsoft.com/office/drawing/2014/main" id="{0E45A295-D481-4A2E-A03F-D86C95D5D25A}"/>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Kiểm tra bài cũ</a:t>
              </a:r>
            </a:p>
          </p:txBody>
        </p:sp>
      </p:grpSp>
      <p:sp>
        <p:nvSpPr>
          <p:cNvPr id="75" name="Rectangle 74">
            <a:extLst>
              <a:ext uri="{FF2B5EF4-FFF2-40B4-BE49-F238E27FC236}">
                <a16:creationId xmlns:a16="http://schemas.microsoft.com/office/drawing/2014/main" id="{EF021672-18BD-4C46-B2CF-9A2E4F16BE47}"/>
              </a:ext>
            </a:extLst>
          </p:cNvPr>
          <p:cNvSpPr/>
          <p:nvPr/>
        </p:nvSpPr>
        <p:spPr>
          <a:xfrm>
            <a:off x="1667091" y="674465"/>
            <a:ext cx="9634422" cy="1246495"/>
          </a:xfrm>
          <a:prstGeom prst="rect">
            <a:avLst/>
          </a:prstGeom>
        </p:spPr>
        <p:txBody>
          <a:bodyPr wrap="square">
            <a:spAutoFit/>
          </a:bodyPr>
          <a:lstStyle/>
          <a:p>
            <a:r>
              <a:rPr lang="en-US" sz="2500" i="1">
                <a:solidFill>
                  <a:srgbClr val="0070C0"/>
                </a:solidFill>
                <a:latin typeface="Arial" panose="020B0604020202020204" pitchFamily="34" charset="0"/>
                <a:cs typeface="Arial" panose="020B0604020202020204" pitchFamily="34" charset="0"/>
              </a:rPr>
              <a:t>Ở tiết trước chúng ta đã biết cách xác định dòng điện đi qua từng linh kiện như điện trở R, cuộn cảm L, và tụ điện C. Dòng điện đó được xác đinh như thế nào?</a:t>
            </a:r>
          </a:p>
        </p:txBody>
      </p:sp>
      <p:grpSp>
        <p:nvGrpSpPr>
          <p:cNvPr id="122" name="Group 121">
            <a:extLst>
              <a:ext uri="{FF2B5EF4-FFF2-40B4-BE49-F238E27FC236}">
                <a16:creationId xmlns:a16="http://schemas.microsoft.com/office/drawing/2014/main" id="{34A50FDF-6196-4BC2-A48C-653EA042D97A}"/>
              </a:ext>
            </a:extLst>
          </p:cNvPr>
          <p:cNvGrpSpPr/>
          <p:nvPr/>
        </p:nvGrpSpPr>
        <p:grpSpPr>
          <a:xfrm>
            <a:off x="8952312" y="4454356"/>
            <a:ext cx="1713299" cy="1034862"/>
            <a:chOff x="8952312" y="4454356"/>
            <a:chExt cx="1713299" cy="1034862"/>
          </a:xfrm>
        </p:grpSpPr>
        <p:pic>
          <p:nvPicPr>
            <p:cNvPr id="117" name="Picture 116" descr="empty-red-rectangle">
              <a:extLst>
                <a:ext uri="{FF2B5EF4-FFF2-40B4-BE49-F238E27FC236}">
                  <a16:creationId xmlns:a16="http://schemas.microsoft.com/office/drawing/2014/main" id="{50996EF4-2013-4EAE-AA8A-25B7F2137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2312" y="4454356"/>
              <a:ext cx="1713299" cy="103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18" name="Object 25">
                  <a:extLst>
                    <a:ext uri="{FF2B5EF4-FFF2-40B4-BE49-F238E27FC236}">
                      <a16:creationId xmlns:a16="http://schemas.microsoft.com/office/drawing/2014/main" id="{811B3DF8-83F7-403E-9D62-36BD9A1D23CA}"/>
                    </a:ext>
                  </a:extLst>
                </p:cNvPr>
                <p:cNvSpPr txBox="1"/>
                <p:nvPr/>
              </p:nvSpPr>
              <p:spPr bwMode="auto">
                <a:xfrm>
                  <a:off x="9135215" y="4490451"/>
                  <a:ext cx="1522410" cy="911225"/>
                </a:xfrm>
                <a:prstGeom prst="rect">
                  <a:avLst/>
                </a:prstGeom>
                <a:noFill/>
                <a:ln w="9525">
                  <a:noFill/>
                  <a:miter lim="800000"/>
                  <a:headEnd/>
                  <a:tailEnd/>
                </a:ln>
              </p:spPr>
              <p:txBody>
                <a:bodyPr>
                  <a:noAutofit/>
                </a:bodyPr>
                <a:lstStyle/>
                <a:p>
                  <a:pPr/>
                  <a14:m>
                    <m:oMathPara xmlns:m="http://schemas.openxmlformats.org/officeDocument/2006/math">
                      <m:oMathParaPr>
                        <m:jc m:val="left"/>
                      </m:oMathParaPr>
                      <m:oMath xmlns:m="http://schemas.openxmlformats.org/officeDocument/2006/math">
                        <m:r>
                          <a:rPr lang="en-US" sz="2500" i="1" smtClean="0">
                            <a:solidFill>
                              <a:schemeClr val="tx1"/>
                            </a:solidFill>
                            <a:latin typeface="Cambria Math" panose="02040503050406030204" pitchFamily="18" charset="0"/>
                          </a:rPr>
                          <m:t>𝐼</m:t>
                        </m:r>
                        <m:r>
                          <a:rPr lang="en-US" sz="2500" i="1" smtClean="0">
                            <a:solidFill>
                              <a:schemeClr val="tx1"/>
                            </a:solidFill>
                            <a:latin typeface="Cambria Math" panose="02040503050406030204" pitchFamily="18" charset="0"/>
                          </a:rPr>
                          <m:t>=</m:t>
                        </m:r>
                        <m:f>
                          <m:fPr>
                            <m:ctrlPr>
                              <a:rPr lang="en-US" sz="2500" i="1">
                                <a:solidFill>
                                  <a:schemeClr val="tx1"/>
                                </a:solidFill>
                                <a:latin typeface="Cambria Math" panose="02040503050406030204" pitchFamily="18" charset="0"/>
                              </a:rPr>
                            </m:ctrlPr>
                          </m:fPr>
                          <m:num>
                            <m:r>
                              <a:rPr lang="en-US" sz="2500" i="1">
                                <a:solidFill>
                                  <a:schemeClr val="tx1"/>
                                </a:solidFill>
                                <a:latin typeface="Cambria Math" panose="02040503050406030204" pitchFamily="18" charset="0"/>
                              </a:rPr>
                              <m:t>𝑈</m:t>
                            </m:r>
                          </m:num>
                          <m:den>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𝑍</m:t>
                                </m:r>
                              </m:e>
                              <m:sub>
                                <m:r>
                                  <a:rPr lang="en-US" sz="2500" i="1">
                                    <a:solidFill>
                                      <a:schemeClr val="tx1"/>
                                    </a:solidFill>
                                    <a:latin typeface="Cambria Math" panose="02040503050406030204" pitchFamily="18" charset="0"/>
                                  </a:rPr>
                                  <m:t>𝐶</m:t>
                                </m:r>
                              </m:sub>
                            </m:sSub>
                          </m:den>
                        </m:f>
                      </m:oMath>
                    </m:oMathPara>
                  </a14:m>
                  <a:endParaRPr lang="en-US" sz="2500">
                    <a:solidFill>
                      <a:schemeClr val="tx1"/>
                    </a:solidFill>
                  </a:endParaRPr>
                </a:p>
              </p:txBody>
            </p:sp>
          </mc:Choice>
          <mc:Fallback xmlns="">
            <p:sp>
              <p:nvSpPr>
                <p:cNvPr id="118" name="Object 25">
                  <a:extLst>
                    <a:ext uri="{FF2B5EF4-FFF2-40B4-BE49-F238E27FC236}">
                      <a16:creationId xmlns:a16="http://schemas.microsoft.com/office/drawing/2014/main" id="{811B3DF8-83F7-403E-9D62-36BD9A1D23CA}"/>
                    </a:ext>
                  </a:extLst>
                </p:cNvPr>
                <p:cNvSpPr txBox="1">
                  <a:spLocks noRot="1" noChangeAspect="1" noMove="1" noResize="1" noEditPoints="1" noAdjustHandles="1" noChangeArrowheads="1" noChangeShapeType="1" noTextEdit="1"/>
                </p:cNvSpPr>
                <p:nvPr/>
              </p:nvSpPr>
              <p:spPr bwMode="auto">
                <a:xfrm>
                  <a:off x="9135215" y="4490451"/>
                  <a:ext cx="1522410" cy="911225"/>
                </a:xfrm>
                <a:prstGeom prst="rect">
                  <a:avLst/>
                </a:prstGeom>
                <a:blipFill>
                  <a:blip r:embed="rId5"/>
                  <a:stretch>
                    <a:fillRect/>
                  </a:stretch>
                </a:blipFill>
                <a:ln w="9525">
                  <a:noFill/>
                  <a:miter lim="800000"/>
                  <a:headEnd/>
                  <a:tailEnd/>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0" name="Object 26">
                <a:extLst>
                  <a:ext uri="{FF2B5EF4-FFF2-40B4-BE49-F238E27FC236}">
                    <a16:creationId xmlns:a16="http://schemas.microsoft.com/office/drawing/2014/main" id="{34165260-776E-463B-9DCF-1CF75E8EC53E}"/>
                  </a:ext>
                </a:extLst>
              </p:cNvPr>
              <p:cNvSpPr txBox="1"/>
              <p:nvPr/>
            </p:nvSpPr>
            <p:spPr bwMode="auto">
              <a:xfrm>
                <a:off x="9134589" y="5489218"/>
                <a:ext cx="1692638" cy="795337"/>
              </a:xfrm>
              <a:prstGeom prst="rect">
                <a:avLst/>
              </a:prstGeom>
              <a:noFill/>
              <a:ln w="9525">
                <a:noFill/>
                <a:miter lim="800000"/>
                <a:headEnd/>
                <a:tailEnd/>
              </a:ln>
            </p:spPr>
            <p:txBody>
              <a:bodyPr>
                <a:noAutofit/>
              </a:bodyPr>
              <a:lstStyle/>
              <a:p>
                <a:pPr/>
                <a14:m>
                  <m:oMathPara xmlns:m="http://schemas.openxmlformats.org/officeDocument/2006/math">
                    <m:oMathParaPr>
                      <m:jc m:val="left"/>
                    </m:oMathParaPr>
                    <m:oMath xmlns:m="http://schemas.openxmlformats.org/officeDocument/2006/math">
                      <m:sSub>
                        <m:sSubPr>
                          <m:ctrlPr>
                            <a:rPr lang="en-US" sz="2500" i="1" smtClean="0">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𝑍</m:t>
                          </m:r>
                        </m:e>
                        <m:sub>
                          <m:r>
                            <a:rPr lang="en-US" sz="2500" i="1">
                              <a:solidFill>
                                <a:schemeClr val="tx1"/>
                              </a:solidFill>
                              <a:latin typeface="Cambria Math" panose="02040503050406030204" pitchFamily="18" charset="0"/>
                            </a:rPr>
                            <m:t>𝐶</m:t>
                          </m:r>
                        </m:sub>
                      </m:sSub>
                      <m:r>
                        <a:rPr lang="en-US" sz="2500" i="1">
                          <a:solidFill>
                            <a:schemeClr val="tx1"/>
                          </a:solidFill>
                          <a:latin typeface="Cambria Math" panose="02040503050406030204" pitchFamily="18" charset="0"/>
                        </a:rPr>
                        <m:t>=</m:t>
                      </m:r>
                      <m:f>
                        <m:fPr>
                          <m:ctrlPr>
                            <a:rPr lang="en-US" sz="2500" i="1">
                              <a:solidFill>
                                <a:schemeClr val="tx1"/>
                              </a:solidFill>
                              <a:latin typeface="Cambria Math" panose="02040503050406030204" pitchFamily="18" charset="0"/>
                            </a:rPr>
                          </m:ctrlPr>
                        </m:fPr>
                        <m:num>
                          <m:r>
                            <a:rPr lang="en-US" sz="2500" i="1">
                              <a:solidFill>
                                <a:schemeClr val="tx1"/>
                              </a:solidFill>
                              <a:latin typeface="Cambria Math" panose="02040503050406030204" pitchFamily="18" charset="0"/>
                            </a:rPr>
                            <m:t>1</m:t>
                          </m:r>
                        </m:num>
                        <m:den>
                          <m:r>
                            <a:rPr lang="en-US" sz="2500" i="1">
                              <a:solidFill>
                                <a:schemeClr val="tx1"/>
                              </a:solidFill>
                              <a:latin typeface="Cambria Math" panose="02040503050406030204" pitchFamily="18" charset="0"/>
                            </a:rPr>
                            <m:t>𝜔</m:t>
                          </m:r>
                          <m:r>
                            <a:rPr lang="en-US" sz="2500" i="1">
                              <a:solidFill>
                                <a:schemeClr val="tx1"/>
                              </a:solidFill>
                              <a:latin typeface="Cambria Math" panose="02040503050406030204" pitchFamily="18" charset="0"/>
                            </a:rPr>
                            <m:t>𝐶</m:t>
                          </m:r>
                        </m:den>
                      </m:f>
                    </m:oMath>
                  </m:oMathPara>
                </a14:m>
                <a:endParaRPr lang="en-US" sz="2500">
                  <a:solidFill>
                    <a:schemeClr val="tx1"/>
                  </a:solidFill>
                </a:endParaRPr>
              </a:p>
            </p:txBody>
          </p:sp>
        </mc:Choice>
        <mc:Fallback xmlns="">
          <p:sp>
            <p:nvSpPr>
              <p:cNvPr id="120" name="Object 26">
                <a:extLst>
                  <a:ext uri="{FF2B5EF4-FFF2-40B4-BE49-F238E27FC236}">
                    <a16:creationId xmlns:a16="http://schemas.microsoft.com/office/drawing/2014/main" id="{34165260-776E-463B-9DCF-1CF75E8EC53E}"/>
                  </a:ext>
                </a:extLst>
              </p:cNvPr>
              <p:cNvSpPr txBox="1">
                <a:spLocks noRot="1" noChangeAspect="1" noMove="1" noResize="1" noEditPoints="1" noAdjustHandles="1" noChangeArrowheads="1" noChangeShapeType="1" noTextEdit="1"/>
              </p:cNvSpPr>
              <p:nvPr/>
            </p:nvSpPr>
            <p:spPr bwMode="auto">
              <a:xfrm>
                <a:off x="9134589" y="5489218"/>
                <a:ext cx="1692638" cy="795337"/>
              </a:xfrm>
              <a:prstGeom prst="rect">
                <a:avLst/>
              </a:prstGeom>
              <a:blipFill>
                <a:blip r:embed="rId6"/>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Object 27">
                <a:extLst>
                  <a:ext uri="{FF2B5EF4-FFF2-40B4-BE49-F238E27FC236}">
                    <a16:creationId xmlns:a16="http://schemas.microsoft.com/office/drawing/2014/main" id="{06830012-674A-4019-82C0-57A9FA3068B3}"/>
                  </a:ext>
                </a:extLst>
              </p:cNvPr>
              <p:cNvSpPr txBox="1"/>
              <p:nvPr/>
            </p:nvSpPr>
            <p:spPr bwMode="auto">
              <a:xfrm>
                <a:off x="5593837" y="5732070"/>
                <a:ext cx="1571614" cy="451465"/>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en-US" sz="2500" i="1" smtClean="0">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𝑍</m:t>
                          </m:r>
                        </m:e>
                        <m:sub>
                          <m:r>
                            <a:rPr lang="en-US" sz="2500" i="1">
                              <a:solidFill>
                                <a:schemeClr val="tx1"/>
                              </a:solidFill>
                              <a:latin typeface="Cambria Math" panose="02040503050406030204" pitchFamily="18" charset="0"/>
                            </a:rPr>
                            <m:t>𝐿</m:t>
                          </m:r>
                        </m:sub>
                      </m:sSub>
                      <m:r>
                        <a:rPr lang="en-US" sz="2500" i="1">
                          <a:solidFill>
                            <a:schemeClr val="tx1"/>
                          </a:solidFill>
                          <a:latin typeface="Cambria Math" panose="02040503050406030204" pitchFamily="18" charset="0"/>
                        </a:rPr>
                        <m:t>=</m:t>
                      </m:r>
                      <m:r>
                        <a:rPr lang="en-US" sz="2500" i="1">
                          <a:solidFill>
                            <a:schemeClr val="tx1"/>
                          </a:solidFill>
                          <a:latin typeface="Cambria Math" panose="02040503050406030204" pitchFamily="18" charset="0"/>
                        </a:rPr>
                        <m:t>𝜔</m:t>
                      </m:r>
                      <m:r>
                        <a:rPr lang="en-US" sz="2500" i="1">
                          <a:solidFill>
                            <a:schemeClr val="tx1"/>
                          </a:solidFill>
                          <a:latin typeface="Cambria Math" panose="02040503050406030204" pitchFamily="18" charset="0"/>
                        </a:rPr>
                        <m:t>𝐿</m:t>
                      </m:r>
                    </m:oMath>
                  </m:oMathPara>
                </a14:m>
                <a:endParaRPr lang="en-US" sz="2500">
                  <a:solidFill>
                    <a:schemeClr val="tx1"/>
                  </a:solidFill>
                </a:endParaRPr>
              </a:p>
            </p:txBody>
          </p:sp>
        </mc:Choice>
        <mc:Fallback xmlns="">
          <p:sp>
            <p:nvSpPr>
              <p:cNvPr id="123" name="Object 27">
                <a:extLst>
                  <a:ext uri="{FF2B5EF4-FFF2-40B4-BE49-F238E27FC236}">
                    <a16:creationId xmlns:a16="http://schemas.microsoft.com/office/drawing/2014/main" id="{06830012-674A-4019-82C0-57A9FA3068B3}"/>
                  </a:ext>
                </a:extLst>
              </p:cNvPr>
              <p:cNvSpPr txBox="1">
                <a:spLocks noRot="1" noChangeAspect="1" noMove="1" noResize="1" noEditPoints="1" noAdjustHandles="1" noChangeArrowheads="1" noChangeShapeType="1" noTextEdit="1"/>
              </p:cNvSpPr>
              <p:nvPr/>
            </p:nvSpPr>
            <p:spPr bwMode="auto">
              <a:xfrm>
                <a:off x="5593837" y="5732070"/>
                <a:ext cx="1571614" cy="451465"/>
              </a:xfrm>
              <a:prstGeom prst="rect">
                <a:avLst/>
              </a:prstGeom>
              <a:blipFill>
                <a:blip r:embed="rId7"/>
                <a:stretch>
                  <a:fillRect l="-1167" b="-8108"/>
                </a:stretch>
              </a:blipFill>
              <a:ln>
                <a:noFill/>
              </a:ln>
            </p:spPr>
            <p:txBody>
              <a:bodyPr/>
              <a:lstStyle/>
              <a:p>
                <a:r>
                  <a:rPr lang="en-US">
                    <a:noFill/>
                  </a:rPr>
                  <a:t> </a:t>
                </a:r>
              </a:p>
            </p:txBody>
          </p:sp>
        </mc:Fallback>
      </mc:AlternateContent>
      <p:grpSp>
        <p:nvGrpSpPr>
          <p:cNvPr id="124" name="Group 123">
            <a:extLst>
              <a:ext uri="{FF2B5EF4-FFF2-40B4-BE49-F238E27FC236}">
                <a16:creationId xmlns:a16="http://schemas.microsoft.com/office/drawing/2014/main" id="{AE7630DA-A84C-43D0-B5A9-C8B6EFAE6794}"/>
              </a:ext>
            </a:extLst>
          </p:cNvPr>
          <p:cNvGrpSpPr/>
          <p:nvPr/>
        </p:nvGrpSpPr>
        <p:grpSpPr>
          <a:xfrm>
            <a:off x="5268394" y="4450085"/>
            <a:ext cx="1713299" cy="1034862"/>
            <a:chOff x="8952312" y="4454356"/>
            <a:chExt cx="1713299" cy="1034862"/>
          </a:xfrm>
        </p:grpSpPr>
        <p:pic>
          <p:nvPicPr>
            <p:cNvPr id="125" name="Picture 124" descr="empty-red-rectangle">
              <a:extLst>
                <a:ext uri="{FF2B5EF4-FFF2-40B4-BE49-F238E27FC236}">
                  <a16:creationId xmlns:a16="http://schemas.microsoft.com/office/drawing/2014/main" id="{2FA02C23-16C1-474F-94AB-9D48CD38F1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2312" y="4454356"/>
              <a:ext cx="1713299" cy="103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26" name="Object 25">
                  <a:extLst>
                    <a:ext uri="{FF2B5EF4-FFF2-40B4-BE49-F238E27FC236}">
                      <a16:creationId xmlns:a16="http://schemas.microsoft.com/office/drawing/2014/main" id="{97E0EC37-E0BC-4421-8A11-0189E13961A8}"/>
                    </a:ext>
                  </a:extLst>
                </p:cNvPr>
                <p:cNvSpPr txBox="1"/>
                <p:nvPr/>
              </p:nvSpPr>
              <p:spPr bwMode="auto">
                <a:xfrm>
                  <a:off x="9135215" y="4490451"/>
                  <a:ext cx="1522410" cy="911225"/>
                </a:xfrm>
                <a:prstGeom prst="rect">
                  <a:avLst/>
                </a:prstGeom>
                <a:noFill/>
                <a:ln w="9525">
                  <a:noFill/>
                  <a:miter lim="800000"/>
                  <a:headEnd/>
                  <a:tailEnd/>
                </a:ln>
              </p:spPr>
              <p:txBody>
                <a:bodyPr>
                  <a:noAutofit/>
                </a:bodyPr>
                <a:lstStyle/>
                <a:p>
                  <a:pPr/>
                  <a14:m>
                    <m:oMathPara xmlns:m="http://schemas.openxmlformats.org/officeDocument/2006/math">
                      <m:oMathParaPr>
                        <m:jc m:val="left"/>
                      </m:oMathParaPr>
                      <m:oMath xmlns:m="http://schemas.openxmlformats.org/officeDocument/2006/math">
                        <m:r>
                          <a:rPr lang="en-US" sz="2500" i="1" smtClean="0">
                            <a:solidFill>
                              <a:schemeClr val="tx1"/>
                            </a:solidFill>
                            <a:latin typeface="Cambria Math" panose="02040503050406030204" pitchFamily="18" charset="0"/>
                          </a:rPr>
                          <m:t>𝐼</m:t>
                        </m:r>
                        <m:r>
                          <a:rPr lang="en-US" sz="2500" i="1" smtClean="0">
                            <a:solidFill>
                              <a:schemeClr val="tx1"/>
                            </a:solidFill>
                            <a:latin typeface="Cambria Math" panose="02040503050406030204" pitchFamily="18" charset="0"/>
                          </a:rPr>
                          <m:t>=</m:t>
                        </m:r>
                        <m:f>
                          <m:fPr>
                            <m:ctrlPr>
                              <a:rPr lang="en-US" sz="2500" i="1">
                                <a:solidFill>
                                  <a:schemeClr val="tx1"/>
                                </a:solidFill>
                                <a:latin typeface="Cambria Math" panose="02040503050406030204" pitchFamily="18" charset="0"/>
                              </a:rPr>
                            </m:ctrlPr>
                          </m:fPr>
                          <m:num>
                            <m:r>
                              <a:rPr lang="en-US" sz="2500" i="1">
                                <a:solidFill>
                                  <a:schemeClr val="tx1"/>
                                </a:solidFill>
                                <a:latin typeface="Cambria Math" panose="02040503050406030204" pitchFamily="18" charset="0"/>
                              </a:rPr>
                              <m:t>𝑈</m:t>
                            </m:r>
                          </m:num>
                          <m:den>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𝑍</m:t>
                                </m:r>
                              </m:e>
                              <m:sub>
                                <m:r>
                                  <a:rPr lang="en-US" sz="2500" b="0" i="1" smtClean="0">
                                    <a:solidFill>
                                      <a:schemeClr val="tx1"/>
                                    </a:solidFill>
                                    <a:latin typeface="Cambria Math" panose="02040503050406030204" pitchFamily="18" charset="0"/>
                                  </a:rPr>
                                  <m:t>𝐿</m:t>
                                </m:r>
                              </m:sub>
                            </m:sSub>
                          </m:den>
                        </m:f>
                      </m:oMath>
                    </m:oMathPara>
                  </a14:m>
                  <a:endParaRPr lang="en-US" sz="2500">
                    <a:solidFill>
                      <a:schemeClr val="tx1"/>
                    </a:solidFill>
                  </a:endParaRPr>
                </a:p>
              </p:txBody>
            </p:sp>
          </mc:Choice>
          <mc:Fallback xmlns="">
            <p:sp>
              <p:nvSpPr>
                <p:cNvPr id="126" name="Object 25">
                  <a:extLst>
                    <a:ext uri="{FF2B5EF4-FFF2-40B4-BE49-F238E27FC236}">
                      <a16:creationId xmlns:a16="http://schemas.microsoft.com/office/drawing/2014/main" id="{97E0EC37-E0BC-4421-8A11-0189E13961A8}"/>
                    </a:ext>
                  </a:extLst>
                </p:cNvPr>
                <p:cNvSpPr txBox="1">
                  <a:spLocks noRot="1" noChangeAspect="1" noMove="1" noResize="1" noEditPoints="1" noAdjustHandles="1" noChangeArrowheads="1" noChangeShapeType="1" noTextEdit="1"/>
                </p:cNvSpPr>
                <p:nvPr/>
              </p:nvSpPr>
              <p:spPr bwMode="auto">
                <a:xfrm>
                  <a:off x="9135215" y="4490451"/>
                  <a:ext cx="1522410" cy="911225"/>
                </a:xfrm>
                <a:prstGeom prst="rect">
                  <a:avLst/>
                </a:prstGeom>
                <a:blipFill>
                  <a:blip r:embed="rId8"/>
                  <a:stretch>
                    <a:fillRect/>
                  </a:stretch>
                </a:blipFill>
                <a:ln w="9525">
                  <a:noFill/>
                  <a:miter lim="800000"/>
                  <a:headEnd/>
                  <a:tailEnd/>
                </a:ln>
              </p:spPr>
              <p:txBody>
                <a:bodyPr/>
                <a:lstStyle/>
                <a:p>
                  <a:r>
                    <a:rPr lang="en-US">
                      <a:noFill/>
                    </a:rPr>
                    <a:t> </a:t>
                  </a:r>
                </a:p>
              </p:txBody>
            </p:sp>
          </mc:Fallback>
        </mc:AlternateContent>
      </p:grpSp>
      <p:grpSp>
        <p:nvGrpSpPr>
          <p:cNvPr id="127" name="Group 126">
            <a:extLst>
              <a:ext uri="{FF2B5EF4-FFF2-40B4-BE49-F238E27FC236}">
                <a16:creationId xmlns:a16="http://schemas.microsoft.com/office/drawing/2014/main" id="{282B824B-947C-4741-A4D5-058ECC48F6F1}"/>
              </a:ext>
            </a:extLst>
          </p:cNvPr>
          <p:cNvGrpSpPr/>
          <p:nvPr/>
        </p:nvGrpSpPr>
        <p:grpSpPr>
          <a:xfrm>
            <a:off x="1845652" y="4424361"/>
            <a:ext cx="1713299" cy="1034862"/>
            <a:chOff x="8952312" y="4454356"/>
            <a:chExt cx="1713299" cy="1034862"/>
          </a:xfrm>
        </p:grpSpPr>
        <p:pic>
          <p:nvPicPr>
            <p:cNvPr id="128" name="Picture 127" descr="empty-red-rectangle">
              <a:extLst>
                <a:ext uri="{FF2B5EF4-FFF2-40B4-BE49-F238E27FC236}">
                  <a16:creationId xmlns:a16="http://schemas.microsoft.com/office/drawing/2014/main" id="{9BA4456E-918E-4582-B8EC-8CC554F01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2312" y="4454356"/>
              <a:ext cx="1713299" cy="103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29" name="Object 25">
                  <a:extLst>
                    <a:ext uri="{FF2B5EF4-FFF2-40B4-BE49-F238E27FC236}">
                      <a16:creationId xmlns:a16="http://schemas.microsoft.com/office/drawing/2014/main" id="{0F19C0BF-AE22-4641-94E3-B1A0C2395588}"/>
                    </a:ext>
                  </a:extLst>
                </p:cNvPr>
                <p:cNvSpPr txBox="1"/>
                <p:nvPr/>
              </p:nvSpPr>
              <p:spPr bwMode="auto">
                <a:xfrm>
                  <a:off x="9135215" y="4490451"/>
                  <a:ext cx="1522410" cy="911225"/>
                </a:xfrm>
                <a:prstGeom prst="rect">
                  <a:avLst/>
                </a:prstGeom>
                <a:noFill/>
                <a:ln w="9525">
                  <a:noFill/>
                  <a:miter lim="800000"/>
                  <a:headEnd/>
                  <a:tailEnd/>
                </a:ln>
              </p:spPr>
              <p:txBody>
                <a:bodyPr>
                  <a:noAutofit/>
                </a:bodyPr>
                <a:lstStyle/>
                <a:p>
                  <a:pPr/>
                  <a14:m>
                    <m:oMathPara xmlns:m="http://schemas.openxmlformats.org/officeDocument/2006/math">
                      <m:oMathParaPr>
                        <m:jc m:val="left"/>
                      </m:oMathParaPr>
                      <m:oMath xmlns:m="http://schemas.openxmlformats.org/officeDocument/2006/math">
                        <m:r>
                          <a:rPr lang="en-US" sz="2500" i="1" smtClean="0">
                            <a:solidFill>
                              <a:schemeClr val="tx1"/>
                            </a:solidFill>
                            <a:latin typeface="Cambria Math" panose="02040503050406030204" pitchFamily="18" charset="0"/>
                          </a:rPr>
                          <m:t>𝐼</m:t>
                        </m:r>
                        <m:r>
                          <a:rPr lang="en-US" sz="2500" i="1" smtClean="0">
                            <a:solidFill>
                              <a:schemeClr val="tx1"/>
                            </a:solidFill>
                            <a:latin typeface="Cambria Math" panose="02040503050406030204" pitchFamily="18" charset="0"/>
                          </a:rPr>
                          <m:t>=</m:t>
                        </m:r>
                        <m:f>
                          <m:fPr>
                            <m:ctrlPr>
                              <a:rPr lang="en-US" sz="2500" i="1">
                                <a:solidFill>
                                  <a:schemeClr val="tx1"/>
                                </a:solidFill>
                                <a:latin typeface="Cambria Math" panose="02040503050406030204" pitchFamily="18" charset="0"/>
                              </a:rPr>
                            </m:ctrlPr>
                          </m:fPr>
                          <m:num>
                            <m:r>
                              <a:rPr lang="en-US" sz="2500" i="1">
                                <a:solidFill>
                                  <a:schemeClr val="tx1"/>
                                </a:solidFill>
                                <a:latin typeface="Cambria Math" panose="02040503050406030204" pitchFamily="18" charset="0"/>
                              </a:rPr>
                              <m:t>𝑈</m:t>
                            </m:r>
                          </m:num>
                          <m:den>
                            <m:r>
                              <a:rPr lang="en-US" sz="2500" i="1" smtClean="0">
                                <a:solidFill>
                                  <a:schemeClr val="tx1"/>
                                </a:solidFill>
                                <a:latin typeface="Cambria Math" panose="02040503050406030204" pitchFamily="18" charset="0"/>
                              </a:rPr>
                              <m:t>𝑅</m:t>
                            </m:r>
                          </m:den>
                        </m:f>
                      </m:oMath>
                    </m:oMathPara>
                  </a14:m>
                  <a:endParaRPr lang="en-US" sz="2500">
                    <a:solidFill>
                      <a:schemeClr val="tx1"/>
                    </a:solidFill>
                  </a:endParaRPr>
                </a:p>
              </p:txBody>
            </p:sp>
          </mc:Choice>
          <mc:Fallback xmlns="">
            <p:sp>
              <p:nvSpPr>
                <p:cNvPr id="129" name="Object 25">
                  <a:extLst>
                    <a:ext uri="{FF2B5EF4-FFF2-40B4-BE49-F238E27FC236}">
                      <a16:creationId xmlns:a16="http://schemas.microsoft.com/office/drawing/2014/main" id="{0F19C0BF-AE22-4641-94E3-B1A0C2395588}"/>
                    </a:ext>
                  </a:extLst>
                </p:cNvPr>
                <p:cNvSpPr txBox="1">
                  <a:spLocks noRot="1" noChangeAspect="1" noMove="1" noResize="1" noEditPoints="1" noAdjustHandles="1" noChangeArrowheads="1" noChangeShapeType="1" noTextEdit="1"/>
                </p:cNvSpPr>
                <p:nvPr/>
              </p:nvSpPr>
              <p:spPr bwMode="auto">
                <a:xfrm>
                  <a:off x="9135215" y="4490451"/>
                  <a:ext cx="1522410" cy="911225"/>
                </a:xfrm>
                <a:prstGeom prst="rect">
                  <a:avLst/>
                </a:prstGeom>
                <a:blipFill>
                  <a:blip r:embed="rId9"/>
                  <a:stretch>
                    <a:fillRect/>
                  </a:stretch>
                </a:blipFill>
                <a:ln w="9525">
                  <a:noFill/>
                  <a:miter lim="800000"/>
                  <a:headEnd/>
                  <a:tailEnd/>
                </a:ln>
              </p:spPr>
              <p:txBody>
                <a:bodyPr/>
                <a:lstStyle/>
                <a:p>
                  <a:r>
                    <a:rPr lang="en-US">
                      <a:noFill/>
                    </a:rPr>
                    <a:t> </a:t>
                  </a:r>
                </a:p>
              </p:txBody>
            </p:sp>
          </mc:Fallback>
        </mc:AlternateContent>
      </p:grpSp>
      <p:pic>
        <p:nvPicPr>
          <p:cNvPr id="4" name="Picture 3" descr="A picture containing clipart&#10;&#10;Description automatically generated">
            <a:extLst>
              <a:ext uri="{FF2B5EF4-FFF2-40B4-BE49-F238E27FC236}">
                <a16:creationId xmlns:a16="http://schemas.microsoft.com/office/drawing/2014/main" id="{C5C94B69-E9A7-4311-946B-1E30936D080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4783" y="5193826"/>
            <a:ext cx="1278862" cy="1314031"/>
          </a:xfrm>
          <a:prstGeom prst="rect">
            <a:avLst/>
          </a:prstGeom>
        </p:spPr>
      </p:pic>
      <p:pic>
        <p:nvPicPr>
          <p:cNvPr id="66" name="Picture 65" descr="Chart, line chart&#10;&#10;Description automatically generated">
            <a:extLst>
              <a:ext uri="{FF2B5EF4-FFF2-40B4-BE49-F238E27FC236}">
                <a16:creationId xmlns:a16="http://schemas.microsoft.com/office/drawing/2014/main" id="{4C657243-F7F1-492B-8691-60A3C328E0C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51457" y="5407746"/>
            <a:ext cx="1100111" cy="1100111"/>
          </a:xfrm>
          <a:prstGeom prst="rect">
            <a:avLst/>
          </a:prstGeom>
        </p:spPr>
      </p:pic>
      <p:pic>
        <p:nvPicPr>
          <p:cNvPr id="83" name="Picture 82" descr="A picture containing indoor&#10;&#10;Description automatically generated">
            <a:extLst>
              <a:ext uri="{FF2B5EF4-FFF2-40B4-BE49-F238E27FC236}">
                <a16:creationId xmlns:a16="http://schemas.microsoft.com/office/drawing/2014/main" id="{F8DF97E7-56A0-4430-963B-501C12C8625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3443" y="402546"/>
            <a:ext cx="1088659" cy="1814432"/>
          </a:xfrm>
          <a:prstGeom prst="rect">
            <a:avLst/>
          </a:prstGeom>
        </p:spPr>
      </p:pic>
    </p:spTree>
    <p:extLst>
      <p:ext uri="{BB962C8B-B14F-4D97-AF65-F5344CB8AC3E}">
        <p14:creationId xmlns:p14="http://schemas.microsoft.com/office/powerpoint/2010/main" val="13743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120" grpId="0"/>
      <p:bldP spid="12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9218" name="Rectangle 209">
            <a:extLst>
              <a:ext uri="{FF2B5EF4-FFF2-40B4-BE49-F238E27FC236}">
                <a16:creationId xmlns:a16="http://schemas.microsoft.com/office/drawing/2014/main" id="{EE7BF8C3-0BF3-4883-8EC5-0E94D317DAAB}"/>
              </a:ext>
            </a:extLst>
          </p:cNvPr>
          <p:cNvSpPr>
            <a:spLocks noChangeArrowheads="1"/>
          </p:cNvSpPr>
          <p:nvPr/>
        </p:nvSpPr>
        <p:spPr bwMode="auto">
          <a:xfrm>
            <a:off x="6003634"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62" name="Text Box 10">
            <a:extLst>
              <a:ext uri="{FF2B5EF4-FFF2-40B4-BE49-F238E27FC236}">
                <a16:creationId xmlns:a16="http://schemas.microsoft.com/office/drawing/2014/main" id="{5E0F656F-DC40-4FA6-92B6-0A3FFB9CCC8E}"/>
              </a:ext>
            </a:extLst>
          </p:cNvPr>
          <p:cNvSpPr txBox="1">
            <a:spLocks noChangeArrowheads="1"/>
          </p:cNvSpPr>
          <p:nvPr/>
        </p:nvSpPr>
        <p:spPr bwMode="auto">
          <a:xfrm>
            <a:off x="6223794" y="1355726"/>
            <a:ext cx="5613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vi-VN" sz="2200"/>
              <a:t>* Nếu Z</a:t>
            </a:r>
            <a:r>
              <a:rPr lang="en-US" altLang="vi-VN" sz="2200" baseline="-25000"/>
              <a:t>L</a:t>
            </a:r>
            <a:r>
              <a:rPr lang="en-US" altLang="vi-VN" sz="2200"/>
              <a:t> &gt; Z</a:t>
            </a:r>
            <a:r>
              <a:rPr lang="en-US" altLang="vi-VN" sz="2200" baseline="-25000"/>
              <a:t>C</a:t>
            </a:r>
            <a:r>
              <a:rPr lang="en-US" altLang="vi-VN" sz="2200"/>
              <a:t> thì </a:t>
            </a:r>
            <a:r>
              <a:rPr lang="en-US" altLang="vi-VN" sz="2200">
                <a:sym typeface="Symbol" panose="05050102010706020507" pitchFamily="18" charset="2"/>
              </a:rPr>
              <a:t> &gt; 0: u sớm pha hơn i</a:t>
            </a:r>
          </a:p>
        </p:txBody>
      </p:sp>
      <p:grpSp>
        <p:nvGrpSpPr>
          <p:cNvPr id="51" name="Group 50">
            <a:extLst>
              <a:ext uri="{FF2B5EF4-FFF2-40B4-BE49-F238E27FC236}">
                <a16:creationId xmlns:a16="http://schemas.microsoft.com/office/drawing/2014/main" id="{D383AC3F-7C59-47EB-AED6-A2582A8B9975}"/>
              </a:ext>
            </a:extLst>
          </p:cNvPr>
          <p:cNvGrpSpPr>
            <a:grpSpLocks/>
          </p:cNvGrpSpPr>
          <p:nvPr/>
        </p:nvGrpSpPr>
        <p:grpSpPr bwMode="auto">
          <a:xfrm>
            <a:off x="6858000" y="2609602"/>
            <a:ext cx="4539548" cy="4140449"/>
            <a:chOff x="5200650" y="2609601"/>
            <a:chExt cx="4539548" cy="4140449"/>
          </a:xfrm>
        </p:grpSpPr>
        <p:sp>
          <p:nvSpPr>
            <p:cNvPr id="52" name="Text Box 21">
              <a:extLst>
                <a:ext uri="{FF2B5EF4-FFF2-40B4-BE49-F238E27FC236}">
                  <a16:creationId xmlns:a16="http://schemas.microsoft.com/office/drawing/2014/main" id="{09AB0846-E164-4374-AB5B-B1C602CFD416}"/>
                </a:ext>
              </a:extLst>
            </p:cNvPr>
            <p:cNvSpPr txBox="1">
              <a:spLocks noChangeArrowheads="1"/>
            </p:cNvSpPr>
            <p:nvPr/>
          </p:nvSpPr>
          <p:spPr bwMode="auto">
            <a:xfrm>
              <a:off x="5890511" y="2609601"/>
              <a:ext cx="384968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2400">
                  <a:latin typeface="Arial" panose="020B0604020202020204" pitchFamily="34" charset="0"/>
                  <a:cs typeface="Arial" panose="020B0604020202020204" pitchFamily="34" charset="0"/>
                </a:rPr>
                <a:t>Nếu U</a:t>
              </a:r>
              <a:r>
                <a:rPr lang="en-US" sz="2400" baseline="-25000">
                  <a:latin typeface="Arial" panose="020B0604020202020204" pitchFamily="34" charset="0"/>
                  <a:cs typeface="Arial" panose="020B0604020202020204" pitchFamily="34" charset="0"/>
                </a:rPr>
                <a:t>L </a:t>
              </a:r>
              <a:r>
                <a:rPr lang="en-US" sz="2400">
                  <a:latin typeface="Arial" panose="020B0604020202020204" pitchFamily="34" charset="0"/>
                  <a:cs typeface="Arial" panose="020B0604020202020204" pitchFamily="34" charset="0"/>
                </a:rPr>
                <a:t>&lt; U</a:t>
              </a:r>
              <a:r>
                <a:rPr lang="en-US" sz="2400" baseline="-25000">
                  <a:latin typeface="Arial" panose="020B0604020202020204" pitchFamily="34" charset="0"/>
                  <a:cs typeface="Arial" panose="020B0604020202020204" pitchFamily="34" charset="0"/>
                </a:rPr>
                <a:t>C</a:t>
              </a:r>
              <a:r>
                <a:rPr lang="en-US" sz="2400">
                  <a:latin typeface="Arial" panose="020B0604020202020204" pitchFamily="34" charset="0"/>
                  <a:cs typeface="Arial" panose="020B0604020202020204" pitchFamily="34" charset="0"/>
                </a:rPr>
                <a:t> hay Z</a:t>
              </a:r>
              <a:r>
                <a:rPr lang="en-US" sz="2400" baseline="-25000">
                  <a:latin typeface="Arial" panose="020B0604020202020204" pitchFamily="34" charset="0"/>
                  <a:cs typeface="Arial" panose="020B0604020202020204" pitchFamily="34" charset="0"/>
                </a:rPr>
                <a:t>L </a:t>
              </a:r>
              <a:r>
                <a:rPr lang="en-US" sz="2400">
                  <a:latin typeface="Arial" panose="020B0604020202020204" pitchFamily="34" charset="0"/>
                  <a:cs typeface="Arial" panose="020B0604020202020204" pitchFamily="34" charset="0"/>
                </a:rPr>
                <a:t>&lt; Z</a:t>
              </a:r>
              <a:r>
                <a:rPr lang="en-US" sz="2400" baseline="-25000">
                  <a:latin typeface="Arial" panose="020B0604020202020204" pitchFamily="34" charset="0"/>
                  <a:cs typeface="Arial" panose="020B0604020202020204" pitchFamily="34" charset="0"/>
                </a:rPr>
                <a:t>C</a:t>
              </a:r>
              <a:r>
                <a:rPr lang="en-US" sz="2400">
                  <a:latin typeface="Arial" panose="020B0604020202020204" pitchFamily="34" charset="0"/>
                  <a:cs typeface="Arial" panose="020B0604020202020204" pitchFamily="34" charset="0"/>
                </a:rPr>
                <a:t> </a:t>
              </a:r>
              <a:endParaRPr lang="en-US">
                <a:latin typeface="Arial" panose="020B0604020202020204" pitchFamily="34" charset="0"/>
                <a:cs typeface="Arial" panose="020B0604020202020204" pitchFamily="34" charset="0"/>
              </a:endParaRPr>
            </a:p>
          </p:txBody>
        </p:sp>
        <p:grpSp>
          <p:nvGrpSpPr>
            <p:cNvPr id="9262" name="Group 53">
              <a:extLst>
                <a:ext uri="{FF2B5EF4-FFF2-40B4-BE49-F238E27FC236}">
                  <a16:creationId xmlns:a16="http://schemas.microsoft.com/office/drawing/2014/main" id="{297D9A26-7BDA-471A-B334-C921FF8D10BC}"/>
                </a:ext>
              </a:extLst>
            </p:cNvPr>
            <p:cNvGrpSpPr>
              <a:grpSpLocks/>
            </p:cNvGrpSpPr>
            <p:nvPr/>
          </p:nvGrpSpPr>
          <p:grpSpPr bwMode="auto">
            <a:xfrm>
              <a:off x="5840413" y="4325939"/>
              <a:ext cx="1973263" cy="1287462"/>
              <a:chOff x="5840413" y="4325939"/>
              <a:chExt cx="1973263" cy="1287462"/>
            </a:xfrm>
          </p:grpSpPr>
          <p:sp>
            <p:nvSpPr>
              <p:cNvPr id="9287" name="Line 8">
                <a:extLst>
                  <a:ext uri="{FF2B5EF4-FFF2-40B4-BE49-F238E27FC236}">
                    <a16:creationId xmlns:a16="http://schemas.microsoft.com/office/drawing/2014/main" id="{7F15DE65-CF0A-4AEF-896B-BC9C23145B5A}"/>
                  </a:ext>
                </a:extLst>
              </p:cNvPr>
              <p:cNvSpPr>
                <a:spLocks noChangeShapeType="1"/>
              </p:cNvSpPr>
              <p:nvPr/>
            </p:nvSpPr>
            <p:spPr bwMode="auto">
              <a:xfrm>
                <a:off x="5840413" y="5613401"/>
                <a:ext cx="19732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9288" name="Line 9">
                <a:extLst>
                  <a:ext uri="{FF2B5EF4-FFF2-40B4-BE49-F238E27FC236}">
                    <a16:creationId xmlns:a16="http://schemas.microsoft.com/office/drawing/2014/main" id="{5C4892B8-B6C5-4F31-A62C-DC0A665BB1A4}"/>
                  </a:ext>
                </a:extLst>
              </p:cNvPr>
              <p:cNvSpPr>
                <a:spLocks noChangeShapeType="1"/>
              </p:cNvSpPr>
              <p:nvPr/>
            </p:nvSpPr>
            <p:spPr bwMode="auto">
              <a:xfrm>
                <a:off x="7813676" y="4325939"/>
                <a:ext cx="0" cy="12874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9263" name="Object 12">
                  <a:extLst>
                    <a:ext uri="{FF2B5EF4-FFF2-40B4-BE49-F238E27FC236}">
                      <a16:creationId xmlns:a16="http://schemas.microsoft.com/office/drawing/2014/main" id="{339BC215-60CC-450A-A7C0-9DFEE0C72EE6}"/>
                    </a:ext>
                  </a:extLst>
                </p:cNvPr>
                <p:cNvSpPr txBox="1"/>
                <p:nvPr/>
              </p:nvSpPr>
              <p:spPr bwMode="auto">
                <a:xfrm>
                  <a:off x="7927975" y="4486275"/>
                  <a:ext cx="363538" cy="40322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smtClean="0">
                                <a:solidFill>
                                  <a:srgbClr val="00B050"/>
                                </a:solidFill>
                                <a:latin typeface="Cambria Math" panose="02040503050406030204" pitchFamily="18" charset="0"/>
                              </a:rPr>
                            </m:ctrlPr>
                          </m:accPr>
                          <m:e>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𝑈</m:t>
                                </m:r>
                              </m:e>
                              <m:sub>
                                <m:r>
                                  <a:rPr lang="en-US" i="1">
                                    <a:solidFill>
                                      <a:srgbClr val="00B050"/>
                                    </a:solidFill>
                                    <a:latin typeface="Cambria Math" panose="02040503050406030204" pitchFamily="18" charset="0"/>
                                  </a:rPr>
                                  <m:t>𝑅</m:t>
                                </m:r>
                              </m:sub>
                            </m:sSub>
                          </m:e>
                        </m:acc>
                      </m:oMath>
                    </m:oMathPara>
                  </a14:m>
                  <a:endParaRPr lang="en-US">
                    <a:solidFill>
                      <a:srgbClr val="00B050"/>
                    </a:solidFill>
                    <a:latin typeface="Arial" panose="020B0604020202020204" pitchFamily="34" charset="0"/>
                    <a:cs typeface="Arial" panose="020B0604020202020204" pitchFamily="34" charset="0"/>
                  </a:endParaRPr>
                </a:p>
              </p:txBody>
            </p:sp>
          </mc:Choice>
          <mc:Fallback xmlns="">
            <p:sp>
              <p:nvSpPr>
                <p:cNvPr id="9263" name="Object 12">
                  <a:extLst>
                    <a:ext uri="{FF2B5EF4-FFF2-40B4-BE49-F238E27FC236}">
                      <a16:creationId xmlns:a16="http://schemas.microsoft.com/office/drawing/2014/main" id="{339BC215-60CC-450A-A7C0-9DFEE0C72EE6}"/>
                    </a:ext>
                  </a:extLst>
                </p:cNvPr>
                <p:cNvSpPr txBox="1">
                  <a:spLocks noRot="1" noChangeAspect="1" noMove="1" noResize="1" noEditPoints="1" noAdjustHandles="1" noChangeArrowheads="1" noChangeShapeType="1" noTextEdit="1"/>
                </p:cNvSpPr>
                <p:nvPr/>
              </p:nvSpPr>
              <p:spPr bwMode="auto">
                <a:xfrm>
                  <a:off x="7927975" y="4486275"/>
                  <a:ext cx="363538" cy="403225"/>
                </a:xfrm>
                <a:prstGeom prst="rect">
                  <a:avLst/>
                </a:prstGeom>
                <a:blipFill>
                  <a:blip r:embed="rId4"/>
                  <a:stretch>
                    <a:fillRect r="-11667" b="-1515"/>
                  </a:stretch>
                </a:blipFill>
                <a:ln>
                  <a:noFill/>
                </a:ln>
                <a:effectLst/>
              </p:spPr>
              <p:txBody>
                <a:bodyPr/>
                <a:lstStyle/>
                <a:p>
                  <a:r>
                    <a:rPr lang="en-US">
                      <a:noFill/>
                    </a:rPr>
                    <a:t> </a:t>
                  </a:r>
                </a:p>
              </p:txBody>
            </p:sp>
          </mc:Fallback>
        </mc:AlternateContent>
        <p:grpSp>
          <p:nvGrpSpPr>
            <p:cNvPr id="9264" name="Group 60">
              <a:extLst>
                <a:ext uri="{FF2B5EF4-FFF2-40B4-BE49-F238E27FC236}">
                  <a16:creationId xmlns:a16="http://schemas.microsoft.com/office/drawing/2014/main" id="{89E64596-1DE7-4247-9B1D-6757CCD165F9}"/>
                </a:ext>
              </a:extLst>
            </p:cNvPr>
            <p:cNvGrpSpPr>
              <a:grpSpLocks/>
            </p:cNvGrpSpPr>
            <p:nvPr/>
          </p:nvGrpSpPr>
          <p:grpSpPr bwMode="auto">
            <a:xfrm>
              <a:off x="5876925" y="4300538"/>
              <a:ext cx="2371725" cy="1570037"/>
              <a:chOff x="5876925" y="4300538"/>
              <a:chExt cx="2371725" cy="1570037"/>
            </a:xfrm>
          </p:grpSpPr>
          <p:sp>
            <p:nvSpPr>
              <p:cNvPr id="9285" name="Line 10">
                <a:extLst>
                  <a:ext uri="{FF2B5EF4-FFF2-40B4-BE49-F238E27FC236}">
                    <a16:creationId xmlns:a16="http://schemas.microsoft.com/office/drawing/2014/main" id="{0DF8D801-8FE8-4E25-8DF8-1D8F42DB2352}"/>
                  </a:ext>
                </a:extLst>
              </p:cNvPr>
              <p:cNvSpPr>
                <a:spLocks noChangeShapeType="1"/>
              </p:cNvSpPr>
              <p:nvPr/>
            </p:nvSpPr>
            <p:spPr bwMode="auto">
              <a:xfrm>
                <a:off x="5876925" y="4300538"/>
                <a:ext cx="1974850" cy="1317625"/>
              </a:xfrm>
              <a:prstGeom prst="line">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286" name="Object 16">
                    <a:extLst>
                      <a:ext uri="{FF2B5EF4-FFF2-40B4-BE49-F238E27FC236}">
                        <a16:creationId xmlns:a16="http://schemas.microsoft.com/office/drawing/2014/main" id="{FD862514-FF79-479F-B03B-8D31888D52EF}"/>
                      </a:ext>
                    </a:extLst>
                  </p:cNvPr>
                  <p:cNvSpPr txBox="1"/>
                  <p:nvPr/>
                </p:nvSpPr>
                <p:spPr bwMode="auto">
                  <a:xfrm>
                    <a:off x="7851775" y="5402263"/>
                    <a:ext cx="396875" cy="46831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smtClean="0">
                                  <a:solidFill>
                                    <a:srgbClr val="C00000"/>
                                  </a:solidFill>
                                  <a:latin typeface="Cambria Math" panose="02040503050406030204" pitchFamily="18" charset="0"/>
                                </a:rPr>
                              </m:ctrlPr>
                            </m:accPr>
                            <m:e>
                              <m:r>
                                <a:rPr lang="en-US" b="0" i="1" smtClean="0">
                                  <a:solidFill>
                                    <a:srgbClr val="C00000"/>
                                  </a:solidFill>
                                  <a:latin typeface="Cambria Math" panose="02040503050406030204" pitchFamily="18" charset="0"/>
                                </a:rPr>
                                <m:t>𝑈</m:t>
                              </m:r>
                            </m:e>
                          </m:acc>
                        </m:oMath>
                      </m:oMathPara>
                    </a14:m>
                    <a:endParaRPr lang="en-US">
                      <a:solidFill>
                        <a:srgbClr val="C00000"/>
                      </a:solidFill>
                      <a:latin typeface="Arial" panose="020B0604020202020204" pitchFamily="34" charset="0"/>
                      <a:cs typeface="Arial" panose="020B0604020202020204" pitchFamily="34" charset="0"/>
                    </a:endParaRPr>
                  </a:p>
                </p:txBody>
              </p:sp>
            </mc:Choice>
            <mc:Fallback xmlns="">
              <p:sp>
                <p:nvSpPr>
                  <p:cNvPr id="9286" name="Object 16">
                    <a:extLst>
                      <a:ext uri="{FF2B5EF4-FFF2-40B4-BE49-F238E27FC236}">
                        <a16:creationId xmlns:a16="http://schemas.microsoft.com/office/drawing/2014/main" id="{FD862514-FF79-479F-B03B-8D31888D52EF}"/>
                      </a:ext>
                    </a:extLst>
                  </p:cNvPr>
                  <p:cNvSpPr txBox="1">
                    <a:spLocks noRot="1" noChangeAspect="1" noMove="1" noResize="1" noEditPoints="1" noAdjustHandles="1" noChangeArrowheads="1" noChangeShapeType="1" noTextEdit="1"/>
                  </p:cNvSpPr>
                  <p:nvPr/>
                </p:nvSpPr>
                <p:spPr bwMode="auto">
                  <a:xfrm>
                    <a:off x="7851775" y="5402263"/>
                    <a:ext cx="396875" cy="468312"/>
                  </a:xfrm>
                  <a:prstGeom prst="rect">
                    <a:avLst/>
                  </a:prstGeom>
                  <a:blipFill>
                    <a:blip r:embed="rId5"/>
                    <a:stretch>
                      <a:fillRect/>
                    </a:stretch>
                  </a:blipFill>
                  <a:ln>
                    <a:noFill/>
                  </a:ln>
                  <a:effectLst/>
                </p:spPr>
                <p:txBody>
                  <a:bodyPr/>
                  <a:lstStyle/>
                  <a:p>
                    <a:r>
                      <a:rPr lang="en-US">
                        <a:noFill/>
                      </a:rPr>
                      <a:t> </a:t>
                    </a:r>
                  </a:p>
                </p:txBody>
              </p:sp>
            </mc:Fallback>
          </mc:AlternateContent>
        </p:grpSp>
        <p:grpSp>
          <p:nvGrpSpPr>
            <p:cNvPr id="9265" name="Group 62">
              <a:extLst>
                <a:ext uri="{FF2B5EF4-FFF2-40B4-BE49-F238E27FC236}">
                  <a16:creationId xmlns:a16="http://schemas.microsoft.com/office/drawing/2014/main" id="{7CD4275D-A96C-414B-88F5-42916D4ACC5A}"/>
                </a:ext>
              </a:extLst>
            </p:cNvPr>
            <p:cNvGrpSpPr>
              <a:grpSpLocks/>
            </p:cNvGrpSpPr>
            <p:nvPr/>
          </p:nvGrpSpPr>
          <p:grpSpPr bwMode="auto">
            <a:xfrm>
              <a:off x="6184900" y="4330700"/>
              <a:ext cx="492125" cy="371475"/>
              <a:chOff x="6184900" y="4330700"/>
              <a:chExt cx="492125" cy="371475"/>
            </a:xfrm>
          </p:grpSpPr>
          <p:sp>
            <p:nvSpPr>
              <p:cNvPr id="9283" name="Freeform 18">
                <a:extLst>
                  <a:ext uri="{FF2B5EF4-FFF2-40B4-BE49-F238E27FC236}">
                    <a16:creationId xmlns:a16="http://schemas.microsoft.com/office/drawing/2014/main" id="{1183EFFD-579D-4D81-B75C-FD26F4B75309}"/>
                  </a:ext>
                </a:extLst>
              </p:cNvPr>
              <p:cNvSpPr>
                <a:spLocks/>
              </p:cNvSpPr>
              <p:nvPr/>
            </p:nvSpPr>
            <p:spPr bwMode="auto">
              <a:xfrm>
                <a:off x="6184900" y="4335463"/>
                <a:ext cx="177800" cy="222250"/>
              </a:xfrm>
              <a:custGeom>
                <a:avLst/>
                <a:gdLst>
                  <a:gd name="T0" fmla="*/ 0 w 198"/>
                  <a:gd name="T1" fmla="*/ 2147483647 h 130"/>
                  <a:gd name="T2" fmla="*/ 2147483647 w 198"/>
                  <a:gd name="T3" fmla="*/ 2147483647 h 130"/>
                  <a:gd name="T4" fmla="*/ 2147483647 w 198"/>
                  <a:gd name="T5" fmla="*/ 2147483647 h 130"/>
                  <a:gd name="T6" fmla="*/ 0 60000 65536"/>
                  <a:gd name="T7" fmla="*/ 0 60000 65536"/>
                  <a:gd name="T8" fmla="*/ 0 60000 65536"/>
                </a:gdLst>
                <a:ahLst/>
                <a:cxnLst>
                  <a:cxn ang="T6">
                    <a:pos x="T0" y="T1"/>
                  </a:cxn>
                  <a:cxn ang="T7">
                    <a:pos x="T2" y="T3"/>
                  </a:cxn>
                  <a:cxn ang="T8">
                    <a:pos x="T4" y="T5"/>
                  </a:cxn>
                </a:cxnLst>
                <a:rect l="0" t="0" r="r" b="b"/>
                <a:pathLst>
                  <a:path w="198" h="130">
                    <a:moveTo>
                      <a:pt x="0" y="11"/>
                    </a:moveTo>
                    <a:cubicBezTo>
                      <a:pt x="93" y="5"/>
                      <a:pt x="186" y="0"/>
                      <a:pt x="192" y="20"/>
                    </a:cubicBezTo>
                    <a:cubicBezTo>
                      <a:pt x="198" y="40"/>
                      <a:pt x="117" y="85"/>
                      <a:pt x="36" y="13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284" name="Object 19">
                    <a:extLst>
                      <a:ext uri="{FF2B5EF4-FFF2-40B4-BE49-F238E27FC236}">
                        <a16:creationId xmlns:a16="http://schemas.microsoft.com/office/drawing/2014/main" id="{F3FA4E3E-021A-467C-9FB2-9F8B758DCB37}"/>
                      </a:ext>
                    </a:extLst>
                  </p:cNvPr>
                  <p:cNvSpPr txBox="1"/>
                  <p:nvPr/>
                </p:nvSpPr>
                <p:spPr bwMode="auto">
                  <a:xfrm>
                    <a:off x="6362700" y="4330700"/>
                    <a:ext cx="314325" cy="3714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m:rPr>
                              <m:nor/>
                            </m:rPr>
                            <a:rPr lang="en-US" altLang="vi-VN">
                              <a:sym typeface="Symbol" panose="05050102010706020507" pitchFamily="18" charset="2"/>
                            </a:rPr>
                            <m:t></m:t>
                          </m:r>
                        </m:oMath>
                      </m:oMathPara>
                    </a14:m>
                    <a:endParaRPr lang="en-US">
                      <a:latin typeface="Arial" panose="020B0604020202020204" pitchFamily="34" charset="0"/>
                      <a:cs typeface="Arial" panose="020B0604020202020204" pitchFamily="34" charset="0"/>
                    </a:endParaRPr>
                  </a:p>
                </p:txBody>
              </p:sp>
            </mc:Choice>
            <mc:Fallback xmlns="">
              <p:sp>
                <p:nvSpPr>
                  <p:cNvPr id="9284" name="Object 19">
                    <a:extLst>
                      <a:ext uri="{FF2B5EF4-FFF2-40B4-BE49-F238E27FC236}">
                        <a16:creationId xmlns:a16="http://schemas.microsoft.com/office/drawing/2014/main" id="{F3FA4E3E-021A-467C-9FB2-9F8B758DCB37}"/>
                      </a:ext>
                    </a:extLst>
                  </p:cNvPr>
                  <p:cNvSpPr txBox="1">
                    <a:spLocks noRot="1" noChangeAspect="1" noMove="1" noResize="1" noEditPoints="1" noAdjustHandles="1" noChangeArrowheads="1" noChangeShapeType="1" noTextEdit="1"/>
                  </p:cNvSpPr>
                  <p:nvPr/>
                </p:nvSpPr>
                <p:spPr bwMode="auto">
                  <a:xfrm>
                    <a:off x="6362700" y="4330700"/>
                    <a:ext cx="314325" cy="371475"/>
                  </a:xfrm>
                  <a:prstGeom prst="rect">
                    <a:avLst/>
                  </a:prstGeom>
                  <a:blipFill>
                    <a:blip r:embed="rId6"/>
                    <a:stretch>
                      <a:fillRect b="-6557"/>
                    </a:stretch>
                  </a:blipFill>
                  <a:ln>
                    <a:noFill/>
                  </a:ln>
                  <a:effectLst/>
                </p:spPr>
                <p:txBody>
                  <a:bodyPr/>
                  <a:lstStyle/>
                  <a:p>
                    <a:r>
                      <a:rPr lang="en-US">
                        <a:noFill/>
                      </a:rPr>
                      <a:t> </a:t>
                    </a:r>
                  </a:p>
                </p:txBody>
              </p:sp>
            </mc:Fallback>
          </mc:AlternateContent>
        </p:grpSp>
        <p:grpSp>
          <p:nvGrpSpPr>
            <p:cNvPr id="9266" name="Group 63">
              <a:extLst>
                <a:ext uri="{FF2B5EF4-FFF2-40B4-BE49-F238E27FC236}">
                  <a16:creationId xmlns:a16="http://schemas.microsoft.com/office/drawing/2014/main" id="{7F4AFEF4-69D2-4416-9C2A-023EAF62F473}"/>
                </a:ext>
              </a:extLst>
            </p:cNvPr>
            <p:cNvGrpSpPr>
              <a:grpSpLocks/>
            </p:cNvGrpSpPr>
            <p:nvPr/>
          </p:nvGrpSpPr>
          <p:grpSpPr bwMode="auto">
            <a:xfrm>
              <a:off x="5200650" y="3097213"/>
              <a:ext cx="3829050" cy="3652837"/>
              <a:chOff x="5200650" y="3097213"/>
              <a:chExt cx="3829050" cy="3652837"/>
            </a:xfrm>
          </p:grpSpPr>
          <p:grpSp>
            <p:nvGrpSpPr>
              <p:cNvPr id="9270" name="Group 67">
                <a:extLst>
                  <a:ext uri="{FF2B5EF4-FFF2-40B4-BE49-F238E27FC236}">
                    <a16:creationId xmlns:a16="http://schemas.microsoft.com/office/drawing/2014/main" id="{2BDBF29D-4408-4FCA-AD05-291381C8F36C}"/>
                  </a:ext>
                </a:extLst>
              </p:cNvPr>
              <p:cNvGrpSpPr>
                <a:grpSpLocks/>
              </p:cNvGrpSpPr>
              <p:nvPr/>
            </p:nvGrpSpPr>
            <p:grpSpPr bwMode="auto">
              <a:xfrm>
                <a:off x="5832475" y="4300538"/>
                <a:ext cx="3197225" cy="447675"/>
                <a:chOff x="5832475" y="4300538"/>
                <a:chExt cx="3197225" cy="447675"/>
              </a:xfrm>
            </p:grpSpPr>
            <p:sp>
              <p:nvSpPr>
                <p:cNvPr id="9280" name="Line 3">
                  <a:extLst>
                    <a:ext uri="{FF2B5EF4-FFF2-40B4-BE49-F238E27FC236}">
                      <a16:creationId xmlns:a16="http://schemas.microsoft.com/office/drawing/2014/main" id="{E6A4E0C8-3578-43F7-9FAD-975D55EB8A7C}"/>
                    </a:ext>
                  </a:extLst>
                </p:cNvPr>
                <p:cNvSpPr>
                  <a:spLocks noChangeShapeType="1"/>
                </p:cNvSpPr>
                <p:nvPr/>
              </p:nvSpPr>
              <p:spPr bwMode="auto">
                <a:xfrm flipV="1">
                  <a:off x="5832475" y="4300538"/>
                  <a:ext cx="3081338" cy="79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9281" name="Line 4">
                  <a:extLst>
                    <a:ext uri="{FF2B5EF4-FFF2-40B4-BE49-F238E27FC236}">
                      <a16:creationId xmlns:a16="http://schemas.microsoft.com/office/drawing/2014/main" id="{28DC3A1E-EDF1-4C2E-B451-F9C3DC7DDEA3}"/>
                    </a:ext>
                  </a:extLst>
                </p:cNvPr>
                <p:cNvSpPr>
                  <a:spLocks noChangeShapeType="1"/>
                </p:cNvSpPr>
                <p:nvPr/>
              </p:nvSpPr>
              <p:spPr bwMode="auto">
                <a:xfrm flipV="1">
                  <a:off x="5845175" y="4300538"/>
                  <a:ext cx="2006600" cy="7937"/>
                </a:xfrm>
                <a:prstGeom prst="line">
                  <a:avLst/>
                </a:prstGeom>
                <a:noFill/>
                <a:ln w="381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282" name="Object 17">
                      <a:extLst>
                        <a:ext uri="{FF2B5EF4-FFF2-40B4-BE49-F238E27FC236}">
                          <a16:creationId xmlns:a16="http://schemas.microsoft.com/office/drawing/2014/main" id="{154ED924-B6B7-491C-9D2D-A67FC9DD8760}"/>
                        </a:ext>
                      </a:extLst>
                    </p:cNvPr>
                    <p:cNvSpPr txBox="1"/>
                    <p:nvPr/>
                  </p:nvSpPr>
                  <p:spPr bwMode="auto">
                    <a:xfrm>
                      <a:off x="8767763" y="4329113"/>
                      <a:ext cx="261937" cy="4191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𝐼</m:t>
                                </m:r>
                              </m:e>
                            </m:acc>
                          </m:oMath>
                        </m:oMathPara>
                      </a14:m>
                      <a:endParaRPr lang="en-US">
                        <a:latin typeface="Arial" panose="020B0604020202020204" pitchFamily="34" charset="0"/>
                        <a:cs typeface="Arial" panose="020B0604020202020204" pitchFamily="34" charset="0"/>
                      </a:endParaRPr>
                    </a:p>
                  </p:txBody>
                </p:sp>
              </mc:Choice>
              <mc:Fallback xmlns="">
                <p:sp>
                  <p:nvSpPr>
                    <p:cNvPr id="9282" name="Object 17">
                      <a:extLst>
                        <a:ext uri="{FF2B5EF4-FFF2-40B4-BE49-F238E27FC236}">
                          <a16:creationId xmlns:a16="http://schemas.microsoft.com/office/drawing/2014/main" id="{154ED924-B6B7-491C-9D2D-A67FC9DD8760}"/>
                        </a:ext>
                      </a:extLst>
                    </p:cNvPr>
                    <p:cNvSpPr txBox="1">
                      <a:spLocks noRot="1" noChangeAspect="1" noMove="1" noResize="1" noEditPoints="1" noAdjustHandles="1" noChangeArrowheads="1" noChangeShapeType="1" noTextEdit="1"/>
                    </p:cNvSpPr>
                    <p:nvPr/>
                  </p:nvSpPr>
                  <p:spPr bwMode="auto">
                    <a:xfrm>
                      <a:off x="8767763" y="4329113"/>
                      <a:ext cx="261937" cy="419100"/>
                    </a:xfrm>
                    <a:prstGeom prst="rect">
                      <a:avLst/>
                    </a:prstGeom>
                    <a:blipFill>
                      <a:blip r:embed="rId7"/>
                      <a:stretch>
                        <a:fillRect t="-20290" r="-25581"/>
                      </a:stretch>
                    </a:blipFill>
                    <a:ln>
                      <a:noFill/>
                    </a:ln>
                    <a:effectLst/>
                  </p:spPr>
                  <p:txBody>
                    <a:bodyPr/>
                    <a:lstStyle/>
                    <a:p>
                      <a:r>
                        <a:rPr lang="en-US">
                          <a:noFill/>
                        </a:rPr>
                        <a:t> </a:t>
                      </a:r>
                    </a:p>
                  </p:txBody>
                </p:sp>
              </mc:Fallback>
            </mc:AlternateContent>
          </p:grpSp>
          <p:grpSp>
            <p:nvGrpSpPr>
              <p:cNvPr id="9271" name="Group 68">
                <a:extLst>
                  <a:ext uri="{FF2B5EF4-FFF2-40B4-BE49-F238E27FC236}">
                    <a16:creationId xmlns:a16="http://schemas.microsoft.com/office/drawing/2014/main" id="{371A25C2-DFB1-446E-86FD-A6452CD8F8EA}"/>
                  </a:ext>
                </a:extLst>
              </p:cNvPr>
              <p:cNvGrpSpPr>
                <a:grpSpLocks/>
              </p:cNvGrpSpPr>
              <p:nvPr/>
            </p:nvGrpSpPr>
            <p:grpSpPr bwMode="auto">
              <a:xfrm>
                <a:off x="5200650" y="3097213"/>
                <a:ext cx="676275" cy="3652837"/>
                <a:chOff x="5200650" y="3097213"/>
                <a:chExt cx="676275" cy="3652837"/>
              </a:xfrm>
            </p:grpSpPr>
            <p:grpSp>
              <p:nvGrpSpPr>
                <p:cNvPr id="9272" name="Group 69">
                  <a:extLst>
                    <a:ext uri="{FF2B5EF4-FFF2-40B4-BE49-F238E27FC236}">
                      <a16:creationId xmlns:a16="http://schemas.microsoft.com/office/drawing/2014/main" id="{FABA5AA3-9377-4076-9435-425F8F1A5DC6}"/>
                    </a:ext>
                  </a:extLst>
                </p:cNvPr>
                <p:cNvGrpSpPr>
                  <a:grpSpLocks/>
                </p:cNvGrpSpPr>
                <p:nvPr/>
              </p:nvGrpSpPr>
              <p:grpSpPr bwMode="auto">
                <a:xfrm>
                  <a:off x="5403850" y="4310062"/>
                  <a:ext cx="473075" cy="2439988"/>
                  <a:chOff x="5403850" y="4310062"/>
                  <a:chExt cx="473075" cy="2439988"/>
                </a:xfrm>
              </p:grpSpPr>
              <p:sp>
                <p:nvSpPr>
                  <p:cNvPr id="9278" name="Line 5">
                    <a:extLst>
                      <a:ext uri="{FF2B5EF4-FFF2-40B4-BE49-F238E27FC236}">
                        <a16:creationId xmlns:a16="http://schemas.microsoft.com/office/drawing/2014/main" id="{77BC7D90-BE97-4C6E-A241-B8055FD8FFCF}"/>
                      </a:ext>
                    </a:extLst>
                  </p:cNvPr>
                  <p:cNvSpPr>
                    <a:spLocks noChangeShapeType="1"/>
                  </p:cNvSpPr>
                  <p:nvPr/>
                </p:nvSpPr>
                <p:spPr bwMode="auto">
                  <a:xfrm flipH="1" flipV="1">
                    <a:off x="5853113" y="4310062"/>
                    <a:ext cx="23812" cy="2416175"/>
                  </a:xfrm>
                  <a:prstGeom prst="line">
                    <a:avLst/>
                  </a:prstGeom>
                  <a:noFill/>
                  <a:ln w="38100">
                    <a:solidFill>
                      <a:srgbClr val="7030A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279" name="Object 14">
                        <a:extLst>
                          <a:ext uri="{FF2B5EF4-FFF2-40B4-BE49-F238E27FC236}">
                            <a16:creationId xmlns:a16="http://schemas.microsoft.com/office/drawing/2014/main" id="{E7869D6A-0F21-47D4-80F8-22D467FDFBCA}"/>
                          </a:ext>
                        </a:extLst>
                      </p:cNvPr>
                      <p:cNvSpPr txBox="1"/>
                      <p:nvPr/>
                    </p:nvSpPr>
                    <p:spPr bwMode="auto">
                      <a:xfrm>
                        <a:off x="5403850" y="6229350"/>
                        <a:ext cx="468313" cy="5207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smtClean="0">
                                      <a:solidFill>
                                        <a:srgbClr val="7030A0"/>
                                      </a:solidFill>
                                      <a:latin typeface="Cambria Math" panose="02040503050406030204" pitchFamily="18" charset="0"/>
                                    </a:rPr>
                                  </m:ctrlPr>
                                </m:accPr>
                                <m:e>
                                  <m:sSub>
                                    <m:sSubPr>
                                      <m:ctrlPr>
                                        <a:rPr lang="en-US" i="1">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𝑈</m:t>
                                      </m:r>
                                    </m:e>
                                    <m:sub>
                                      <m:r>
                                        <a:rPr lang="en-US" i="1">
                                          <a:solidFill>
                                            <a:srgbClr val="7030A0"/>
                                          </a:solidFill>
                                          <a:latin typeface="Cambria Math" panose="02040503050406030204" pitchFamily="18" charset="0"/>
                                        </a:rPr>
                                        <m:t>𝐶</m:t>
                                      </m:r>
                                    </m:sub>
                                  </m:sSub>
                                </m:e>
                              </m:acc>
                            </m:oMath>
                          </m:oMathPara>
                        </a14:m>
                        <a:endParaRPr lang="en-US">
                          <a:solidFill>
                            <a:srgbClr val="7030A0"/>
                          </a:solidFill>
                          <a:latin typeface="Arial" panose="020B0604020202020204" pitchFamily="34" charset="0"/>
                          <a:cs typeface="Arial" panose="020B0604020202020204" pitchFamily="34" charset="0"/>
                        </a:endParaRPr>
                      </a:p>
                    </p:txBody>
                  </p:sp>
                </mc:Choice>
                <mc:Fallback xmlns="">
                  <p:sp>
                    <p:nvSpPr>
                      <p:cNvPr id="9279" name="Object 14">
                        <a:extLst>
                          <a:ext uri="{FF2B5EF4-FFF2-40B4-BE49-F238E27FC236}">
                            <a16:creationId xmlns:a16="http://schemas.microsoft.com/office/drawing/2014/main" id="{E7869D6A-0F21-47D4-80F8-22D467FDFBCA}"/>
                          </a:ext>
                        </a:extLst>
                      </p:cNvPr>
                      <p:cNvSpPr txBox="1">
                        <a:spLocks noRot="1" noChangeAspect="1" noMove="1" noResize="1" noEditPoints="1" noAdjustHandles="1" noChangeArrowheads="1" noChangeShapeType="1" noTextEdit="1"/>
                      </p:cNvSpPr>
                      <p:nvPr/>
                    </p:nvSpPr>
                    <p:spPr bwMode="auto">
                      <a:xfrm>
                        <a:off x="5403850" y="6229350"/>
                        <a:ext cx="468313" cy="520700"/>
                      </a:xfrm>
                      <a:prstGeom prst="rect">
                        <a:avLst/>
                      </a:prstGeom>
                      <a:blipFill>
                        <a:blip r:embed="rId8"/>
                        <a:stretch>
                          <a:fillRect/>
                        </a:stretch>
                      </a:blipFill>
                      <a:ln>
                        <a:noFill/>
                      </a:ln>
                      <a:effectLst/>
                    </p:spPr>
                    <p:txBody>
                      <a:bodyPr/>
                      <a:lstStyle/>
                      <a:p>
                        <a:r>
                          <a:rPr lang="en-US">
                            <a:noFill/>
                          </a:rPr>
                          <a:t> </a:t>
                        </a:r>
                      </a:p>
                    </p:txBody>
                  </p:sp>
                </mc:Fallback>
              </mc:AlternateContent>
            </p:grpSp>
            <p:grpSp>
              <p:nvGrpSpPr>
                <p:cNvPr id="9273" name="Group 70">
                  <a:extLst>
                    <a:ext uri="{FF2B5EF4-FFF2-40B4-BE49-F238E27FC236}">
                      <a16:creationId xmlns:a16="http://schemas.microsoft.com/office/drawing/2014/main" id="{499707E8-4395-4A94-AE44-2D15E0C8107A}"/>
                    </a:ext>
                  </a:extLst>
                </p:cNvPr>
                <p:cNvGrpSpPr>
                  <a:grpSpLocks/>
                </p:cNvGrpSpPr>
                <p:nvPr/>
              </p:nvGrpSpPr>
              <p:grpSpPr bwMode="auto">
                <a:xfrm>
                  <a:off x="5200650" y="3097213"/>
                  <a:ext cx="655638" cy="1343025"/>
                  <a:chOff x="5200650" y="3097213"/>
                  <a:chExt cx="655638" cy="1343025"/>
                </a:xfrm>
              </p:grpSpPr>
              <p:grpSp>
                <p:nvGrpSpPr>
                  <p:cNvPr id="9274" name="Group 71">
                    <a:extLst>
                      <a:ext uri="{FF2B5EF4-FFF2-40B4-BE49-F238E27FC236}">
                        <a16:creationId xmlns:a16="http://schemas.microsoft.com/office/drawing/2014/main" id="{E5E822E9-FC34-4CF4-B2D4-D1A173A882CD}"/>
                      </a:ext>
                    </a:extLst>
                  </p:cNvPr>
                  <p:cNvGrpSpPr>
                    <a:grpSpLocks/>
                  </p:cNvGrpSpPr>
                  <p:nvPr/>
                </p:nvGrpSpPr>
                <p:grpSpPr bwMode="auto">
                  <a:xfrm>
                    <a:off x="5372100" y="3097213"/>
                    <a:ext cx="484188" cy="1220787"/>
                    <a:chOff x="5372100" y="3097213"/>
                    <a:chExt cx="484188" cy="1220787"/>
                  </a:xfrm>
                </p:grpSpPr>
                <p:sp>
                  <p:nvSpPr>
                    <p:cNvPr id="9276" name="Line 6">
                      <a:extLst>
                        <a:ext uri="{FF2B5EF4-FFF2-40B4-BE49-F238E27FC236}">
                          <a16:creationId xmlns:a16="http://schemas.microsoft.com/office/drawing/2014/main" id="{C6B2E452-805F-498D-9143-99FF903B1ADE}"/>
                        </a:ext>
                      </a:extLst>
                    </p:cNvPr>
                    <p:cNvSpPr>
                      <a:spLocks noChangeShapeType="1"/>
                    </p:cNvSpPr>
                    <p:nvPr/>
                  </p:nvSpPr>
                  <p:spPr bwMode="auto">
                    <a:xfrm>
                      <a:off x="5856288" y="3327400"/>
                      <a:ext cx="0" cy="990600"/>
                    </a:xfrm>
                    <a:prstGeom prst="line">
                      <a:avLst/>
                    </a:prstGeom>
                    <a:noFill/>
                    <a:ln w="38100">
                      <a:solidFill>
                        <a:srgbClr val="0070C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277" name="Object 13">
                          <a:extLst>
                            <a:ext uri="{FF2B5EF4-FFF2-40B4-BE49-F238E27FC236}">
                              <a16:creationId xmlns:a16="http://schemas.microsoft.com/office/drawing/2014/main" id="{BDF819CD-49A4-49F5-AF25-C3DFAE3832D5}"/>
                            </a:ext>
                          </a:extLst>
                        </p:cNvPr>
                        <p:cNvSpPr txBox="1"/>
                        <p:nvPr/>
                      </p:nvSpPr>
                      <p:spPr bwMode="auto">
                        <a:xfrm>
                          <a:off x="5372100" y="3097213"/>
                          <a:ext cx="423863" cy="4730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smtClean="0">
                                        <a:solidFill>
                                          <a:srgbClr val="0070C0"/>
                                        </a:solidFill>
                                        <a:latin typeface="Cambria Math" panose="02040503050406030204" pitchFamily="18" charset="0"/>
                                      </a:rPr>
                                    </m:ctrlPr>
                                  </m:accPr>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𝑈</m:t>
                                        </m:r>
                                      </m:e>
                                      <m:sub>
                                        <m:r>
                                          <a:rPr lang="en-US" i="1">
                                            <a:solidFill>
                                              <a:srgbClr val="0070C0"/>
                                            </a:solidFill>
                                            <a:latin typeface="Cambria Math" panose="02040503050406030204" pitchFamily="18" charset="0"/>
                                          </a:rPr>
                                          <m:t>𝐿</m:t>
                                        </m:r>
                                      </m:sub>
                                    </m:sSub>
                                  </m:e>
                                </m:acc>
                              </m:oMath>
                            </m:oMathPara>
                          </a14:m>
                          <a:endParaRPr lang="en-US">
                            <a:solidFill>
                              <a:srgbClr val="0070C0"/>
                            </a:solidFill>
                            <a:latin typeface="Arial" panose="020B0604020202020204" pitchFamily="34" charset="0"/>
                            <a:cs typeface="Arial" panose="020B0604020202020204" pitchFamily="34" charset="0"/>
                          </a:endParaRPr>
                        </a:p>
                      </p:txBody>
                    </p:sp>
                  </mc:Choice>
                  <mc:Fallback xmlns="">
                    <p:sp>
                      <p:nvSpPr>
                        <p:cNvPr id="9277" name="Object 13">
                          <a:extLst>
                            <a:ext uri="{FF2B5EF4-FFF2-40B4-BE49-F238E27FC236}">
                              <a16:creationId xmlns:a16="http://schemas.microsoft.com/office/drawing/2014/main" id="{BDF819CD-49A4-49F5-AF25-C3DFAE3832D5}"/>
                            </a:ext>
                          </a:extLst>
                        </p:cNvPr>
                        <p:cNvSpPr txBox="1">
                          <a:spLocks noRot="1" noChangeAspect="1" noMove="1" noResize="1" noEditPoints="1" noAdjustHandles="1" noChangeArrowheads="1" noChangeShapeType="1" noTextEdit="1"/>
                        </p:cNvSpPr>
                        <p:nvPr/>
                      </p:nvSpPr>
                      <p:spPr bwMode="auto">
                        <a:xfrm>
                          <a:off x="5372100" y="3097213"/>
                          <a:ext cx="423863" cy="473075"/>
                        </a:xfrm>
                        <a:prstGeom prst="rect">
                          <a:avLst/>
                        </a:prstGeom>
                        <a:blipFill>
                          <a:blip r:embed="rId9"/>
                          <a:stretch>
                            <a:fillRect/>
                          </a:stretch>
                        </a:blipFill>
                        <a:ln>
                          <a:noFill/>
                        </a:ln>
                        <a:effectLst/>
                      </p:spPr>
                      <p:txBody>
                        <a:bodyPr/>
                        <a:lstStyle/>
                        <a:p>
                          <a:r>
                            <a:rPr lang="en-US">
                              <a:noFill/>
                            </a:rPr>
                            <a:t> </a:t>
                          </a:r>
                        </a:p>
                      </p:txBody>
                    </p:sp>
                  </mc:Fallback>
                </mc:AlternateContent>
              </p:grpSp>
              <p:sp>
                <p:nvSpPr>
                  <p:cNvPr id="9275" name="Text Box 20">
                    <a:extLst>
                      <a:ext uri="{FF2B5EF4-FFF2-40B4-BE49-F238E27FC236}">
                        <a16:creationId xmlns:a16="http://schemas.microsoft.com/office/drawing/2014/main" id="{3074875E-9AFE-4A61-8DEC-9173D67E103D}"/>
                      </a:ext>
                    </a:extLst>
                  </p:cNvPr>
                  <p:cNvSpPr txBox="1">
                    <a:spLocks noChangeArrowheads="1"/>
                  </p:cNvSpPr>
                  <p:nvPr/>
                </p:nvSpPr>
                <p:spPr bwMode="auto">
                  <a:xfrm>
                    <a:off x="5200650" y="3983038"/>
                    <a:ext cx="531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400"/>
                      <a:t>O</a:t>
                    </a:r>
                  </a:p>
                </p:txBody>
              </p:sp>
            </p:grpSp>
          </p:grpSp>
        </p:grpSp>
        <p:grpSp>
          <p:nvGrpSpPr>
            <p:cNvPr id="9267" name="Group 64">
              <a:extLst>
                <a:ext uri="{FF2B5EF4-FFF2-40B4-BE49-F238E27FC236}">
                  <a16:creationId xmlns:a16="http://schemas.microsoft.com/office/drawing/2014/main" id="{255F985B-912C-4D9C-A443-F4B63323FD8E}"/>
                </a:ext>
              </a:extLst>
            </p:cNvPr>
            <p:cNvGrpSpPr>
              <a:grpSpLocks/>
            </p:cNvGrpSpPr>
            <p:nvPr/>
          </p:nvGrpSpPr>
          <p:grpSpPr bwMode="auto">
            <a:xfrm>
              <a:off x="5294313" y="4308475"/>
              <a:ext cx="577850" cy="1439863"/>
              <a:chOff x="5294313" y="4308475"/>
              <a:chExt cx="577850" cy="1439863"/>
            </a:xfrm>
          </p:grpSpPr>
          <p:sp>
            <p:nvSpPr>
              <p:cNvPr id="9268" name="Line 7">
                <a:extLst>
                  <a:ext uri="{FF2B5EF4-FFF2-40B4-BE49-F238E27FC236}">
                    <a16:creationId xmlns:a16="http://schemas.microsoft.com/office/drawing/2014/main" id="{4578B6AB-EA8B-4134-912F-DA0C689A1143}"/>
                  </a:ext>
                </a:extLst>
              </p:cNvPr>
              <p:cNvSpPr>
                <a:spLocks noChangeShapeType="1"/>
              </p:cNvSpPr>
              <p:nvPr/>
            </p:nvSpPr>
            <p:spPr bwMode="auto">
              <a:xfrm flipH="1" flipV="1">
                <a:off x="5840413" y="4308475"/>
                <a:ext cx="31750" cy="1309688"/>
              </a:xfrm>
              <a:prstGeom prst="line">
                <a:avLst/>
              </a:prstGeom>
              <a:noFill/>
              <a:ln w="3810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269" name="Object 15">
                    <a:extLst>
                      <a:ext uri="{FF2B5EF4-FFF2-40B4-BE49-F238E27FC236}">
                        <a16:creationId xmlns:a16="http://schemas.microsoft.com/office/drawing/2014/main" id="{C72FB14C-01E0-4BE9-8796-FF398701C072}"/>
                      </a:ext>
                    </a:extLst>
                  </p:cNvPr>
                  <p:cNvSpPr txBox="1"/>
                  <p:nvPr/>
                </p:nvSpPr>
                <p:spPr bwMode="auto">
                  <a:xfrm>
                    <a:off x="5294313" y="5287963"/>
                    <a:ext cx="493712" cy="4603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smtClean="0">
                                  <a:solidFill>
                                    <a:schemeClr val="accent2"/>
                                  </a:solidFill>
                                  <a:latin typeface="Cambria Math" panose="02040503050406030204" pitchFamily="18" charset="0"/>
                                </a:rPr>
                              </m:ctrlPr>
                            </m:accPr>
                            <m:e>
                              <m:sSub>
                                <m:sSubPr>
                                  <m:ctrlPr>
                                    <a:rPr lang="en-US" i="1">
                                      <a:solidFill>
                                        <a:schemeClr val="accent2"/>
                                      </a:solidFill>
                                      <a:latin typeface="Cambria Math" panose="02040503050406030204" pitchFamily="18" charset="0"/>
                                    </a:rPr>
                                  </m:ctrlPr>
                                </m:sSubPr>
                                <m:e>
                                  <m:r>
                                    <a:rPr lang="en-US" i="1">
                                      <a:solidFill>
                                        <a:schemeClr val="accent2"/>
                                      </a:solidFill>
                                      <a:latin typeface="Cambria Math" panose="02040503050406030204" pitchFamily="18" charset="0"/>
                                    </a:rPr>
                                    <m:t>𝑈</m:t>
                                  </m:r>
                                </m:e>
                                <m:sub>
                                  <m:r>
                                    <a:rPr lang="en-US" i="1">
                                      <a:solidFill>
                                        <a:schemeClr val="accent2"/>
                                      </a:solidFill>
                                      <a:latin typeface="Cambria Math" panose="02040503050406030204" pitchFamily="18" charset="0"/>
                                    </a:rPr>
                                    <m:t>𝐿𝐶</m:t>
                                  </m:r>
                                </m:sub>
                              </m:sSub>
                            </m:e>
                          </m:acc>
                        </m:oMath>
                      </m:oMathPara>
                    </a14:m>
                    <a:endParaRPr lang="en-US">
                      <a:solidFill>
                        <a:schemeClr val="accent2"/>
                      </a:solidFill>
                      <a:latin typeface="Arial" panose="020B0604020202020204" pitchFamily="34" charset="0"/>
                      <a:cs typeface="Arial" panose="020B0604020202020204" pitchFamily="34" charset="0"/>
                    </a:endParaRPr>
                  </a:p>
                </p:txBody>
              </p:sp>
            </mc:Choice>
            <mc:Fallback xmlns="">
              <p:sp>
                <p:nvSpPr>
                  <p:cNvPr id="9269" name="Object 15">
                    <a:extLst>
                      <a:ext uri="{FF2B5EF4-FFF2-40B4-BE49-F238E27FC236}">
                        <a16:creationId xmlns:a16="http://schemas.microsoft.com/office/drawing/2014/main" id="{C72FB14C-01E0-4BE9-8796-FF398701C072}"/>
                      </a:ext>
                    </a:extLst>
                  </p:cNvPr>
                  <p:cNvSpPr txBox="1">
                    <a:spLocks noRot="1" noChangeAspect="1" noMove="1" noResize="1" noEditPoints="1" noAdjustHandles="1" noChangeArrowheads="1" noChangeShapeType="1" noTextEdit="1"/>
                  </p:cNvSpPr>
                  <p:nvPr/>
                </p:nvSpPr>
                <p:spPr bwMode="auto">
                  <a:xfrm>
                    <a:off x="5294313" y="5287963"/>
                    <a:ext cx="493712" cy="460375"/>
                  </a:xfrm>
                  <a:prstGeom prst="rect">
                    <a:avLst/>
                  </a:prstGeom>
                  <a:blipFill>
                    <a:blip r:embed="rId10"/>
                    <a:stretch>
                      <a:fillRect/>
                    </a:stretch>
                  </a:blipFill>
                  <a:ln>
                    <a:noFill/>
                  </a:ln>
                  <a:effectLst/>
                </p:spPr>
                <p:txBody>
                  <a:bodyPr/>
                  <a:lstStyle/>
                  <a:p>
                    <a:r>
                      <a:rPr lang="en-US">
                        <a:noFill/>
                      </a:rPr>
                      <a:t> </a:t>
                    </a:r>
                  </a:p>
                </p:txBody>
              </p:sp>
            </mc:Fallback>
          </mc:AlternateContent>
        </p:grpSp>
      </p:grpSp>
      <p:grpSp>
        <p:nvGrpSpPr>
          <p:cNvPr id="87" name="Group 86">
            <a:extLst>
              <a:ext uri="{FF2B5EF4-FFF2-40B4-BE49-F238E27FC236}">
                <a16:creationId xmlns:a16="http://schemas.microsoft.com/office/drawing/2014/main" id="{AF230CB8-7E66-47C4-83A0-6DF4D71FD129}"/>
              </a:ext>
            </a:extLst>
          </p:cNvPr>
          <p:cNvGrpSpPr>
            <a:grpSpLocks/>
          </p:cNvGrpSpPr>
          <p:nvPr/>
        </p:nvGrpSpPr>
        <p:grpSpPr bwMode="auto">
          <a:xfrm>
            <a:off x="1218858" y="2609603"/>
            <a:ext cx="4357687" cy="4246811"/>
            <a:chOff x="5426075" y="2525464"/>
            <a:chExt cx="4357687" cy="4246811"/>
          </a:xfrm>
        </p:grpSpPr>
        <p:sp>
          <p:nvSpPr>
            <p:cNvPr id="88" name="Text Box 21">
              <a:extLst>
                <a:ext uri="{FF2B5EF4-FFF2-40B4-BE49-F238E27FC236}">
                  <a16:creationId xmlns:a16="http://schemas.microsoft.com/office/drawing/2014/main" id="{E6D19476-AFEC-49BD-A6F4-797B52D5FA5E}"/>
                </a:ext>
              </a:extLst>
            </p:cNvPr>
            <p:cNvSpPr txBox="1">
              <a:spLocks noChangeArrowheads="1"/>
            </p:cNvSpPr>
            <p:nvPr/>
          </p:nvSpPr>
          <p:spPr bwMode="auto">
            <a:xfrm>
              <a:off x="5934075" y="2525464"/>
              <a:ext cx="384968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2400">
                  <a:latin typeface="Arial" panose="020B0604020202020204" pitchFamily="34" charset="0"/>
                  <a:cs typeface="Arial" panose="020B0604020202020204" pitchFamily="34" charset="0"/>
                </a:rPr>
                <a:t>Nếu U</a:t>
              </a:r>
              <a:r>
                <a:rPr lang="en-US" sz="2400" baseline="-25000">
                  <a:latin typeface="Arial" panose="020B0604020202020204" pitchFamily="34" charset="0"/>
                  <a:cs typeface="Arial" panose="020B0604020202020204" pitchFamily="34" charset="0"/>
                </a:rPr>
                <a:t>L </a:t>
              </a:r>
              <a:r>
                <a:rPr lang="en-US" sz="2400">
                  <a:latin typeface="Arial" panose="020B0604020202020204" pitchFamily="34" charset="0"/>
                  <a:cs typeface="Arial" panose="020B0604020202020204" pitchFamily="34" charset="0"/>
                </a:rPr>
                <a:t>&gt; U</a:t>
              </a:r>
              <a:r>
                <a:rPr lang="en-US" sz="2400" baseline="-25000">
                  <a:latin typeface="Arial" panose="020B0604020202020204" pitchFamily="34" charset="0"/>
                  <a:cs typeface="Arial" panose="020B0604020202020204" pitchFamily="34" charset="0"/>
                </a:rPr>
                <a:t>C</a:t>
              </a:r>
              <a:r>
                <a:rPr lang="en-US" sz="2400">
                  <a:latin typeface="Arial" panose="020B0604020202020204" pitchFamily="34" charset="0"/>
                  <a:cs typeface="Arial" panose="020B0604020202020204" pitchFamily="34" charset="0"/>
                </a:rPr>
                <a:t> hay Z</a:t>
              </a:r>
              <a:r>
                <a:rPr lang="en-US" sz="2400" baseline="-25000">
                  <a:latin typeface="Arial" panose="020B0604020202020204" pitchFamily="34" charset="0"/>
                  <a:cs typeface="Arial" panose="020B0604020202020204" pitchFamily="34" charset="0"/>
                </a:rPr>
                <a:t>L </a:t>
              </a:r>
              <a:r>
                <a:rPr lang="en-US" sz="2400">
                  <a:latin typeface="Arial" panose="020B0604020202020204" pitchFamily="34" charset="0"/>
                  <a:cs typeface="Arial" panose="020B0604020202020204" pitchFamily="34" charset="0"/>
                </a:rPr>
                <a:t>&gt; Z</a:t>
              </a:r>
              <a:r>
                <a:rPr lang="en-US" sz="2400" baseline="-25000">
                  <a:latin typeface="Arial" panose="020B0604020202020204" pitchFamily="34" charset="0"/>
                  <a:cs typeface="Arial" panose="020B0604020202020204" pitchFamily="34" charset="0"/>
                </a:rPr>
                <a:t>C</a:t>
              </a:r>
              <a:r>
                <a:rPr lang="en-US" sz="2400">
                  <a:latin typeface="Arial" panose="020B0604020202020204" pitchFamily="34" charset="0"/>
                  <a:cs typeface="Arial" panose="020B0604020202020204" pitchFamily="34" charset="0"/>
                </a:rPr>
                <a:t> </a:t>
              </a:r>
              <a:endParaRPr lang="en-US">
                <a:latin typeface="Arial" panose="020B0604020202020204" pitchFamily="34" charset="0"/>
                <a:cs typeface="Arial" panose="020B0604020202020204" pitchFamily="34" charset="0"/>
              </a:endParaRPr>
            </a:p>
          </p:txBody>
        </p:sp>
        <p:grpSp>
          <p:nvGrpSpPr>
            <p:cNvPr id="9235" name="Group 88">
              <a:extLst>
                <a:ext uri="{FF2B5EF4-FFF2-40B4-BE49-F238E27FC236}">
                  <a16:creationId xmlns:a16="http://schemas.microsoft.com/office/drawing/2014/main" id="{80E91E2B-ECEF-4612-B828-E1EBA22AABC9}"/>
                </a:ext>
              </a:extLst>
            </p:cNvPr>
            <p:cNvGrpSpPr>
              <a:grpSpLocks/>
            </p:cNvGrpSpPr>
            <p:nvPr/>
          </p:nvGrpSpPr>
          <p:grpSpPr bwMode="auto">
            <a:xfrm>
              <a:off x="5934075" y="4246563"/>
              <a:ext cx="2033588" cy="1330325"/>
              <a:chOff x="5934075" y="4246562"/>
              <a:chExt cx="2033588" cy="1330326"/>
            </a:xfrm>
          </p:grpSpPr>
          <p:sp>
            <p:nvSpPr>
              <p:cNvPr id="9259" name="Line 8">
                <a:extLst>
                  <a:ext uri="{FF2B5EF4-FFF2-40B4-BE49-F238E27FC236}">
                    <a16:creationId xmlns:a16="http://schemas.microsoft.com/office/drawing/2014/main" id="{8BC4AC3A-F3EC-4FE0-A27B-1140A9C3518D}"/>
                  </a:ext>
                </a:extLst>
              </p:cNvPr>
              <p:cNvSpPr>
                <a:spLocks noChangeShapeType="1"/>
              </p:cNvSpPr>
              <p:nvPr/>
            </p:nvSpPr>
            <p:spPr bwMode="auto">
              <a:xfrm flipV="1">
                <a:off x="5934075" y="4246562"/>
                <a:ext cx="203358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9260" name="Line 9">
                <a:extLst>
                  <a:ext uri="{FF2B5EF4-FFF2-40B4-BE49-F238E27FC236}">
                    <a16:creationId xmlns:a16="http://schemas.microsoft.com/office/drawing/2014/main" id="{3BD9B858-791C-43D8-93E6-95BDE6B58CC6}"/>
                  </a:ext>
                </a:extLst>
              </p:cNvPr>
              <p:cNvSpPr>
                <a:spLocks noChangeShapeType="1"/>
              </p:cNvSpPr>
              <p:nvPr/>
            </p:nvSpPr>
            <p:spPr bwMode="auto">
              <a:xfrm>
                <a:off x="7943850" y="4246562"/>
                <a:ext cx="0" cy="133032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grpSp>
        <p:grpSp>
          <p:nvGrpSpPr>
            <p:cNvPr id="9236" name="Group 89">
              <a:extLst>
                <a:ext uri="{FF2B5EF4-FFF2-40B4-BE49-F238E27FC236}">
                  <a16:creationId xmlns:a16="http://schemas.microsoft.com/office/drawing/2014/main" id="{BDA048E2-792E-494F-B6DE-46843CAAD57E}"/>
                </a:ext>
              </a:extLst>
            </p:cNvPr>
            <p:cNvGrpSpPr>
              <a:grpSpLocks/>
            </p:cNvGrpSpPr>
            <p:nvPr/>
          </p:nvGrpSpPr>
          <p:grpSpPr bwMode="auto">
            <a:xfrm>
              <a:off x="5918200" y="3025775"/>
              <a:ext cx="506413" cy="2520950"/>
              <a:chOff x="5918201" y="3025775"/>
              <a:chExt cx="506412" cy="2520948"/>
            </a:xfrm>
          </p:grpSpPr>
          <p:sp>
            <p:nvSpPr>
              <p:cNvPr id="9257" name="Line 5">
                <a:extLst>
                  <a:ext uri="{FF2B5EF4-FFF2-40B4-BE49-F238E27FC236}">
                    <a16:creationId xmlns:a16="http://schemas.microsoft.com/office/drawing/2014/main" id="{108007B9-5CDA-4963-8E78-D25ED409FCE5}"/>
                  </a:ext>
                </a:extLst>
              </p:cNvPr>
              <p:cNvSpPr>
                <a:spLocks noChangeShapeType="1"/>
              </p:cNvSpPr>
              <p:nvPr/>
            </p:nvSpPr>
            <p:spPr bwMode="auto">
              <a:xfrm flipH="1" flipV="1">
                <a:off x="5918201" y="3130548"/>
                <a:ext cx="17462" cy="2416175"/>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258" name="Object 13">
                    <a:extLst>
                      <a:ext uri="{FF2B5EF4-FFF2-40B4-BE49-F238E27FC236}">
                        <a16:creationId xmlns:a16="http://schemas.microsoft.com/office/drawing/2014/main" id="{F4499EA8-1E59-4C11-B2A1-D8CEB389E3CF}"/>
                      </a:ext>
                    </a:extLst>
                  </p:cNvPr>
                  <p:cNvSpPr txBox="1"/>
                  <p:nvPr/>
                </p:nvSpPr>
                <p:spPr bwMode="auto">
                  <a:xfrm>
                    <a:off x="6000750" y="3025775"/>
                    <a:ext cx="423863" cy="471488"/>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smtClean="0">
                                  <a:solidFill>
                                    <a:srgbClr val="0070C0"/>
                                  </a:solidFill>
                                  <a:latin typeface="Cambria Math" panose="02040503050406030204" pitchFamily="18" charset="0"/>
                                </a:rPr>
                              </m:ctrlPr>
                            </m:accPr>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𝑈</m:t>
                                  </m:r>
                                </m:e>
                                <m:sub>
                                  <m:r>
                                    <a:rPr lang="en-US" i="1">
                                      <a:solidFill>
                                        <a:srgbClr val="0070C0"/>
                                      </a:solidFill>
                                      <a:latin typeface="Cambria Math" panose="02040503050406030204" pitchFamily="18" charset="0"/>
                                    </a:rPr>
                                    <m:t>𝐿</m:t>
                                  </m:r>
                                </m:sub>
                              </m:sSub>
                            </m:e>
                          </m:acc>
                        </m:oMath>
                      </m:oMathPara>
                    </a14:m>
                    <a:endParaRPr lang="en-US">
                      <a:solidFill>
                        <a:srgbClr val="0070C0"/>
                      </a:solidFill>
                      <a:latin typeface="Arial" panose="020B0604020202020204" pitchFamily="34" charset="0"/>
                      <a:cs typeface="Arial" panose="020B0604020202020204" pitchFamily="34" charset="0"/>
                    </a:endParaRPr>
                  </a:p>
                </p:txBody>
              </p:sp>
            </mc:Choice>
            <mc:Fallback xmlns="">
              <p:sp>
                <p:nvSpPr>
                  <p:cNvPr id="9258" name="Object 13">
                    <a:extLst>
                      <a:ext uri="{FF2B5EF4-FFF2-40B4-BE49-F238E27FC236}">
                        <a16:creationId xmlns:a16="http://schemas.microsoft.com/office/drawing/2014/main" id="{F4499EA8-1E59-4C11-B2A1-D8CEB389E3CF}"/>
                      </a:ext>
                    </a:extLst>
                  </p:cNvPr>
                  <p:cNvSpPr txBox="1">
                    <a:spLocks noRot="1" noChangeAspect="1" noMove="1" noResize="1" noEditPoints="1" noAdjustHandles="1" noChangeArrowheads="1" noChangeShapeType="1" noTextEdit="1"/>
                  </p:cNvSpPr>
                  <p:nvPr/>
                </p:nvSpPr>
                <p:spPr bwMode="auto">
                  <a:xfrm>
                    <a:off x="6000750" y="3025775"/>
                    <a:ext cx="423863" cy="471488"/>
                  </a:xfrm>
                  <a:prstGeom prst="rect">
                    <a:avLst/>
                  </a:prstGeom>
                  <a:blipFill>
                    <a:blip r:embed="rId11"/>
                    <a:stretch>
                      <a:fillRect/>
                    </a:stretch>
                  </a:blipFill>
                  <a:ln>
                    <a:noFill/>
                  </a:ln>
                  <a:effectLst/>
                </p:spPr>
                <p:txBody>
                  <a:bodyPr/>
                  <a:lstStyle/>
                  <a:p>
                    <a:r>
                      <a:rPr lang="en-US">
                        <a:noFill/>
                      </a:rPr>
                      <a:t> </a:t>
                    </a:r>
                  </a:p>
                </p:txBody>
              </p:sp>
            </mc:Fallback>
          </mc:AlternateContent>
        </p:grpSp>
        <p:grpSp>
          <p:nvGrpSpPr>
            <p:cNvPr id="9237" name="Group 90">
              <a:extLst>
                <a:ext uri="{FF2B5EF4-FFF2-40B4-BE49-F238E27FC236}">
                  <a16:creationId xmlns:a16="http://schemas.microsoft.com/office/drawing/2014/main" id="{D91E6552-E58C-46D9-8CD0-445491376AFB}"/>
                </a:ext>
              </a:extLst>
            </p:cNvPr>
            <p:cNvGrpSpPr>
              <a:grpSpLocks/>
            </p:cNvGrpSpPr>
            <p:nvPr/>
          </p:nvGrpSpPr>
          <p:grpSpPr bwMode="auto">
            <a:xfrm>
              <a:off x="5935663" y="5559425"/>
              <a:ext cx="544512" cy="1212850"/>
              <a:chOff x="5935663" y="5559425"/>
              <a:chExt cx="544512" cy="1212850"/>
            </a:xfrm>
          </p:grpSpPr>
          <p:sp>
            <p:nvSpPr>
              <p:cNvPr id="9255" name="Line 6">
                <a:extLst>
                  <a:ext uri="{FF2B5EF4-FFF2-40B4-BE49-F238E27FC236}">
                    <a16:creationId xmlns:a16="http://schemas.microsoft.com/office/drawing/2014/main" id="{3808E552-E32B-4B3B-A8A3-A52CC6DC9487}"/>
                  </a:ext>
                </a:extLst>
              </p:cNvPr>
              <p:cNvSpPr>
                <a:spLocks noChangeShapeType="1"/>
              </p:cNvSpPr>
              <p:nvPr/>
            </p:nvSpPr>
            <p:spPr bwMode="auto">
              <a:xfrm>
                <a:off x="5935663" y="5559425"/>
                <a:ext cx="0" cy="990600"/>
              </a:xfrm>
              <a:prstGeom prst="line">
                <a:avLst/>
              </a:prstGeom>
              <a:noFill/>
              <a:ln w="3810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256" name="Object 14">
                    <a:extLst>
                      <a:ext uri="{FF2B5EF4-FFF2-40B4-BE49-F238E27FC236}">
                        <a16:creationId xmlns:a16="http://schemas.microsoft.com/office/drawing/2014/main" id="{98B6E4F0-DA1E-4FB6-889E-6D922E10A021}"/>
                      </a:ext>
                    </a:extLst>
                  </p:cNvPr>
                  <p:cNvSpPr txBox="1"/>
                  <p:nvPr/>
                </p:nvSpPr>
                <p:spPr bwMode="auto">
                  <a:xfrm>
                    <a:off x="6011863" y="6251575"/>
                    <a:ext cx="468312" cy="5207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smtClean="0">
                                  <a:solidFill>
                                    <a:srgbClr val="7030A0"/>
                                  </a:solidFill>
                                  <a:latin typeface="Cambria Math" panose="02040503050406030204" pitchFamily="18" charset="0"/>
                                </a:rPr>
                              </m:ctrlPr>
                            </m:accPr>
                            <m:e>
                              <m:sSub>
                                <m:sSubPr>
                                  <m:ctrlPr>
                                    <a:rPr lang="en-US" i="1">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𝑈</m:t>
                                  </m:r>
                                </m:e>
                                <m:sub>
                                  <m:r>
                                    <a:rPr lang="en-US" i="1">
                                      <a:solidFill>
                                        <a:srgbClr val="7030A0"/>
                                      </a:solidFill>
                                      <a:latin typeface="Cambria Math" panose="02040503050406030204" pitchFamily="18" charset="0"/>
                                    </a:rPr>
                                    <m:t>𝐶</m:t>
                                  </m:r>
                                </m:sub>
                              </m:sSub>
                            </m:e>
                          </m:acc>
                        </m:oMath>
                      </m:oMathPara>
                    </a14:m>
                    <a:endParaRPr lang="en-US">
                      <a:solidFill>
                        <a:srgbClr val="7030A0"/>
                      </a:solidFill>
                      <a:latin typeface="Arial" panose="020B0604020202020204" pitchFamily="34" charset="0"/>
                      <a:cs typeface="Arial" panose="020B0604020202020204" pitchFamily="34" charset="0"/>
                    </a:endParaRPr>
                  </a:p>
                </p:txBody>
              </p:sp>
            </mc:Choice>
            <mc:Fallback xmlns="">
              <p:sp>
                <p:nvSpPr>
                  <p:cNvPr id="9256" name="Object 14">
                    <a:extLst>
                      <a:ext uri="{FF2B5EF4-FFF2-40B4-BE49-F238E27FC236}">
                        <a16:creationId xmlns:a16="http://schemas.microsoft.com/office/drawing/2014/main" id="{98B6E4F0-DA1E-4FB6-889E-6D922E10A021}"/>
                      </a:ext>
                    </a:extLst>
                  </p:cNvPr>
                  <p:cNvSpPr txBox="1">
                    <a:spLocks noRot="1" noChangeAspect="1" noMove="1" noResize="1" noEditPoints="1" noAdjustHandles="1" noChangeArrowheads="1" noChangeShapeType="1" noTextEdit="1"/>
                  </p:cNvSpPr>
                  <p:nvPr/>
                </p:nvSpPr>
                <p:spPr bwMode="auto">
                  <a:xfrm>
                    <a:off x="6011863" y="6251575"/>
                    <a:ext cx="468312" cy="520700"/>
                  </a:xfrm>
                  <a:prstGeom prst="rect">
                    <a:avLst/>
                  </a:prstGeom>
                  <a:blipFill>
                    <a:blip r:embed="rId12"/>
                    <a:stretch>
                      <a:fillRect/>
                    </a:stretch>
                  </a:blipFill>
                  <a:ln>
                    <a:noFill/>
                  </a:ln>
                  <a:effectLst/>
                </p:spPr>
                <p:txBody>
                  <a:bodyPr/>
                  <a:lstStyle/>
                  <a:p>
                    <a:r>
                      <a:rPr lang="en-US">
                        <a:noFill/>
                      </a:rPr>
                      <a:t> </a:t>
                    </a:r>
                  </a:p>
                </p:txBody>
              </p:sp>
            </mc:Fallback>
          </mc:AlternateContent>
        </p:grpSp>
        <p:grpSp>
          <p:nvGrpSpPr>
            <p:cNvPr id="9238" name="Group 91">
              <a:extLst>
                <a:ext uri="{FF2B5EF4-FFF2-40B4-BE49-F238E27FC236}">
                  <a16:creationId xmlns:a16="http://schemas.microsoft.com/office/drawing/2014/main" id="{F3EF9CC4-9A15-47CA-B89E-B1604A424264}"/>
                </a:ext>
              </a:extLst>
            </p:cNvPr>
            <p:cNvGrpSpPr>
              <a:grpSpLocks/>
            </p:cNvGrpSpPr>
            <p:nvPr/>
          </p:nvGrpSpPr>
          <p:grpSpPr bwMode="auto">
            <a:xfrm>
              <a:off x="5969000" y="4052888"/>
              <a:ext cx="2371725" cy="1506537"/>
              <a:chOff x="5969000" y="4052888"/>
              <a:chExt cx="2371725" cy="1506537"/>
            </a:xfrm>
          </p:grpSpPr>
          <p:sp>
            <p:nvSpPr>
              <p:cNvPr id="9253" name="Line 10">
                <a:extLst>
                  <a:ext uri="{FF2B5EF4-FFF2-40B4-BE49-F238E27FC236}">
                    <a16:creationId xmlns:a16="http://schemas.microsoft.com/office/drawing/2014/main" id="{F1E40657-CBA5-42E1-89C3-3F00759CEF56}"/>
                  </a:ext>
                </a:extLst>
              </p:cNvPr>
              <p:cNvSpPr>
                <a:spLocks noChangeShapeType="1"/>
              </p:cNvSpPr>
              <p:nvPr/>
            </p:nvSpPr>
            <p:spPr bwMode="auto">
              <a:xfrm flipV="1">
                <a:off x="5969000" y="4235450"/>
                <a:ext cx="1974850" cy="1323975"/>
              </a:xfrm>
              <a:prstGeom prst="line">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254" name="Object 16">
                    <a:extLst>
                      <a:ext uri="{FF2B5EF4-FFF2-40B4-BE49-F238E27FC236}">
                        <a16:creationId xmlns:a16="http://schemas.microsoft.com/office/drawing/2014/main" id="{307F417A-A504-466D-90B9-6821D95D1A37}"/>
                      </a:ext>
                    </a:extLst>
                  </p:cNvPr>
                  <p:cNvSpPr txBox="1"/>
                  <p:nvPr/>
                </p:nvSpPr>
                <p:spPr bwMode="auto">
                  <a:xfrm>
                    <a:off x="7943850" y="4052888"/>
                    <a:ext cx="396875" cy="46831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smtClean="0">
                                  <a:solidFill>
                                    <a:srgbClr val="C00000"/>
                                  </a:solidFill>
                                  <a:latin typeface="Cambria Math" panose="02040503050406030204" pitchFamily="18" charset="0"/>
                                </a:rPr>
                              </m:ctrlPr>
                            </m:accPr>
                            <m:e>
                              <m:r>
                                <a:rPr lang="en-US" b="0" i="1" smtClean="0">
                                  <a:solidFill>
                                    <a:srgbClr val="C00000"/>
                                  </a:solidFill>
                                  <a:latin typeface="Cambria Math" panose="02040503050406030204" pitchFamily="18" charset="0"/>
                                </a:rPr>
                                <m:t>𝑈</m:t>
                              </m:r>
                            </m:e>
                          </m:acc>
                        </m:oMath>
                      </m:oMathPara>
                    </a14:m>
                    <a:endParaRPr lang="en-US">
                      <a:solidFill>
                        <a:srgbClr val="C00000"/>
                      </a:solidFill>
                      <a:latin typeface="Arial" panose="020B0604020202020204" pitchFamily="34" charset="0"/>
                      <a:cs typeface="Arial" panose="020B0604020202020204" pitchFamily="34" charset="0"/>
                    </a:endParaRPr>
                  </a:p>
                </p:txBody>
              </p:sp>
            </mc:Choice>
            <mc:Fallback xmlns="">
              <p:sp>
                <p:nvSpPr>
                  <p:cNvPr id="9254" name="Object 16">
                    <a:extLst>
                      <a:ext uri="{FF2B5EF4-FFF2-40B4-BE49-F238E27FC236}">
                        <a16:creationId xmlns:a16="http://schemas.microsoft.com/office/drawing/2014/main" id="{307F417A-A504-466D-90B9-6821D95D1A37}"/>
                      </a:ext>
                    </a:extLst>
                  </p:cNvPr>
                  <p:cNvSpPr txBox="1">
                    <a:spLocks noRot="1" noChangeAspect="1" noMove="1" noResize="1" noEditPoints="1" noAdjustHandles="1" noChangeArrowheads="1" noChangeShapeType="1" noTextEdit="1"/>
                  </p:cNvSpPr>
                  <p:nvPr/>
                </p:nvSpPr>
                <p:spPr bwMode="auto">
                  <a:xfrm>
                    <a:off x="7943850" y="4052888"/>
                    <a:ext cx="396875" cy="468312"/>
                  </a:xfrm>
                  <a:prstGeom prst="rect">
                    <a:avLst/>
                  </a:prstGeom>
                  <a:blipFill>
                    <a:blip r:embed="rId13"/>
                    <a:stretch>
                      <a:fillRect/>
                    </a:stretch>
                  </a:blipFill>
                  <a:ln>
                    <a:noFill/>
                  </a:ln>
                  <a:effectLst/>
                </p:spPr>
                <p:txBody>
                  <a:bodyPr/>
                  <a:lstStyle/>
                  <a:p>
                    <a:r>
                      <a:rPr lang="en-US">
                        <a:noFill/>
                      </a:rPr>
                      <a:t> </a:t>
                    </a:r>
                  </a:p>
                </p:txBody>
              </p:sp>
            </mc:Fallback>
          </mc:AlternateContent>
        </p:grpSp>
        <p:grpSp>
          <p:nvGrpSpPr>
            <p:cNvPr id="9239" name="Group 92">
              <a:extLst>
                <a:ext uri="{FF2B5EF4-FFF2-40B4-BE49-F238E27FC236}">
                  <a16:creationId xmlns:a16="http://schemas.microsoft.com/office/drawing/2014/main" id="{976F406B-835D-4B32-B7B2-905C623B1E6B}"/>
                </a:ext>
              </a:extLst>
            </p:cNvPr>
            <p:cNvGrpSpPr>
              <a:grpSpLocks/>
            </p:cNvGrpSpPr>
            <p:nvPr/>
          </p:nvGrpSpPr>
          <p:grpSpPr bwMode="auto">
            <a:xfrm>
              <a:off x="6281738" y="5187950"/>
              <a:ext cx="461962" cy="373063"/>
              <a:chOff x="6281738" y="5187950"/>
              <a:chExt cx="461962" cy="373063"/>
            </a:xfrm>
          </p:grpSpPr>
          <p:sp>
            <p:nvSpPr>
              <p:cNvPr id="9251" name="Freeform 18">
                <a:extLst>
                  <a:ext uri="{FF2B5EF4-FFF2-40B4-BE49-F238E27FC236}">
                    <a16:creationId xmlns:a16="http://schemas.microsoft.com/office/drawing/2014/main" id="{973DAE17-E315-4625-A19C-4AAAD4771C02}"/>
                  </a:ext>
                </a:extLst>
              </p:cNvPr>
              <p:cNvSpPr>
                <a:spLocks/>
              </p:cNvSpPr>
              <p:nvPr/>
            </p:nvSpPr>
            <p:spPr bwMode="auto">
              <a:xfrm>
                <a:off x="6281738" y="5338763"/>
                <a:ext cx="177800" cy="222250"/>
              </a:xfrm>
              <a:custGeom>
                <a:avLst/>
                <a:gdLst>
                  <a:gd name="T0" fmla="*/ 0 w 198"/>
                  <a:gd name="T1" fmla="*/ 2147483647 h 130"/>
                  <a:gd name="T2" fmla="*/ 2147483647 w 198"/>
                  <a:gd name="T3" fmla="*/ 2147483647 h 130"/>
                  <a:gd name="T4" fmla="*/ 2147483647 w 198"/>
                  <a:gd name="T5" fmla="*/ 2147483647 h 130"/>
                  <a:gd name="T6" fmla="*/ 0 60000 65536"/>
                  <a:gd name="T7" fmla="*/ 0 60000 65536"/>
                  <a:gd name="T8" fmla="*/ 0 60000 65536"/>
                </a:gdLst>
                <a:ahLst/>
                <a:cxnLst>
                  <a:cxn ang="T6">
                    <a:pos x="T0" y="T1"/>
                  </a:cxn>
                  <a:cxn ang="T7">
                    <a:pos x="T2" y="T3"/>
                  </a:cxn>
                  <a:cxn ang="T8">
                    <a:pos x="T4" y="T5"/>
                  </a:cxn>
                </a:cxnLst>
                <a:rect l="0" t="0" r="r" b="b"/>
                <a:pathLst>
                  <a:path w="198" h="130">
                    <a:moveTo>
                      <a:pt x="0" y="11"/>
                    </a:moveTo>
                    <a:cubicBezTo>
                      <a:pt x="93" y="5"/>
                      <a:pt x="186" y="0"/>
                      <a:pt x="192" y="20"/>
                    </a:cubicBezTo>
                    <a:cubicBezTo>
                      <a:pt x="198" y="40"/>
                      <a:pt x="117" y="85"/>
                      <a:pt x="36" y="13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252" name="Object 19">
                    <a:extLst>
                      <a:ext uri="{FF2B5EF4-FFF2-40B4-BE49-F238E27FC236}">
                        <a16:creationId xmlns:a16="http://schemas.microsoft.com/office/drawing/2014/main" id="{6DBC429F-3662-41C0-881F-08F5F1797274}"/>
                      </a:ext>
                    </a:extLst>
                  </p:cNvPr>
                  <p:cNvSpPr txBox="1"/>
                  <p:nvPr/>
                </p:nvSpPr>
                <p:spPr bwMode="auto">
                  <a:xfrm>
                    <a:off x="6429375" y="5187950"/>
                    <a:ext cx="314325" cy="3714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m:rPr>
                              <m:nor/>
                            </m:rPr>
                            <a:rPr lang="en-US" altLang="vi-VN">
                              <a:sym typeface="Symbol" panose="05050102010706020507" pitchFamily="18" charset="2"/>
                            </a:rPr>
                            <m:t></m:t>
                          </m:r>
                        </m:oMath>
                      </m:oMathPara>
                    </a14:m>
                    <a:endParaRPr lang="en-US">
                      <a:latin typeface="Arial" panose="020B0604020202020204" pitchFamily="34" charset="0"/>
                      <a:cs typeface="Arial" panose="020B0604020202020204" pitchFamily="34" charset="0"/>
                    </a:endParaRPr>
                  </a:p>
                </p:txBody>
              </p:sp>
            </mc:Choice>
            <mc:Fallback xmlns="">
              <p:sp>
                <p:nvSpPr>
                  <p:cNvPr id="9252" name="Object 19">
                    <a:extLst>
                      <a:ext uri="{FF2B5EF4-FFF2-40B4-BE49-F238E27FC236}">
                        <a16:creationId xmlns:a16="http://schemas.microsoft.com/office/drawing/2014/main" id="{6DBC429F-3662-41C0-881F-08F5F1797274}"/>
                      </a:ext>
                    </a:extLst>
                  </p:cNvPr>
                  <p:cNvSpPr txBox="1">
                    <a:spLocks noRot="1" noChangeAspect="1" noMove="1" noResize="1" noEditPoints="1" noAdjustHandles="1" noChangeArrowheads="1" noChangeShapeType="1" noTextEdit="1"/>
                  </p:cNvSpPr>
                  <p:nvPr/>
                </p:nvSpPr>
                <p:spPr bwMode="auto">
                  <a:xfrm>
                    <a:off x="6429375" y="5187950"/>
                    <a:ext cx="314325" cy="371475"/>
                  </a:xfrm>
                  <a:prstGeom prst="rect">
                    <a:avLst/>
                  </a:prstGeom>
                  <a:blipFill>
                    <a:blip r:embed="rId14"/>
                    <a:stretch>
                      <a:fillRect b="-6557"/>
                    </a:stretch>
                  </a:blipFill>
                  <a:ln>
                    <a:noFill/>
                  </a:ln>
                  <a:effectLst/>
                </p:spPr>
                <p:txBody>
                  <a:bodyPr/>
                  <a:lstStyle/>
                  <a:p>
                    <a:r>
                      <a:rPr lang="en-US">
                        <a:noFill/>
                      </a:rPr>
                      <a:t> </a:t>
                    </a:r>
                  </a:p>
                </p:txBody>
              </p:sp>
            </mc:Fallback>
          </mc:AlternateContent>
        </p:grpSp>
        <p:grpSp>
          <p:nvGrpSpPr>
            <p:cNvPr id="9240" name="Group 93">
              <a:extLst>
                <a:ext uri="{FF2B5EF4-FFF2-40B4-BE49-F238E27FC236}">
                  <a16:creationId xmlns:a16="http://schemas.microsoft.com/office/drawing/2014/main" id="{20C2F71C-F958-41BE-B8D8-F6E0F5D74F66}"/>
                </a:ext>
              </a:extLst>
            </p:cNvPr>
            <p:cNvGrpSpPr>
              <a:grpSpLocks/>
            </p:cNvGrpSpPr>
            <p:nvPr/>
          </p:nvGrpSpPr>
          <p:grpSpPr bwMode="auto">
            <a:xfrm>
              <a:off x="5500688" y="5291138"/>
              <a:ext cx="3619500" cy="708025"/>
              <a:chOff x="5500688" y="5291138"/>
              <a:chExt cx="3619500" cy="708025"/>
            </a:xfrm>
          </p:grpSpPr>
          <mc:AlternateContent xmlns:mc="http://schemas.openxmlformats.org/markup-compatibility/2006" xmlns:a14="http://schemas.microsoft.com/office/drawing/2010/main">
            <mc:Choice Requires="a14">
              <p:sp>
                <p:nvSpPr>
                  <p:cNvPr id="9247" name="Object 17">
                    <a:extLst>
                      <a:ext uri="{FF2B5EF4-FFF2-40B4-BE49-F238E27FC236}">
                        <a16:creationId xmlns:a16="http://schemas.microsoft.com/office/drawing/2014/main" id="{6B8B3639-0D2F-4325-9651-8DEC67DCA44C}"/>
                      </a:ext>
                    </a:extLst>
                  </p:cNvPr>
                  <p:cNvSpPr txBox="1"/>
                  <p:nvPr/>
                </p:nvSpPr>
                <p:spPr bwMode="auto">
                  <a:xfrm>
                    <a:off x="8858250" y="5580063"/>
                    <a:ext cx="261938" cy="4191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𝐼</m:t>
                              </m:r>
                            </m:e>
                          </m:acc>
                        </m:oMath>
                      </m:oMathPara>
                    </a14:m>
                    <a:endParaRPr lang="en-US">
                      <a:latin typeface="Arial" panose="020B0604020202020204" pitchFamily="34" charset="0"/>
                      <a:cs typeface="Arial" panose="020B0604020202020204" pitchFamily="34" charset="0"/>
                    </a:endParaRPr>
                  </a:p>
                </p:txBody>
              </p:sp>
            </mc:Choice>
            <mc:Fallback xmlns="">
              <p:sp>
                <p:nvSpPr>
                  <p:cNvPr id="9247" name="Object 17">
                    <a:extLst>
                      <a:ext uri="{FF2B5EF4-FFF2-40B4-BE49-F238E27FC236}">
                        <a16:creationId xmlns:a16="http://schemas.microsoft.com/office/drawing/2014/main" id="{6B8B3639-0D2F-4325-9651-8DEC67DCA44C}"/>
                      </a:ext>
                    </a:extLst>
                  </p:cNvPr>
                  <p:cNvSpPr txBox="1">
                    <a:spLocks noRot="1" noChangeAspect="1" noMove="1" noResize="1" noEditPoints="1" noAdjustHandles="1" noChangeArrowheads="1" noChangeShapeType="1" noTextEdit="1"/>
                  </p:cNvSpPr>
                  <p:nvPr/>
                </p:nvSpPr>
                <p:spPr bwMode="auto">
                  <a:xfrm>
                    <a:off x="8858250" y="5580063"/>
                    <a:ext cx="261938" cy="419100"/>
                  </a:xfrm>
                  <a:prstGeom prst="rect">
                    <a:avLst/>
                  </a:prstGeom>
                  <a:blipFill>
                    <a:blip r:embed="rId15"/>
                    <a:stretch>
                      <a:fillRect l="-2326" t="-20290" r="-23256"/>
                    </a:stretch>
                  </a:blipFill>
                  <a:ln>
                    <a:noFill/>
                  </a:ln>
                  <a:effectLst/>
                </p:spPr>
                <p:txBody>
                  <a:bodyPr/>
                  <a:lstStyle/>
                  <a:p>
                    <a:r>
                      <a:rPr lang="en-US">
                        <a:noFill/>
                      </a:rPr>
                      <a:t> </a:t>
                    </a:r>
                  </a:p>
                </p:txBody>
              </p:sp>
            </mc:Fallback>
          </mc:AlternateContent>
          <p:grpSp>
            <p:nvGrpSpPr>
              <p:cNvPr id="9248" name="Group 6">
                <a:extLst>
                  <a:ext uri="{FF2B5EF4-FFF2-40B4-BE49-F238E27FC236}">
                    <a16:creationId xmlns:a16="http://schemas.microsoft.com/office/drawing/2014/main" id="{E47D7EF6-349A-4C0D-9985-58424CACA5B9}"/>
                  </a:ext>
                </a:extLst>
              </p:cNvPr>
              <p:cNvGrpSpPr>
                <a:grpSpLocks/>
              </p:cNvGrpSpPr>
              <p:nvPr/>
            </p:nvGrpSpPr>
            <p:grpSpPr bwMode="auto">
              <a:xfrm>
                <a:off x="5500688" y="5291138"/>
                <a:ext cx="3503612" cy="457200"/>
                <a:chOff x="5500688" y="5291138"/>
                <a:chExt cx="3503612" cy="457200"/>
              </a:xfrm>
            </p:grpSpPr>
            <p:sp>
              <p:nvSpPr>
                <p:cNvPr id="9249" name="Line 3">
                  <a:extLst>
                    <a:ext uri="{FF2B5EF4-FFF2-40B4-BE49-F238E27FC236}">
                      <a16:creationId xmlns:a16="http://schemas.microsoft.com/office/drawing/2014/main" id="{1BA8932B-E2C0-4F62-AB75-9BA8EB8FDBCD}"/>
                    </a:ext>
                  </a:extLst>
                </p:cNvPr>
                <p:cNvSpPr>
                  <a:spLocks noChangeShapeType="1"/>
                </p:cNvSpPr>
                <p:nvPr/>
              </p:nvSpPr>
              <p:spPr bwMode="auto">
                <a:xfrm>
                  <a:off x="5922963" y="5559425"/>
                  <a:ext cx="3081337" cy="1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9250" name="Text Box 20">
                  <a:extLst>
                    <a:ext uri="{FF2B5EF4-FFF2-40B4-BE49-F238E27FC236}">
                      <a16:creationId xmlns:a16="http://schemas.microsoft.com/office/drawing/2014/main" id="{B14DDBB2-9575-400F-802E-33402233F2B9}"/>
                    </a:ext>
                  </a:extLst>
                </p:cNvPr>
                <p:cNvSpPr txBox="1">
                  <a:spLocks noChangeArrowheads="1"/>
                </p:cNvSpPr>
                <p:nvPr/>
              </p:nvSpPr>
              <p:spPr bwMode="auto">
                <a:xfrm>
                  <a:off x="5500688" y="5291138"/>
                  <a:ext cx="531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400"/>
                    <a:t>O</a:t>
                  </a:r>
                </a:p>
              </p:txBody>
            </p:sp>
          </p:grpSp>
        </p:grpSp>
        <p:grpSp>
          <p:nvGrpSpPr>
            <p:cNvPr id="9241" name="Group 94">
              <a:extLst>
                <a:ext uri="{FF2B5EF4-FFF2-40B4-BE49-F238E27FC236}">
                  <a16:creationId xmlns:a16="http://schemas.microsoft.com/office/drawing/2014/main" id="{2F473481-27B0-46D0-94B4-CF71D6A1D18C}"/>
                </a:ext>
              </a:extLst>
            </p:cNvPr>
            <p:cNvGrpSpPr>
              <a:grpSpLocks/>
            </p:cNvGrpSpPr>
            <p:nvPr/>
          </p:nvGrpSpPr>
          <p:grpSpPr bwMode="auto">
            <a:xfrm>
              <a:off x="5935663" y="5559425"/>
              <a:ext cx="2446337" cy="581025"/>
              <a:chOff x="5935663" y="5559426"/>
              <a:chExt cx="2446337" cy="581024"/>
            </a:xfrm>
          </p:grpSpPr>
          <p:sp>
            <p:nvSpPr>
              <p:cNvPr id="9245" name="Line 4">
                <a:extLst>
                  <a:ext uri="{FF2B5EF4-FFF2-40B4-BE49-F238E27FC236}">
                    <a16:creationId xmlns:a16="http://schemas.microsoft.com/office/drawing/2014/main" id="{FAE8671E-E793-4A1B-AF56-DA8E4501E3E9}"/>
                  </a:ext>
                </a:extLst>
              </p:cNvPr>
              <p:cNvSpPr>
                <a:spLocks noChangeShapeType="1"/>
              </p:cNvSpPr>
              <p:nvPr/>
            </p:nvSpPr>
            <p:spPr bwMode="auto">
              <a:xfrm>
                <a:off x="5935663" y="5559426"/>
                <a:ext cx="2008187" cy="1588"/>
              </a:xfrm>
              <a:prstGeom prst="line">
                <a:avLst/>
              </a:prstGeom>
              <a:noFill/>
              <a:ln w="381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246" name="Object 12">
                    <a:extLst>
                      <a:ext uri="{FF2B5EF4-FFF2-40B4-BE49-F238E27FC236}">
                        <a16:creationId xmlns:a16="http://schemas.microsoft.com/office/drawing/2014/main" id="{BC27C12A-23E4-47FC-A0D4-C87ACA223E93}"/>
                      </a:ext>
                    </a:extLst>
                  </p:cNvPr>
                  <p:cNvSpPr txBox="1"/>
                  <p:nvPr/>
                </p:nvSpPr>
                <p:spPr bwMode="auto">
                  <a:xfrm>
                    <a:off x="8018463" y="5737225"/>
                    <a:ext cx="363537" cy="40322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smtClean="0">
                                  <a:solidFill>
                                    <a:srgbClr val="00B050"/>
                                  </a:solidFill>
                                  <a:latin typeface="Cambria Math" panose="02040503050406030204" pitchFamily="18" charset="0"/>
                                </a:rPr>
                              </m:ctrlPr>
                            </m:accPr>
                            <m:e>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𝑈</m:t>
                                  </m:r>
                                </m:e>
                                <m:sub>
                                  <m:r>
                                    <a:rPr lang="en-US" i="1">
                                      <a:solidFill>
                                        <a:srgbClr val="00B050"/>
                                      </a:solidFill>
                                      <a:latin typeface="Cambria Math" panose="02040503050406030204" pitchFamily="18" charset="0"/>
                                    </a:rPr>
                                    <m:t>𝑅</m:t>
                                  </m:r>
                                </m:sub>
                              </m:sSub>
                            </m:e>
                          </m:acc>
                        </m:oMath>
                      </m:oMathPara>
                    </a14:m>
                    <a:endParaRPr lang="en-US">
                      <a:solidFill>
                        <a:srgbClr val="00B050"/>
                      </a:solidFill>
                      <a:latin typeface="Arial" panose="020B0604020202020204" pitchFamily="34" charset="0"/>
                      <a:cs typeface="Arial" panose="020B0604020202020204" pitchFamily="34" charset="0"/>
                    </a:endParaRPr>
                  </a:p>
                </p:txBody>
              </p:sp>
            </mc:Choice>
            <mc:Fallback xmlns="">
              <p:sp>
                <p:nvSpPr>
                  <p:cNvPr id="9246" name="Object 12">
                    <a:extLst>
                      <a:ext uri="{FF2B5EF4-FFF2-40B4-BE49-F238E27FC236}">
                        <a16:creationId xmlns:a16="http://schemas.microsoft.com/office/drawing/2014/main" id="{BC27C12A-23E4-47FC-A0D4-C87ACA223E93}"/>
                      </a:ext>
                    </a:extLst>
                  </p:cNvPr>
                  <p:cNvSpPr txBox="1">
                    <a:spLocks noRot="1" noChangeAspect="1" noMove="1" noResize="1" noEditPoints="1" noAdjustHandles="1" noChangeArrowheads="1" noChangeShapeType="1" noTextEdit="1"/>
                  </p:cNvSpPr>
                  <p:nvPr/>
                </p:nvSpPr>
                <p:spPr bwMode="auto">
                  <a:xfrm>
                    <a:off x="8018463" y="5737225"/>
                    <a:ext cx="363537" cy="403225"/>
                  </a:xfrm>
                  <a:prstGeom prst="rect">
                    <a:avLst/>
                  </a:prstGeom>
                  <a:blipFill>
                    <a:blip r:embed="rId16"/>
                    <a:stretch>
                      <a:fillRect r="-11667" b="-1515"/>
                    </a:stretch>
                  </a:blipFill>
                  <a:ln>
                    <a:noFill/>
                  </a:ln>
                  <a:effectLst/>
                </p:spPr>
                <p:txBody>
                  <a:bodyPr/>
                  <a:lstStyle/>
                  <a:p>
                    <a:r>
                      <a:rPr lang="en-US">
                        <a:noFill/>
                      </a:rPr>
                      <a:t> </a:t>
                    </a:r>
                  </a:p>
                </p:txBody>
              </p:sp>
            </mc:Fallback>
          </mc:AlternateContent>
        </p:grpSp>
        <p:grpSp>
          <p:nvGrpSpPr>
            <p:cNvPr id="9242" name="Group 95">
              <a:extLst>
                <a:ext uri="{FF2B5EF4-FFF2-40B4-BE49-F238E27FC236}">
                  <a16:creationId xmlns:a16="http://schemas.microsoft.com/office/drawing/2014/main" id="{4639A49F-4202-4F67-A5CF-C385DD9D4607}"/>
                </a:ext>
              </a:extLst>
            </p:cNvPr>
            <p:cNvGrpSpPr>
              <a:grpSpLocks/>
            </p:cNvGrpSpPr>
            <p:nvPr/>
          </p:nvGrpSpPr>
          <p:grpSpPr bwMode="auto">
            <a:xfrm>
              <a:off x="5426075" y="4113213"/>
              <a:ext cx="511175" cy="1439861"/>
              <a:chOff x="5426075" y="4113213"/>
              <a:chExt cx="511175" cy="1439861"/>
            </a:xfrm>
          </p:grpSpPr>
          <mc:AlternateContent xmlns:mc="http://schemas.openxmlformats.org/markup-compatibility/2006" xmlns:a14="http://schemas.microsoft.com/office/drawing/2010/main">
            <mc:Choice Requires="a14">
              <p:sp>
                <p:nvSpPr>
                  <p:cNvPr id="9243" name="Object 15">
                    <a:extLst>
                      <a:ext uri="{FF2B5EF4-FFF2-40B4-BE49-F238E27FC236}">
                        <a16:creationId xmlns:a16="http://schemas.microsoft.com/office/drawing/2014/main" id="{39D93509-5D7A-42C0-A077-43FA95C27F4F}"/>
                      </a:ext>
                    </a:extLst>
                  </p:cNvPr>
                  <p:cNvSpPr txBox="1"/>
                  <p:nvPr/>
                </p:nvSpPr>
                <p:spPr bwMode="auto">
                  <a:xfrm>
                    <a:off x="5426075" y="4113213"/>
                    <a:ext cx="493713" cy="4603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smtClean="0">
                                  <a:solidFill>
                                    <a:schemeClr val="accent2"/>
                                  </a:solidFill>
                                  <a:latin typeface="Cambria Math" panose="02040503050406030204" pitchFamily="18" charset="0"/>
                                </a:rPr>
                              </m:ctrlPr>
                            </m:accPr>
                            <m:e>
                              <m:sSub>
                                <m:sSubPr>
                                  <m:ctrlPr>
                                    <a:rPr lang="en-US" i="1">
                                      <a:solidFill>
                                        <a:schemeClr val="accent2"/>
                                      </a:solidFill>
                                      <a:latin typeface="Cambria Math" panose="02040503050406030204" pitchFamily="18" charset="0"/>
                                    </a:rPr>
                                  </m:ctrlPr>
                                </m:sSubPr>
                                <m:e>
                                  <m:r>
                                    <a:rPr lang="en-US" i="1">
                                      <a:solidFill>
                                        <a:schemeClr val="accent2"/>
                                      </a:solidFill>
                                      <a:latin typeface="Cambria Math" panose="02040503050406030204" pitchFamily="18" charset="0"/>
                                    </a:rPr>
                                    <m:t>𝑈</m:t>
                                  </m:r>
                                </m:e>
                                <m:sub>
                                  <m:r>
                                    <a:rPr lang="en-US" i="1">
                                      <a:solidFill>
                                        <a:schemeClr val="accent2"/>
                                      </a:solidFill>
                                      <a:latin typeface="Cambria Math" panose="02040503050406030204" pitchFamily="18" charset="0"/>
                                    </a:rPr>
                                    <m:t>𝐿𝐶</m:t>
                                  </m:r>
                                </m:sub>
                              </m:sSub>
                            </m:e>
                          </m:acc>
                        </m:oMath>
                      </m:oMathPara>
                    </a14:m>
                    <a:endParaRPr lang="en-US">
                      <a:solidFill>
                        <a:schemeClr val="accent2"/>
                      </a:solidFill>
                      <a:latin typeface="Arial" panose="020B0604020202020204" pitchFamily="34" charset="0"/>
                      <a:cs typeface="Arial" panose="020B0604020202020204" pitchFamily="34" charset="0"/>
                    </a:endParaRPr>
                  </a:p>
                </p:txBody>
              </p:sp>
            </mc:Choice>
            <mc:Fallback xmlns="">
              <p:sp>
                <p:nvSpPr>
                  <p:cNvPr id="9243" name="Object 15">
                    <a:extLst>
                      <a:ext uri="{FF2B5EF4-FFF2-40B4-BE49-F238E27FC236}">
                        <a16:creationId xmlns:a16="http://schemas.microsoft.com/office/drawing/2014/main" id="{39D93509-5D7A-42C0-A077-43FA95C27F4F}"/>
                      </a:ext>
                    </a:extLst>
                  </p:cNvPr>
                  <p:cNvSpPr txBox="1">
                    <a:spLocks noRot="1" noChangeAspect="1" noMove="1" noResize="1" noEditPoints="1" noAdjustHandles="1" noChangeArrowheads="1" noChangeShapeType="1" noTextEdit="1"/>
                  </p:cNvSpPr>
                  <p:nvPr/>
                </p:nvSpPr>
                <p:spPr bwMode="auto">
                  <a:xfrm>
                    <a:off x="5426075" y="4113213"/>
                    <a:ext cx="493713" cy="460375"/>
                  </a:xfrm>
                  <a:prstGeom prst="rect">
                    <a:avLst/>
                  </a:prstGeom>
                  <a:blipFill>
                    <a:blip r:embed="rId17"/>
                    <a:stretch>
                      <a:fillRect/>
                    </a:stretch>
                  </a:blipFill>
                  <a:ln>
                    <a:noFill/>
                  </a:ln>
                  <a:effectLst/>
                </p:spPr>
                <p:txBody>
                  <a:bodyPr/>
                  <a:lstStyle/>
                  <a:p>
                    <a:r>
                      <a:rPr lang="en-US">
                        <a:noFill/>
                      </a:rPr>
                      <a:t> </a:t>
                    </a:r>
                  </a:p>
                </p:txBody>
              </p:sp>
            </mc:Fallback>
          </mc:AlternateContent>
          <p:sp>
            <p:nvSpPr>
              <p:cNvPr id="9244" name="Line 7">
                <a:extLst>
                  <a:ext uri="{FF2B5EF4-FFF2-40B4-BE49-F238E27FC236}">
                    <a16:creationId xmlns:a16="http://schemas.microsoft.com/office/drawing/2014/main" id="{887D8B90-EBA4-46AD-ACB8-E29D562773B0}"/>
                  </a:ext>
                </a:extLst>
              </p:cNvPr>
              <p:cNvSpPr>
                <a:spLocks noChangeShapeType="1"/>
              </p:cNvSpPr>
              <p:nvPr/>
            </p:nvSpPr>
            <p:spPr bwMode="auto">
              <a:xfrm flipH="1" flipV="1">
                <a:off x="5937250" y="4224337"/>
                <a:ext cx="0" cy="1328737"/>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grpSp>
      </p:grpSp>
      <p:grpSp>
        <p:nvGrpSpPr>
          <p:cNvPr id="108" name="Group 107">
            <a:extLst>
              <a:ext uri="{FF2B5EF4-FFF2-40B4-BE49-F238E27FC236}">
                <a16:creationId xmlns:a16="http://schemas.microsoft.com/office/drawing/2014/main" id="{B313172C-3828-4B5F-B32A-094F1EEC9B14}"/>
              </a:ext>
            </a:extLst>
          </p:cNvPr>
          <p:cNvGrpSpPr/>
          <p:nvPr/>
        </p:nvGrpSpPr>
        <p:grpSpPr>
          <a:xfrm>
            <a:off x="-98938" y="52394"/>
            <a:ext cx="8808372" cy="570634"/>
            <a:chOff x="74035" y="2267003"/>
            <a:chExt cx="8753795" cy="796562"/>
          </a:xfrm>
        </p:grpSpPr>
        <p:grpSp>
          <p:nvGrpSpPr>
            <p:cNvPr id="109" name="Group 70">
              <a:extLst>
                <a:ext uri="{FF2B5EF4-FFF2-40B4-BE49-F238E27FC236}">
                  <a16:creationId xmlns:a16="http://schemas.microsoft.com/office/drawing/2014/main" id="{5E1D1E9E-5312-4914-967D-E8B66879B7F0}"/>
                </a:ext>
              </a:extLst>
            </p:cNvPr>
            <p:cNvGrpSpPr>
              <a:grpSpLocks/>
            </p:cNvGrpSpPr>
            <p:nvPr/>
          </p:nvGrpSpPr>
          <p:grpSpPr bwMode="auto">
            <a:xfrm>
              <a:off x="232497" y="2303830"/>
              <a:ext cx="8595333" cy="759735"/>
              <a:chOff x="537140" y="3448483"/>
              <a:chExt cx="4426195" cy="1463358"/>
            </a:xfrm>
          </p:grpSpPr>
          <p:pic>
            <p:nvPicPr>
              <p:cNvPr id="112" name="Picture 8" descr="empty-green-rectangle">
                <a:extLst>
                  <a:ext uri="{FF2B5EF4-FFF2-40B4-BE49-F238E27FC236}">
                    <a16:creationId xmlns:a16="http://schemas.microsoft.com/office/drawing/2014/main" id="{C965C00A-B44C-43D1-92E5-4CFDE9DB5CD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flipV="1">
                <a:off x="537140" y="3480361"/>
                <a:ext cx="4426195"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9" descr="green-top-faded">
                <a:extLst>
                  <a:ext uri="{FF2B5EF4-FFF2-40B4-BE49-F238E27FC236}">
                    <a16:creationId xmlns:a16="http://schemas.microsoft.com/office/drawing/2014/main" id="{5FD63C81-33F5-4355-B150-723688FE5B8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0" name="TextBox 109">
              <a:extLst>
                <a:ext uri="{FF2B5EF4-FFF2-40B4-BE49-F238E27FC236}">
                  <a16:creationId xmlns:a16="http://schemas.microsoft.com/office/drawing/2014/main" id="{821A6D95-9B5E-4B4E-981C-151091A36E92}"/>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11" name="Rectangle 1026060">
              <a:extLst>
                <a:ext uri="{FF2B5EF4-FFF2-40B4-BE49-F238E27FC236}">
                  <a16:creationId xmlns:a16="http://schemas.microsoft.com/office/drawing/2014/main" id="{E3FDA170-9CBE-468B-9C17-B884904AC011}"/>
                </a:ext>
              </a:extLst>
            </p:cNvPr>
            <p:cNvSpPr>
              <a:spLocks noChangeArrowheads="1"/>
            </p:cNvSpPr>
            <p:nvPr/>
          </p:nvSpPr>
          <p:spPr bwMode="auto">
            <a:xfrm>
              <a:off x="1209256" y="2272873"/>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Mạch có R,L,C mắc nối tiếp</a:t>
              </a:r>
              <a:endParaRPr lang="en-US" sz="2800" dirty="0">
                <a:cs typeface="Arial" panose="020B0604020202020204" pitchFamily="34" charset="0"/>
              </a:endParaRPr>
            </a:p>
          </p:txBody>
        </p:sp>
      </p:grpSp>
      <p:sp>
        <p:nvSpPr>
          <p:cNvPr id="114" name="Text Box 9">
            <a:extLst>
              <a:ext uri="{FF2B5EF4-FFF2-40B4-BE49-F238E27FC236}">
                <a16:creationId xmlns:a16="http://schemas.microsoft.com/office/drawing/2014/main" id="{4C326AFD-A6F7-4699-BF33-F35DB59A1FD8}"/>
              </a:ext>
            </a:extLst>
          </p:cNvPr>
          <p:cNvSpPr txBox="1">
            <a:spLocks noChangeArrowheads="1"/>
          </p:cNvSpPr>
          <p:nvPr/>
        </p:nvSpPr>
        <p:spPr bwMode="auto">
          <a:xfrm>
            <a:off x="462526" y="716599"/>
            <a:ext cx="10374773"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spcBef>
                <a:spcPts val="0"/>
              </a:spcBef>
              <a:defRPr/>
            </a:pPr>
            <a:r>
              <a:rPr lang="en-US" sz="2500" i="1">
                <a:solidFill>
                  <a:srgbClr val="0070C0"/>
                </a:solidFill>
                <a:latin typeface="Arial" panose="020B0604020202020204" pitchFamily="34" charset="0"/>
                <a:cs typeface="Arial" panose="020B0604020202020204" pitchFamily="34" charset="0"/>
              </a:rPr>
              <a:t>2/ Độ lệch pha giữa điện áp và dòng điện </a:t>
            </a:r>
          </a:p>
        </p:txBody>
      </p:sp>
      <p:grpSp>
        <p:nvGrpSpPr>
          <p:cNvPr id="38" name="Group 37">
            <a:extLst>
              <a:ext uri="{FF2B5EF4-FFF2-40B4-BE49-F238E27FC236}">
                <a16:creationId xmlns:a16="http://schemas.microsoft.com/office/drawing/2014/main" id="{C389D3A7-FB1D-4555-8D17-1CDFF29C9BA4}"/>
              </a:ext>
            </a:extLst>
          </p:cNvPr>
          <p:cNvGrpSpPr/>
          <p:nvPr/>
        </p:nvGrpSpPr>
        <p:grpSpPr>
          <a:xfrm>
            <a:off x="1218858" y="1317113"/>
            <a:ext cx="4776617" cy="1034862"/>
            <a:chOff x="1411747" y="1500290"/>
            <a:chExt cx="4776617" cy="1034862"/>
          </a:xfrm>
        </p:grpSpPr>
        <p:pic>
          <p:nvPicPr>
            <p:cNvPr id="116" name="Picture 115" descr="empty-red-rectangle">
              <a:extLst>
                <a:ext uri="{FF2B5EF4-FFF2-40B4-BE49-F238E27FC236}">
                  <a16:creationId xmlns:a16="http://schemas.microsoft.com/office/drawing/2014/main" id="{3E3A3C52-9615-4AC4-A699-9F537F658B4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11747" y="1500290"/>
              <a:ext cx="4776617" cy="103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18" name="Object 33">
                  <a:extLst>
                    <a:ext uri="{FF2B5EF4-FFF2-40B4-BE49-F238E27FC236}">
                      <a16:creationId xmlns:a16="http://schemas.microsoft.com/office/drawing/2014/main" id="{6ABD088C-A2DE-4408-AB43-BEC425DFAD8F}"/>
                    </a:ext>
                  </a:extLst>
                </p:cNvPr>
                <p:cNvSpPr txBox="1"/>
                <p:nvPr/>
              </p:nvSpPr>
              <p:spPr bwMode="auto">
                <a:xfrm>
                  <a:off x="1570064" y="1569252"/>
                  <a:ext cx="4433570" cy="896937"/>
                </a:xfrm>
                <a:prstGeom prst="rect">
                  <a:avLst/>
                </a:prstGeom>
                <a:noFill/>
                <a:ln w="9525">
                  <a:noFill/>
                  <a:miter lim="800000"/>
                  <a:headEnd/>
                  <a:tailEnd/>
                </a:ln>
              </p:spPr>
              <p:txBody>
                <a:bodyPr>
                  <a:noAutofit/>
                </a:bodyPr>
                <a:lstStyle/>
                <a:p>
                  <a:pPr/>
                  <a14:m>
                    <m:oMathPara xmlns:m="http://schemas.openxmlformats.org/officeDocument/2006/math">
                      <m:oMathParaPr>
                        <m:jc m:val="left"/>
                      </m:oMathParaPr>
                      <m:oMath xmlns:m="http://schemas.openxmlformats.org/officeDocument/2006/math">
                        <m:func>
                          <m:funcPr>
                            <m:ctrlPr>
                              <a:rPr lang="en-US" sz="2500" i="1" smtClean="0">
                                <a:solidFill>
                                  <a:schemeClr val="tx1"/>
                                </a:solidFill>
                                <a:latin typeface="Cambria Math" panose="02040503050406030204" pitchFamily="18" charset="0"/>
                              </a:rPr>
                            </m:ctrlPr>
                          </m:funcPr>
                          <m:fName>
                            <m:r>
                              <m:rPr>
                                <m:sty m:val="p"/>
                              </m:rPr>
                              <a:rPr lang="en-US" sz="2500" i="0">
                                <a:solidFill>
                                  <a:schemeClr val="tx1"/>
                                </a:solidFill>
                                <a:latin typeface="Cambria Math" panose="02040503050406030204" pitchFamily="18" charset="0"/>
                              </a:rPr>
                              <m:t>tan</m:t>
                            </m:r>
                          </m:fName>
                          <m:e>
                            <m:r>
                              <a:rPr lang="en-US" sz="2500" i="1">
                                <a:solidFill>
                                  <a:schemeClr val="tx1"/>
                                </a:solidFill>
                                <a:latin typeface="Cambria Math" panose="02040503050406030204" pitchFamily="18" charset="0"/>
                              </a:rPr>
                              <m:t>𝜑</m:t>
                            </m:r>
                          </m:e>
                        </m:func>
                        <m:r>
                          <a:rPr lang="en-US" sz="2500" i="1">
                            <a:solidFill>
                              <a:schemeClr val="tx1"/>
                            </a:solidFill>
                            <a:latin typeface="Cambria Math" panose="02040503050406030204" pitchFamily="18" charset="0"/>
                          </a:rPr>
                          <m:t>=</m:t>
                        </m:r>
                        <m:f>
                          <m:fPr>
                            <m:ctrlPr>
                              <a:rPr lang="en-US" sz="2500" i="1">
                                <a:solidFill>
                                  <a:schemeClr val="tx1"/>
                                </a:solidFill>
                                <a:latin typeface="Cambria Math" panose="02040503050406030204" pitchFamily="18" charset="0"/>
                              </a:rPr>
                            </m:ctrlPr>
                          </m:fPr>
                          <m:num>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𝑈</m:t>
                                </m:r>
                              </m:e>
                              <m:sub>
                                <m:r>
                                  <a:rPr lang="en-US" sz="2500" i="1">
                                    <a:solidFill>
                                      <a:schemeClr val="tx1"/>
                                    </a:solidFill>
                                    <a:latin typeface="Cambria Math" panose="02040503050406030204" pitchFamily="18" charset="0"/>
                                  </a:rPr>
                                  <m:t>𝐿</m:t>
                                </m:r>
                              </m:sub>
                            </m:sSub>
                            <m:r>
                              <a:rPr lang="en-US" sz="2500" i="1">
                                <a:solidFill>
                                  <a:schemeClr val="tx1"/>
                                </a:solidFill>
                                <a:latin typeface="Cambria Math" panose="02040503050406030204" pitchFamily="18" charset="0"/>
                              </a:rPr>
                              <m:t>−</m:t>
                            </m:r>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𝑈</m:t>
                                </m:r>
                              </m:e>
                              <m:sub>
                                <m:r>
                                  <a:rPr lang="en-US" sz="2500" i="1">
                                    <a:solidFill>
                                      <a:schemeClr val="tx1"/>
                                    </a:solidFill>
                                    <a:latin typeface="Cambria Math" panose="02040503050406030204" pitchFamily="18" charset="0"/>
                                  </a:rPr>
                                  <m:t>𝐶</m:t>
                                </m:r>
                              </m:sub>
                            </m:sSub>
                          </m:num>
                          <m:den>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𝑈</m:t>
                                </m:r>
                              </m:e>
                              <m:sub>
                                <m:r>
                                  <a:rPr lang="en-US" sz="2500" i="1">
                                    <a:solidFill>
                                      <a:schemeClr val="tx1"/>
                                    </a:solidFill>
                                    <a:latin typeface="Cambria Math" panose="02040503050406030204" pitchFamily="18" charset="0"/>
                                  </a:rPr>
                                  <m:t>𝑅</m:t>
                                </m:r>
                              </m:sub>
                            </m:sSub>
                          </m:den>
                        </m:f>
                        <m:r>
                          <a:rPr lang="en-US" sz="2500" i="1">
                            <a:solidFill>
                              <a:schemeClr val="tx1"/>
                            </a:solidFill>
                            <a:latin typeface="Cambria Math" panose="02040503050406030204" pitchFamily="18" charset="0"/>
                          </a:rPr>
                          <m:t>=</m:t>
                        </m:r>
                        <m:f>
                          <m:fPr>
                            <m:ctrlPr>
                              <a:rPr lang="en-US" sz="2500" i="1">
                                <a:solidFill>
                                  <a:schemeClr val="tx1"/>
                                </a:solidFill>
                                <a:latin typeface="Cambria Math" panose="02040503050406030204" pitchFamily="18" charset="0"/>
                              </a:rPr>
                            </m:ctrlPr>
                          </m:fPr>
                          <m:num>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𝑍</m:t>
                                </m:r>
                              </m:e>
                              <m:sub>
                                <m:r>
                                  <a:rPr lang="en-US" sz="2500" i="1">
                                    <a:solidFill>
                                      <a:schemeClr val="tx1"/>
                                    </a:solidFill>
                                    <a:latin typeface="Cambria Math" panose="02040503050406030204" pitchFamily="18" charset="0"/>
                                  </a:rPr>
                                  <m:t>𝐿</m:t>
                                </m:r>
                              </m:sub>
                            </m:sSub>
                            <m:r>
                              <a:rPr lang="en-US" sz="2500" i="1">
                                <a:solidFill>
                                  <a:schemeClr val="tx1"/>
                                </a:solidFill>
                                <a:latin typeface="Cambria Math" panose="02040503050406030204" pitchFamily="18" charset="0"/>
                              </a:rPr>
                              <m:t>−</m:t>
                            </m:r>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𝑍</m:t>
                                </m:r>
                              </m:e>
                              <m:sub>
                                <m:r>
                                  <a:rPr lang="en-US" sz="2500" i="1">
                                    <a:solidFill>
                                      <a:schemeClr val="tx1"/>
                                    </a:solidFill>
                                    <a:latin typeface="Cambria Math" panose="02040503050406030204" pitchFamily="18" charset="0"/>
                                  </a:rPr>
                                  <m:t>𝐶</m:t>
                                </m:r>
                              </m:sub>
                            </m:sSub>
                          </m:num>
                          <m:den>
                            <m:r>
                              <a:rPr lang="en-US" sz="2500" i="1">
                                <a:solidFill>
                                  <a:schemeClr val="tx1"/>
                                </a:solidFill>
                                <a:latin typeface="Cambria Math" panose="02040503050406030204" pitchFamily="18" charset="0"/>
                              </a:rPr>
                              <m:t>𝑅</m:t>
                            </m:r>
                          </m:den>
                        </m:f>
                      </m:oMath>
                    </m:oMathPara>
                  </a14:m>
                  <a:endParaRPr lang="en-US" sz="2500" dirty="0">
                    <a:solidFill>
                      <a:schemeClr val="tx1"/>
                    </a:solidFill>
                    <a:latin typeface="Arial" panose="020B0604020202020204" pitchFamily="34" charset="0"/>
                    <a:cs typeface="Arial" panose="020B0604020202020204" pitchFamily="34" charset="0"/>
                  </a:endParaRPr>
                </a:p>
              </p:txBody>
            </p:sp>
          </mc:Choice>
          <mc:Fallback xmlns="">
            <p:sp>
              <p:nvSpPr>
                <p:cNvPr id="118" name="Object 33">
                  <a:extLst>
                    <a:ext uri="{FF2B5EF4-FFF2-40B4-BE49-F238E27FC236}">
                      <a16:creationId xmlns:a16="http://schemas.microsoft.com/office/drawing/2014/main" id="{6ABD088C-A2DE-4408-AB43-BEC425DFAD8F}"/>
                    </a:ext>
                  </a:extLst>
                </p:cNvPr>
                <p:cNvSpPr txBox="1">
                  <a:spLocks noRot="1" noChangeAspect="1" noMove="1" noResize="1" noEditPoints="1" noAdjustHandles="1" noChangeArrowheads="1" noChangeShapeType="1" noTextEdit="1"/>
                </p:cNvSpPr>
                <p:nvPr/>
              </p:nvSpPr>
              <p:spPr bwMode="auto">
                <a:xfrm>
                  <a:off x="1570064" y="1569252"/>
                  <a:ext cx="4433570" cy="896937"/>
                </a:xfrm>
                <a:prstGeom prst="rect">
                  <a:avLst/>
                </a:prstGeom>
                <a:blipFill>
                  <a:blip r:embed="rId21"/>
                  <a:stretch>
                    <a:fillRect/>
                  </a:stretch>
                </a:blipFill>
                <a:ln w="9525">
                  <a:noFill/>
                  <a:miter lim="800000"/>
                  <a:headEnd/>
                  <a:tailEnd/>
                </a:ln>
              </p:spPr>
              <p:txBody>
                <a:bodyPr/>
                <a:lstStyle/>
                <a:p>
                  <a:r>
                    <a:rPr lang="en-US">
                      <a:noFill/>
                    </a:rPr>
                    <a:t> </a:t>
                  </a:r>
                </a:p>
              </p:txBody>
            </p:sp>
          </mc:Fallback>
        </mc:AlternateContent>
      </p:grpSp>
      <p:sp>
        <p:nvSpPr>
          <p:cNvPr id="71" name="Text Box 10">
            <a:extLst>
              <a:ext uri="{FF2B5EF4-FFF2-40B4-BE49-F238E27FC236}">
                <a16:creationId xmlns:a16="http://schemas.microsoft.com/office/drawing/2014/main" id="{901824F9-0123-4D68-9310-CA7F805B6BF6}"/>
              </a:ext>
            </a:extLst>
          </p:cNvPr>
          <p:cNvSpPr txBox="1">
            <a:spLocks noChangeArrowheads="1"/>
          </p:cNvSpPr>
          <p:nvPr/>
        </p:nvSpPr>
        <p:spPr bwMode="auto">
          <a:xfrm>
            <a:off x="6227080" y="1758145"/>
            <a:ext cx="5613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vi-VN" sz="2200"/>
              <a:t>* Nếu Z</a:t>
            </a:r>
            <a:r>
              <a:rPr lang="en-US" altLang="vi-VN" sz="2200" baseline="-25000"/>
              <a:t>L</a:t>
            </a:r>
            <a:r>
              <a:rPr lang="en-US" altLang="vi-VN" sz="2200"/>
              <a:t> &lt; Z</a:t>
            </a:r>
            <a:r>
              <a:rPr lang="en-US" altLang="vi-VN" sz="2200" baseline="-25000"/>
              <a:t>C</a:t>
            </a:r>
            <a:r>
              <a:rPr lang="en-US" altLang="vi-VN" sz="2200"/>
              <a:t> thì </a:t>
            </a:r>
            <a:r>
              <a:rPr lang="en-US" altLang="vi-VN" sz="2200">
                <a:sym typeface="Symbol" panose="05050102010706020507" pitchFamily="18" charset="2"/>
              </a:rPr>
              <a:t> &lt; 0: u trễ pha hơn i</a:t>
            </a:r>
          </a:p>
        </p:txBody>
      </p:sp>
      <p:pic>
        <p:nvPicPr>
          <p:cNvPr id="72" name="Picture 71" descr="A picture containing text, sky&#10;&#10;Description automatically generated">
            <a:extLst>
              <a:ext uri="{FF2B5EF4-FFF2-40B4-BE49-F238E27FC236}">
                <a16:creationId xmlns:a16="http://schemas.microsoft.com/office/drawing/2014/main" id="{13C752C8-F57B-4DFB-9ED4-6A501E1F9C74}"/>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168711" y="5256405"/>
            <a:ext cx="1691720" cy="128160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6C0DEA-FB58-4DA3-A64E-1B556B0D977E}"/>
              </a:ext>
            </a:extLst>
          </p:cNvPr>
          <p:cNvGrpSpPr/>
          <p:nvPr/>
        </p:nvGrpSpPr>
        <p:grpSpPr>
          <a:xfrm>
            <a:off x="-98938" y="52394"/>
            <a:ext cx="8808372" cy="570634"/>
            <a:chOff x="74035" y="2267003"/>
            <a:chExt cx="8753795" cy="796562"/>
          </a:xfrm>
        </p:grpSpPr>
        <p:grpSp>
          <p:nvGrpSpPr>
            <p:cNvPr id="5" name="Group 70">
              <a:extLst>
                <a:ext uri="{FF2B5EF4-FFF2-40B4-BE49-F238E27FC236}">
                  <a16:creationId xmlns:a16="http://schemas.microsoft.com/office/drawing/2014/main" id="{4E6B9F5F-83BC-4EBE-8C97-6EC539134336}"/>
                </a:ext>
              </a:extLst>
            </p:cNvPr>
            <p:cNvGrpSpPr>
              <a:grpSpLocks/>
            </p:cNvGrpSpPr>
            <p:nvPr/>
          </p:nvGrpSpPr>
          <p:grpSpPr bwMode="auto">
            <a:xfrm>
              <a:off x="232497" y="2303830"/>
              <a:ext cx="8595333" cy="759735"/>
              <a:chOff x="537140" y="3448483"/>
              <a:chExt cx="4426195" cy="1463358"/>
            </a:xfrm>
          </p:grpSpPr>
          <p:pic>
            <p:nvPicPr>
              <p:cNvPr id="8" name="Picture 8" descr="empty-green-rectangle">
                <a:extLst>
                  <a:ext uri="{FF2B5EF4-FFF2-40B4-BE49-F238E27FC236}">
                    <a16:creationId xmlns:a16="http://schemas.microsoft.com/office/drawing/2014/main" id="{CA584DFC-F0E1-4A6E-BE73-46204E832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537140" y="3480361"/>
                <a:ext cx="4426195"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3640C839-FACB-4764-ADC1-7F39F82AF9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6F929E95-B60C-46F4-97C1-F5757311180D}"/>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77F0A54F-A6BB-409E-89DD-229C9829E483}"/>
                </a:ext>
              </a:extLst>
            </p:cNvPr>
            <p:cNvSpPr>
              <a:spLocks noChangeArrowheads="1"/>
            </p:cNvSpPr>
            <p:nvPr/>
          </p:nvSpPr>
          <p:spPr bwMode="auto">
            <a:xfrm>
              <a:off x="1209256" y="2272873"/>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Mạch có R,L,C mắc nối tiếp</a:t>
              </a:r>
              <a:endParaRPr lang="en-US" sz="2800" dirty="0">
                <a:cs typeface="Arial" panose="020B0604020202020204" pitchFamily="34" charset="0"/>
              </a:endParaRPr>
            </a:p>
          </p:txBody>
        </p:sp>
      </p:grpSp>
      <p:sp>
        <p:nvSpPr>
          <p:cNvPr id="10" name="Text Box 9">
            <a:extLst>
              <a:ext uri="{FF2B5EF4-FFF2-40B4-BE49-F238E27FC236}">
                <a16:creationId xmlns:a16="http://schemas.microsoft.com/office/drawing/2014/main" id="{547E7484-05B7-415A-BFC8-CF1FD4DD1E90}"/>
              </a:ext>
            </a:extLst>
          </p:cNvPr>
          <p:cNvSpPr txBox="1">
            <a:spLocks noChangeArrowheads="1"/>
          </p:cNvSpPr>
          <p:nvPr/>
        </p:nvSpPr>
        <p:spPr bwMode="auto">
          <a:xfrm>
            <a:off x="462526" y="716599"/>
            <a:ext cx="10374773"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spcBef>
                <a:spcPts val="0"/>
              </a:spcBef>
              <a:defRPr/>
            </a:pPr>
            <a:r>
              <a:rPr lang="en-US" sz="2500" i="1">
                <a:solidFill>
                  <a:srgbClr val="0070C0"/>
                </a:solidFill>
                <a:latin typeface="Arial" panose="020B0604020202020204" pitchFamily="34" charset="0"/>
                <a:cs typeface="Arial" panose="020B0604020202020204" pitchFamily="34" charset="0"/>
              </a:rPr>
              <a:t>3/ Cộng hưởng điện </a:t>
            </a:r>
          </a:p>
        </p:txBody>
      </p:sp>
      <mc:AlternateContent xmlns:mc="http://schemas.openxmlformats.org/markup-compatibility/2006" xmlns:a14="http://schemas.microsoft.com/office/drawing/2010/main">
        <mc:Choice Requires="a14">
          <p:sp>
            <p:nvSpPr>
              <p:cNvPr id="11" name="Object 16">
                <a:extLst>
                  <a:ext uri="{FF2B5EF4-FFF2-40B4-BE49-F238E27FC236}">
                    <a16:creationId xmlns:a16="http://schemas.microsoft.com/office/drawing/2014/main" id="{0587726E-B071-4A2D-9905-B5D274B8FF6A}"/>
                  </a:ext>
                </a:extLst>
              </p:cNvPr>
              <p:cNvSpPr txBox="1"/>
              <p:nvPr/>
            </p:nvSpPr>
            <p:spPr bwMode="auto">
              <a:xfrm>
                <a:off x="1411748" y="2492020"/>
                <a:ext cx="5284788" cy="887413"/>
              </a:xfrm>
              <a:prstGeom prst="rect">
                <a:avLst/>
              </a:prstGeom>
              <a:solidFill>
                <a:srgbClr val="FFFFFF"/>
              </a:solidFill>
              <a:ln>
                <a:noFill/>
              </a:ln>
            </p:spPr>
            <p:txBody>
              <a:bodyPr>
                <a:normAutofit/>
              </a:bodyPr>
              <a:lstStyle/>
              <a:p>
                <a14:m>
                  <m:oMath xmlns:m="http://schemas.openxmlformats.org/officeDocument/2006/math">
                    <m:sSub>
                      <m:sSubPr>
                        <m:ctrlPr>
                          <a:rPr lang="en-US" sz="2500" i="1" smtClean="0">
                            <a:solidFill>
                              <a:schemeClr val="tx1"/>
                            </a:solidFill>
                            <a:latin typeface="Cambria Math" panose="02040503050406030204" pitchFamily="18" charset="0"/>
                          </a:rPr>
                        </m:ctrlPr>
                      </m:sSubPr>
                      <m:e>
                        <m:r>
                          <a:rPr lang="en-US" sz="2500" b="0" i="1" smtClean="0">
                            <a:solidFill>
                              <a:schemeClr val="tx1"/>
                            </a:solidFill>
                            <a:latin typeface="Cambria Math" panose="02040503050406030204" pitchFamily="18" charset="0"/>
                          </a:rPr>
                          <m:t>𝑘h𝑖</m:t>
                        </m:r>
                        <m:r>
                          <a:rPr lang="en-US" sz="2500" b="0" i="1" smtClean="0">
                            <a:solidFill>
                              <a:schemeClr val="tx1"/>
                            </a:solidFill>
                            <a:latin typeface="Cambria Math" panose="02040503050406030204" pitchFamily="18" charset="0"/>
                          </a:rPr>
                          <m:t>  </m:t>
                        </m:r>
                        <m:r>
                          <a:rPr lang="en-US" sz="2500" i="1">
                            <a:solidFill>
                              <a:schemeClr val="tx1"/>
                            </a:solidFill>
                            <a:latin typeface="Cambria Math" panose="02040503050406030204" pitchFamily="18" charset="0"/>
                          </a:rPr>
                          <m:t>𝑍</m:t>
                        </m:r>
                      </m:e>
                      <m:sub>
                        <m:r>
                          <a:rPr lang="en-US" sz="2500" i="1">
                            <a:solidFill>
                              <a:schemeClr val="tx1"/>
                            </a:solidFill>
                            <a:latin typeface="Cambria Math" panose="02040503050406030204" pitchFamily="18" charset="0"/>
                          </a:rPr>
                          <m:t>𝐿</m:t>
                        </m:r>
                      </m:sub>
                    </m:sSub>
                    <m:r>
                      <a:rPr lang="en-US" sz="2500" i="1">
                        <a:solidFill>
                          <a:schemeClr val="tx1"/>
                        </a:solidFill>
                        <a:latin typeface="Cambria Math" panose="02040503050406030204" pitchFamily="18" charset="0"/>
                      </a:rPr>
                      <m:t>=</m:t>
                    </m:r>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𝑍</m:t>
                        </m:r>
                      </m:e>
                      <m:sub>
                        <m:r>
                          <a:rPr lang="en-US" sz="2500" i="1">
                            <a:solidFill>
                              <a:schemeClr val="tx1"/>
                            </a:solidFill>
                            <a:latin typeface="Cambria Math" panose="02040503050406030204" pitchFamily="18" charset="0"/>
                          </a:rPr>
                          <m:t>𝐶</m:t>
                        </m:r>
                      </m:sub>
                    </m:sSub>
                    <m:func>
                      <m:funcPr>
                        <m:ctrlPr>
                          <a:rPr lang="en-US" sz="2800" i="1" smtClean="0">
                            <a:latin typeface="Cambria Math" panose="02040503050406030204" pitchFamily="18" charset="0"/>
                          </a:rPr>
                        </m:ctrlPr>
                      </m:funcPr>
                      <m:fName>
                        <m:r>
                          <a:rPr lang="en-US" sz="2800" b="0" i="0" smtClean="0">
                            <a:latin typeface="Cambria Math" panose="02040503050406030204" pitchFamily="18" charset="0"/>
                          </a:rPr>
                          <m:t> </m:t>
                        </m:r>
                        <m:r>
                          <a:rPr lang="en-US" sz="2800" b="0" i="1" smtClean="0">
                            <a:latin typeface="Cambria Math" panose="02040503050406030204" pitchFamily="18" charset="0"/>
                            <a:sym typeface="Symbol" panose="05050102010706020507" pitchFamily="18" charset="2"/>
                          </a:rPr>
                          <m:t>  </m:t>
                        </m:r>
                        <m:r>
                          <m:rPr>
                            <m:sty m:val="p"/>
                          </m:rPr>
                          <a:rPr lang="en-US" sz="2800">
                            <a:latin typeface="Cambria Math" panose="02040503050406030204" pitchFamily="18" charset="0"/>
                          </a:rPr>
                          <m:t>tan</m:t>
                        </m:r>
                      </m:fName>
                      <m:e>
                        <m:r>
                          <a:rPr lang="en-US" sz="2800" i="1">
                            <a:latin typeface="Cambria Math" panose="02040503050406030204" pitchFamily="18" charset="0"/>
                          </a:rPr>
                          <m:t>𝜑</m:t>
                        </m:r>
                      </m:e>
                    </m:func>
                    <m:r>
                      <a:rPr lang="en-US" sz="2800" i="1">
                        <a:latin typeface="Cambria Math" panose="02040503050406030204" pitchFamily="18" charset="0"/>
                      </a:rPr>
                      <m:t>=</m:t>
                    </m:r>
                    <m:r>
                      <m:rPr>
                        <m:nor/>
                      </m:rPr>
                      <a:rPr lang="en-US" sz="2800">
                        <a:latin typeface="Arial" panose="020B0604020202020204" pitchFamily="34" charset="0"/>
                        <a:cs typeface="Arial" panose="020B0604020202020204" pitchFamily="34" charset="0"/>
                      </a:rPr>
                      <m:t> 0</m:t>
                    </m:r>
                  </m:oMath>
                </a14:m>
                <a:r>
                  <a:rPr lang="en-US" sz="2500">
                    <a:solidFill>
                      <a:schemeClr val="tx1"/>
                    </a:solidFill>
                    <a:latin typeface="Arial" panose="020B0604020202020204" pitchFamily="34" charset="0"/>
                    <a:cs typeface="Arial" panose="020B0604020202020204" pitchFamily="34" charset="0"/>
                  </a:rPr>
                  <a:t>,  </a:t>
                </a:r>
                <a14:m>
                  <m:oMath xmlns:m="http://schemas.openxmlformats.org/officeDocument/2006/math">
                    <m:r>
                      <a:rPr lang="en-US" sz="2500" i="1" smtClean="0">
                        <a:solidFill>
                          <a:srgbClr val="000000"/>
                        </a:solidFill>
                        <a:latin typeface="Cambria Math" panose="02040503050406030204" pitchFamily="18" charset="0"/>
                      </a:rPr>
                      <m:t>𝐼</m:t>
                    </m:r>
                    <m:r>
                      <a:rPr lang="en-US" sz="2500" i="1" smtClean="0">
                        <a:solidFill>
                          <a:srgbClr val="000000"/>
                        </a:solidFill>
                        <a:latin typeface="Cambria Math" panose="02040503050406030204" pitchFamily="18" charset="0"/>
                      </a:rPr>
                      <m:t>=</m:t>
                    </m:r>
                    <m:f>
                      <m:fPr>
                        <m:ctrlPr>
                          <a:rPr lang="en-US" sz="2500" i="1">
                            <a:solidFill>
                              <a:srgbClr val="000000"/>
                            </a:solidFill>
                            <a:latin typeface="Cambria Math" panose="02040503050406030204" pitchFamily="18" charset="0"/>
                          </a:rPr>
                        </m:ctrlPr>
                      </m:fPr>
                      <m:num>
                        <m:r>
                          <a:rPr lang="en-US" sz="2500" i="1">
                            <a:solidFill>
                              <a:srgbClr val="000000"/>
                            </a:solidFill>
                            <a:latin typeface="Cambria Math" panose="02040503050406030204" pitchFamily="18" charset="0"/>
                          </a:rPr>
                          <m:t>𝑈</m:t>
                        </m:r>
                      </m:num>
                      <m:den>
                        <m:r>
                          <a:rPr lang="en-US" sz="2500" b="0" i="1" smtClean="0">
                            <a:solidFill>
                              <a:srgbClr val="000000"/>
                            </a:solidFill>
                            <a:latin typeface="Cambria Math" panose="02040503050406030204" pitchFamily="18" charset="0"/>
                          </a:rPr>
                          <m:t>𝑅</m:t>
                        </m:r>
                      </m:den>
                    </m:f>
                  </m:oMath>
                </a14:m>
                <a:r>
                  <a:rPr lang="en-US" sz="2500">
                    <a:solidFill>
                      <a:schemeClr val="tx1"/>
                    </a:solidFill>
                    <a:latin typeface="Arial" panose="020B0604020202020204" pitchFamily="34" charset="0"/>
                    <a:cs typeface="Arial" panose="020B0604020202020204" pitchFamily="34" charset="0"/>
                  </a:rPr>
                  <a:t> </a:t>
                </a:r>
              </a:p>
            </p:txBody>
          </p:sp>
        </mc:Choice>
        <mc:Fallback xmlns="">
          <p:sp>
            <p:nvSpPr>
              <p:cNvPr id="11" name="Object 16">
                <a:extLst>
                  <a:ext uri="{FF2B5EF4-FFF2-40B4-BE49-F238E27FC236}">
                    <a16:creationId xmlns:a16="http://schemas.microsoft.com/office/drawing/2014/main" id="{0587726E-B071-4A2D-9905-B5D274B8FF6A}"/>
                  </a:ext>
                </a:extLst>
              </p:cNvPr>
              <p:cNvSpPr txBox="1">
                <a:spLocks noRot="1" noChangeAspect="1" noMove="1" noResize="1" noEditPoints="1" noAdjustHandles="1" noChangeArrowheads="1" noChangeShapeType="1" noTextEdit="1"/>
              </p:cNvSpPr>
              <p:nvPr/>
            </p:nvSpPr>
            <p:spPr bwMode="auto">
              <a:xfrm>
                <a:off x="1411748" y="2492020"/>
                <a:ext cx="5284788" cy="887413"/>
              </a:xfrm>
              <a:prstGeom prst="rect">
                <a:avLst/>
              </a:prstGeom>
              <a:blipFill>
                <a:blip r:embed="rId5"/>
                <a:stretch>
                  <a:fillRect/>
                </a:stretch>
              </a:blipFill>
              <a:ln>
                <a:noFill/>
              </a:ln>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4B3F1A92-D79C-475C-9AEF-D5A445B6700D}"/>
              </a:ext>
            </a:extLst>
          </p:cNvPr>
          <p:cNvGrpSpPr/>
          <p:nvPr/>
        </p:nvGrpSpPr>
        <p:grpSpPr>
          <a:xfrm>
            <a:off x="5752357" y="1230544"/>
            <a:ext cx="4776617" cy="1034862"/>
            <a:chOff x="1411747" y="1500290"/>
            <a:chExt cx="4776617" cy="1034862"/>
          </a:xfrm>
        </p:grpSpPr>
        <p:pic>
          <p:nvPicPr>
            <p:cNvPr id="15" name="Picture 14" descr="empty-red-rectangle">
              <a:extLst>
                <a:ext uri="{FF2B5EF4-FFF2-40B4-BE49-F238E27FC236}">
                  <a16:creationId xmlns:a16="http://schemas.microsoft.com/office/drawing/2014/main" id="{C3DBAA6F-BB69-4950-AB09-497D4407CF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1747" y="1500290"/>
              <a:ext cx="4776617" cy="103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6" name="Object 33">
                  <a:extLst>
                    <a:ext uri="{FF2B5EF4-FFF2-40B4-BE49-F238E27FC236}">
                      <a16:creationId xmlns:a16="http://schemas.microsoft.com/office/drawing/2014/main" id="{460FB647-3E5E-4CF3-89CD-D902953813CC}"/>
                    </a:ext>
                  </a:extLst>
                </p:cNvPr>
                <p:cNvSpPr txBox="1"/>
                <p:nvPr/>
              </p:nvSpPr>
              <p:spPr bwMode="auto">
                <a:xfrm>
                  <a:off x="1570064" y="1569252"/>
                  <a:ext cx="4433570" cy="896937"/>
                </a:xfrm>
                <a:prstGeom prst="rect">
                  <a:avLst/>
                </a:prstGeom>
                <a:noFill/>
                <a:ln w="9525">
                  <a:noFill/>
                  <a:miter lim="800000"/>
                  <a:headEnd/>
                  <a:tailEnd/>
                </a:ln>
              </p:spPr>
              <p:txBody>
                <a:bodyPr>
                  <a:noAutofit/>
                </a:bodyPr>
                <a:lstStyle/>
                <a:p>
                  <a:pPr/>
                  <a14:m>
                    <m:oMathPara xmlns:m="http://schemas.openxmlformats.org/officeDocument/2006/math">
                      <m:oMathParaPr>
                        <m:jc m:val="left"/>
                      </m:oMathParaPr>
                      <m:oMath xmlns:m="http://schemas.openxmlformats.org/officeDocument/2006/math">
                        <m:func>
                          <m:funcPr>
                            <m:ctrlPr>
                              <a:rPr lang="en-US" sz="2500" i="1" smtClean="0">
                                <a:solidFill>
                                  <a:schemeClr val="tx1"/>
                                </a:solidFill>
                                <a:latin typeface="Cambria Math" panose="02040503050406030204" pitchFamily="18" charset="0"/>
                              </a:rPr>
                            </m:ctrlPr>
                          </m:funcPr>
                          <m:fName>
                            <m:r>
                              <m:rPr>
                                <m:sty m:val="p"/>
                              </m:rPr>
                              <a:rPr lang="en-US" sz="2500" i="0">
                                <a:solidFill>
                                  <a:schemeClr val="tx1"/>
                                </a:solidFill>
                                <a:latin typeface="Cambria Math" panose="02040503050406030204" pitchFamily="18" charset="0"/>
                              </a:rPr>
                              <m:t>tan</m:t>
                            </m:r>
                          </m:fName>
                          <m:e>
                            <m:r>
                              <a:rPr lang="en-US" sz="2500" i="1">
                                <a:solidFill>
                                  <a:schemeClr val="tx1"/>
                                </a:solidFill>
                                <a:latin typeface="Cambria Math" panose="02040503050406030204" pitchFamily="18" charset="0"/>
                              </a:rPr>
                              <m:t>𝜑</m:t>
                            </m:r>
                          </m:e>
                        </m:func>
                        <m:r>
                          <a:rPr lang="en-US" sz="2500" i="1">
                            <a:solidFill>
                              <a:schemeClr val="tx1"/>
                            </a:solidFill>
                            <a:latin typeface="Cambria Math" panose="02040503050406030204" pitchFamily="18" charset="0"/>
                          </a:rPr>
                          <m:t>=</m:t>
                        </m:r>
                        <m:f>
                          <m:fPr>
                            <m:ctrlPr>
                              <a:rPr lang="en-US" sz="2500" i="1">
                                <a:solidFill>
                                  <a:schemeClr val="tx1"/>
                                </a:solidFill>
                                <a:latin typeface="Cambria Math" panose="02040503050406030204" pitchFamily="18" charset="0"/>
                              </a:rPr>
                            </m:ctrlPr>
                          </m:fPr>
                          <m:num>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𝑈</m:t>
                                </m:r>
                              </m:e>
                              <m:sub>
                                <m:r>
                                  <a:rPr lang="en-US" sz="2500" i="1">
                                    <a:solidFill>
                                      <a:schemeClr val="tx1"/>
                                    </a:solidFill>
                                    <a:latin typeface="Cambria Math" panose="02040503050406030204" pitchFamily="18" charset="0"/>
                                  </a:rPr>
                                  <m:t>𝐿</m:t>
                                </m:r>
                              </m:sub>
                            </m:sSub>
                            <m:r>
                              <a:rPr lang="en-US" sz="2500" i="1">
                                <a:solidFill>
                                  <a:schemeClr val="tx1"/>
                                </a:solidFill>
                                <a:latin typeface="Cambria Math" panose="02040503050406030204" pitchFamily="18" charset="0"/>
                              </a:rPr>
                              <m:t>−</m:t>
                            </m:r>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𝑈</m:t>
                                </m:r>
                              </m:e>
                              <m:sub>
                                <m:r>
                                  <a:rPr lang="en-US" sz="2500" i="1">
                                    <a:solidFill>
                                      <a:schemeClr val="tx1"/>
                                    </a:solidFill>
                                    <a:latin typeface="Cambria Math" panose="02040503050406030204" pitchFamily="18" charset="0"/>
                                  </a:rPr>
                                  <m:t>𝐶</m:t>
                                </m:r>
                              </m:sub>
                            </m:sSub>
                          </m:num>
                          <m:den>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𝑈</m:t>
                                </m:r>
                              </m:e>
                              <m:sub>
                                <m:r>
                                  <a:rPr lang="en-US" sz="2500" i="1">
                                    <a:solidFill>
                                      <a:schemeClr val="tx1"/>
                                    </a:solidFill>
                                    <a:latin typeface="Cambria Math" panose="02040503050406030204" pitchFamily="18" charset="0"/>
                                  </a:rPr>
                                  <m:t>𝑅</m:t>
                                </m:r>
                              </m:sub>
                            </m:sSub>
                          </m:den>
                        </m:f>
                        <m:r>
                          <a:rPr lang="en-US" sz="2500" i="1">
                            <a:solidFill>
                              <a:schemeClr val="tx1"/>
                            </a:solidFill>
                            <a:latin typeface="Cambria Math" panose="02040503050406030204" pitchFamily="18" charset="0"/>
                          </a:rPr>
                          <m:t>=</m:t>
                        </m:r>
                        <m:f>
                          <m:fPr>
                            <m:ctrlPr>
                              <a:rPr lang="en-US" sz="2500" i="1">
                                <a:solidFill>
                                  <a:schemeClr val="tx1"/>
                                </a:solidFill>
                                <a:latin typeface="Cambria Math" panose="02040503050406030204" pitchFamily="18" charset="0"/>
                              </a:rPr>
                            </m:ctrlPr>
                          </m:fPr>
                          <m:num>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𝑍</m:t>
                                </m:r>
                              </m:e>
                              <m:sub>
                                <m:r>
                                  <a:rPr lang="en-US" sz="2500" i="1">
                                    <a:solidFill>
                                      <a:schemeClr val="tx1"/>
                                    </a:solidFill>
                                    <a:latin typeface="Cambria Math" panose="02040503050406030204" pitchFamily="18" charset="0"/>
                                  </a:rPr>
                                  <m:t>𝐿</m:t>
                                </m:r>
                              </m:sub>
                            </m:sSub>
                            <m:r>
                              <a:rPr lang="en-US" sz="2500" i="1">
                                <a:solidFill>
                                  <a:schemeClr val="tx1"/>
                                </a:solidFill>
                                <a:latin typeface="Cambria Math" panose="02040503050406030204" pitchFamily="18" charset="0"/>
                              </a:rPr>
                              <m:t>−</m:t>
                            </m:r>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𝑍</m:t>
                                </m:r>
                              </m:e>
                              <m:sub>
                                <m:r>
                                  <a:rPr lang="en-US" sz="2500" i="1">
                                    <a:solidFill>
                                      <a:schemeClr val="tx1"/>
                                    </a:solidFill>
                                    <a:latin typeface="Cambria Math" panose="02040503050406030204" pitchFamily="18" charset="0"/>
                                  </a:rPr>
                                  <m:t>𝐶</m:t>
                                </m:r>
                              </m:sub>
                            </m:sSub>
                          </m:num>
                          <m:den>
                            <m:r>
                              <a:rPr lang="en-US" sz="2500" i="1">
                                <a:solidFill>
                                  <a:schemeClr val="tx1"/>
                                </a:solidFill>
                                <a:latin typeface="Cambria Math" panose="02040503050406030204" pitchFamily="18" charset="0"/>
                              </a:rPr>
                              <m:t>𝑅</m:t>
                            </m:r>
                          </m:den>
                        </m:f>
                      </m:oMath>
                    </m:oMathPara>
                  </a14:m>
                  <a:endParaRPr lang="en-US" sz="2500">
                    <a:solidFill>
                      <a:schemeClr val="tx1"/>
                    </a:solidFill>
                    <a:latin typeface="Arial" panose="020B0604020202020204" pitchFamily="34" charset="0"/>
                    <a:cs typeface="Arial" panose="020B0604020202020204" pitchFamily="34" charset="0"/>
                  </a:endParaRPr>
                </a:p>
              </p:txBody>
            </p:sp>
          </mc:Choice>
          <mc:Fallback xmlns="">
            <p:sp>
              <p:nvSpPr>
                <p:cNvPr id="16" name="Object 33">
                  <a:extLst>
                    <a:ext uri="{FF2B5EF4-FFF2-40B4-BE49-F238E27FC236}">
                      <a16:creationId xmlns:a16="http://schemas.microsoft.com/office/drawing/2014/main" id="{460FB647-3E5E-4CF3-89CD-D902953813CC}"/>
                    </a:ext>
                  </a:extLst>
                </p:cNvPr>
                <p:cNvSpPr txBox="1">
                  <a:spLocks noRot="1" noChangeAspect="1" noMove="1" noResize="1" noEditPoints="1" noAdjustHandles="1" noChangeArrowheads="1" noChangeShapeType="1" noTextEdit="1"/>
                </p:cNvSpPr>
                <p:nvPr/>
              </p:nvSpPr>
              <p:spPr bwMode="auto">
                <a:xfrm>
                  <a:off x="1570064" y="1569252"/>
                  <a:ext cx="4433570" cy="896937"/>
                </a:xfrm>
                <a:prstGeom prst="rect">
                  <a:avLst/>
                </a:prstGeom>
                <a:blipFill>
                  <a:blip r:embed="rId7"/>
                  <a:stretch>
                    <a:fillRect/>
                  </a:stretch>
                </a:blipFill>
                <a:ln w="9525">
                  <a:noFill/>
                  <a:miter lim="800000"/>
                  <a:headEnd/>
                  <a:tailEnd/>
                </a:ln>
              </p:spPr>
              <p:txBody>
                <a:bodyPr/>
                <a:lstStyle/>
                <a:p>
                  <a:r>
                    <a:rPr lang="en-US">
                      <a:noFill/>
                    </a:rPr>
                    <a:t> </a:t>
                  </a:r>
                </a:p>
              </p:txBody>
            </p:sp>
          </mc:Fallback>
        </mc:AlternateContent>
      </p:grpSp>
      <p:grpSp>
        <p:nvGrpSpPr>
          <p:cNvPr id="24" name="Group 23">
            <a:extLst>
              <a:ext uri="{FF2B5EF4-FFF2-40B4-BE49-F238E27FC236}">
                <a16:creationId xmlns:a16="http://schemas.microsoft.com/office/drawing/2014/main" id="{91DBF61D-C093-42C1-8A5B-17C844A06EB8}"/>
              </a:ext>
            </a:extLst>
          </p:cNvPr>
          <p:cNvGrpSpPr/>
          <p:nvPr/>
        </p:nvGrpSpPr>
        <p:grpSpPr>
          <a:xfrm>
            <a:off x="1117716" y="1224097"/>
            <a:ext cx="4013888" cy="1034862"/>
            <a:chOff x="1526488" y="4620581"/>
            <a:chExt cx="4013888" cy="1034862"/>
          </a:xfrm>
        </p:grpSpPr>
        <p:pic>
          <p:nvPicPr>
            <p:cNvPr id="25" name="Picture 24" descr="empty-red-rectangle">
              <a:extLst>
                <a:ext uri="{FF2B5EF4-FFF2-40B4-BE49-F238E27FC236}">
                  <a16:creationId xmlns:a16="http://schemas.microsoft.com/office/drawing/2014/main" id="{67C87AB6-1D4D-4156-ACC9-BE4BDF8DBA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6488" y="4620581"/>
              <a:ext cx="4013888" cy="103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6" name="Object 7">
                  <a:extLst>
                    <a:ext uri="{FF2B5EF4-FFF2-40B4-BE49-F238E27FC236}">
                      <a16:creationId xmlns:a16="http://schemas.microsoft.com/office/drawing/2014/main" id="{3CB2C8EF-1328-4F0F-B11F-E58A5444C8DE}"/>
                    </a:ext>
                  </a:extLst>
                </p:cNvPr>
                <p:cNvSpPr txBox="1"/>
                <p:nvPr/>
              </p:nvSpPr>
              <p:spPr bwMode="auto">
                <a:xfrm>
                  <a:off x="1820919" y="4622024"/>
                  <a:ext cx="3617914" cy="968375"/>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500" i="1">
                            <a:solidFill>
                              <a:srgbClr val="000000"/>
                            </a:solidFill>
                            <a:latin typeface="Cambria Math" panose="02040503050406030204" pitchFamily="18" charset="0"/>
                          </a:rPr>
                          <m:t>𝐼</m:t>
                        </m:r>
                        <m:r>
                          <a:rPr lang="en-US" sz="2500" i="1">
                            <a:solidFill>
                              <a:srgbClr val="000000"/>
                            </a:solidFill>
                            <a:latin typeface="Cambria Math" panose="02040503050406030204" pitchFamily="18" charset="0"/>
                          </a:rPr>
                          <m:t>=</m:t>
                        </m:r>
                        <m:f>
                          <m:fPr>
                            <m:ctrlPr>
                              <a:rPr lang="en-US" sz="2500" i="1">
                                <a:solidFill>
                                  <a:srgbClr val="000000"/>
                                </a:solidFill>
                                <a:latin typeface="Cambria Math" panose="02040503050406030204" pitchFamily="18" charset="0"/>
                              </a:rPr>
                            </m:ctrlPr>
                          </m:fPr>
                          <m:num>
                            <m:r>
                              <a:rPr lang="en-US" sz="2500" i="1">
                                <a:solidFill>
                                  <a:srgbClr val="000000"/>
                                </a:solidFill>
                                <a:latin typeface="Cambria Math" panose="02040503050406030204" pitchFamily="18" charset="0"/>
                              </a:rPr>
                              <m:t>𝑈</m:t>
                            </m:r>
                          </m:num>
                          <m:den>
                            <m:rad>
                              <m:radPr>
                                <m:degHide m:val="on"/>
                                <m:ctrlPr>
                                  <a:rPr lang="en-US" sz="2500" i="1">
                                    <a:solidFill>
                                      <a:srgbClr val="000000"/>
                                    </a:solidFill>
                                    <a:latin typeface="Cambria Math" panose="02040503050406030204" pitchFamily="18" charset="0"/>
                                  </a:rPr>
                                </m:ctrlPr>
                              </m:radPr>
                              <m:deg/>
                              <m:e>
                                <m:sSup>
                                  <m:sSupPr>
                                    <m:ctrlPr>
                                      <a:rPr lang="en-US" sz="2500" i="1">
                                        <a:solidFill>
                                          <a:srgbClr val="000000"/>
                                        </a:solidFill>
                                        <a:latin typeface="Cambria Math" panose="02040503050406030204" pitchFamily="18" charset="0"/>
                                      </a:rPr>
                                    </m:ctrlPr>
                                  </m:sSupPr>
                                  <m:e>
                                    <m:r>
                                      <a:rPr lang="en-US" sz="2500" i="1">
                                        <a:solidFill>
                                          <a:srgbClr val="000000"/>
                                        </a:solidFill>
                                        <a:latin typeface="Cambria Math" panose="02040503050406030204" pitchFamily="18" charset="0"/>
                                      </a:rPr>
                                      <m:t>𝑅</m:t>
                                    </m:r>
                                  </m:e>
                                  <m:sup>
                                    <m:r>
                                      <a:rPr lang="en-US" sz="2500" i="1">
                                        <a:solidFill>
                                          <a:srgbClr val="000000"/>
                                        </a:solidFill>
                                        <a:latin typeface="Cambria Math" panose="02040503050406030204" pitchFamily="18" charset="0"/>
                                      </a:rPr>
                                      <m:t>2</m:t>
                                    </m:r>
                                  </m:sup>
                                </m:sSup>
                                <m:r>
                                  <a:rPr lang="en-US" sz="2500" i="1">
                                    <a:solidFill>
                                      <a:srgbClr val="000000"/>
                                    </a:solidFill>
                                    <a:latin typeface="Cambria Math" panose="02040503050406030204" pitchFamily="18" charset="0"/>
                                  </a:rPr>
                                  <m:t>+(</m:t>
                                </m:r>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𝑍</m:t>
                                    </m:r>
                                  </m:e>
                                  <m:sub>
                                    <m:r>
                                      <a:rPr lang="en-US" sz="2500" i="1">
                                        <a:solidFill>
                                          <a:srgbClr val="000000"/>
                                        </a:solidFill>
                                        <a:latin typeface="Cambria Math" panose="02040503050406030204" pitchFamily="18" charset="0"/>
                                      </a:rPr>
                                      <m:t>𝐿</m:t>
                                    </m:r>
                                  </m:sub>
                                </m:sSub>
                                <m:r>
                                  <a:rPr lang="en-US" sz="2500" i="1">
                                    <a:solidFill>
                                      <a:srgbClr val="000000"/>
                                    </a:solidFill>
                                    <a:latin typeface="Cambria Math" panose="02040503050406030204" pitchFamily="18" charset="0"/>
                                  </a:rPr>
                                  <m:t>−</m:t>
                                </m:r>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𝑍</m:t>
                                    </m:r>
                                  </m:e>
                                  <m:sub>
                                    <m:r>
                                      <a:rPr lang="en-US" sz="2500" i="1">
                                        <a:solidFill>
                                          <a:srgbClr val="000000"/>
                                        </a:solidFill>
                                        <a:latin typeface="Cambria Math" panose="02040503050406030204" pitchFamily="18" charset="0"/>
                                      </a:rPr>
                                      <m:t>𝐶</m:t>
                                    </m:r>
                                  </m:sub>
                                </m:sSub>
                                <m:sSup>
                                  <m:sSupPr>
                                    <m:ctrlPr>
                                      <a:rPr lang="en-US" sz="2500" i="1">
                                        <a:solidFill>
                                          <a:srgbClr val="000000"/>
                                        </a:solidFill>
                                        <a:latin typeface="Cambria Math" panose="02040503050406030204" pitchFamily="18" charset="0"/>
                                      </a:rPr>
                                    </m:ctrlPr>
                                  </m:sSupPr>
                                  <m:e>
                                    <m:r>
                                      <a:rPr lang="en-US" sz="2500" i="1">
                                        <a:solidFill>
                                          <a:srgbClr val="000000"/>
                                        </a:solidFill>
                                        <a:latin typeface="Cambria Math" panose="02040503050406030204" pitchFamily="18" charset="0"/>
                                      </a:rPr>
                                      <m:t>)</m:t>
                                    </m:r>
                                  </m:e>
                                  <m:sup>
                                    <m:r>
                                      <a:rPr lang="en-US" sz="2500" i="1">
                                        <a:solidFill>
                                          <a:srgbClr val="000000"/>
                                        </a:solidFill>
                                        <a:latin typeface="Cambria Math" panose="02040503050406030204" pitchFamily="18" charset="0"/>
                                      </a:rPr>
                                      <m:t>2</m:t>
                                    </m:r>
                                  </m:sup>
                                </m:sSup>
                              </m:e>
                            </m:rad>
                          </m:den>
                        </m:f>
                      </m:oMath>
                    </m:oMathPara>
                  </a14:m>
                  <a:endParaRPr lang="en-US" sz="2500"/>
                </a:p>
              </p:txBody>
            </p:sp>
          </mc:Choice>
          <mc:Fallback xmlns="">
            <p:sp>
              <p:nvSpPr>
                <p:cNvPr id="26" name="Object 7">
                  <a:extLst>
                    <a:ext uri="{FF2B5EF4-FFF2-40B4-BE49-F238E27FC236}">
                      <a16:creationId xmlns:a16="http://schemas.microsoft.com/office/drawing/2014/main" id="{3CB2C8EF-1328-4F0F-B11F-E58A5444C8DE}"/>
                    </a:ext>
                  </a:extLst>
                </p:cNvPr>
                <p:cNvSpPr txBox="1">
                  <a:spLocks noRot="1" noChangeAspect="1" noMove="1" noResize="1" noEditPoints="1" noAdjustHandles="1" noChangeArrowheads="1" noChangeShapeType="1" noTextEdit="1"/>
                </p:cNvSpPr>
                <p:nvPr/>
              </p:nvSpPr>
              <p:spPr bwMode="auto">
                <a:xfrm>
                  <a:off x="1820919" y="4622024"/>
                  <a:ext cx="3617914" cy="968375"/>
                </a:xfrm>
                <a:prstGeom prst="rect">
                  <a:avLst/>
                </a:prstGeom>
                <a:blipFill>
                  <a:blip r:embed="rId8"/>
                  <a:stretch>
                    <a:fillRect/>
                  </a:stretch>
                </a:blipFill>
                <a:ln>
                  <a:noFill/>
                </a:ln>
              </p:spPr>
              <p:txBody>
                <a:bodyPr/>
                <a:lstStyle/>
                <a:p>
                  <a:r>
                    <a:rPr lang="en-US">
                      <a:noFill/>
                    </a:rPr>
                    <a:t> </a:t>
                  </a:r>
                </a:p>
              </p:txBody>
            </p:sp>
          </mc:Fallback>
        </mc:AlternateContent>
      </p:grpSp>
      <p:sp>
        <p:nvSpPr>
          <p:cNvPr id="28" name="TextBox 27">
            <a:extLst>
              <a:ext uri="{FF2B5EF4-FFF2-40B4-BE49-F238E27FC236}">
                <a16:creationId xmlns:a16="http://schemas.microsoft.com/office/drawing/2014/main" id="{0ED62C13-6FCF-4C01-8B13-3AA67CBFF86F}"/>
              </a:ext>
            </a:extLst>
          </p:cNvPr>
          <p:cNvSpPr txBox="1"/>
          <p:nvPr/>
        </p:nvSpPr>
        <p:spPr>
          <a:xfrm>
            <a:off x="6696536" y="2560638"/>
            <a:ext cx="4781349" cy="477054"/>
          </a:xfrm>
          <a:prstGeom prst="rect">
            <a:avLst/>
          </a:prstGeom>
          <a:noFill/>
        </p:spPr>
        <p:txBody>
          <a:bodyPr wrap="square">
            <a:spAutoFit/>
          </a:bodyPr>
          <a:lstStyle/>
          <a:p>
            <a:r>
              <a:rPr lang="en-US" altLang="vi-VN" sz="2500" i="1">
                <a:solidFill>
                  <a:srgbClr val="0070C0"/>
                </a:solidFill>
                <a:latin typeface="Arial" panose="020B0604020202020204" pitchFamily="34" charset="0"/>
                <a:cs typeface="Arial" panose="020B0604020202020204" pitchFamily="34" charset="0"/>
                <a:sym typeface="Symbol" panose="05050102010706020507" pitchFamily="18" charset="2"/>
              </a:rPr>
              <a:t>Hiện tượng cộng hưởng điện</a:t>
            </a:r>
            <a:endParaRPr lang="en-US" sz="2500" i="1">
              <a:solidFill>
                <a:srgbClr val="0070C0"/>
              </a:solidFill>
              <a:latin typeface="Arial" panose="020B0604020202020204" pitchFamily="34" charset="0"/>
              <a:cs typeface="Arial" panose="020B0604020202020204" pitchFamily="34" charset="0"/>
            </a:endParaRPr>
          </a:p>
        </p:txBody>
      </p:sp>
      <p:grpSp>
        <p:nvGrpSpPr>
          <p:cNvPr id="34" name="Group 33">
            <a:extLst>
              <a:ext uri="{FF2B5EF4-FFF2-40B4-BE49-F238E27FC236}">
                <a16:creationId xmlns:a16="http://schemas.microsoft.com/office/drawing/2014/main" id="{122DFA93-8FAA-41F3-A5EA-261082575901}"/>
              </a:ext>
            </a:extLst>
          </p:cNvPr>
          <p:cNvGrpSpPr/>
          <p:nvPr/>
        </p:nvGrpSpPr>
        <p:grpSpPr>
          <a:xfrm>
            <a:off x="656405" y="3225396"/>
            <a:ext cx="6858243" cy="2261764"/>
            <a:chOff x="656405" y="3225396"/>
            <a:chExt cx="6858243" cy="2261764"/>
          </a:xfrm>
        </p:grpSpPr>
        <p:pic>
          <p:nvPicPr>
            <p:cNvPr id="31" name="Picture 5" descr="empty-blue-rectangle">
              <a:extLst>
                <a:ext uri="{FF2B5EF4-FFF2-40B4-BE49-F238E27FC236}">
                  <a16:creationId xmlns:a16="http://schemas.microsoft.com/office/drawing/2014/main" id="{BF3E2F3D-DE7F-4FC0-8A76-60A0CD6B16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6405" y="3225396"/>
              <a:ext cx="6858243" cy="194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3" name="Rectangle 1026060">
                  <a:extLst>
                    <a:ext uri="{FF2B5EF4-FFF2-40B4-BE49-F238E27FC236}">
                      <a16:creationId xmlns:a16="http://schemas.microsoft.com/office/drawing/2014/main" id="{B08192DC-FF32-4F93-B291-2F1ADC36F352}"/>
                    </a:ext>
                  </a:extLst>
                </p:cNvPr>
                <p:cNvSpPr>
                  <a:spLocks noChangeArrowheads="1"/>
                </p:cNvSpPr>
                <p:nvPr/>
              </p:nvSpPr>
              <p:spPr bwMode="auto">
                <a:xfrm>
                  <a:off x="1117716" y="3293161"/>
                  <a:ext cx="6130107" cy="2193999"/>
                </a:xfrm>
                <a:prstGeom prst="rect">
                  <a:avLst/>
                </a:prstGeom>
                <a:noFill/>
                <a:ln w="9525" algn="ctr">
                  <a:noFill/>
                  <a:miter lim="800000"/>
                  <a:headEnd/>
                  <a:tailEnd/>
                </a:ln>
              </p:spPr>
              <p:txBody>
                <a:bodyPr wrap="square" lIns="109728" tIns="54864" rIns="109728" bIns="54864">
                  <a:spAutoFit/>
                </a:bodyPr>
                <a:lstStyle/>
                <a:p>
                  <a:pPr defTabSz="1095376" eaLnBrk="1" hangingPunct="1">
                    <a:spcBef>
                      <a:spcPts val="0"/>
                    </a:spcBef>
                    <a:buClr>
                      <a:schemeClr val="tx2"/>
                    </a:buClr>
                    <a:buSzPct val="95000"/>
                    <a:defRPr/>
                  </a:pPr>
                  <a:r>
                    <a:rPr lang="en-US" altLang="en-US" sz="2500">
                      <a:latin typeface="Arial" panose="020B0604020202020204" pitchFamily="34" charset="0"/>
                      <a:cs typeface="Arial" panose="020B0604020202020204" pitchFamily="34" charset="0"/>
                    </a:rPr>
                    <a:t>Đặc điểm</a:t>
                  </a:r>
                </a:p>
                <a:p>
                  <a:pPr marL="287338" indent="-287338" defTabSz="1095376" eaLnBrk="1" hangingPunct="1">
                    <a:spcBef>
                      <a:spcPts val="0"/>
                    </a:spcBef>
                    <a:buClr>
                      <a:schemeClr val="tx2"/>
                    </a:buClr>
                    <a:buSzPct val="95000"/>
                    <a:buFontTx/>
                    <a:buBlip>
                      <a:blip r:embed="rId10"/>
                    </a:buBlip>
                    <a:defRPr/>
                  </a:pPr>
                  <a:r>
                    <a:rPr lang="en-US" altLang="en-US" sz="2500">
                      <a:latin typeface="Arial" panose="020B0604020202020204" pitchFamily="34" charset="0"/>
                      <a:cs typeface="Arial" panose="020B0604020202020204" pitchFamily="34" charset="0"/>
                    </a:rPr>
                    <a:t>Tổng trở mạch nhỏ nhất: Z</a:t>
                  </a:r>
                  <a:r>
                    <a:rPr lang="en-US" altLang="en-US" sz="2500" baseline="-25000">
                      <a:latin typeface="Arial" panose="020B0604020202020204" pitchFamily="34" charset="0"/>
                      <a:cs typeface="Arial" panose="020B0604020202020204" pitchFamily="34" charset="0"/>
                    </a:rPr>
                    <a:t>min</a:t>
                  </a:r>
                  <a:r>
                    <a:rPr lang="en-US" altLang="en-US" sz="2500">
                      <a:latin typeface="Arial" panose="020B0604020202020204" pitchFamily="34" charset="0"/>
                      <a:cs typeface="Arial" panose="020B0604020202020204" pitchFamily="34" charset="0"/>
                    </a:rPr>
                    <a:t> = R</a:t>
                  </a:r>
                </a:p>
                <a:p>
                  <a:pPr marL="287338" indent="-287338" defTabSz="1095376" eaLnBrk="1" hangingPunct="1">
                    <a:spcBef>
                      <a:spcPts val="0"/>
                    </a:spcBef>
                    <a:buClr>
                      <a:schemeClr val="tx2"/>
                    </a:buClr>
                    <a:buSzPct val="95000"/>
                    <a:buFontTx/>
                    <a:buBlip>
                      <a:blip r:embed="rId10"/>
                    </a:buBlip>
                    <a:defRPr/>
                  </a:pPr>
                  <a:r>
                    <a:rPr lang="en-US" altLang="en-US" sz="2500">
                      <a:latin typeface="Arial" panose="020B0604020202020204" pitchFamily="34" charset="0"/>
                      <a:cs typeface="Arial" panose="020B0604020202020204" pitchFamily="34" charset="0"/>
                    </a:rPr>
                    <a:t>U cùng pha với I (</a:t>
                  </a:r>
                  <a14:m>
                    <m:oMath xmlns:m="http://schemas.openxmlformats.org/officeDocument/2006/math">
                      <m:r>
                        <a:rPr lang="en-US" sz="2500" i="1" smtClean="0">
                          <a:latin typeface="Cambria Math" panose="02040503050406030204" pitchFamily="18" charset="0"/>
                        </a:rPr>
                        <m:t>𝜑</m:t>
                      </m:r>
                    </m:oMath>
                  </a14:m>
                  <a:r>
                    <a:rPr lang="en-US" altLang="en-US" sz="2500">
                      <a:latin typeface="Arial" panose="020B0604020202020204" pitchFamily="34" charset="0"/>
                      <a:cs typeface="Arial" panose="020B0604020202020204" pitchFamily="34" charset="0"/>
                    </a:rPr>
                    <a:t> = 0)</a:t>
                  </a:r>
                </a:p>
                <a:p>
                  <a:pPr marL="287338" indent="-287338" defTabSz="1095376" eaLnBrk="1" hangingPunct="1">
                    <a:spcBef>
                      <a:spcPts val="0"/>
                    </a:spcBef>
                    <a:buClr>
                      <a:schemeClr val="tx2"/>
                    </a:buClr>
                    <a:buSzPct val="95000"/>
                    <a:buFontTx/>
                    <a:buBlip>
                      <a:blip r:embed="rId10"/>
                    </a:buBlip>
                    <a:defRPr/>
                  </a:pPr>
                  <a:r>
                    <a:rPr lang="en-US" altLang="en-US" sz="2500">
                      <a:latin typeface="Arial" panose="020B0604020202020204" pitchFamily="34" charset="0"/>
                      <a:cs typeface="Arial" panose="020B0604020202020204" pitchFamily="34" charset="0"/>
                    </a:rPr>
                    <a:t>Cường độ dòng điện lớn nhất: </a:t>
                  </a:r>
                  <a14:m>
                    <m:oMath xmlns:m="http://schemas.openxmlformats.org/officeDocument/2006/math">
                      <m:r>
                        <a:rPr lang="en-US" sz="2500" i="1" smtClean="0">
                          <a:solidFill>
                            <a:srgbClr val="000000"/>
                          </a:solidFill>
                          <a:latin typeface="Cambria Math" panose="02040503050406030204" pitchFamily="18" charset="0"/>
                        </a:rPr>
                        <m:t>𝐼</m:t>
                      </m:r>
                      <m:r>
                        <a:rPr lang="en-US" sz="2500" b="0" i="1" baseline="-25000" smtClean="0">
                          <a:solidFill>
                            <a:srgbClr val="000000"/>
                          </a:solidFill>
                          <a:latin typeface="Cambria Math" panose="02040503050406030204" pitchFamily="18" charset="0"/>
                        </a:rPr>
                        <m:t>𝑚𝑎𝑥</m:t>
                      </m:r>
                      <m:r>
                        <a:rPr lang="en-US" sz="2500" i="1" smtClean="0">
                          <a:solidFill>
                            <a:srgbClr val="000000"/>
                          </a:solidFill>
                          <a:latin typeface="Cambria Math" panose="02040503050406030204" pitchFamily="18" charset="0"/>
                        </a:rPr>
                        <m:t>=</m:t>
                      </m:r>
                      <m:f>
                        <m:fPr>
                          <m:ctrlPr>
                            <a:rPr lang="en-US" sz="2500" i="1">
                              <a:solidFill>
                                <a:srgbClr val="000000"/>
                              </a:solidFill>
                              <a:latin typeface="Cambria Math" panose="02040503050406030204" pitchFamily="18" charset="0"/>
                            </a:rPr>
                          </m:ctrlPr>
                        </m:fPr>
                        <m:num>
                          <m:r>
                            <a:rPr lang="en-US" sz="2500" i="1">
                              <a:solidFill>
                                <a:srgbClr val="000000"/>
                              </a:solidFill>
                              <a:latin typeface="Cambria Math" panose="02040503050406030204" pitchFamily="18" charset="0"/>
                            </a:rPr>
                            <m:t>𝑈</m:t>
                          </m:r>
                        </m:num>
                        <m:den>
                          <m:r>
                            <a:rPr lang="en-US" sz="2500" b="0" i="1" smtClean="0">
                              <a:solidFill>
                                <a:srgbClr val="000000"/>
                              </a:solidFill>
                              <a:latin typeface="Cambria Math" panose="02040503050406030204" pitchFamily="18" charset="0"/>
                            </a:rPr>
                            <m:t>𝑅</m:t>
                          </m:r>
                        </m:den>
                      </m:f>
                    </m:oMath>
                  </a14:m>
                  <a:r>
                    <a:rPr lang="en-US" sz="2500">
                      <a:solidFill>
                        <a:schemeClr val="tx1"/>
                      </a:solidFill>
                      <a:latin typeface="Arial" panose="020B0604020202020204" pitchFamily="34" charset="0"/>
                      <a:cs typeface="Arial" panose="020B0604020202020204" pitchFamily="34" charset="0"/>
                    </a:rPr>
                    <a:t> </a:t>
                  </a:r>
                  <a:r>
                    <a:rPr lang="en-US" altLang="en-US" sz="2500">
                      <a:latin typeface="Arial" panose="020B0604020202020204" pitchFamily="34" charset="0"/>
                      <a:cs typeface="Arial" panose="020B0604020202020204" pitchFamily="34" charset="0"/>
                    </a:rPr>
                    <a:t>.</a:t>
                  </a:r>
                </a:p>
              </p:txBody>
            </p:sp>
          </mc:Choice>
          <mc:Fallback xmlns="">
            <p:sp>
              <p:nvSpPr>
                <p:cNvPr id="33" name="Rectangle 1026060">
                  <a:extLst>
                    <a:ext uri="{FF2B5EF4-FFF2-40B4-BE49-F238E27FC236}">
                      <a16:creationId xmlns:a16="http://schemas.microsoft.com/office/drawing/2014/main" id="{B08192DC-FF32-4F93-B291-2F1ADC36F352}"/>
                    </a:ext>
                  </a:extLst>
                </p:cNvPr>
                <p:cNvSpPr>
                  <a:spLocks noRot="1" noChangeAspect="1" noMove="1" noResize="1" noEditPoints="1" noAdjustHandles="1" noChangeArrowheads="1" noChangeShapeType="1" noTextEdit="1"/>
                </p:cNvSpPr>
                <p:nvPr/>
              </p:nvSpPr>
              <p:spPr bwMode="auto">
                <a:xfrm>
                  <a:off x="1117716" y="3293161"/>
                  <a:ext cx="6130107" cy="2193999"/>
                </a:xfrm>
                <a:prstGeom prst="rect">
                  <a:avLst/>
                </a:prstGeom>
                <a:blipFill>
                  <a:blip r:embed="rId11"/>
                  <a:stretch>
                    <a:fillRect l="-1292" t="-1667" b="-5556"/>
                  </a:stretch>
                </a:blipFill>
                <a:ln w="9525" algn="ctr">
                  <a:noFill/>
                  <a:miter lim="800000"/>
                  <a:headEnd/>
                  <a:tailEnd/>
                </a:ln>
              </p:spPr>
              <p:txBody>
                <a:bodyPr/>
                <a:lstStyle/>
                <a:p>
                  <a:r>
                    <a:rPr lang="en-US">
                      <a:noFill/>
                    </a:rPr>
                    <a:t> </a:t>
                  </a:r>
                </a:p>
              </p:txBody>
            </p:sp>
          </mc:Fallback>
        </mc:AlternateContent>
      </p:grpSp>
      <p:grpSp>
        <p:nvGrpSpPr>
          <p:cNvPr id="42" name="Group 41">
            <a:extLst>
              <a:ext uri="{FF2B5EF4-FFF2-40B4-BE49-F238E27FC236}">
                <a16:creationId xmlns:a16="http://schemas.microsoft.com/office/drawing/2014/main" id="{B990C61A-106A-43F5-99E4-B228C46FF839}"/>
              </a:ext>
            </a:extLst>
          </p:cNvPr>
          <p:cNvGrpSpPr/>
          <p:nvPr/>
        </p:nvGrpSpPr>
        <p:grpSpPr>
          <a:xfrm>
            <a:off x="7856059" y="3225395"/>
            <a:ext cx="4335941" cy="1944807"/>
            <a:chOff x="7856059" y="3225395"/>
            <a:chExt cx="4335941" cy="1944807"/>
          </a:xfrm>
        </p:grpSpPr>
        <p:pic>
          <p:nvPicPr>
            <p:cNvPr id="39" name="Picture 8" descr="empty-green-rectangle">
              <a:extLst>
                <a:ext uri="{FF2B5EF4-FFF2-40B4-BE49-F238E27FC236}">
                  <a16:creationId xmlns:a16="http://schemas.microsoft.com/office/drawing/2014/main" id="{CEC7E881-C540-4EBE-88E6-B17CEF250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7856059" y="3225395"/>
              <a:ext cx="3941458" cy="194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1" name="Rectangle 1026060">
                  <a:extLst>
                    <a:ext uri="{FF2B5EF4-FFF2-40B4-BE49-F238E27FC236}">
                      <a16:creationId xmlns:a16="http://schemas.microsoft.com/office/drawing/2014/main" id="{8EFA7750-AA08-4600-A60A-99AA575EDBD8}"/>
                    </a:ext>
                  </a:extLst>
                </p:cNvPr>
                <p:cNvSpPr>
                  <a:spLocks noChangeArrowheads="1"/>
                </p:cNvSpPr>
                <p:nvPr/>
              </p:nvSpPr>
              <p:spPr bwMode="auto">
                <a:xfrm>
                  <a:off x="7974705" y="3381839"/>
                  <a:ext cx="4217295" cy="1537600"/>
                </a:xfrm>
                <a:prstGeom prst="rect">
                  <a:avLst/>
                </a:prstGeom>
                <a:noFill/>
                <a:ln w="9525" algn="ctr">
                  <a:noFill/>
                  <a:miter lim="800000"/>
                  <a:headEnd/>
                  <a:tailEnd/>
                </a:ln>
              </p:spPr>
              <p:txBody>
                <a:bodyPr wrap="square" lIns="109728" tIns="54864" rIns="109728" bIns="54864">
                  <a:spAutoFit/>
                </a:bodyPr>
                <a:lstStyle/>
                <a:p>
                  <a:pPr defTabSz="1095376" eaLnBrk="1" hangingPunct="1">
                    <a:spcBef>
                      <a:spcPts val="0"/>
                    </a:spcBef>
                    <a:buClr>
                      <a:schemeClr val="tx2"/>
                    </a:buClr>
                    <a:buSzPct val="95000"/>
                    <a:defRPr/>
                  </a:pPr>
                  <a:r>
                    <a:rPr lang="en-US" altLang="en-US" sz="2500">
                      <a:latin typeface="Arial" panose="020B0604020202020204" pitchFamily="34" charset="0"/>
                      <a:cs typeface="Arial" panose="020B0604020202020204" pitchFamily="34" charset="0"/>
                    </a:rPr>
                    <a:t>Điều kiện xảy ra:</a:t>
                  </a:r>
                </a:p>
                <a:p>
                  <a:pPr algn="ctr" defTabSz="1095376" eaLnBrk="1" hangingPunct="1">
                    <a:spcBef>
                      <a:spcPts val="0"/>
                    </a:spcBef>
                    <a:buClr>
                      <a:schemeClr val="tx2"/>
                    </a:buClr>
                    <a:buSzPct val="95000"/>
                    <a:defRPr/>
                  </a:pPr>
                  <a:r>
                    <a:rPr lang="en-US" altLang="en-US" sz="2500">
                      <a:latin typeface="Arial" panose="020B0604020202020204" pitchFamily="34" charset="0"/>
                      <a:cs typeface="Arial" panose="020B0604020202020204" pitchFamily="34" charset="0"/>
                    </a:rPr>
                    <a:t> </a:t>
                  </a:r>
                  <a14:m>
                    <m:oMath xmlns:m="http://schemas.openxmlformats.org/officeDocument/2006/math">
                      <m:sSub>
                        <m:sSubPr>
                          <m:ctrlPr>
                            <a:rPr lang="en-US" sz="2500" i="1" smtClean="0">
                              <a:solidFill>
                                <a:schemeClr val="tx1"/>
                              </a:solidFill>
                              <a:latin typeface="Cambria Math" panose="02040503050406030204" pitchFamily="18" charset="0"/>
                            </a:rPr>
                          </m:ctrlPr>
                        </m:sSubPr>
                        <m:e>
                          <m:r>
                            <a:rPr lang="en-US" sz="2500" b="0" i="1" smtClean="0">
                              <a:solidFill>
                                <a:schemeClr val="tx1"/>
                              </a:solidFill>
                              <a:latin typeface="Cambria Math" panose="02040503050406030204" pitchFamily="18" charset="0"/>
                            </a:rPr>
                            <m:t> </m:t>
                          </m:r>
                          <m:r>
                            <a:rPr lang="en-US" sz="2500" i="1">
                              <a:solidFill>
                                <a:schemeClr val="tx1"/>
                              </a:solidFill>
                              <a:latin typeface="Cambria Math" panose="02040503050406030204" pitchFamily="18" charset="0"/>
                            </a:rPr>
                            <m:t>𝑍</m:t>
                          </m:r>
                        </m:e>
                        <m:sub>
                          <m:r>
                            <a:rPr lang="en-US" sz="2500" i="1">
                              <a:solidFill>
                                <a:schemeClr val="tx1"/>
                              </a:solidFill>
                              <a:latin typeface="Cambria Math" panose="02040503050406030204" pitchFamily="18" charset="0"/>
                            </a:rPr>
                            <m:t>𝐿</m:t>
                          </m:r>
                        </m:sub>
                      </m:sSub>
                      <m:r>
                        <a:rPr lang="en-US" sz="2500" i="1">
                          <a:solidFill>
                            <a:schemeClr val="tx1"/>
                          </a:solidFill>
                          <a:latin typeface="Cambria Math" panose="02040503050406030204" pitchFamily="18" charset="0"/>
                        </a:rPr>
                        <m:t>=</m:t>
                      </m:r>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𝑍</m:t>
                          </m:r>
                        </m:e>
                        <m:sub>
                          <m:r>
                            <a:rPr lang="en-US" sz="2500" i="1">
                              <a:solidFill>
                                <a:schemeClr val="tx1"/>
                              </a:solidFill>
                              <a:latin typeface="Cambria Math" panose="02040503050406030204" pitchFamily="18" charset="0"/>
                            </a:rPr>
                            <m:t>𝐶</m:t>
                          </m:r>
                        </m:sub>
                      </m:sSub>
                      <m:r>
                        <a:rPr lang="en-US" sz="2500" i="1">
                          <a:solidFill>
                            <a:schemeClr val="tx1"/>
                          </a:solidFill>
                          <a:latin typeface="Cambria Math" panose="02040503050406030204" pitchFamily="18" charset="0"/>
                        </a:rPr>
                        <m:t> </m:t>
                      </m:r>
                      <m:r>
                        <a:rPr lang="en-US" sz="2500" i="1" smtClean="0">
                          <a:solidFill>
                            <a:schemeClr val="tx1"/>
                          </a:solidFill>
                          <a:latin typeface="Cambria Math" panose="02040503050406030204" pitchFamily="18" charset="0"/>
                          <a:sym typeface="Symbol" panose="05050102010706020507" pitchFamily="18" charset="2"/>
                        </a:rPr>
                        <m:t></m:t>
                      </m:r>
                    </m:oMath>
                  </a14:m>
                  <a:r>
                    <a:rPr lang="en-US" altLang="en-US" sz="2500">
                      <a:latin typeface="Arial" panose="020B0604020202020204" pitchFamily="34" charset="0"/>
                      <a:cs typeface="Arial" panose="020B0604020202020204" pitchFamily="34" charset="0"/>
                    </a:rPr>
                    <a:t> </a:t>
                  </a:r>
                  <a14:m>
                    <m:oMath xmlns:m="http://schemas.openxmlformats.org/officeDocument/2006/math">
                      <m:r>
                        <a:rPr lang="en-US" sz="2800" i="1">
                          <a:latin typeface="Cambria Math" panose="02040503050406030204" pitchFamily="18" charset="0"/>
                        </a:rPr>
                        <m:t>𝐿</m:t>
                      </m:r>
                      <m:r>
                        <a:rPr lang="en-US" sz="2800" i="1">
                          <a:latin typeface="Cambria Math" panose="02040503050406030204" pitchFamily="18" charset="0"/>
                        </a:rPr>
                        <m:t>𝜔</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𝐶</m:t>
                          </m:r>
                          <m:r>
                            <a:rPr lang="en-US" sz="2800" i="1">
                              <a:latin typeface="Cambria Math" panose="02040503050406030204" pitchFamily="18" charset="0"/>
                            </a:rPr>
                            <m:t>𝜔</m:t>
                          </m:r>
                        </m:den>
                      </m:f>
                      <m:r>
                        <a:rPr lang="en-US" sz="2800" i="1">
                          <a:latin typeface="Cambria Math" panose="02040503050406030204" pitchFamily="18" charset="0"/>
                        </a:rPr>
                        <m:t> </m:t>
                      </m:r>
                    </m:oMath>
                  </a14:m>
                  <a:endParaRPr lang="en-US" altLang="en-US" sz="2500">
                    <a:latin typeface="Arial" panose="020B0604020202020204" pitchFamily="34" charset="0"/>
                    <a:cs typeface="Arial" panose="020B0604020202020204" pitchFamily="34" charset="0"/>
                  </a:endParaRPr>
                </a:p>
                <a:p>
                  <a:pPr algn="ctr" defTabSz="1095376">
                    <a:buClr>
                      <a:schemeClr val="tx2"/>
                    </a:buClr>
                    <a:buSzPct val="95000"/>
                    <a:defRPr/>
                  </a:pPr>
                  <a:r>
                    <a:rPr lang="en-US" altLang="en-US" sz="2500">
                      <a:latin typeface="Arial" panose="020B0604020202020204" pitchFamily="34" charset="0"/>
                      <a:cs typeface="Arial" panose="020B0604020202020204" pitchFamily="34" charset="0"/>
                    </a:rPr>
                    <a:t>Hay </a:t>
                  </a:r>
                  <a14:m>
                    <m:oMath xmlns:m="http://schemas.openxmlformats.org/officeDocument/2006/math">
                      <m:sSup>
                        <m:sSupPr>
                          <m:ctrlPr>
                            <a:rPr lang="en-US" sz="2800" i="1" smtClean="0">
                              <a:solidFill>
                                <a:srgbClr val="FF0000"/>
                              </a:solidFill>
                              <a:latin typeface="Cambria Math" panose="02040503050406030204" pitchFamily="18" charset="0"/>
                            </a:rPr>
                          </m:ctrlPr>
                        </m:sSupPr>
                        <m:e>
                          <m:r>
                            <a:rPr lang="en-US" sz="2800" i="1">
                              <a:solidFill>
                                <a:srgbClr val="FF0000"/>
                              </a:solidFill>
                              <a:latin typeface="Cambria Math" panose="02040503050406030204" pitchFamily="18" charset="0"/>
                            </a:rPr>
                            <m:t> </m:t>
                          </m:r>
                          <m:r>
                            <a:rPr lang="en-US" sz="2800" i="1">
                              <a:solidFill>
                                <a:srgbClr val="FF0000"/>
                              </a:solidFill>
                              <a:latin typeface="Cambria Math" panose="02040503050406030204" pitchFamily="18" charset="0"/>
                            </a:rPr>
                            <m:t>𝜔</m:t>
                          </m:r>
                        </m:e>
                        <m:sup>
                          <m:r>
                            <a:rPr lang="en-US" sz="2800" i="1">
                              <a:solidFill>
                                <a:srgbClr val="FF0000"/>
                              </a:solidFill>
                              <a:latin typeface="Cambria Math" panose="02040503050406030204" pitchFamily="18" charset="0"/>
                            </a:rPr>
                            <m:t>2</m:t>
                          </m:r>
                        </m:sup>
                      </m:sSup>
                      <m:r>
                        <a:rPr lang="en-US" sz="2800" i="1">
                          <a:solidFill>
                            <a:srgbClr val="FF0000"/>
                          </a:solidFill>
                          <a:latin typeface="Cambria Math" panose="02040503050406030204" pitchFamily="18" charset="0"/>
                        </a:rPr>
                        <m:t>𝐿𝐶</m:t>
                      </m:r>
                      <m:r>
                        <a:rPr lang="en-US" sz="2800" i="1">
                          <a:solidFill>
                            <a:srgbClr val="FF0000"/>
                          </a:solidFill>
                          <a:latin typeface="Cambria Math" panose="02040503050406030204" pitchFamily="18" charset="0"/>
                        </a:rPr>
                        <m:t>=1</m:t>
                      </m:r>
                    </m:oMath>
                  </a14:m>
                  <a:endParaRPr lang="en-US" altLang="en-US" sz="2500">
                    <a:latin typeface="Arial" panose="020B0604020202020204" pitchFamily="34" charset="0"/>
                    <a:cs typeface="Arial" panose="020B0604020202020204" pitchFamily="34" charset="0"/>
                  </a:endParaRPr>
                </a:p>
              </p:txBody>
            </p:sp>
          </mc:Choice>
          <mc:Fallback xmlns="">
            <p:sp>
              <p:nvSpPr>
                <p:cNvPr id="41" name="Rectangle 1026060">
                  <a:extLst>
                    <a:ext uri="{FF2B5EF4-FFF2-40B4-BE49-F238E27FC236}">
                      <a16:creationId xmlns:a16="http://schemas.microsoft.com/office/drawing/2014/main" id="{8EFA7750-AA08-4600-A60A-99AA575EDBD8}"/>
                    </a:ext>
                  </a:extLst>
                </p:cNvPr>
                <p:cNvSpPr>
                  <a:spLocks noRot="1" noChangeAspect="1" noMove="1" noResize="1" noEditPoints="1" noAdjustHandles="1" noChangeArrowheads="1" noChangeShapeType="1" noTextEdit="1"/>
                </p:cNvSpPr>
                <p:nvPr/>
              </p:nvSpPr>
              <p:spPr bwMode="auto">
                <a:xfrm>
                  <a:off x="7974705" y="3381839"/>
                  <a:ext cx="4217295" cy="1537600"/>
                </a:xfrm>
                <a:prstGeom prst="rect">
                  <a:avLst/>
                </a:prstGeom>
                <a:blipFill>
                  <a:blip r:embed="rId12"/>
                  <a:stretch>
                    <a:fillRect l="-1879" t="-2381" b="-7540"/>
                  </a:stretch>
                </a:blipFill>
                <a:ln w="9525" algn="ctr">
                  <a:noFill/>
                  <a:miter lim="800000"/>
                  <a:headEnd/>
                  <a:tailEnd/>
                </a:ln>
              </p:spPr>
              <p:txBody>
                <a:bodyPr/>
                <a:lstStyle/>
                <a:p>
                  <a:r>
                    <a:rPr lang="en-US">
                      <a:noFill/>
                    </a:rPr>
                    <a:t> </a:t>
                  </a:r>
                </a:p>
              </p:txBody>
            </p:sp>
          </mc:Fallback>
        </mc:AlternateContent>
      </p:grpSp>
      <p:pic>
        <p:nvPicPr>
          <p:cNvPr id="23" name="Picture 22" descr="A picture containing text, sky&#10;&#10;Description automatically generated">
            <a:extLst>
              <a:ext uri="{FF2B5EF4-FFF2-40B4-BE49-F238E27FC236}">
                <a16:creationId xmlns:a16="http://schemas.microsoft.com/office/drawing/2014/main" id="{432F934E-2131-4F9A-8B75-E32979E6EF5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68711" y="5256405"/>
            <a:ext cx="1691720" cy="1281606"/>
          </a:xfrm>
          <a:prstGeom prst="rect">
            <a:avLst/>
          </a:prstGeom>
        </p:spPr>
      </p:pic>
    </p:spTree>
    <p:extLst>
      <p:ext uri="{BB962C8B-B14F-4D97-AF65-F5344CB8AC3E}">
        <p14:creationId xmlns:p14="http://schemas.microsoft.com/office/powerpoint/2010/main" val="354432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704A8675-D4D5-43D8-B987-E47999FD96F5}"/>
              </a:ext>
            </a:extLst>
          </p:cNvPr>
          <p:cNvGrpSpPr/>
          <p:nvPr/>
        </p:nvGrpSpPr>
        <p:grpSpPr>
          <a:xfrm>
            <a:off x="4333291" y="38481"/>
            <a:ext cx="3339997" cy="492360"/>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0BCDDC52-36A3-4B60-AFA4-C4A71FA1EC06}"/>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A722F18F-64F4-4E0D-A8AE-B3B86CEF2E04}"/>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Vận dụng</a:t>
              </a:r>
            </a:p>
          </p:txBody>
        </p:sp>
      </p:grpSp>
      <p:sp>
        <p:nvSpPr>
          <p:cNvPr id="7" name="Rectangle 6">
            <a:extLst>
              <a:ext uri="{FF2B5EF4-FFF2-40B4-BE49-F238E27FC236}">
                <a16:creationId xmlns:a16="http://schemas.microsoft.com/office/drawing/2014/main" id="{18EE50F4-8CD4-488B-9B99-C3C204641D3B}"/>
              </a:ext>
            </a:extLst>
          </p:cNvPr>
          <p:cNvSpPr/>
          <p:nvPr/>
        </p:nvSpPr>
        <p:spPr>
          <a:xfrm>
            <a:off x="1148527" y="683216"/>
            <a:ext cx="10719978" cy="430887"/>
          </a:xfrm>
          <a:prstGeom prst="rect">
            <a:avLst/>
          </a:prstGeom>
        </p:spPr>
        <p:txBody>
          <a:bodyPr wrap="square">
            <a:spAutoFit/>
          </a:bodyPr>
          <a:lstStyle/>
          <a:p>
            <a:pPr algn="ctr"/>
            <a:r>
              <a:rPr lang="en-US" sz="2200" i="1">
                <a:solidFill>
                  <a:srgbClr val="0070C0"/>
                </a:solidFill>
                <a:latin typeface="Arial" panose="020B0604020202020204" pitchFamily="34" charset="0"/>
                <a:cs typeface="Arial" panose="020B0604020202020204" pitchFamily="34" charset="0"/>
              </a:rPr>
              <a:t>Trường hợp mạch chỉ có 2 phần tử (RL,RC,LC) thì kết quả sẽ thay đổi như thế nào?</a:t>
            </a:r>
          </a:p>
        </p:txBody>
      </p:sp>
      <p:pic>
        <p:nvPicPr>
          <p:cNvPr id="8" name="Picture 7" descr="A picture containing light&#10;&#10;Description automatically generated">
            <a:extLst>
              <a:ext uri="{FF2B5EF4-FFF2-40B4-BE49-F238E27FC236}">
                <a16:creationId xmlns:a16="http://schemas.microsoft.com/office/drawing/2014/main" id="{25463C94-687E-4D0E-AA6C-80650E1967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49" y="132516"/>
            <a:ext cx="954121" cy="1400795"/>
          </a:xfrm>
          <a:prstGeom prst="rect">
            <a:avLst/>
          </a:prstGeom>
        </p:spPr>
      </p:pic>
      <p:sp>
        <p:nvSpPr>
          <p:cNvPr id="9" name="Text Box 39">
            <a:extLst>
              <a:ext uri="{FF2B5EF4-FFF2-40B4-BE49-F238E27FC236}">
                <a16:creationId xmlns:a16="http://schemas.microsoft.com/office/drawing/2014/main" id="{04F27281-85EF-40FE-B2BD-801242CCFF32}"/>
              </a:ext>
            </a:extLst>
          </p:cNvPr>
          <p:cNvSpPr txBox="1">
            <a:spLocks noChangeArrowheads="1"/>
          </p:cNvSpPr>
          <p:nvPr/>
        </p:nvSpPr>
        <p:spPr bwMode="auto">
          <a:xfrm>
            <a:off x="8832027" y="1237948"/>
            <a:ext cx="331911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2000">
                <a:solidFill>
                  <a:srgbClr val="C00000"/>
                </a:solidFill>
              </a:rPr>
              <a:t>Nếu thiếu phần tử nào th</a:t>
            </a:r>
            <a:r>
              <a:rPr lang="en-US" altLang="vi-VN" sz="2000">
                <a:solidFill>
                  <a:srgbClr val="C00000"/>
                </a:solidFill>
              </a:rPr>
              <a:t>ì</a:t>
            </a:r>
            <a:r>
              <a:rPr lang="vi-VN" altLang="vi-VN" sz="2000">
                <a:solidFill>
                  <a:srgbClr val="C00000"/>
                </a:solidFill>
              </a:rPr>
              <a:t> trong</a:t>
            </a:r>
            <a:r>
              <a:rPr lang="en-US" altLang="vi-VN" sz="2000">
                <a:solidFill>
                  <a:srgbClr val="C00000"/>
                </a:solidFill>
              </a:rPr>
              <a:t> </a:t>
            </a:r>
            <a:r>
              <a:rPr lang="vi-VN" altLang="vi-VN" sz="2000">
                <a:solidFill>
                  <a:srgbClr val="C00000"/>
                </a:solidFill>
              </a:rPr>
              <a:t>công thức ta cho phần tử đó bằng không</a:t>
            </a:r>
            <a:r>
              <a:rPr lang="en-US" altLang="vi-VN" sz="2000">
                <a:solidFill>
                  <a:srgbClr val="C00000"/>
                </a:solidFill>
              </a:rPr>
              <a:t>.</a:t>
            </a:r>
            <a:endParaRPr lang="vi-VN" altLang="vi-VN" sz="2000">
              <a:solidFill>
                <a:srgbClr val="C00000"/>
              </a:solidFill>
            </a:endParaRPr>
          </a:p>
        </p:txBody>
      </p:sp>
      <p:pic>
        <p:nvPicPr>
          <p:cNvPr id="81" name="Picture 80">
            <a:extLst>
              <a:ext uri="{FF2B5EF4-FFF2-40B4-BE49-F238E27FC236}">
                <a16:creationId xmlns:a16="http://schemas.microsoft.com/office/drawing/2014/main" id="{D0A925ED-D8E7-4291-B6AB-014D6C70E609}"/>
              </a:ext>
            </a:extLst>
          </p:cNvPr>
          <p:cNvPicPr>
            <a:picLocks noChangeAspect="1"/>
          </p:cNvPicPr>
          <p:nvPr/>
        </p:nvPicPr>
        <p:blipFill>
          <a:blip r:embed="rId4"/>
          <a:stretch>
            <a:fillRect/>
          </a:stretch>
        </p:blipFill>
        <p:spPr>
          <a:xfrm>
            <a:off x="513955" y="2481780"/>
            <a:ext cx="2824929" cy="514096"/>
          </a:xfrm>
          <a:prstGeom prst="rect">
            <a:avLst/>
          </a:prstGeom>
        </p:spPr>
      </p:pic>
      <p:pic>
        <p:nvPicPr>
          <p:cNvPr id="83" name="Picture 82">
            <a:extLst>
              <a:ext uri="{FF2B5EF4-FFF2-40B4-BE49-F238E27FC236}">
                <a16:creationId xmlns:a16="http://schemas.microsoft.com/office/drawing/2014/main" id="{D80C948D-520B-4995-AB68-C18BC9D0A94C}"/>
              </a:ext>
            </a:extLst>
          </p:cNvPr>
          <p:cNvPicPr>
            <a:picLocks noChangeAspect="1"/>
          </p:cNvPicPr>
          <p:nvPr/>
        </p:nvPicPr>
        <p:blipFill>
          <a:blip r:embed="rId5"/>
          <a:stretch>
            <a:fillRect/>
          </a:stretch>
        </p:blipFill>
        <p:spPr>
          <a:xfrm>
            <a:off x="8816251" y="2485565"/>
            <a:ext cx="3052254" cy="701415"/>
          </a:xfrm>
          <a:prstGeom prst="rect">
            <a:avLst/>
          </a:prstGeom>
        </p:spPr>
      </p:pic>
      <p:pic>
        <p:nvPicPr>
          <p:cNvPr id="85" name="Picture 84">
            <a:extLst>
              <a:ext uri="{FF2B5EF4-FFF2-40B4-BE49-F238E27FC236}">
                <a16:creationId xmlns:a16="http://schemas.microsoft.com/office/drawing/2014/main" id="{949DE3A0-395B-429E-9A60-72110D7461C1}"/>
              </a:ext>
            </a:extLst>
          </p:cNvPr>
          <p:cNvPicPr>
            <a:picLocks noChangeAspect="1"/>
          </p:cNvPicPr>
          <p:nvPr/>
        </p:nvPicPr>
        <p:blipFill>
          <a:blip r:embed="rId6"/>
          <a:stretch>
            <a:fillRect/>
          </a:stretch>
        </p:blipFill>
        <p:spPr>
          <a:xfrm>
            <a:off x="4277213" y="2433515"/>
            <a:ext cx="3634395" cy="687589"/>
          </a:xfrm>
          <a:prstGeom prst="rect">
            <a:avLst/>
          </a:prstGeom>
        </p:spPr>
      </p:pic>
      <p:pic>
        <p:nvPicPr>
          <p:cNvPr id="87" name="Picture 86" descr="empty-red-rectangle">
            <a:extLst>
              <a:ext uri="{FF2B5EF4-FFF2-40B4-BE49-F238E27FC236}">
                <a16:creationId xmlns:a16="http://schemas.microsoft.com/office/drawing/2014/main" id="{BEE76841-A119-4ADE-9A79-41027BB386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5283" y="3218279"/>
            <a:ext cx="4190196" cy="1408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89" descr="empty-red-rectangle">
            <a:extLst>
              <a:ext uri="{FF2B5EF4-FFF2-40B4-BE49-F238E27FC236}">
                <a16:creationId xmlns:a16="http://schemas.microsoft.com/office/drawing/2014/main" id="{CAF53581-17C9-48D7-97D3-8CF6A463ED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26626" y="3227241"/>
            <a:ext cx="3667365" cy="132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 name="Group 102">
            <a:extLst>
              <a:ext uri="{FF2B5EF4-FFF2-40B4-BE49-F238E27FC236}">
                <a16:creationId xmlns:a16="http://schemas.microsoft.com/office/drawing/2014/main" id="{7FB51985-0716-4047-9655-85E509D4BB59}"/>
              </a:ext>
            </a:extLst>
          </p:cNvPr>
          <p:cNvGrpSpPr/>
          <p:nvPr/>
        </p:nvGrpSpPr>
        <p:grpSpPr>
          <a:xfrm>
            <a:off x="3905000" y="1372390"/>
            <a:ext cx="3474753" cy="758810"/>
            <a:chOff x="858538" y="4567651"/>
            <a:chExt cx="3474753" cy="758810"/>
          </a:xfrm>
        </p:grpSpPr>
        <p:pic>
          <p:nvPicPr>
            <p:cNvPr id="101" name="Picture 5" descr="empty-blue-rectangle">
              <a:extLst>
                <a:ext uri="{FF2B5EF4-FFF2-40B4-BE49-F238E27FC236}">
                  <a16:creationId xmlns:a16="http://schemas.microsoft.com/office/drawing/2014/main" id="{3DB5A0C9-7238-42C3-960E-38548B1C1F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8538" y="4567651"/>
              <a:ext cx="2675101" cy="74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02" name="Object 4">
                  <a:extLst>
                    <a:ext uri="{FF2B5EF4-FFF2-40B4-BE49-F238E27FC236}">
                      <a16:creationId xmlns:a16="http://schemas.microsoft.com/office/drawing/2014/main" id="{EFBC1D81-D30A-49F8-847C-46554058DA15}"/>
                    </a:ext>
                  </a:extLst>
                </p:cNvPr>
                <p:cNvSpPr txBox="1"/>
                <p:nvPr/>
              </p:nvSpPr>
              <p:spPr bwMode="auto">
                <a:xfrm>
                  <a:off x="858538" y="4688286"/>
                  <a:ext cx="3474753" cy="638175"/>
                </a:xfrm>
                <a:prstGeom prst="rect">
                  <a:avLst/>
                </a:prstGeom>
                <a:noFill/>
                <a:ln w="9525">
                  <a:noFill/>
                  <a:miter lim="800000"/>
                  <a:headEnd/>
                  <a:tailEnd/>
                </a:ln>
              </p:spPr>
              <p:txBody>
                <a:bodyPr>
                  <a:no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𝑍</m:t>
                        </m:r>
                        <m:r>
                          <a:rPr lang="en-US" sz="2000" i="1">
                            <a:solidFill>
                              <a:srgbClr val="000000"/>
                            </a:solidFill>
                            <a:latin typeface="Cambria Math" panose="02040503050406030204" pitchFamily="18" charset="0"/>
                          </a:rPr>
                          <m:t>=</m:t>
                        </m:r>
                        <m:rad>
                          <m:radPr>
                            <m:degHide m:val="on"/>
                            <m:ctrlPr>
                              <a:rPr lang="en-US" sz="2000" i="1">
                                <a:solidFill>
                                  <a:srgbClr val="000000"/>
                                </a:solidFill>
                                <a:latin typeface="Cambria Math" panose="02040503050406030204" pitchFamily="18" charset="0"/>
                              </a:rPr>
                            </m:ctrlPr>
                          </m:radPr>
                          <m:deg/>
                          <m:e>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𝑅</m:t>
                                </m:r>
                              </m:e>
                              <m:sup>
                                <m:r>
                                  <a:rPr lang="en-US" sz="2000" i="1">
                                    <a:solidFill>
                                      <a:srgbClr val="000000"/>
                                    </a:solidFill>
                                    <a:latin typeface="Cambria Math" panose="02040503050406030204" pitchFamily="18" charset="0"/>
                                  </a:rPr>
                                  <m:t>2</m:t>
                                </m:r>
                              </m:sup>
                            </m:sSup>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𝑍</m:t>
                                </m:r>
                              </m:e>
                              <m:sub>
                                <m:r>
                                  <a:rPr lang="en-US" sz="2000" i="1">
                                    <a:solidFill>
                                      <a:srgbClr val="000000"/>
                                    </a:solidFill>
                                    <a:latin typeface="Cambria Math" panose="02040503050406030204" pitchFamily="18" charset="0"/>
                                  </a:rPr>
                                  <m:t>𝐿</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𝑍</m:t>
                                </m:r>
                              </m:e>
                              <m:sub>
                                <m:r>
                                  <a:rPr lang="en-US" sz="2000" i="1">
                                    <a:solidFill>
                                      <a:srgbClr val="000000"/>
                                    </a:solidFill>
                                    <a:latin typeface="Cambria Math" panose="02040503050406030204" pitchFamily="18" charset="0"/>
                                  </a:rPr>
                                  <m:t>𝐶</m:t>
                                </m:r>
                              </m:sub>
                            </m:sSub>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m:t>
                                </m:r>
                              </m:e>
                              <m:sup>
                                <m:r>
                                  <a:rPr lang="en-US" sz="2000" i="1">
                                    <a:solidFill>
                                      <a:srgbClr val="000000"/>
                                    </a:solidFill>
                                    <a:latin typeface="Cambria Math" panose="02040503050406030204" pitchFamily="18" charset="0"/>
                                  </a:rPr>
                                  <m:t>2</m:t>
                                </m:r>
                              </m:sup>
                            </m:sSup>
                          </m:e>
                        </m:rad>
                      </m:oMath>
                    </m:oMathPara>
                  </a14:m>
                  <a:endParaRPr lang="en-US" sz="2000"/>
                </a:p>
              </p:txBody>
            </p:sp>
          </mc:Choice>
          <mc:Fallback xmlns="">
            <p:sp>
              <p:nvSpPr>
                <p:cNvPr id="102" name="Object 4">
                  <a:extLst>
                    <a:ext uri="{FF2B5EF4-FFF2-40B4-BE49-F238E27FC236}">
                      <a16:creationId xmlns:a16="http://schemas.microsoft.com/office/drawing/2014/main" id="{EFBC1D81-D30A-49F8-847C-46554058DA15}"/>
                    </a:ext>
                  </a:extLst>
                </p:cNvPr>
                <p:cNvSpPr txBox="1">
                  <a:spLocks noRot="1" noChangeAspect="1" noMove="1" noResize="1" noEditPoints="1" noAdjustHandles="1" noChangeArrowheads="1" noChangeShapeType="1" noTextEdit="1"/>
                </p:cNvSpPr>
                <p:nvPr/>
              </p:nvSpPr>
              <p:spPr bwMode="auto">
                <a:xfrm>
                  <a:off x="858538" y="4688286"/>
                  <a:ext cx="3474753" cy="638175"/>
                </a:xfrm>
                <a:prstGeom prst="rect">
                  <a:avLst/>
                </a:prstGeom>
                <a:blipFill>
                  <a:blip r:embed="rId9"/>
                  <a:stretch>
                    <a:fillRect/>
                  </a:stretch>
                </a:blipFill>
                <a:ln w="9525">
                  <a:noFill/>
                  <a:miter lim="800000"/>
                  <a:headEnd/>
                  <a:tailEnd/>
                </a:ln>
              </p:spPr>
              <p:txBody>
                <a:bodyPr/>
                <a:lstStyle/>
                <a:p>
                  <a:r>
                    <a:rPr lang="en-US">
                      <a:noFill/>
                    </a:rPr>
                    <a:t> </a:t>
                  </a:r>
                </a:p>
              </p:txBody>
            </p:sp>
          </mc:Fallback>
        </mc:AlternateContent>
      </p:grpSp>
      <p:grpSp>
        <p:nvGrpSpPr>
          <p:cNvPr id="105" name="Group 104">
            <a:extLst>
              <a:ext uri="{FF2B5EF4-FFF2-40B4-BE49-F238E27FC236}">
                <a16:creationId xmlns:a16="http://schemas.microsoft.com/office/drawing/2014/main" id="{93F6238E-E487-4089-AC78-C74AD248F8FC}"/>
              </a:ext>
            </a:extLst>
          </p:cNvPr>
          <p:cNvGrpSpPr/>
          <p:nvPr/>
        </p:nvGrpSpPr>
        <p:grpSpPr>
          <a:xfrm>
            <a:off x="6727365" y="1328270"/>
            <a:ext cx="2362548" cy="785572"/>
            <a:chOff x="6451099" y="4522765"/>
            <a:chExt cx="2362548" cy="882542"/>
          </a:xfrm>
        </p:grpSpPr>
        <p:pic>
          <p:nvPicPr>
            <p:cNvPr id="98" name="Picture 5" descr="empty-blue-rectangle">
              <a:extLst>
                <a:ext uri="{FF2B5EF4-FFF2-40B4-BE49-F238E27FC236}">
                  <a16:creationId xmlns:a16="http://schemas.microsoft.com/office/drawing/2014/main" id="{897C2C20-23C5-4EE6-BEF8-56731672E3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1099" y="4522765"/>
              <a:ext cx="2086269" cy="882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04" name="Object 33">
                  <a:extLst>
                    <a:ext uri="{FF2B5EF4-FFF2-40B4-BE49-F238E27FC236}">
                      <a16:creationId xmlns:a16="http://schemas.microsoft.com/office/drawing/2014/main" id="{DE81565A-BB07-4A95-BBFE-03E7883EA171}"/>
                    </a:ext>
                  </a:extLst>
                </p:cNvPr>
                <p:cNvSpPr txBox="1"/>
                <p:nvPr/>
              </p:nvSpPr>
              <p:spPr bwMode="auto">
                <a:xfrm>
                  <a:off x="6532928" y="4566449"/>
                  <a:ext cx="2280719" cy="696142"/>
                </a:xfrm>
                <a:prstGeom prst="rect">
                  <a:avLst/>
                </a:prstGeom>
                <a:noFill/>
                <a:ln w="9525">
                  <a:noFill/>
                  <a:miter lim="800000"/>
                  <a:headEnd/>
                  <a:tailEnd/>
                </a:ln>
              </p:spPr>
              <p:txBody>
                <a:bodyPr>
                  <a:noAutofit/>
                </a:bodyPr>
                <a:lstStyle/>
                <a:p>
                  <a:pPr/>
                  <a14:m>
                    <m:oMathPara xmlns:m="http://schemas.openxmlformats.org/officeDocument/2006/math">
                      <m:oMathParaPr>
                        <m:jc m:val="left"/>
                      </m:oMathParaPr>
                      <m:oMath xmlns:m="http://schemas.openxmlformats.org/officeDocument/2006/math">
                        <m:func>
                          <m:funcPr>
                            <m:ctrlPr>
                              <a:rPr lang="en-US" sz="2000" i="1" smtClean="0">
                                <a:solidFill>
                                  <a:schemeClr val="tx1"/>
                                </a:solidFill>
                                <a:latin typeface="Cambria Math" panose="02040503050406030204" pitchFamily="18" charset="0"/>
                              </a:rPr>
                            </m:ctrlPr>
                          </m:funcPr>
                          <m:fName>
                            <m:r>
                              <m:rPr>
                                <m:sty m:val="p"/>
                              </m:rPr>
                              <a:rPr lang="en-US" sz="2000" i="0">
                                <a:solidFill>
                                  <a:schemeClr val="tx1"/>
                                </a:solidFill>
                                <a:latin typeface="Cambria Math" panose="02040503050406030204" pitchFamily="18" charset="0"/>
                              </a:rPr>
                              <m:t>tan</m:t>
                            </m:r>
                          </m:fName>
                          <m:e>
                            <m:r>
                              <a:rPr lang="en-US" sz="2000" i="1">
                                <a:solidFill>
                                  <a:schemeClr val="tx1"/>
                                </a:solidFill>
                                <a:latin typeface="Cambria Math" panose="02040503050406030204" pitchFamily="18" charset="0"/>
                              </a:rPr>
                              <m:t>𝜑</m:t>
                            </m:r>
                          </m:e>
                        </m:func>
                        <m:r>
                          <a:rPr lang="en-US" sz="2000" i="1">
                            <a:solidFill>
                              <a:schemeClr val="tx1"/>
                            </a:solidFill>
                            <a:latin typeface="Cambria Math" panose="02040503050406030204" pitchFamily="18" charset="0"/>
                          </a:rPr>
                          <m:t>=</m:t>
                        </m:r>
                        <m:f>
                          <m:fPr>
                            <m:ctrlPr>
                              <a:rPr lang="en-US" sz="2000" i="1">
                                <a:solidFill>
                                  <a:schemeClr val="tx1"/>
                                </a:solidFill>
                                <a:latin typeface="Cambria Math" panose="02040503050406030204" pitchFamily="18" charset="0"/>
                              </a:rPr>
                            </m:ctrlPr>
                          </m:fPr>
                          <m:num>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𝐿</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𝐶</m:t>
                                </m:r>
                              </m:sub>
                            </m:sSub>
                          </m:num>
                          <m:den>
                            <m:r>
                              <a:rPr lang="en-US" sz="2000" i="1">
                                <a:solidFill>
                                  <a:schemeClr val="tx1"/>
                                </a:solidFill>
                                <a:latin typeface="Cambria Math" panose="02040503050406030204" pitchFamily="18" charset="0"/>
                              </a:rPr>
                              <m:t>𝑅</m:t>
                            </m:r>
                          </m:den>
                        </m:f>
                      </m:oMath>
                    </m:oMathPara>
                  </a14:m>
                  <a:endParaRPr lang="en-US" sz="2000">
                    <a:solidFill>
                      <a:schemeClr val="tx1"/>
                    </a:solidFill>
                    <a:latin typeface="Arial" panose="020B0604020202020204" pitchFamily="34" charset="0"/>
                    <a:cs typeface="Arial" panose="020B0604020202020204" pitchFamily="34" charset="0"/>
                  </a:endParaRPr>
                </a:p>
              </p:txBody>
            </p:sp>
          </mc:Choice>
          <mc:Fallback xmlns="">
            <p:sp>
              <p:nvSpPr>
                <p:cNvPr id="104" name="Object 33">
                  <a:extLst>
                    <a:ext uri="{FF2B5EF4-FFF2-40B4-BE49-F238E27FC236}">
                      <a16:creationId xmlns:a16="http://schemas.microsoft.com/office/drawing/2014/main" id="{DE81565A-BB07-4A95-BBFE-03E7883EA171}"/>
                    </a:ext>
                  </a:extLst>
                </p:cNvPr>
                <p:cNvSpPr txBox="1">
                  <a:spLocks noRot="1" noChangeAspect="1" noMove="1" noResize="1" noEditPoints="1" noAdjustHandles="1" noChangeArrowheads="1" noChangeShapeType="1" noTextEdit="1"/>
                </p:cNvSpPr>
                <p:nvPr/>
              </p:nvSpPr>
              <p:spPr bwMode="auto">
                <a:xfrm>
                  <a:off x="6532928" y="4566449"/>
                  <a:ext cx="2280719" cy="696142"/>
                </a:xfrm>
                <a:prstGeom prst="rect">
                  <a:avLst/>
                </a:prstGeom>
                <a:blipFill>
                  <a:blip r:embed="rId10"/>
                  <a:stretch>
                    <a:fillRect/>
                  </a:stretch>
                </a:blipFill>
                <a:ln w="9525">
                  <a:noFill/>
                  <a:miter lim="800000"/>
                  <a:headEnd/>
                  <a:tailEnd/>
                </a:ln>
              </p:spPr>
              <p:txBody>
                <a:bodyPr/>
                <a:lstStyle/>
                <a:p>
                  <a:r>
                    <a:rPr lang="en-US">
                      <a:noFill/>
                    </a:rPr>
                    <a:t> </a:t>
                  </a:r>
                </a:p>
              </p:txBody>
            </p:sp>
          </mc:Fallback>
        </mc:AlternateContent>
      </p:grpSp>
      <p:sp>
        <p:nvSpPr>
          <p:cNvPr id="109" name="Text Box 23">
            <a:extLst>
              <a:ext uri="{FF2B5EF4-FFF2-40B4-BE49-F238E27FC236}">
                <a16:creationId xmlns:a16="http://schemas.microsoft.com/office/drawing/2014/main" id="{E36FC4F6-2D3B-48AF-9D1E-D0A25F9F8E4A}"/>
              </a:ext>
            </a:extLst>
          </p:cNvPr>
          <p:cNvSpPr txBox="1">
            <a:spLocks noChangeArrowheads="1"/>
          </p:cNvSpPr>
          <p:nvPr/>
        </p:nvSpPr>
        <p:spPr bwMode="auto">
          <a:xfrm>
            <a:off x="368243" y="6207390"/>
            <a:ext cx="34337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2000">
                <a:solidFill>
                  <a:srgbClr val="00B050"/>
                </a:solidFill>
              </a:rPr>
              <a:t>u luôn sớm pha so với i </a:t>
            </a:r>
          </a:p>
        </p:txBody>
      </p:sp>
      <p:grpSp>
        <p:nvGrpSpPr>
          <p:cNvPr id="110" name="Group 22">
            <a:extLst>
              <a:ext uri="{FF2B5EF4-FFF2-40B4-BE49-F238E27FC236}">
                <a16:creationId xmlns:a16="http://schemas.microsoft.com/office/drawing/2014/main" id="{44E23E99-688C-4F3C-B888-6E581AEB05BD}"/>
              </a:ext>
            </a:extLst>
          </p:cNvPr>
          <p:cNvGrpSpPr>
            <a:grpSpLocks/>
          </p:cNvGrpSpPr>
          <p:nvPr/>
        </p:nvGrpSpPr>
        <p:grpSpPr bwMode="auto">
          <a:xfrm>
            <a:off x="426870" y="4627245"/>
            <a:ext cx="2846564" cy="1606550"/>
            <a:chOff x="2161" y="881"/>
            <a:chExt cx="1792" cy="1012"/>
          </a:xfrm>
        </p:grpSpPr>
        <p:sp>
          <p:nvSpPr>
            <p:cNvPr id="111" name="Line 6">
              <a:extLst>
                <a:ext uri="{FF2B5EF4-FFF2-40B4-BE49-F238E27FC236}">
                  <a16:creationId xmlns:a16="http://schemas.microsoft.com/office/drawing/2014/main" id="{11DA7CAD-D3DB-49CF-9344-42A63D32F330}"/>
                </a:ext>
              </a:extLst>
            </p:cNvPr>
            <p:cNvSpPr>
              <a:spLocks noChangeShapeType="1"/>
            </p:cNvSpPr>
            <p:nvPr/>
          </p:nvSpPr>
          <p:spPr bwMode="auto">
            <a:xfrm>
              <a:off x="2512" y="1549"/>
              <a:ext cx="144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 name="Line 7">
              <a:extLst>
                <a:ext uri="{FF2B5EF4-FFF2-40B4-BE49-F238E27FC236}">
                  <a16:creationId xmlns:a16="http://schemas.microsoft.com/office/drawing/2014/main" id="{BEF1601C-B765-4E97-8D00-36948B4C13C3}"/>
                </a:ext>
              </a:extLst>
            </p:cNvPr>
            <p:cNvSpPr>
              <a:spLocks noChangeShapeType="1"/>
            </p:cNvSpPr>
            <p:nvPr/>
          </p:nvSpPr>
          <p:spPr bwMode="auto">
            <a:xfrm>
              <a:off x="2521" y="1549"/>
              <a:ext cx="828" cy="0"/>
            </a:xfrm>
            <a:prstGeom prst="line">
              <a:avLst/>
            </a:prstGeom>
            <a:noFill/>
            <a:ln w="28575">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 name="Line 8">
              <a:extLst>
                <a:ext uri="{FF2B5EF4-FFF2-40B4-BE49-F238E27FC236}">
                  <a16:creationId xmlns:a16="http://schemas.microsoft.com/office/drawing/2014/main" id="{204E182F-0485-488A-BEF7-608FDB197DFB}"/>
                </a:ext>
              </a:extLst>
            </p:cNvPr>
            <p:cNvSpPr>
              <a:spLocks noChangeShapeType="1"/>
            </p:cNvSpPr>
            <p:nvPr/>
          </p:nvSpPr>
          <p:spPr bwMode="auto">
            <a:xfrm flipH="1" flipV="1">
              <a:off x="2512" y="1012"/>
              <a:ext cx="9" cy="525"/>
            </a:xfrm>
            <a:prstGeom prst="line">
              <a:avLst/>
            </a:prstGeom>
            <a:noFill/>
            <a:ln w="28575">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 name="Line 11">
              <a:extLst>
                <a:ext uri="{FF2B5EF4-FFF2-40B4-BE49-F238E27FC236}">
                  <a16:creationId xmlns:a16="http://schemas.microsoft.com/office/drawing/2014/main" id="{B2722DDA-7F79-4E00-A650-C0E482FBFBC2}"/>
                </a:ext>
              </a:extLst>
            </p:cNvPr>
            <p:cNvSpPr>
              <a:spLocks noChangeShapeType="1"/>
            </p:cNvSpPr>
            <p:nvPr/>
          </p:nvSpPr>
          <p:spPr bwMode="auto">
            <a:xfrm>
              <a:off x="2539" y="1022"/>
              <a:ext cx="801"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Line 12">
              <a:extLst>
                <a:ext uri="{FF2B5EF4-FFF2-40B4-BE49-F238E27FC236}">
                  <a16:creationId xmlns:a16="http://schemas.microsoft.com/office/drawing/2014/main" id="{2362C87F-5DA4-439E-B5AB-9BB1777C9811}"/>
                </a:ext>
              </a:extLst>
            </p:cNvPr>
            <p:cNvSpPr>
              <a:spLocks noChangeShapeType="1"/>
            </p:cNvSpPr>
            <p:nvPr/>
          </p:nvSpPr>
          <p:spPr bwMode="auto">
            <a:xfrm>
              <a:off x="3340" y="1034"/>
              <a:ext cx="0" cy="50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 name="Line 13">
              <a:extLst>
                <a:ext uri="{FF2B5EF4-FFF2-40B4-BE49-F238E27FC236}">
                  <a16:creationId xmlns:a16="http://schemas.microsoft.com/office/drawing/2014/main" id="{3378C172-C1B7-47C3-9D65-D7A209385BC9}"/>
                </a:ext>
              </a:extLst>
            </p:cNvPr>
            <p:cNvSpPr>
              <a:spLocks noChangeShapeType="1"/>
            </p:cNvSpPr>
            <p:nvPr/>
          </p:nvSpPr>
          <p:spPr bwMode="auto">
            <a:xfrm flipV="1">
              <a:off x="2512" y="1034"/>
              <a:ext cx="837" cy="515"/>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117" name="Object 14">
                  <a:extLst>
                    <a:ext uri="{FF2B5EF4-FFF2-40B4-BE49-F238E27FC236}">
                      <a16:creationId xmlns:a16="http://schemas.microsoft.com/office/drawing/2014/main" id="{27364081-CB3A-4031-B91C-D86A5C850A79}"/>
                    </a:ext>
                  </a:extLst>
                </p:cNvPr>
                <p:cNvSpPr txBox="1"/>
                <p:nvPr/>
              </p:nvSpPr>
              <p:spPr bwMode="auto">
                <a:xfrm>
                  <a:off x="3147" y="1549"/>
                  <a:ext cx="238" cy="344"/>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𝑈</m:t>
                                </m:r>
                              </m:e>
                              <m:sub>
                                <m:r>
                                  <a:rPr lang="en-US" i="1">
                                    <a:solidFill>
                                      <a:srgbClr val="000000"/>
                                    </a:solidFill>
                                    <a:latin typeface="Cambria Math" panose="02040503050406030204" pitchFamily="18" charset="0"/>
                                  </a:rPr>
                                  <m:t>𝑅</m:t>
                                </m:r>
                              </m:sub>
                            </m:sSub>
                          </m:e>
                        </m:acc>
                      </m:oMath>
                    </m:oMathPara>
                  </a14:m>
                  <a:endParaRPr lang="en-US"/>
                </a:p>
              </p:txBody>
            </p:sp>
          </mc:Choice>
          <mc:Fallback xmlns="">
            <p:sp>
              <p:nvSpPr>
                <p:cNvPr id="117" name="Object 14">
                  <a:extLst>
                    <a:ext uri="{FF2B5EF4-FFF2-40B4-BE49-F238E27FC236}">
                      <a16:creationId xmlns:a16="http://schemas.microsoft.com/office/drawing/2014/main" id="{27364081-CB3A-4031-B91C-D86A5C850A79}"/>
                    </a:ext>
                  </a:extLst>
                </p:cNvPr>
                <p:cNvSpPr txBox="1">
                  <a:spLocks noRot="1" noChangeAspect="1" noMove="1" noResize="1" noEditPoints="1" noAdjustHandles="1" noChangeArrowheads="1" noChangeShapeType="1" noTextEdit="1"/>
                </p:cNvSpPr>
                <p:nvPr/>
              </p:nvSpPr>
              <p:spPr bwMode="auto">
                <a:xfrm>
                  <a:off x="3147" y="1549"/>
                  <a:ext cx="238" cy="344"/>
                </a:xfrm>
                <a:prstGeom prst="rect">
                  <a:avLst/>
                </a:prstGeom>
                <a:blipFill>
                  <a:blip r:embed="rId11"/>
                  <a:stretch>
                    <a:fillRect r="-645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Object 15">
                  <a:extLst>
                    <a:ext uri="{FF2B5EF4-FFF2-40B4-BE49-F238E27FC236}">
                      <a16:creationId xmlns:a16="http://schemas.microsoft.com/office/drawing/2014/main" id="{51BE981B-786A-4E70-B1C9-5D465A360937}"/>
                    </a:ext>
                  </a:extLst>
                </p:cNvPr>
                <p:cNvSpPr txBox="1"/>
                <p:nvPr/>
              </p:nvSpPr>
              <p:spPr bwMode="auto">
                <a:xfrm>
                  <a:off x="2161" y="914"/>
                  <a:ext cx="275" cy="397"/>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smtClean="0">
                                <a:solidFill>
                                  <a:srgbClr val="0070C0"/>
                                </a:solidFill>
                                <a:latin typeface="Cambria Math" panose="02040503050406030204" pitchFamily="18" charset="0"/>
                              </a:rPr>
                            </m:ctrlPr>
                          </m:accPr>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𝑈</m:t>
                                </m:r>
                              </m:e>
                              <m:sub>
                                <m:r>
                                  <a:rPr lang="en-US" i="1">
                                    <a:solidFill>
                                      <a:srgbClr val="0070C0"/>
                                    </a:solidFill>
                                    <a:latin typeface="Cambria Math" panose="02040503050406030204" pitchFamily="18" charset="0"/>
                                  </a:rPr>
                                  <m:t>𝐿</m:t>
                                </m:r>
                              </m:sub>
                            </m:sSub>
                          </m:e>
                        </m:acc>
                      </m:oMath>
                    </m:oMathPara>
                  </a14:m>
                  <a:endParaRPr lang="en-US">
                    <a:solidFill>
                      <a:srgbClr val="0070C0"/>
                    </a:solidFill>
                  </a:endParaRPr>
                </a:p>
              </p:txBody>
            </p:sp>
          </mc:Choice>
          <mc:Fallback xmlns="">
            <p:sp>
              <p:nvSpPr>
                <p:cNvPr id="118" name="Object 15">
                  <a:extLst>
                    <a:ext uri="{FF2B5EF4-FFF2-40B4-BE49-F238E27FC236}">
                      <a16:creationId xmlns:a16="http://schemas.microsoft.com/office/drawing/2014/main" id="{51BE981B-786A-4E70-B1C9-5D465A360937}"/>
                    </a:ext>
                  </a:extLst>
                </p:cNvPr>
                <p:cNvSpPr txBox="1">
                  <a:spLocks noRot="1" noChangeAspect="1" noMove="1" noResize="1" noEditPoints="1" noAdjustHandles="1" noChangeArrowheads="1" noChangeShapeType="1" noTextEdit="1"/>
                </p:cNvSpPr>
                <p:nvPr/>
              </p:nvSpPr>
              <p:spPr bwMode="auto">
                <a:xfrm>
                  <a:off x="2161" y="914"/>
                  <a:ext cx="275" cy="397"/>
                </a:xfrm>
                <a:prstGeom prst="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Object 18">
                  <a:extLst>
                    <a:ext uri="{FF2B5EF4-FFF2-40B4-BE49-F238E27FC236}">
                      <a16:creationId xmlns:a16="http://schemas.microsoft.com/office/drawing/2014/main" id="{A0990AE2-739F-4E11-AF76-D36E6F2E342E}"/>
                    </a:ext>
                  </a:extLst>
                </p:cNvPr>
                <p:cNvSpPr txBox="1"/>
                <p:nvPr/>
              </p:nvSpPr>
              <p:spPr bwMode="auto">
                <a:xfrm>
                  <a:off x="3424" y="881"/>
                  <a:ext cx="197" cy="335"/>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smtClean="0">
                                <a:solidFill>
                                  <a:srgbClr val="C00000"/>
                                </a:solidFill>
                                <a:latin typeface="Cambria Math" panose="02040503050406030204" pitchFamily="18" charset="0"/>
                              </a:rPr>
                            </m:ctrlPr>
                          </m:accPr>
                          <m:e>
                            <m:r>
                              <a:rPr lang="en-US" i="1">
                                <a:solidFill>
                                  <a:srgbClr val="C00000"/>
                                </a:solidFill>
                                <a:latin typeface="Cambria Math" panose="02040503050406030204" pitchFamily="18" charset="0"/>
                              </a:rPr>
                              <m:t>𝑈</m:t>
                            </m:r>
                          </m:e>
                        </m:acc>
                      </m:oMath>
                    </m:oMathPara>
                  </a14:m>
                  <a:endParaRPr lang="en-US">
                    <a:solidFill>
                      <a:srgbClr val="C00000"/>
                    </a:solidFill>
                  </a:endParaRPr>
                </a:p>
              </p:txBody>
            </p:sp>
          </mc:Choice>
          <mc:Fallback xmlns="">
            <p:sp>
              <p:nvSpPr>
                <p:cNvPr id="119" name="Object 18">
                  <a:extLst>
                    <a:ext uri="{FF2B5EF4-FFF2-40B4-BE49-F238E27FC236}">
                      <a16:creationId xmlns:a16="http://schemas.microsoft.com/office/drawing/2014/main" id="{A0990AE2-739F-4E11-AF76-D36E6F2E342E}"/>
                    </a:ext>
                  </a:extLst>
                </p:cNvPr>
                <p:cNvSpPr txBox="1">
                  <a:spLocks noRot="1" noChangeAspect="1" noMove="1" noResize="1" noEditPoints="1" noAdjustHandles="1" noChangeArrowheads="1" noChangeShapeType="1" noTextEdit="1"/>
                </p:cNvSpPr>
                <p:nvPr/>
              </p:nvSpPr>
              <p:spPr bwMode="auto">
                <a:xfrm>
                  <a:off x="3424" y="881"/>
                  <a:ext cx="197" cy="335"/>
                </a:xfrm>
                <a:prstGeom prst="rect">
                  <a:avLst/>
                </a:prstGeom>
                <a:blipFill>
                  <a:blip r:embed="rId13"/>
                  <a:stretch>
                    <a:fillRect r="-78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Object 19">
                  <a:extLst>
                    <a:ext uri="{FF2B5EF4-FFF2-40B4-BE49-F238E27FC236}">
                      <a16:creationId xmlns:a16="http://schemas.microsoft.com/office/drawing/2014/main" id="{28096C7D-21F7-4C66-978A-97C0F3620232}"/>
                    </a:ext>
                  </a:extLst>
                </p:cNvPr>
                <p:cNvSpPr txBox="1"/>
                <p:nvPr/>
              </p:nvSpPr>
              <p:spPr bwMode="auto">
                <a:xfrm>
                  <a:off x="3805" y="1597"/>
                  <a:ext cx="148" cy="234"/>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𝑖</m:t>
                        </m:r>
                      </m:oMath>
                    </m:oMathPara>
                  </a14:m>
                  <a:endParaRPr lang="en-US"/>
                </a:p>
              </p:txBody>
            </p:sp>
          </mc:Choice>
          <mc:Fallback xmlns="">
            <p:sp>
              <p:nvSpPr>
                <p:cNvPr id="120" name="Object 19">
                  <a:extLst>
                    <a:ext uri="{FF2B5EF4-FFF2-40B4-BE49-F238E27FC236}">
                      <a16:creationId xmlns:a16="http://schemas.microsoft.com/office/drawing/2014/main" id="{28096C7D-21F7-4C66-978A-97C0F3620232}"/>
                    </a:ext>
                  </a:extLst>
                </p:cNvPr>
                <p:cNvSpPr txBox="1">
                  <a:spLocks noRot="1" noChangeAspect="1" noMove="1" noResize="1" noEditPoints="1" noAdjustHandles="1" noChangeArrowheads="1" noChangeShapeType="1" noTextEdit="1"/>
                </p:cNvSpPr>
                <p:nvPr/>
              </p:nvSpPr>
              <p:spPr bwMode="auto">
                <a:xfrm>
                  <a:off x="3805" y="1597"/>
                  <a:ext cx="148" cy="234"/>
                </a:xfrm>
                <a:prstGeom prst="rect">
                  <a:avLst/>
                </a:prstGeom>
                <a:blipFill>
                  <a:blip r:embed="rId14"/>
                  <a:stretch>
                    <a:fillRect r="-5128"/>
                  </a:stretch>
                </a:blipFill>
                <a:ln>
                  <a:noFill/>
                </a:ln>
              </p:spPr>
              <p:txBody>
                <a:bodyPr/>
                <a:lstStyle/>
                <a:p>
                  <a:r>
                    <a:rPr lang="en-US">
                      <a:noFill/>
                    </a:rPr>
                    <a:t> </a:t>
                  </a:r>
                </a:p>
              </p:txBody>
            </p:sp>
          </mc:Fallback>
        </mc:AlternateContent>
        <p:sp>
          <p:nvSpPr>
            <p:cNvPr id="121" name="Freeform 20">
              <a:extLst>
                <a:ext uri="{FF2B5EF4-FFF2-40B4-BE49-F238E27FC236}">
                  <a16:creationId xmlns:a16="http://schemas.microsoft.com/office/drawing/2014/main" id="{0D9D280F-7A5A-46A4-9118-C3EC0522BB65}"/>
                </a:ext>
              </a:extLst>
            </p:cNvPr>
            <p:cNvSpPr>
              <a:spLocks/>
            </p:cNvSpPr>
            <p:nvPr/>
          </p:nvSpPr>
          <p:spPr bwMode="auto">
            <a:xfrm>
              <a:off x="2808" y="1346"/>
              <a:ext cx="223" cy="190"/>
            </a:xfrm>
            <a:custGeom>
              <a:avLst/>
              <a:gdLst>
                <a:gd name="T0" fmla="*/ 0 w 198"/>
                <a:gd name="T1" fmla="*/ 333 h 130"/>
                <a:gd name="T2" fmla="*/ 560 w 198"/>
                <a:gd name="T3" fmla="*/ 593 h 130"/>
                <a:gd name="T4" fmla="*/ 105 w 198"/>
                <a:gd name="T5" fmla="*/ 3956 h 130"/>
                <a:gd name="T6" fmla="*/ 0 60000 65536"/>
                <a:gd name="T7" fmla="*/ 0 60000 65536"/>
                <a:gd name="T8" fmla="*/ 0 60000 65536"/>
              </a:gdLst>
              <a:ahLst/>
              <a:cxnLst>
                <a:cxn ang="T6">
                  <a:pos x="T0" y="T1"/>
                </a:cxn>
                <a:cxn ang="T7">
                  <a:pos x="T2" y="T3"/>
                </a:cxn>
                <a:cxn ang="T8">
                  <a:pos x="T4" y="T5"/>
                </a:cxn>
              </a:cxnLst>
              <a:rect l="0" t="0" r="r" b="b"/>
              <a:pathLst>
                <a:path w="198" h="130">
                  <a:moveTo>
                    <a:pt x="0" y="11"/>
                  </a:moveTo>
                  <a:cubicBezTo>
                    <a:pt x="93" y="5"/>
                    <a:pt x="186" y="0"/>
                    <a:pt x="192" y="20"/>
                  </a:cubicBezTo>
                  <a:cubicBezTo>
                    <a:pt x="198" y="40"/>
                    <a:pt x="117" y="85"/>
                    <a:pt x="36" y="13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122" name="Object 21">
                  <a:extLst>
                    <a:ext uri="{FF2B5EF4-FFF2-40B4-BE49-F238E27FC236}">
                      <a16:creationId xmlns:a16="http://schemas.microsoft.com/office/drawing/2014/main" id="{8B74F12E-BBCF-4837-A74C-B3BAF2E88777}"/>
                    </a:ext>
                  </a:extLst>
                </p:cNvPr>
                <p:cNvSpPr txBox="1"/>
                <p:nvPr/>
              </p:nvSpPr>
              <p:spPr bwMode="auto">
                <a:xfrm>
                  <a:off x="3040" y="1233"/>
                  <a:ext cx="223" cy="34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𝜙</m:t>
                        </m:r>
                      </m:oMath>
                    </m:oMathPara>
                  </a14:m>
                  <a:endParaRPr lang="en-US"/>
                </a:p>
              </p:txBody>
            </p:sp>
          </mc:Choice>
          <mc:Fallback xmlns="">
            <p:sp>
              <p:nvSpPr>
                <p:cNvPr id="122" name="Object 21">
                  <a:extLst>
                    <a:ext uri="{FF2B5EF4-FFF2-40B4-BE49-F238E27FC236}">
                      <a16:creationId xmlns:a16="http://schemas.microsoft.com/office/drawing/2014/main" id="{8B74F12E-BBCF-4837-A74C-B3BAF2E88777}"/>
                    </a:ext>
                  </a:extLst>
                </p:cNvPr>
                <p:cNvSpPr txBox="1">
                  <a:spLocks noRot="1" noChangeAspect="1" noMove="1" noResize="1" noEditPoints="1" noAdjustHandles="1" noChangeArrowheads="1" noChangeShapeType="1" noTextEdit="1"/>
                </p:cNvSpPr>
                <p:nvPr/>
              </p:nvSpPr>
              <p:spPr bwMode="auto">
                <a:xfrm>
                  <a:off x="3040" y="1233"/>
                  <a:ext cx="223" cy="342"/>
                </a:xfrm>
                <a:prstGeom prst="rect">
                  <a:avLst/>
                </a:prstGeom>
                <a:blipFill>
                  <a:blip r:embed="rId15"/>
                  <a:stretch>
                    <a:fillRect l="-3448" r="-1724"/>
                  </a:stretch>
                </a:blipFill>
                <a:ln>
                  <a:noFill/>
                </a:ln>
                <a:effectLst/>
              </p:spPr>
              <p:txBody>
                <a:bodyPr/>
                <a:lstStyle/>
                <a:p>
                  <a:r>
                    <a:rPr lang="en-US">
                      <a:noFill/>
                    </a:rPr>
                    <a:t> </a:t>
                  </a:r>
                </a:p>
              </p:txBody>
            </p:sp>
          </mc:Fallback>
        </mc:AlternateContent>
      </p:grpSp>
      <p:sp>
        <p:nvSpPr>
          <p:cNvPr id="128" name="Text Box 96">
            <a:extLst>
              <a:ext uri="{FF2B5EF4-FFF2-40B4-BE49-F238E27FC236}">
                <a16:creationId xmlns:a16="http://schemas.microsoft.com/office/drawing/2014/main" id="{92170A1B-92EC-4A25-99DF-FE6A76D2A39D}"/>
              </a:ext>
            </a:extLst>
          </p:cNvPr>
          <p:cNvSpPr txBox="1">
            <a:spLocks noChangeArrowheads="1"/>
          </p:cNvSpPr>
          <p:nvPr/>
        </p:nvSpPr>
        <p:spPr bwMode="auto">
          <a:xfrm>
            <a:off x="9579137" y="6147633"/>
            <a:ext cx="3860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000">
                <a:solidFill>
                  <a:srgbClr val="00B050"/>
                </a:solidFill>
                <a:latin typeface="Arial" panose="020B0604020202020204" pitchFamily="34" charset="0"/>
                <a:cs typeface="Arial" panose="020B0604020202020204" pitchFamily="34" charset="0"/>
              </a:rPr>
              <a:t>+ U</a:t>
            </a:r>
            <a:r>
              <a:rPr lang="en-US" sz="2000" baseline="-25000">
                <a:solidFill>
                  <a:srgbClr val="00B050"/>
                </a:solidFill>
                <a:latin typeface="Arial" panose="020B0604020202020204" pitchFamily="34" charset="0"/>
                <a:cs typeface="Arial" panose="020B0604020202020204" pitchFamily="34" charset="0"/>
              </a:rPr>
              <a:t>L </a:t>
            </a:r>
            <a:r>
              <a:rPr lang="en-US" sz="2000">
                <a:solidFill>
                  <a:srgbClr val="00B050"/>
                </a:solidFill>
                <a:latin typeface="Arial" panose="020B0604020202020204" pitchFamily="34" charset="0"/>
                <a:cs typeface="Arial" panose="020B0604020202020204" pitchFamily="34" charset="0"/>
              </a:rPr>
              <a:t>&gt; U</a:t>
            </a:r>
            <a:r>
              <a:rPr lang="en-US" sz="2000" baseline="-25000">
                <a:solidFill>
                  <a:srgbClr val="00B050"/>
                </a:solidFill>
                <a:latin typeface="Arial" panose="020B0604020202020204" pitchFamily="34" charset="0"/>
                <a:cs typeface="Arial" panose="020B0604020202020204" pitchFamily="34" charset="0"/>
              </a:rPr>
              <a:t>C</a:t>
            </a:r>
            <a:r>
              <a:rPr lang="en-US" sz="2000">
                <a:solidFill>
                  <a:srgbClr val="00B050"/>
                </a:solidFill>
                <a:latin typeface="Arial" panose="020B0604020202020204" pitchFamily="34" charset="0"/>
                <a:cs typeface="Arial" panose="020B0604020202020204" pitchFamily="34" charset="0"/>
              </a:rPr>
              <a:t> </a:t>
            </a:r>
            <a:r>
              <a:rPr lang="en-US" sz="2000">
                <a:solidFill>
                  <a:srgbClr val="00B050"/>
                </a:solidFill>
                <a:latin typeface="Arial" panose="020B0604020202020204" pitchFamily="34" charset="0"/>
                <a:cs typeface="Arial" panose="020B0604020202020204" pitchFamily="34" charset="0"/>
                <a:sym typeface="Symbol" pitchFamily="18" charset="2"/>
              </a:rPr>
              <a:t>  = /2</a:t>
            </a:r>
          </a:p>
          <a:p>
            <a:pPr eaLnBrk="1" hangingPunct="1">
              <a:defRPr/>
            </a:pPr>
            <a:r>
              <a:rPr lang="en-US" sz="2000">
                <a:solidFill>
                  <a:srgbClr val="00B050"/>
                </a:solidFill>
                <a:latin typeface="Arial" panose="020B0604020202020204" pitchFamily="34" charset="0"/>
                <a:cs typeface="Arial" panose="020B0604020202020204" pitchFamily="34" charset="0"/>
                <a:sym typeface="Symbol" pitchFamily="18" charset="2"/>
              </a:rPr>
              <a:t>+ U</a:t>
            </a:r>
            <a:r>
              <a:rPr lang="en-US" sz="2000" baseline="-25000">
                <a:solidFill>
                  <a:srgbClr val="00B050"/>
                </a:solidFill>
                <a:latin typeface="Arial" panose="020B0604020202020204" pitchFamily="34" charset="0"/>
                <a:cs typeface="Arial" panose="020B0604020202020204" pitchFamily="34" charset="0"/>
                <a:sym typeface="Symbol" pitchFamily="18" charset="2"/>
              </a:rPr>
              <a:t>L </a:t>
            </a:r>
            <a:r>
              <a:rPr lang="en-US" sz="2000">
                <a:solidFill>
                  <a:srgbClr val="00B050"/>
                </a:solidFill>
                <a:latin typeface="Arial" panose="020B0604020202020204" pitchFamily="34" charset="0"/>
                <a:cs typeface="Arial" panose="020B0604020202020204" pitchFamily="34" charset="0"/>
                <a:sym typeface="Symbol" pitchFamily="18" charset="2"/>
              </a:rPr>
              <a:t>&lt; U</a:t>
            </a:r>
            <a:r>
              <a:rPr lang="en-US" sz="2000" baseline="-25000">
                <a:solidFill>
                  <a:srgbClr val="00B050"/>
                </a:solidFill>
                <a:latin typeface="Arial" panose="020B0604020202020204" pitchFamily="34" charset="0"/>
                <a:cs typeface="Arial" panose="020B0604020202020204" pitchFamily="34" charset="0"/>
                <a:sym typeface="Symbol" pitchFamily="18" charset="2"/>
              </a:rPr>
              <a:t>C</a:t>
            </a:r>
            <a:r>
              <a:rPr lang="en-US" sz="2000">
                <a:solidFill>
                  <a:srgbClr val="00B050"/>
                </a:solidFill>
                <a:latin typeface="Arial" panose="020B0604020202020204" pitchFamily="34" charset="0"/>
                <a:cs typeface="Arial" panose="020B0604020202020204" pitchFamily="34" charset="0"/>
                <a:sym typeface="Symbol" pitchFamily="18" charset="2"/>
              </a:rPr>
              <a:t> </a:t>
            </a:r>
            <a:r>
              <a:rPr lang="en-US" sz="2000">
                <a:solidFill>
                  <a:srgbClr val="00B050"/>
                </a:solidFill>
                <a:latin typeface="Arial" panose="020B0604020202020204" pitchFamily="34" charset="0"/>
                <a:cs typeface="Arial" panose="020B0604020202020204" pitchFamily="34" charset="0"/>
              </a:rPr>
              <a:t> </a:t>
            </a:r>
            <a:r>
              <a:rPr lang="en-US" sz="2000">
                <a:solidFill>
                  <a:srgbClr val="00B050"/>
                </a:solidFill>
                <a:latin typeface="Arial" panose="020B0604020202020204" pitchFamily="34" charset="0"/>
                <a:cs typeface="Arial" panose="020B0604020202020204" pitchFamily="34" charset="0"/>
                <a:sym typeface="Symbol" pitchFamily="18" charset="2"/>
              </a:rPr>
              <a:t>  = - /2</a:t>
            </a:r>
          </a:p>
        </p:txBody>
      </p:sp>
      <p:grpSp>
        <p:nvGrpSpPr>
          <p:cNvPr id="130" name="Group 129">
            <a:extLst>
              <a:ext uri="{FF2B5EF4-FFF2-40B4-BE49-F238E27FC236}">
                <a16:creationId xmlns:a16="http://schemas.microsoft.com/office/drawing/2014/main" id="{B6646E19-9EB2-4D72-963E-4B8807BA455A}"/>
              </a:ext>
            </a:extLst>
          </p:cNvPr>
          <p:cNvGrpSpPr/>
          <p:nvPr/>
        </p:nvGrpSpPr>
        <p:grpSpPr>
          <a:xfrm>
            <a:off x="977076" y="1348930"/>
            <a:ext cx="2950059" cy="745371"/>
            <a:chOff x="669913" y="1348930"/>
            <a:chExt cx="2950059" cy="745371"/>
          </a:xfrm>
        </p:grpSpPr>
        <p:pic>
          <p:nvPicPr>
            <p:cNvPr id="93" name="Picture 5" descr="empty-blue-rectangle">
              <a:extLst>
                <a:ext uri="{FF2B5EF4-FFF2-40B4-BE49-F238E27FC236}">
                  <a16:creationId xmlns:a16="http://schemas.microsoft.com/office/drawing/2014/main" id="{AF2E6D9F-ABD6-4C0F-93B1-3F04D36D75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913" y="1348930"/>
              <a:ext cx="2824929" cy="74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29" name="Object 1">
                  <a:extLst>
                    <a:ext uri="{FF2B5EF4-FFF2-40B4-BE49-F238E27FC236}">
                      <a16:creationId xmlns:a16="http://schemas.microsoft.com/office/drawing/2014/main" id="{2993834B-931B-48B8-B97D-A49289AF7FA8}"/>
                    </a:ext>
                  </a:extLst>
                </p:cNvPr>
                <p:cNvSpPr txBox="1"/>
                <p:nvPr/>
              </p:nvSpPr>
              <p:spPr bwMode="auto">
                <a:xfrm>
                  <a:off x="730904" y="1473718"/>
                  <a:ext cx="2889068" cy="506412"/>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𝑈</m:t>
                            </m:r>
                          </m:e>
                          <m:sup>
                            <m:r>
                              <a:rPr lang="en-US" sz="2000" i="1">
                                <a:solidFill>
                                  <a:srgbClr val="000000"/>
                                </a:solidFill>
                                <a:latin typeface="Cambria Math" panose="02040503050406030204" pitchFamily="18" charset="0"/>
                              </a:rPr>
                              <m:t>2</m:t>
                            </m:r>
                          </m:sup>
                        </m:sSup>
                        <m:r>
                          <a:rPr lang="en-US" sz="2000" i="1">
                            <a:solidFill>
                              <a:srgbClr val="000000"/>
                            </a:solidFill>
                            <a:latin typeface="Cambria Math" panose="02040503050406030204" pitchFamily="18" charset="0"/>
                          </a:rPr>
                          <m:t>=</m:t>
                        </m:r>
                        <m:sSubSup>
                          <m:sSubSupPr>
                            <m:ctrlPr>
                              <a:rPr lang="en-US" sz="2000" i="1">
                                <a:solidFill>
                                  <a:srgbClr val="000000"/>
                                </a:solidFill>
                                <a:latin typeface="Cambria Math" panose="02040503050406030204" pitchFamily="18" charset="0"/>
                              </a:rPr>
                            </m:ctrlPr>
                          </m:sSubSupPr>
                          <m:e>
                            <m:r>
                              <a:rPr lang="en-US" sz="2000" i="1">
                                <a:solidFill>
                                  <a:srgbClr val="000000"/>
                                </a:solidFill>
                                <a:latin typeface="Cambria Math" panose="02040503050406030204" pitchFamily="18" charset="0"/>
                              </a:rPr>
                              <m:t>𝑈</m:t>
                            </m:r>
                          </m:e>
                          <m:sub>
                            <m:r>
                              <a:rPr lang="en-US" sz="2000" i="1">
                                <a:solidFill>
                                  <a:srgbClr val="000000"/>
                                </a:solidFill>
                                <a:latin typeface="Cambria Math" panose="02040503050406030204" pitchFamily="18" charset="0"/>
                              </a:rPr>
                              <m:t>𝑅</m:t>
                            </m:r>
                          </m:sub>
                          <m:sup>
                            <m:r>
                              <a:rPr lang="en-US" sz="2000" i="1">
                                <a:solidFill>
                                  <a:srgbClr val="000000"/>
                                </a:solidFill>
                                <a:latin typeface="Cambria Math" panose="02040503050406030204" pitchFamily="18" charset="0"/>
                              </a:rPr>
                              <m:t>2</m:t>
                            </m:r>
                          </m:sup>
                        </m:sSubSup>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𝑈</m:t>
                            </m:r>
                          </m:e>
                          <m:sub>
                            <m:r>
                              <a:rPr lang="en-US" sz="2000" i="1">
                                <a:solidFill>
                                  <a:srgbClr val="000000"/>
                                </a:solidFill>
                                <a:latin typeface="Cambria Math" panose="02040503050406030204" pitchFamily="18" charset="0"/>
                              </a:rPr>
                              <m:t>𝐿</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𝑈</m:t>
                            </m:r>
                          </m:e>
                          <m:sub>
                            <m:r>
                              <a:rPr lang="en-US" sz="2000" i="1">
                                <a:solidFill>
                                  <a:srgbClr val="000000"/>
                                </a:solidFill>
                                <a:latin typeface="Cambria Math" panose="02040503050406030204" pitchFamily="18" charset="0"/>
                              </a:rPr>
                              <m:t>𝐶</m:t>
                            </m:r>
                          </m:sub>
                        </m:sSub>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m:t>
                            </m:r>
                          </m:e>
                          <m:sup>
                            <m:r>
                              <a:rPr lang="en-US" sz="2000" i="1">
                                <a:solidFill>
                                  <a:srgbClr val="000000"/>
                                </a:solidFill>
                                <a:latin typeface="Cambria Math" panose="02040503050406030204" pitchFamily="18" charset="0"/>
                              </a:rPr>
                              <m:t>2</m:t>
                            </m:r>
                          </m:sup>
                        </m:sSup>
                      </m:oMath>
                    </m:oMathPara>
                  </a14:m>
                  <a:endParaRPr lang="en-US" sz="2000"/>
                </a:p>
              </p:txBody>
            </p:sp>
          </mc:Choice>
          <mc:Fallback xmlns="">
            <p:sp>
              <p:nvSpPr>
                <p:cNvPr id="129" name="Object 1">
                  <a:extLst>
                    <a:ext uri="{FF2B5EF4-FFF2-40B4-BE49-F238E27FC236}">
                      <a16:creationId xmlns:a16="http://schemas.microsoft.com/office/drawing/2014/main" id="{2993834B-931B-48B8-B97D-A49289AF7FA8}"/>
                    </a:ext>
                  </a:extLst>
                </p:cNvPr>
                <p:cNvSpPr txBox="1">
                  <a:spLocks noRot="1" noChangeAspect="1" noMove="1" noResize="1" noEditPoints="1" noAdjustHandles="1" noChangeArrowheads="1" noChangeShapeType="1" noTextEdit="1"/>
                </p:cNvSpPr>
                <p:nvPr/>
              </p:nvSpPr>
              <p:spPr bwMode="auto">
                <a:xfrm>
                  <a:off x="730904" y="1473718"/>
                  <a:ext cx="2889068" cy="506412"/>
                </a:xfrm>
                <a:prstGeom prst="rect">
                  <a:avLst/>
                </a:prstGeom>
                <a:blipFill>
                  <a:blip r:embed="rId16"/>
                  <a:stretch>
                    <a:fillRect/>
                  </a:stretch>
                </a:blipFill>
                <a:ln>
                  <a:noFill/>
                </a:ln>
              </p:spPr>
              <p:txBody>
                <a:bodyPr/>
                <a:lstStyle/>
                <a:p>
                  <a:r>
                    <a:rPr lang="en-US">
                      <a:noFill/>
                    </a:rPr>
                    <a:t> </a:t>
                  </a:r>
                </a:p>
              </p:txBody>
            </p:sp>
          </mc:Fallback>
        </mc:AlternateContent>
      </p:grpSp>
      <p:sp>
        <p:nvSpPr>
          <p:cNvPr id="131" name="Text Box 23">
            <a:extLst>
              <a:ext uri="{FF2B5EF4-FFF2-40B4-BE49-F238E27FC236}">
                <a16:creationId xmlns:a16="http://schemas.microsoft.com/office/drawing/2014/main" id="{6008BC54-211D-4986-94F1-58F6E4D8090B}"/>
              </a:ext>
            </a:extLst>
          </p:cNvPr>
          <p:cNvSpPr txBox="1">
            <a:spLocks noChangeArrowheads="1"/>
          </p:cNvSpPr>
          <p:nvPr/>
        </p:nvSpPr>
        <p:spPr bwMode="auto">
          <a:xfrm>
            <a:off x="4251574" y="6324096"/>
            <a:ext cx="34337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2000">
                <a:solidFill>
                  <a:srgbClr val="00B050"/>
                </a:solidFill>
              </a:rPr>
              <a:t>u luôn trễ pha so với i </a:t>
            </a:r>
          </a:p>
        </p:txBody>
      </p:sp>
      <mc:AlternateContent xmlns:mc="http://schemas.openxmlformats.org/markup-compatibility/2006" xmlns:a14="http://schemas.microsoft.com/office/drawing/2010/main">
        <mc:Choice Requires="a14">
          <p:sp>
            <p:nvSpPr>
              <p:cNvPr id="132" name="Object 6">
                <a:extLst>
                  <a:ext uri="{FF2B5EF4-FFF2-40B4-BE49-F238E27FC236}">
                    <a16:creationId xmlns:a16="http://schemas.microsoft.com/office/drawing/2014/main" id="{CFC69604-FE5B-420A-AEBE-F0BB5856AC5E}"/>
                  </a:ext>
                </a:extLst>
              </p:cNvPr>
              <p:cNvSpPr txBox="1"/>
              <p:nvPr/>
            </p:nvSpPr>
            <p:spPr bwMode="auto">
              <a:xfrm>
                <a:off x="4333291" y="3176152"/>
                <a:ext cx="1905000" cy="58420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𝑍</m:t>
                      </m:r>
                      <m:r>
                        <a:rPr lang="en-US" sz="2000" i="1">
                          <a:solidFill>
                            <a:srgbClr val="000000"/>
                          </a:solidFill>
                          <a:latin typeface="Cambria Math" panose="02040503050406030204" pitchFamily="18" charset="0"/>
                        </a:rPr>
                        <m:t>=</m:t>
                      </m:r>
                      <m:rad>
                        <m:radPr>
                          <m:degHide m:val="on"/>
                          <m:ctrlPr>
                            <a:rPr lang="en-US" sz="2000" i="1">
                              <a:solidFill>
                                <a:srgbClr val="000000"/>
                              </a:solidFill>
                              <a:latin typeface="Cambria Math" panose="02040503050406030204" pitchFamily="18" charset="0"/>
                            </a:rPr>
                          </m:ctrlPr>
                        </m:radPr>
                        <m:deg/>
                        <m:e>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𝑅</m:t>
                              </m:r>
                            </m:e>
                            <m:sup>
                              <m:r>
                                <a:rPr lang="en-US" sz="2000" i="1">
                                  <a:solidFill>
                                    <a:srgbClr val="000000"/>
                                  </a:solidFill>
                                  <a:latin typeface="Cambria Math" panose="02040503050406030204" pitchFamily="18" charset="0"/>
                                </a:rPr>
                                <m:t>2</m:t>
                              </m:r>
                            </m:sup>
                          </m:sSup>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𝑍</m:t>
                                  </m:r>
                                </m:e>
                                <m:sub>
                                  <m:r>
                                    <a:rPr lang="en-US" sz="2000" i="1">
                                      <a:solidFill>
                                        <a:srgbClr val="000000"/>
                                      </a:solidFill>
                                      <a:latin typeface="Cambria Math" panose="02040503050406030204" pitchFamily="18" charset="0"/>
                                    </a:rPr>
                                    <m:t>𝐶</m:t>
                                  </m:r>
                                </m:sub>
                              </m:sSub>
                            </m:e>
                            <m:sup>
                              <m:r>
                                <a:rPr lang="en-US" sz="2000" i="1">
                                  <a:solidFill>
                                    <a:srgbClr val="000000"/>
                                  </a:solidFill>
                                  <a:latin typeface="Cambria Math" panose="02040503050406030204" pitchFamily="18" charset="0"/>
                                </a:rPr>
                                <m:t>2</m:t>
                              </m:r>
                            </m:sup>
                          </m:sSup>
                        </m:e>
                      </m:rad>
                    </m:oMath>
                  </m:oMathPara>
                </a14:m>
                <a:endParaRPr lang="en-US" sz="2000"/>
              </a:p>
            </p:txBody>
          </p:sp>
        </mc:Choice>
        <mc:Fallback xmlns="">
          <p:sp>
            <p:nvSpPr>
              <p:cNvPr id="132" name="Object 6">
                <a:extLst>
                  <a:ext uri="{FF2B5EF4-FFF2-40B4-BE49-F238E27FC236}">
                    <a16:creationId xmlns:a16="http://schemas.microsoft.com/office/drawing/2014/main" id="{CFC69604-FE5B-420A-AEBE-F0BB5856AC5E}"/>
                  </a:ext>
                </a:extLst>
              </p:cNvPr>
              <p:cNvSpPr txBox="1">
                <a:spLocks noRot="1" noChangeAspect="1" noMove="1" noResize="1" noEditPoints="1" noAdjustHandles="1" noChangeArrowheads="1" noChangeShapeType="1" noTextEdit="1"/>
              </p:cNvSpPr>
              <p:nvPr/>
            </p:nvSpPr>
            <p:spPr bwMode="auto">
              <a:xfrm>
                <a:off x="4333291" y="3176152"/>
                <a:ext cx="1905000" cy="584200"/>
              </a:xfrm>
              <a:prstGeom prst="rect">
                <a:avLst/>
              </a:prstGeom>
              <a:blipFill>
                <a:blip r:embed="rId17"/>
                <a:stretch>
                  <a:fillRect b="-1458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 name="Object 7">
                <a:extLst>
                  <a:ext uri="{FF2B5EF4-FFF2-40B4-BE49-F238E27FC236}">
                    <a16:creationId xmlns:a16="http://schemas.microsoft.com/office/drawing/2014/main" id="{6E13190E-3643-4C1D-97B9-AA1936BE024E}"/>
                  </a:ext>
                </a:extLst>
              </p:cNvPr>
              <p:cNvSpPr txBox="1"/>
              <p:nvPr/>
            </p:nvSpPr>
            <p:spPr bwMode="auto">
              <a:xfrm>
                <a:off x="6238291" y="3189804"/>
                <a:ext cx="1909763" cy="593725"/>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𝑈</m:t>
                      </m:r>
                      <m:r>
                        <a:rPr lang="en-US" sz="2000" i="1">
                          <a:solidFill>
                            <a:srgbClr val="000000"/>
                          </a:solidFill>
                          <a:latin typeface="Cambria Math" panose="02040503050406030204" pitchFamily="18" charset="0"/>
                        </a:rPr>
                        <m:t>=</m:t>
                      </m:r>
                      <m:rad>
                        <m:radPr>
                          <m:degHide m:val="on"/>
                          <m:ctrlPr>
                            <a:rPr lang="en-US" sz="2000" i="1">
                              <a:solidFill>
                                <a:srgbClr val="000000"/>
                              </a:solidFill>
                              <a:latin typeface="Cambria Math" panose="02040503050406030204" pitchFamily="18" charset="0"/>
                            </a:rPr>
                          </m:ctrlPr>
                        </m:radPr>
                        <m:deg/>
                        <m:e>
                          <m:sSubSup>
                            <m:sSubSupPr>
                              <m:ctrlPr>
                                <a:rPr lang="en-US" sz="2000" i="1">
                                  <a:solidFill>
                                    <a:srgbClr val="000000"/>
                                  </a:solidFill>
                                  <a:latin typeface="Cambria Math" panose="02040503050406030204" pitchFamily="18" charset="0"/>
                                </a:rPr>
                              </m:ctrlPr>
                            </m:sSubSupPr>
                            <m:e>
                              <m:r>
                                <a:rPr lang="en-US" sz="2000" i="1">
                                  <a:solidFill>
                                    <a:srgbClr val="000000"/>
                                  </a:solidFill>
                                  <a:latin typeface="Cambria Math" panose="02040503050406030204" pitchFamily="18" charset="0"/>
                                </a:rPr>
                                <m:t>𝑈</m:t>
                              </m:r>
                            </m:e>
                            <m:sub>
                              <m:r>
                                <a:rPr lang="en-US" sz="2000" i="1">
                                  <a:solidFill>
                                    <a:srgbClr val="000000"/>
                                  </a:solidFill>
                                  <a:latin typeface="Cambria Math" panose="02040503050406030204" pitchFamily="18" charset="0"/>
                                </a:rPr>
                                <m:t>𝑅</m:t>
                              </m:r>
                            </m:sub>
                            <m:sup>
                              <m:r>
                                <a:rPr lang="en-US" sz="2000" i="1">
                                  <a:solidFill>
                                    <a:srgbClr val="000000"/>
                                  </a:solidFill>
                                  <a:latin typeface="Cambria Math" panose="02040503050406030204" pitchFamily="18" charset="0"/>
                                </a:rPr>
                                <m:t>2</m:t>
                              </m:r>
                            </m:sup>
                          </m:sSubSup>
                          <m:r>
                            <a:rPr lang="en-US" sz="2000" i="1">
                              <a:solidFill>
                                <a:srgbClr val="000000"/>
                              </a:solidFill>
                              <a:latin typeface="Cambria Math" panose="02040503050406030204" pitchFamily="18" charset="0"/>
                            </a:rPr>
                            <m:t>+</m:t>
                          </m:r>
                          <m:sSubSup>
                            <m:sSubSupPr>
                              <m:ctrlPr>
                                <a:rPr lang="en-US" sz="2000" i="1">
                                  <a:solidFill>
                                    <a:srgbClr val="000000"/>
                                  </a:solidFill>
                                  <a:latin typeface="Cambria Math" panose="02040503050406030204" pitchFamily="18" charset="0"/>
                                </a:rPr>
                              </m:ctrlPr>
                            </m:sSubSupPr>
                            <m:e>
                              <m:r>
                                <a:rPr lang="en-US" sz="2000" i="1">
                                  <a:solidFill>
                                    <a:srgbClr val="000000"/>
                                  </a:solidFill>
                                  <a:latin typeface="Cambria Math" panose="02040503050406030204" pitchFamily="18" charset="0"/>
                                </a:rPr>
                                <m:t>𝑈</m:t>
                              </m:r>
                            </m:e>
                            <m:sub>
                              <m:r>
                                <a:rPr lang="en-US" sz="2000" i="1">
                                  <a:solidFill>
                                    <a:srgbClr val="000000"/>
                                  </a:solidFill>
                                  <a:latin typeface="Cambria Math" panose="02040503050406030204" pitchFamily="18" charset="0"/>
                                </a:rPr>
                                <m:t>𝐶</m:t>
                              </m:r>
                            </m:sub>
                            <m:sup>
                              <m:r>
                                <a:rPr lang="en-US" sz="2000" i="1">
                                  <a:solidFill>
                                    <a:srgbClr val="000000"/>
                                  </a:solidFill>
                                  <a:latin typeface="Cambria Math" panose="02040503050406030204" pitchFamily="18" charset="0"/>
                                </a:rPr>
                                <m:t>2</m:t>
                              </m:r>
                            </m:sup>
                          </m:sSubSup>
                        </m:e>
                      </m:rad>
                    </m:oMath>
                  </m:oMathPara>
                </a14:m>
                <a:endParaRPr lang="en-US" sz="2000"/>
              </a:p>
            </p:txBody>
          </p:sp>
        </mc:Choice>
        <mc:Fallback xmlns="">
          <p:sp>
            <p:nvSpPr>
              <p:cNvPr id="133" name="Object 7">
                <a:extLst>
                  <a:ext uri="{FF2B5EF4-FFF2-40B4-BE49-F238E27FC236}">
                    <a16:creationId xmlns:a16="http://schemas.microsoft.com/office/drawing/2014/main" id="{6E13190E-3643-4C1D-97B9-AA1936BE024E}"/>
                  </a:ext>
                </a:extLst>
              </p:cNvPr>
              <p:cNvSpPr txBox="1">
                <a:spLocks noRot="1" noChangeAspect="1" noMove="1" noResize="1" noEditPoints="1" noAdjustHandles="1" noChangeArrowheads="1" noChangeShapeType="1" noTextEdit="1"/>
              </p:cNvSpPr>
              <p:nvPr/>
            </p:nvSpPr>
            <p:spPr bwMode="auto">
              <a:xfrm>
                <a:off x="6238291" y="3189804"/>
                <a:ext cx="1909763" cy="593725"/>
              </a:xfrm>
              <a:prstGeom prst="rect">
                <a:avLst/>
              </a:prstGeom>
              <a:blipFill>
                <a:blip r:embed="rId18"/>
                <a:stretch>
                  <a:fillRect b="-1224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Object 8">
                <a:extLst>
                  <a:ext uri="{FF2B5EF4-FFF2-40B4-BE49-F238E27FC236}">
                    <a16:creationId xmlns:a16="http://schemas.microsoft.com/office/drawing/2014/main" id="{AD8F75EC-7FAB-478B-A8BB-D07B097A0203}"/>
                  </a:ext>
                </a:extLst>
              </p:cNvPr>
              <p:cNvSpPr txBox="1"/>
              <p:nvPr/>
            </p:nvSpPr>
            <p:spPr bwMode="auto">
              <a:xfrm>
                <a:off x="5090084" y="3888304"/>
                <a:ext cx="3863975" cy="95250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tan</m:t>
                          </m:r>
                        </m:fName>
                        <m:e>
                          <m:r>
                            <a:rPr lang="en-US" i="1">
                              <a:solidFill>
                                <a:srgbClr val="000000"/>
                              </a:solidFill>
                              <a:latin typeface="Cambria Math" panose="02040503050406030204" pitchFamily="18" charset="0"/>
                            </a:rPr>
                            <m:t>𝜑</m:t>
                          </m:r>
                        </m:e>
                      </m:func>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𝑈</m:t>
                              </m:r>
                            </m:e>
                            <m:sub>
                              <m:r>
                                <a:rPr lang="en-US" i="1">
                                  <a:solidFill>
                                    <a:srgbClr val="000000"/>
                                  </a:solidFill>
                                  <a:latin typeface="Cambria Math" panose="02040503050406030204" pitchFamily="18" charset="0"/>
                                </a:rPr>
                                <m:t>𝐶</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𝑈</m:t>
                              </m:r>
                            </m:e>
                            <m:sub>
                              <m:r>
                                <a:rPr lang="en-US" i="1">
                                  <a:solidFill>
                                    <a:srgbClr val="000000"/>
                                  </a:solidFill>
                                  <a:latin typeface="Cambria Math" panose="02040503050406030204" pitchFamily="18" charset="0"/>
                                </a:rPr>
                                <m:t>𝑅</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𝐶</m:t>
                              </m:r>
                            </m:sub>
                          </m:sSub>
                        </m:num>
                        <m:den>
                          <m:r>
                            <a:rPr lang="en-US" i="1">
                              <a:solidFill>
                                <a:srgbClr val="000000"/>
                              </a:solidFill>
                              <a:latin typeface="Cambria Math" panose="02040503050406030204" pitchFamily="18" charset="0"/>
                            </a:rPr>
                            <m:t>𝑅</m:t>
                          </m:r>
                        </m:den>
                      </m:f>
                    </m:oMath>
                  </m:oMathPara>
                </a14:m>
                <a:endParaRPr lang="en-US"/>
              </a:p>
            </p:txBody>
          </p:sp>
        </mc:Choice>
        <mc:Fallback xmlns="">
          <p:sp>
            <p:nvSpPr>
              <p:cNvPr id="134" name="Object 8">
                <a:extLst>
                  <a:ext uri="{FF2B5EF4-FFF2-40B4-BE49-F238E27FC236}">
                    <a16:creationId xmlns:a16="http://schemas.microsoft.com/office/drawing/2014/main" id="{AD8F75EC-7FAB-478B-A8BB-D07B097A0203}"/>
                  </a:ext>
                </a:extLst>
              </p:cNvPr>
              <p:cNvSpPr txBox="1">
                <a:spLocks noRot="1" noChangeAspect="1" noMove="1" noResize="1" noEditPoints="1" noAdjustHandles="1" noChangeArrowheads="1" noChangeShapeType="1" noTextEdit="1"/>
              </p:cNvSpPr>
              <p:nvPr/>
            </p:nvSpPr>
            <p:spPr bwMode="auto">
              <a:xfrm>
                <a:off x="5090084" y="3888304"/>
                <a:ext cx="3863975" cy="952500"/>
              </a:xfrm>
              <a:prstGeom prst="rect">
                <a:avLst/>
              </a:prstGeom>
              <a:blipFill>
                <a:blip r:embed="rId1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5" name="Object 6">
                <a:extLst>
                  <a:ext uri="{FF2B5EF4-FFF2-40B4-BE49-F238E27FC236}">
                    <a16:creationId xmlns:a16="http://schemas.microsoft.com/office/drawing/2014/main" id="{9363086C-0781-4464-A2C1-F30F6673BF37}"/>
                  </a:ext>
                </a:extLst>
              </p:cNvPr>
              <p:cNvSpPr txBox="1"/>
              <p:nvPr/>
            </p:nvSpPr>
            <p:spPr bwMode="auto">
              <a:xfrm>
                <a:off x="8588890" y="3312870"/>
                <a:ext cx="1839597" cy="50800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𝑍</m:t>
                      </m:r>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𝑍</m:t>
                              </m:r>
                            </m:e>
                            <m:sub>
                              <m:r>
                                <a:rPr lang="en-US" sz="2000" i="1">
                                  <a:solidFill>
                                    <a:srgbClr val="000000"/>
                                  </a:solidFill>
                                  <a:latin typeface="Cambria Math" panose="02040503050406030204" pitchFamily="18" charset="0"/>
                                </a:rPr>
                                <m:t>𝐿</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𝑍</m:t>
                              </m:r>
                            </m:e>
                            <m:sub>
                              <m:r>
                                <a:rPr lang="en-US" sz="2000" i="1">
                                  <a:solidFill>
                                    <a:srgbClr val="000000"/>
                                  </a:solidFill>
                                  <a:latin typeface="Cambria Math" panose="02040503050406030204" pitchFamily="18" charset="0"/>
                                </a:rPr>
                                <m:t>𝐶</m:t>
                              </m:r>
                            </m:sub>
                          </m:sSub>
                        </m:e>
                      </m:d>
                    </m:oMath>
                  </m:oMathPara>
                </a14:m>
                <a:endParaRPr lang="en-US" sz="2000"/>
              </a:p>
            </p:txBody>
          </p:sp>
        </mc:Choice>
        <mc:Fallback xmlns="">
          <p:sp>
            <p:nvSpPr>
              <p:cNvPr id="135" name="Object 6">
                <a:extLst>
                  <a:ext uri="{FF2B5EF4-FFF2-40B4-BE49-F238E27FC236}">
                    <a16:creationId xmlns:a16="http://schemas.microsoft.com/office/drawing/2014/main" id="{9363086C-0781-4464-A2C1-F30F6673BF37}"/>
                  </a:ext>
                </a:extLst>
              </p:cNvPr>
              <p:cNvSpPr txBox="1">
                <a:spLocks noRot="1" noChangeAspect="1" noMove="1" noResize="1" noEditPoints="1" noAdjustHandles="1" noChangeArrowheads="1" noChangeShapeType="1" noTextEdit="1"/>
              </p:cNvSpPr>
              <p:nvPr/>
            </p:nvSpPr>
            <p:spPr bwMode="auto">
              <a:xfrm>
                <a:off x="8588890" y="3312870"/>
                <a:ext cx="1839597" cy="508000"/>
              </a:xfrm>
              <a:prstGeom prst="rect">
                <a:avLst/>
              </a:prstGeom>
              <a:blipFill>
                <a:blip r:embed="rId2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Object 7">
                <a:extLst>
                  <a:ext uri="{FF2B5EF4-FFF2-40B4-BE49-F238E27FC236}">
                    <a16:creationId xmlns:a16="http://schemas.microsoft.com/office/drawing/2014/main" id="{DF6E33D8-C795-4D38-8B2A-AB2959DCE8F2}"/>
                  </a:ext>
                </a:extLst>
              </p:cNvPr>
              <p:cNvSpPr txBox="1"/>
              <p:nvPr/>
            </p:nvSpPr>
            <p:spPr bwMode="auto">
              <a:xfrm>
                <a:off x="10395364" y="3300734"/>
                <a:ext cx="1755775" cy="515937"/>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𝑈</m:t>
                      </m:r>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𝑈</m:t>
                              </m:r>
                            </m:e>
                            <m:sub>
                              <m:r>
                                <a:rPr lang="en-US" sz="2000" i="1">
                                  <a:solidFill>
                                    <a:srgbClr val="000000"/>
                                  </a:solidFill>
                                  <a:latin typeface="Cambria Math" panose="02040503050406030204" pitchFamily="18" charset="0"/>
                                </a:rPr>
                                <m:t>𝐿</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𝑈</m:t>
                              </m:r>
                            </m:e>
                            <m:sub>
                              <m:r>
                                <a:rPr lang="en-US" sz="2000" i="1">
                                  <a:solidFill>
                                    <a:srgbClr val="000000"/>
                                  </a:solidFill>
                                  <a:latin typeface="Cambria Math" panose="02040503050406030204" pitchFamily="18" charset="0"/>
                                </a:rPr>
                                <m:t>𝐶</m:t>
                              </m:r>
                            </m:sub>
                          </m:sSub>
                        </m:e>
                      </m:d>
                    </m:oMath>
                  </m:oMathPara>
                </a14:m>
                <a:endParaRPr lang="en-US" sz="2000"/>
              </a:p>
            </p:txBody>
          </p:sp>
        </mc:Choice>
        <mc:Fallback xmlns="">
          <p:sp>
            <p:nvSpPr>
              <p:cNvPr id="136" name="Object 7">
                <a:extLst>
                  <a:ext uri="{FF2B5EF4-FFF2-40B4-BE49-F238E27FC236}">
                    <a16:creationId xmlns:a16="http://schemas.microsoft.com/office/drawing/2014/main" id="{DF6E33D8-C795-4D38-8B2A-AB2959DCE8F2}"/>
                  </a:ext>
                </a:extLst>
              </p:cNvPr>
              <p:cNvSpPr txBox="1">
                <a:spLocks noRot="1" noChangeAspect="1" noMove="1" noResize="1" noEditPoints="1" noAdjustHandles="1" noChangeArrowheads="1" noChangeShapeType="1" noTextEdit="1"/>
              </p:cNvSpPr>
              <p:nvPr/>
            </p:nvSpPr>
            <p:spPr bwMode="auto">
              <a:xfrm>
                <a:off x="10395364" y="3300734"/>
                <a:ext cx="1755775" cy="515937"/>
              </a:xfrm>
              <a:prstGeom prst="rect">
                <a:avLst/>
              </a:prstGeom>
              <a:blipFill>
                <a:blip r:embed="rId21"/>
                <a:stretch>
                  <a:fillRect/>
                </a:stretch>
              </a:blipFill>
              <a:ln>
                <a:noFill/>
              </a:ln>
            </p:spPr>
            <p:txBody>
              <a:bodyPr/>
              <a:lstStyle/>
              <a:p>
                <a:r>
                  <a:rPr lang="en-US">
                    <a:noFill/>
                  </a:rPr>
                  <a:t> </a:t>
                </a:r>
              </a:p>
            </p:txBody>
          </p:sp>
        </mc:Fallback>
      </mc:AlternateContent>
      <p:pic>
        <p:nvPicPr>
          <p:cNvPr id="138" name="Picture 137" descr="empty-red-rectangle">
            <a:extLst>
              <a:ext uri="{FF2B5EF4-FFF2-40B4-BE49-F238E27FC236}">
                <a16:creationId xmlns:a16="http://schemas.microsoft.com/office/drawing/2014/main" id="{FF5032F7-366A-4967-B5FC-9E3F98ED33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45" y="3042665"/>
            <a:ext cx="4190196" cy="1520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39" name="Object 6">
                <a:extLst>
                  <a:ext uri="{FF2B5EF4-FFF2-40B4-BE49-F238E27FC236}">
                    <a16:creationId xmlns:a16="http://schemas.microsoft.com/office/drawing/2014/main" id="{F3835770-3FD6-4DE3-A9C8-BC005891FFD5}"/>
                  </a:ext>
                </a:extLst>
              </p:cNvPr>
              <p:cNvSpPr txBox="1"/>
              <p:nvPr/>
            </p:nvSpPr>
            <p:spPr bwMode="auto">
              <a:xfrm>
                <a:off x="103092" y="3183305"/>
                <a:ext cx="1879600" cy="58420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𝑍</m:t>
                      </m:r>
                      <m:r>
                        <a:rPr lang="en-US" sz="2000" i="1">
                          <a:solidFill>
                            <a:srgbClr val="000000"/>
                          </a:solidFill>
                          <a:latin typeface="Cambria Math" panose="02040503050406030204" pitchFamily="18" charset="0"/>
                        </a:rPr>
                        <m:t>=</m:t>
                      </m:r>
                      <m:rad>
                        <m:radPr>
                          <m:degHide m:val="on"/>
                          <m:ctrlPr>
                            <a:rPr lang="en-US" sz="2000" i="1">
                              <a:solidFill>
                                <a:srgbClr val="000000"/>
                              </a:solidFill>
                              <a:latin typeface="Cambria Math" panose="02040503050406030204" pitchFamily="18" charset="0"/>
                            </a:rPr>
                          </m:ctrlPr>
                        </m:radPr>
                        <m:deg/>
                        <m:e>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𝑅</m:t>
                              </m:r>
                            </m:e>
                            <m:sup>
                              <m:r>
                                <a:rPr lang="en-US" sz="2000" i="1">
                                  <a:solidFill>
                                    <a:srgbClr val="000000"/>
                                  </a:solidFill>
                                  <a:latin typeface="Cambria Math" panose="02040503050406030204" pitchFamily="18" charset="0"/>
                                </a:rPr>
                                <m:t>2</m:t>
                              </m:r>
                            </m:sup>
                          </m:sSup>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𝑍</m:t>
                                  </m:r>
                                </m:e>
                                <m:sub>
                                  <m:r>
                                    <a:rPr lang="en-US" sz="2000" i="1">
                                      <a:solidFill>
                                        <a:srgbClr val="000000"/>
                                      </a:solidFill>
                                      <a:latin typeface="Cambria Math" panose="02040503050406030204" pitchFamily="18" charset="0"/>
                                    </a:rPr>
                                    <m:t>𝐿</m:t>
                                  </m:r>
                                </m:sub>
                              </m:sSub>
                            </m:e>
                            <m:sup>
                              <m:r>
                                <a:rPr lang="en-US" sz="2000" i="1">
                                  <a:solidFill>
                                    <a:srgbClr val="000000"/>
                                  </a:solidFill>
                                  <a:latin typeface="Cambria Math" panose="02040503050406030204" pitchFamily="18" charset="0"/>
                                </a:rPr>
                                <m:t>2</m:t>
                              </m:r>
                            </m:sup>
                          </m:sSup>
                        </m:e>
                      </m:rad>
                    </m:oMath>
                  </m:oMathPara>
                </a14:m>
                <a:endParaRPr lang="en-US" sz="2000"/>
              </a:p>
            </p:txBody>
          </p:sp>
        </mc:Choice>
        <mc:Fallback xmlns="">
          <p:sp>
            <p:nvSpPr>
              <p:cNvPr id="139" name="Object 6">
                <a:extLst>
                  <a:ext uri="{FF2B5EF4-FFF2-40B4-BE49-F238E27FC236}">
                    <a16:creationId xmlns:a16="http://schemas.microsoft.com/office/drawing/2014/main" id="{F3835770-3FD6-4DE3-A9C8-BC005891FFD5}"/>
                  </a:ext>
                </a:extLst>
              </p:cNvPr>
              <p:cNvSpPr txBox="1">
                <a:spLocks noRot="1" noChangeAspect="1" noMove="1" noResize="1" noEditPoints="1" noAdjustHandles="1" noChangeArrowheads="1" noChangeShapeType="1" noTextEdit="1"/>
              </p:cNvSpPr>
              <p:nvPr/>
            </p:nvSpPr>
            <p:spPr bwMode="auto">
              <a:xfrm>
                <a:off x="103092" y="3183305"/>
                <a:ext cx="1879600" cy="584200"/>
              </a:xfrm>
              <a:prstGeom prst="rect">
                <a:avLst/>
              </a:prstGeom>
              <a:blipFill>
                <a:blip r:embed="rId22"/>
                <a:stretch>
                  <a:fillRect b="-1562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Object 7">
                <a:extLst>
                  <a:ext uri="{FF2B5EF4-FFF2-40B4-BE49-F238E27FC236}">
                    <a16:creationId xmlns:a16="http://schemas.microsoft.com/office/drawing/2014/main" id="{6C13CCF8-59D4-42A4-A6E1-134601D1F273}"/>
                  </a:ext>
                </a:extLst>
              </p:cNvPr>
              <p:cNvSpPr txBox="1"/>
              <p:nvPr/>
            </p:nvSpPr>
            <p:spPr bwMode="auto">
              <a:xfrm>
                <a:off x="2028103" y="3183305"/>
                <a:ext cx="1909763" cy="593725"/>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𝑈</m:t>
                      </m:r>
                      <m:r>
                        <a:rPr lang="en-US" sz="2000" i="1">
                          <a:solidFill>
                            <a:srgbClr val="000000"/>
                          </a:solidFill>
                          <a:latin typeface="Cambria Math" panose="02040503050406030204" pitchFamily="18" charset="0"/>
                        </a:rPr>
                        <m:t>=</m:t>
                      </m:r>
                      <m:rad>
                        <m:radPr>
                          <m:degHide m:val="on"/>
                          <m:ctrlPr>
                            <a:rPr lang="en-US" sz="2000" i="1">
                              <a:solidFill>
                                <a:srgbClr val="000000"/>
                              </a:solidFill>
                              <a:latin typeface="Cambria Math" panose="02040503050406030204" pitchFamily="18" charset="0"/>
                            </a:rPr>
                          </m:ctrlPr>
                        </m:radPr>
                        <m:deg/>
                        <m:e>
                          <m:sSubSup>
                            <m:sSubSupPr>
                              <m:ctrlPr>
                                <a:rPr lang="en-US" sz="2000" i="1">
                                  <a:solidFill>
                                    <a:srgbClr val="000000"/>
                                  </a:solidFill>
                                  <a:latin typeface="Cambria Math" panose="02040503050406030204" pitchFamily="18" charset="0"/>
                                </a:rPr>
                              </m:ctrlPr>
                            </m:sSubSupPr>
                            <m:e>
                              <m:r>
                                <a:rPr lang="en-US" sz="2000" i="1">
                                  <a:solidFill>
                                    <a:srgbClr val="000000"/>
                                  </a:solidFill>
                                  <a:latin typeface="Cambria Math" panose="02040503050406030204" pitchFamily="18" charset="0"/>
                                </a:rPr>
                                <m:t>𝑈</m:t>
                              </m:r>
                            </m:e>
                            <m:sub>
                              <m:r>
                                <a:rPr lang="en-US" sz="2000" i="1">
                                  <a:solidFill>
                                    <a:srgbClr val="000000"/>
                                  </a:solidFill>
                                  <a:latin typeface="Cambria Math" panose="02040503050406030204" pitchFamily="18" charset="0"/>
                                </a:rPr>
                                <m:t>𝑅</m:t>
                              </m:r>
                            </m:sub>
                            <m:sup>
                              <m:r>
                                <a:rPr lang="en-US" sz="2000" i="1">
                                  <a:solidFill>
                                    <a:srgbClr val="000000"/>
                                  </a:solidFill>
                                  <a:latin typeface="Cambria Math" panose="02040503050406030204" pitchFamily="18" charset="0"/>
                                </a:rPr>
                                <m:t>2</m:t>
                              </m:r>
                            </m:sup>
                          </m:sSubSup>
                          <m:r>
                            <a:rPr lang="en-US" sz="2000" i="1">
                              <a:solidFill>
                                <a:srgbClr val="000000"/>
                              </a:solidFill>
                              <a:latin typeface="Cambria Math" panose="02040503050406030204" pitchFamily="18" charset="0"/>
                            </a:rPr>
                            <m:t>+</m:t>
                          </m:r>
                          <m:sSubSup>
                            <m:sSubSupPr>
                              <m:ctrlPr>
                                <a:rPr lang="en-US" sz="2000" i="1">
                                  <a:solidFill>
                                    <a:srgbClr val="000000"/>
                                  </a:solidFill>
                                  <a:latin typeface="Cambria Math" panose="02040503050406030204" pitchFamily="18" charset="0"/>
                                </a:rPr>
                              </m:ctrlPr>
                            </m:sSubSupPr>
                            <m:e>
                              <m:r>
                                <a:rPr lang="en-US" sz="2000" i="1">
                                  <a:solidFill>
                                    <a:srgbClr val="000000"/>
                                  </a:solidFill>
                                  <a:latin typeface="Cambria Math" panose="02040503050406030204" pitchFamily="18" charset="0"/>
                                </a:rPr>
                                <m:t>𝑈</m:t>
                              </m:r>
                            </m:e>
                            <m:sub>
                              <m:r>
                                <a:rPr lang="en-US" sz="2000" i="1">
                                  <a:solidFill>
                                    <a:srgbClr val="000000"/>
                                  </a:solidFill>
                                  <a:latin typeface="Cambria Math" panose="02040503050406030204" pitchFamily="18" charset="0"/>
                                </a:rPr>
                                <m:t>𝐿</m:t>
                              </m:r>
                            </m:sub>
                            <m:sup>
                              <m:r>
                                <a:rPr lang="en-US" sz="2000" i="1">
                                  <a:solidFill>
                                    <a:srgbClr val="000000"/>
                                  </a:solidFill>
                                  <a:latin typeface="Cambria Math" panose="02040503050406030204" pitchFamily="18" charset="0"/>
                                </a:rPr>
                                <m:t>2</m:t>
                              </m:r>
                            </m:sup>
                          </m:sSubSup>
                        </m:e>
                      </m:rad>
                    </m:oMath>
                  </m:oMathPara>
                </a14:m>
                <a:endParaRPr lang="en-US" sz="2000"/>
              </a:p>
            </p:txBody>
          </p:sp>
        </mc:Choice>
        <mc:Fallback xmlns="">
          <p:sp>
            <p:nvSpPr>
              <p:cNvPr id="140" name="Object 7">
                <a:extLst>
                  <a:ext uri="{FF2B5EF4-FFF2-40B4-BE49-F238E27FC236}">
                    <a16:creationId xmlns:a16="http://schemas.microsoft.com/office/drawing/2014/main" id="{6C13CCF8-59D4-42A4-A6E1-134601D1F273}"/>
                  </a:ext>
                </a:extLst>
              </p:cNvPr>
              <p:cNvSpPr txBox="1">
                <a:spLocks noRot="1" noChangeAspect="1" noMove="1" noResize="1" noEditPoints="1" noAdjustHandles="1" noChangeArrowheads="1" noChangeShapeType="1" noTextEdit="1"/>
              </p:cNvSpPr>
              <p:nvPr/>
            </p:nvSpPr>
            <p:spPr bwMode="auto">
              <a:xfrm>
                <a:off x="2028103" y="3183305"/>
                <a:ext cx="1909763" cy="593725"/>
              </a:xfrm>
              <a:prstGeom prst="rect">
                <a:avLst/>
              </a:prstGeom>
              <a:blipFill>
                <a:blip r:embed="rId23"/>
                <a:stretch>
                  <a:fillRect b="-1224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 name="Object 8">
                <a:extLst>
                  <a:ext uri="{FF2B5EF4-FFF2-40B4-BE49-F238E27FC236}">
                    <a16:creationId xmlns:a16="http://schemas.microsoft.com/office/drawing/2014/main" id="{791CCAA0-27F4-4DD9-AE75-22BFDB58992A}"/>
                  </a:ext>
                </a:extLst>
              </p:cNvPr>
              <p:cNvSpPr txBox="1"/>
              <p:nvPr/>
            </p:nvSpPr>
            <p:spPr bwMode="auto">
              <a:xfrm>
                <a:off x="941386" y="3862769"/>
                <a:ext cx="3248025" cy="95250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tan</m:t>
                          </m:r>
                        </m:fName>
                        <m:e>
                          <m:r>
                            <a:rPr lang="en-US" i="1">
                              <a:solidFill>
                                <a:srgbClr val="000000"/>
                              </a:solidFill>
                              <a:latin typeface="Cambria Math" panose="02040503050406030204" pitchFamily="18" charset="0"/>
                            </a:rPr>
                            <m:t>𝜑</m:t>
                          </m:r>
                        </m:e>
                      </m:func>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𝑈</m:t>
                              </m:r>
                            </m:e>
                            <m:sub>
                              <m:r>
                                <a:rPr lang="en-US" i="1">
                                  <a:solidFill>
                                    <a:srgbClr val="000000"/>
                                  </a:solidFill>
                                  <a:latin typeface="Cambria Math" panose="02040503050406030204" pitchFamily="18" charset="0"/>
                                </a:rPr>
                                <m:t>𝐿</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𝑈</m:t>
                              </m:r>
                            </m:e>
                            <m:sub>
                              <m:r>
                                <a:rPr lang="en-US" i="1">
                                  <a:solidFill>
                                    <a:srgbClr val="000000"/>
                                  </a:solidFill>
                                  <a:latin typeface="Cambria Math" panose="02040503050406030204" pitchFamily="18" charset="0"/>
                                </a:rPr>
                                <m:t>𝑅</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𝐿</m:t>
                              </m:r>
                            </m:sub>
                          </m:sSub>
                        </m:num>
                        <m:den>
                          <m:r>
                            <a:rPr lang="en-US" i="1">
                              <a:solidFill>
                                <a:srgbClr val="000000"/>
                              </a:solidFill>
                              <a:latin typeface="Cambria Math" panose="02040503050406030204" pitchFamily="18" charset="0"/>
                            </a:rPr>
                            <m:t>𝑅</m:t>
                          </m:r>
                        </m:den>
                      </m:f>
                    </m:oMath>
                  </m:oMathPara>
                </a14:m>
                <a:endParaRPr lang="en-US"/>
              </a:p>
            </p:txBody>
          </p:sp>
        </mc:Choice>
        <mc:Fallback xmlns="">
          <p:sp>
            <p:nvSpPr>
              <p:cNvPr id="141" name="Object 8">
                <a:extLst>
                  <a:ext uri="{FF2B5EF4-FFF2-40B4-BE49-F238E27FC236}">
                    <a16:creationId xmlns:a16="http://schemas.microsoft.com/office/drawing/2014/main" id="{791CCAA0-27F4-4DD9-AE75-22BFDB58992A}"/>
                  </a:ext>
                </a:extLst>
              </p:cNvPr>
              <p:cNvSpPr txBox="1">
                <a:spLocks noRot="1" noChangeAspect="1" noMove="1" noResize="1" noEditPoints="1" noAdjustHandles="1" noChangeArrowheads="1" noChangeShapeType="1" noTextEdit="1"/>
              </p:cNvSpPr>
              <p:nvPr/>
            </p:nvSpPr>
            <p:spPr bwMode="auto">
              <a:xfrm>
                <a:off x="941386" y="3862769"/>
                <a:ext cx="3248025" cy="952500"/>
              </a:xfrm>
              <a:prstGeom prst="rect">
                <a:avLst/>
              </a:prstGeom>
              <a:blipFill>
                <a:blip r:embed="rId24"/>
                <a:stretch>
                  <a:fillRect/>
                </a:stretch>
              </a:blipFill>
              <a:ln>
                <a:noFill/>
              </a:ln>
            </p:spPr>
            <p:txBody>
              <a:bodyPr/>
              <a:lstStyle/>
              <a:p>
                <a:r>
                  <a:rPr lang="en-US">
                    <a:noFill/>
                  </a:rPr>
                  <a:t> </a:t>
                </a:r>
              </a:p>
            </p:txBody>
          </p:sp>
        </mc:Fallback>
      </mc:AlternateContent>
      <p:grpSp>
        <p:nvGrpSpPr>
          <p:cNvPr id="142" name="Group 29">
            <a:extLst>
              <a:ext uri="{FF2B5EF4-FFF2-40B4-BE49-F238E27FC236}">
                <a16:creationId xmlns:a16="http://schemas.microsoft.com/office/drawing/2014/main" id="{CDBB6E17-844A-4209-A2B8-4891A3B4680F}"/>
              </a:ext>
            </a:extLst>
          </p:cNvPr>
          <p:cNvGrpSpPr>
            <a:grpSpLocks/>
          </p:cNvGrpSpPr>
          <p:nvPr/>
        </p:nvGrpSpPr>
        <p:grpSpPr bwMode="auto">
          <a:xfrm>
            <a:off x="4752825" y="4610272"/>
            <a:ext cx="2738437" cy="1693862"/>
            <a:chOff x="4014788" y="2239961"/>
            <a:chExt cx="2738437" cy="1693864"/>
          </a:xfrm>
        </p:grpSpPr>
        <mc:AlternateContent xmlns:mc="http://schemas.openxmlformats.org/markup-compatibility/2006" xmlns:a14="http://schemas.microsoft.com/office/drawing/2010/main">
          <mc:Choice Requires="a14">
            <p:sp>
              <p:nvSpPr>
                <p:cNvPr id="143" name="Object 49">
                  <a:extLst>
                    <a:ext uri="{FF2B5EF4-FFF2-40B4-BE49-F238E27FC236}">
                      <a16:creationId xmlns:a16="http://schemas.microsoft.com/office/drawing/2014/main" id="{2544D3B2-E173-40B7-B53C-BD16643BCAF0}"/>
                    </a:ext>
                  </a:extLst>
                </p:cNvPr>
                <p:cNvSpPr txBox="1"/>
                <p:nvPr/>
              </p:nvSpPr>
              <p:spPr bwMode="auto">
                <a:xfrm>
                  <a:off x="5595938" y="3465510"/>
                  <a:ext cx="282095" cy="468315"/>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smtClean="0">
                                <a:solidFill>
                                  <a:srgbClr val="C00000"/>
                                </a:solidFill>
                                <a:latin typeface="Cambria Math" panose="02040503050406030204" pitchFamily="18" charset="0"/>
                              </a:rPr>
                            </m:ctrlPr>
                          </m:accPr>
                          <m:e>
                            <m:r>
                              <a:rPr lang="en-US" b="0" i="1" smtClean="0">
                                <a:solidFill>
                                  <a:srgbClr val="C00000"/>
                                </a:solidFill>
                                <a:latin typeface="Cambria Math" panose="02040503050406030204" pitchFamily="18" charset="0"/>
                              </a:rPr>
                              <m:t>𝑈</m:t>
                            </m:r>
                          </m:e>
                        </m:acc>
                      </m:oMath>
                    </m:oMathPara>
                  </a14:m>
                  <a:endParaRPr lang="en-US">
                    <a:solidFill>
                      <a:srgbClr val="C00000"/>
                    </a:solidFill>
                  </a:endParaRPr>
                </a:p>
              </p:txBody>
            </p:sp>
          </mc:Choice>
          <mc:Fallback xmlns="">
            <p:sp>
              <p:nvSpPr>
                <p:cNvPr id="143" name="Object 49">
                  <a:extLst>
                    <a:ext uri="{FF2B5EF4-FFF2-40B4-BE49-F238E27FC236}">
                      <a16:creationId xmlns:a16="http://schemas.microsoft.com/office/drawing/2014/main" id="{2544D3B2-E173-40B7-B53C-BD16643BCAF0}"/>
                    </a:ext>
                  </a:extLst>
                </p:cNvPr>
                <p:cNvSpPr txBox="1">
                  <a:spLocks noRot="1" noChangeAspect="1" noMove="1" noResize="1" noEditPoints="1" noAdjustHandles="1" noChangeArrowheads="1" noChangeShapeType="1" noTextEdit="1"/>
                </p:cNvSpPr>
                <p:nvPr/>
              </p:nvSpPr>
              <p:spPr bwMode="auto">
                <a:xfrm>
                  <a:off x="5595938" y="3465510"/>
                  <a:ext cx="282095" cy="468315"/>
                </a:xfrm>
                <a:prstGeom prst="rect">
                  <a:avLst/>
                </a:prstGeom>
                <a:blipFill>
                  <a:blip r:embed="rId25"/>
                  <a:stretch>
                    <a:fillRect r="-19565"/>
                  </a:stretch>
                </a:blipFill>
                <a:ln>
                  <a:noFill/>
                </a:ln>
              </p:spPr>
              <p:txBody>
                <a:bodyPr/>
                <a:lstStyle/>
                <a:p>
                  <a:r>
                    <a:rPr lang="en-US">
                      <a:noFill/>
                    </a:rPr>
                    <a:t> </a:t>
                  </a:r>
                </a:p>
              </p:txBody>
            </p:sp>
          </mc:Fallback>
        </mc:AlternateContent>
        <p:grpSp>
          <p:nvGrpSpPr>
            <p:cNvPr id="144" name="Group 98">
              <a:extLst>
                <a:ext uri="{FF2B5EF4-FFF2-40B4-BE49-F238E27FC236}">
                  <a16:creationId xmlns:a16="http://schemas.microsoft.com/office/drawing/2014/main" id="{3328590D-B017-466B-8860-123D47EDE221}"/>
                </a:ext>
              </a:extLst>
            </p:cNvPr>
            <p:cNvGrpSpPr>
              <a:grpSpLocks/>
            </p:cNvGrpSpPr>
            <p:nvPr/>
          </p:nvGrpSpPr>
          <p:grpSpPr bwMode="auto">
            <a:xfrm>
              <a:off x="4014788" y="2239961"/>
              <a:ext cx="2738437" cy="1411286"/>
              <a:chOff x="2529" y="1411"/>
              <a:chExt cx="1725" cy="889"/>
            </a:xfrm>
          </p:grpSpPr>
          <p:sp>
            <p:nvSpPr>
              <p:cNvPr id="145" name="Line 37">
                <a:extLst>
                  <a:ext uri="{FF2B5EF4-FFF2-40B4-BE49-F238E27FC236}">
                    <a16:creationId xmlns:a16="http://schemas.microsoft.com/office/drawing/2014/main" id="{69DBD76F-23B8-41A1-B556-3899211CA31C}"/>
                  </a:ext>
                </a:extLst>
              </p:cNvPr>
              <p:cNvSpPr>
                <a:spLocks noChangeShapeType="1"/>
              </p:cNvSpPr>
              <p:nvPr/>
            </p:nvSpPr>
            <p:spPr bwMode="auto">
              <a:xfrm>
                <a:off x="2812" y="1700"/>
                <a:ext cx="144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 name="Line 38">
                <a:extLst>
                  <a:ext uri="{FF2B5EF4-FFF2-40B4-BE49-F238E27FC236}">
                    <a16:creationId xmlns:a16="http://schemas.microsoft.com/office/drawing/2014/main" id="{695D07C5-FBB3-4936-8BF7-606A7D052F1B}"/>
                  </a:ext>
                </a:extLst>
              </p:cNvPr>
              <p:cNvSpPr>
                <a:spLocks noChangeShapeType="1"/>
              </p:cNvSpPr>
              <p:nvPr/>
            </p:nvSpPr>
            <p:spPr bwMode="auto">
              <a:xfrm>
                <a:off x="2821" y="1700"/>
                <a:ext cx="829" cy="0"/>
              </a:xfrm>
              <a:prstGeom prst="line">
                <a:avLst/>
              </a:prstGeom>
              <a:noFill/>
              <a:ln w="28575">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 name="Line 40">
                <a:extLst>
                  <a:ext uri="{FF2B5EF4-FFF2-40B4-BE49-F238E27FC236}">
                    <a16:creationId xmlns:a16="http://schemas.microsoft.com/office/drawing/2014/main" id="{6E3345F4-4829-4320-B856-3479C0230639}"/>
                  </a:ext>
                </a:extLst>
              </p:cNvPr>
              <p:cNvSpPr>
                <a:spLocks noChangeShapeType="1"/>
              </p:cNvSpPr>
              <p:nvPr/>
            </p:nvSpPr>
            <p:spPr bwMode="auto">
              <a:xfrm>
                <a:off x="2821" y="1700"/>
                <a:ext cx="0" cy="496"/>
              </a:xfrm>
              <a:prstGeom prst="line">
                <a:avLst/>
              </a:prstGeom>
              <a:noFill/>
              <a:ln w="28575">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148" name="Object 45">
                    <a:extLst>
                      <a:ext uri="{FF2B5EF4-FFF2-40B4-BE49-F238E27FC236}">
                        <a16:creationId xmlns:a16="http://schemas.microsoft.com/office/drawing/2014/main" id="{7E42B133-E2F2-4447-AFE8-F0056CACF68D}"/>
                      </a:ext>
                    </a:extLst>
                  </p:cNvPr>
                  <p:cNvSpPr txBox="1"/>
                  <p:nvPr/>
                </p:nvSpPr>
                <p:spPr bwMode="auto">
                  <a:xfrm>
                    <a:off x="3606" y="1411"/>
                    <a:ext cx="209" cy="328"/>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𝑈</m:t>
                                  </m:r>
                                </m:e>
                                <m:sub>
                                  <m:r>
                                    <a:rPr lang="en-US" i="1">
                                      <a:solidFill>
                                        <a:srgbClr val="000000"/>
                                      </a:solidFill>
                                      <a:latin typeface="Cambria Math" panose="02040503050406030204" pitchFamily="18" charset="0"/>
                                    </a:rPr>
                                    <m:t>𝑅</m:t>
                                  </m:r>
                                </m:sub>
                              </m:sSub>
                            </m:e>
                          </m:acc>
                        </m:oMath>
                      </m:oMathPara>
                    </a14:m>
                    <a:endParaRPr lang="en-US"/>
                  </a:p>
                </p:txBody>
              </p:sp>
            </mc:Choice>
            <mc:Fallback xmlns="">
              <p:sp>
                <p:nvSpPr>
                  <p:cNvPr id="148" name="Object 45">
                    <a:extLst>
                      <a:ext uri="{FF2B5EF4-FFF2-40B4-BE49-F238E27FC236}">
                        <a16:creationId xmlns:a16="http://schemas.microsoft.com/office/drawing/2014/main" id="{7E42B133-E2F2-4447-AFE8-F0056CACF68D}"/>
                      </a:ext>
                    </a:extLst>
                  </p:cNvPr>
                  <p:cNvSpPr txBox="1">
                    <a:spLocks noRot="1" noChangeAspect="1" noMove="1" noResize="1" noEditPoints="1" noAdjustHandles="1" noChangeArrowheads="1" noChangeShapeType="1" noTextEdit="1"/>
                  </p:cNvSpPr>
                  <p:nvPr/>
                </p:nvSpPr>
                <p:spPr bwMode="auto">
                  <a:xfrm>
                    <a:off x="3606" y="1411"/>
                    <a:ext cx="209" cy="328"/>
                  </a:xfrm>
                  <a:prstGeom prst="rect">
                    <a:avLst/>
                  </a:prstGeom>
                  <a:blipFill>
                    <a:blip r:embed="rId26"/>
                    <a:stretch>
                      <a:fillRect r="-2181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9" name="Object 47">
                    <a:extLst>
                      <a:ext uri="{FF2B5EF4-FFF2-40B4-BE49-F238E27FC236}">
                        <a16:creationId xmlns:a16="http://schemas.microsoft.com/office/drawing/2014/main" id="{52223CA7-852D-49DB-93C3-E8DE24DCE4AF}"/>
                      </a:ext>
                    </a:extLst>
                  </p:cNvPr>
                  <p:cNvSpPr txBox="1"/>
                  <p:nvPr/>
                </p:nvSpPr>
                <p:spPr bwMode="auto">
                  <a:xfrm>
                    <a:off x="2529" y="1984"/>
                    <a:ext cx="201" cy="316"/>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smtClean="0">
                                  <a:solidFill>
                                    <a:srgbClr val="7030A0"/>
                                  </a:solidFill>
                                  <a:latin typeface="Cambria Math" panose="02040503050406030204" pitchFamily="18" charset="0"/>
                                </a:rPr>
                              </m:ctrlPr>
                            </m:accPr>
                            <m:e>
                              <m:sSub>
                                <m:sSubPr>
                                  <m:ctrlPr>
                                    <a:rPr lang="en-US" i="1">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𝑈</m:t>
                                  </m:r>
                                </m:e>
                                <m:sub>
                                  <m:r>
                                    <a:rPr lang="en-US" i="1">
                                      <a:solidFill>
                                        <a:srgbClr val="7030A0"/>
                                      </a:solidFill>
                                      <a:latin typeface="Cambria Math" panose="02040503050406030204" pitchFamily="18" charset="0"/>
                                    </a:rPr>
                                    <m:t>𝐶</m:t>
                                  </m:r>
                                </m:sub>
                              </m:sSub>
                            </m:e>
                          </m:acc>
                        </m:oMath>
                      </m:oMathPara>
                    </a14:m>
                    <a:endParaRPr lang="en-US">
                      <a:solidFill>
                        <a:srgbClr val="7030A0"/>
                      </a:solidFill>
                    </a:endParaRPr>
                  </a:p>
                </p:txBody>
              </p:sp>
            </mc:Choice>
            <mc:Fallback xmlns="">
              <p:sp>
                <p:nvSpPr>
                  <p:cNvPr id="149" name="Object 47">
                    <a:extLst>
                      <a:ext uri="{FF2B5EF4-FFF2-40B4-BE49-F238E27FC236}">
                        <a16:creationId xmlns:a16="http://schemas.microsoft.com/office/drawing/2014/main" id="{52223CA7-852D-49DB-93C3-E8DE24DCE4AF}"/>
                      </a:ext>
                    </a:extLst>
                  </p:cNvPr>
                  <p:cNvSpPr txBox="1">
                    <a:spLocks noRot="1" noChangeAspect="1" noMove="1" noResize="1" noEditPoints="1" noAdjustHandles="1" noChangeArrowheads="1" noChangeShapeType="1" noTextEdit="1"/>
                  </p:cNvSpPr>
                  <p:nvPr/>
                </p:nvSpPr>
                <p:spPr bwMode="auto">
                  <a:xfrm>
                    <a:off x="2529" y="1984"/>
                    <a:ext cx="201" cy="316"/>
                  </a:xfrm>
                  <a:prstGeom prst="rect">
                    <a:avLst/>
                  </a:prstGeom>
                  <a:blipFill>
                    <a:blip r:embed="rId27"/>
                    <a:stretch>
                      <a:fillRect r="-25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0" name="Object 50">
                    <a:extLst>
                      <a:ext uri="{FF2B5EF4-FFF2-40B4-BE49-F238E27FC236}">
                        <a16:creationId xmlns:a16="http://schemas.microsoft.com/office/drawing/2014/main" id="{A2929B17-DFAA-4C0A-AD24-AB4F6759E6F4}"/>
                      </a:ext>
                    </a:extLst>
                  </p:cNvPr>
                  <p:cNvSpPr txBox="1"/>
                  <p:nvPr/>
                </p:nvSpPr>
                <p:spPr bwMode="auto">
                  <a:xfrm>
                    <a:off x="4106" y="1692"/>
                    <a:ext cx="148" cy="223"/>
                  </a:xfrm>
                  <a:prstGeom prst="rect">
                    <a:avLst/>
                  </a:prstGeom>
                  <a:noFill/>
                  <a:ln>
                    <a:noFill/>
                  </a:ln>
                </p:spPr>
                <p:txBody>
                  <a:bodyPr>
                    <a:normAutofit fontScale="925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𝑖</m:t>
                          </m:r>
                        </m:oMath>
                      </m:oMathPara>
                    </a14:m>
                    <a:endParaRPr lang="en-US"/>
                  </a:p>
                </p:txBody>
              </p:sp>
            </mc:Choice>
            <mc:Fallback xmlns="">
              <p:sp>
                <p:nvSpPr>
                  <p:cNvPr id="150" name="Object 50">
                    <a:extLst>
                      <a:ext uri="{FF2B5EF4-FFF2-40B4-BE49-F238E27FC236}">
                        <a16:creationId xmlns:a16="http://schemas.microsoft.com/office/drawing/2014/main" id="{A2929B17-DFAA-4C0A-AD24-AB4F6759E6F4}"/>
                      </a:ext>
                    </a:extLst>
                  </p:cNvPr>
                  <p:cNvSpPr txBox="1">
                    <a:spLocks noRot="1" noChangeAspect="1" noMove="1" noResize="1" noEditPoints="1" noAdjustHandles="1" noChangeArrowheads="1" noChangeShapeType="1" noTextEdit="1"/>
                  </p:cNvSpPr>
                  <p:nvPr/>
                </p:nvSpPr>
                <p:spPr bwMode="auto">
                  <a:xfrm>
                    <a:off x="4106" y="1692"/>
                    <a:ext cx="148" cy="223"/>
                  </a:xfrm>
                  <a:prstGeom prst="rect">
                    <a:avLst/>
                  </a:prstGeom>
                  <a:blipFill>
                    <a:blip r:embed="rId28"/>
                    <a:stretch>
                      <a:fillRect/>
                    </a:stretch>
                  </a:blipFill>
                  <a:ln>
                    <a:noFill/>
                  </a:ln>
                </p:spPr>
                <p:txBody>
                  <a:bodyPr/>
                  <a:lstStyle/>
                  <a:p>
                    <a:r>
                      <a:rPr lang="en-US">
                        <a:noFill/>
                      </a:rPr>
                      <a:t> </a:t>
                    </a:r>
                  </a:p>
                </p:txBody>
              </p:sp>
            </mc:Fallback>
          </mc:AlternateContent>
          <p:sp>
            <p:nvSpPr>
              <p:cNvPr id="151" name="Line 54">
                <a:extLst>
                  <a:ext uri="{FF2B5EF4-FFF2-40B4-BE49-F238E27FC236}">
                    <a16:creationId xmlns:a16="http://schemas.microsoft.com/office/drawing/2014/main" id="{F1F11B13-4BE6-4A6A-B5ED-12E5BFE803CA}"/>
                  </a:ext>
                </a:extLst>
              </p:cNvPr>
              <p:cNvSpPr>
                <a:spLocks noChangeShapeType="1"/>
              </p:cNvSpPr>
              <p:nvPr/>
            </p:nvSpPr>
            <p:spPr bwMode="auto">
              <a:xfrm>
                <a:off x="3643" y="1700"/>
                <a:ext cx="0" cy="479"/>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 name="Line 55">
                <a:extLst>
                  <a:ext uri="{FF2B5EF4-FFF2-40B4-BE49-F238E27FC236}">
                    <a16:creationId xmlns:a16="http://schemas.microsoft.com/office/drawing/2014/main" id="{B74FA153-F24D-4369-9ACE-BF842850ABB4}"/>
                  </a:ext>
                </a:extLst>
              </p:cNvPr>
              <p:cNvSpPr>
                <a:spLocks noChangeShapeType="1"/>
              </p:cNvSpPr>
              <p:nvPr/>
            </p:nvSpPr>
            <p:spPr bwMode="auto">
              <a:xfrm>
                <a:off x="2830" y="2194"/>
                <a:ext cx="803"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 name="Line 56">
                <a:extLst>
                  <a:ext uri="{FF2B5EF4-FFF2-40B4-BE49-F238E27FC236}">
                    <a16:creationId xmlns:a16="http://schemas.microsoft.com/office/drawing/2014/main" id="{C71EBD62-9604-4482-8738-BF69A742E171}"/>
                  </a:ext>
                </a:extLst>
              </p:cNvPr>
              <p:cNvSpPr>
                <a:spLocks noChangeShapeType="1"/>
              </p:cNvSpPr>
              <p:nvPr/>
            </p:nvSpPr>
            <p:spPr bwMode="auto">
              <a:xfrm>
                <a:off x="2839" y="1720"/>
                <a:ext cx="813" cy="451"/>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 name="Freeform 58">
                <a:extLst>
                  <a:ext uri="{FF2B5EF4-FFF2-40B4-BE49-F238E27FC236}">
                    <a16:creationId xmlns:a16="http://schemas.microsoft.com/office/drawing/2014/main" id="{EE3976BD-2A3C-4C6E-B1E0-FB8AA496A94B}"/>
                  </a:ext>
                </a:extLst>
              </p:cNvPr>
              <p:cNvSpPr>
                <a:spLocks/>
              </p:cNvSpPr>
              <p:nvPr/>
            </p:nvSpPr>
            <p:spPr bwMode="auto">
              <a:xfrm>
                <a:off x="3073" y="1701"/>
                <a:ext cx="163" cy="164"/>
              </a:xfrm>
              <a:custGeom>
                <a:avLst/>
                <a:gdLst>
                  <a:gd name="T0" fmla="*/ 46 w 163"/>
                  <a:gd name="T1" fmla="*/ 0 h 164"/>
                  <a:gd name="T2" fmla="*/ 155 w 163"/>
                  <a:gd name="T3" fmla="*/ 82 h 164"/>
                  <a:gd name="T4" fmla="*/ 0 w 163"/>
                  <a:gd name="T5" fmla="*/ 164 h 164"/>
                  <a:gd name="T6" fmla="*/ 0 60000 65536"/>
                  <a:gd name="T7" fmla="*/ 0 60000 65536"/>
                  <a:gd name="T8" fmla="*/ 0 60000 65536"/>
                </a:gdLst>
                <a:ahLst/>
                <a:cxnLst>
                  <a:cxn ang="T6">
                    <a:pos x="T0" y="T1"/>
                  </a:cxn>
                  <a:cxn ang="T7">
                    <a:pos x="T2" y="T3"/>
                  </a:cxn>
                  <a:cxn ang="T8">
                    <a:pos x="T4" y="T5"/>
                  </a:cxn>
                </a:cxnLst>
                <a:rect l="0" t="0" r="r" b="b"/>
                <a:pathLst>
                  <a:path w="163" h="164">
                    <a:moveTo>
                      <a:pt x="46" y="0"/>
                    </a:moveTo>
                    <a:cubicBezTo>
                      <a:pt x="104" y="27"/>
                      <a:pt x="163" y="55"/>
                      <a:pt x="155" y="82"/>
                    </a:cubicBezTo>
                    <a:cubicBezTo>
                      <a:pt x="147" y="109"/>
                      <a:pt x="73" y="136"/>
                      <a:pt x="0" y="16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 name="Text Box 62">
                <a:extLst>
                  <a:ext uri="{FF2B5EF4-FFF2-40B4-BE49-F238E27FC236}">
                    <a16:creationId xmlns:a16="http://schemas.microsoft.com/office/drawing/2014/main" id="{CADAE643-B735-4826-B935-EFAF6F308A1B}"/>
                  </a:ext>
                </a:extLst>
              </p:cNvPr>
              <p:cNvSpPr txBox="1">
                <a:spLocks noChangeArrowheads="1"/>
              </p:cNvSpPr>
              <p:nvPr/>
            </p:nvSpPr>
            <p:spPr bwMode="auto">
              <a:xfrm>
                <a:off x="3165" y="1684"/>
                <a:ext cx="36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400">
                    <a:latin typeface=".VnTimeH" panose="020B7200000000000000" pitchFamily="34" charset="0"/>
                    <a:sym typeface="Symbol" panose="05050102010706020507" pitchFamily="18" charset="2"/>
                  </a:rPr>
                  <a:t></a:t>
                </a:r>
              </a:p>
            </p:txBody>
          </p:sp>
        </p:grpSp>
      </p:grpSp>
      <p:grpSp>
        <p:nvGrpSpPr>
          <p:cNvPr id="156" name="Group 97">
            <a:extLst>
              <a:ext uri="{FF2B5EF4-FFF2-40B4-BE49-F238E27FC236}">
                <a16:creationId xmlns:a16="http://schemas.microsoft.com/office/drawing/2014/main" id="{50D6AD8E-369C-42E6-A5DB-5F738FFD36DA}"/>
              </a:ext>
            </a:extLst>
          </p:cNvPr>
          <p:cNvGrpSpPr>
            <a:grpSpLocks/>
          </p:cNvGrpSpPr>
          <p:nvPr/>
        </p:nvGrpSpPr>
        <p:grpSpPr bwMode="auto">
          <a:xfrm>
            <a:off x="8946171" y="4493466"/>
            <a:ext cx="2032000" cy="1925638"/>
            <a:chOff x="2883" y="2963"/>
            <a:chExt cx="1280" cy="1213"/>
          </a:xfrm>
        </p:grpSpPr>
        <p:sp>
          <p:nvSpPr>
            <p:cNvPr id="157" name="Line 79">
              <a:extLst>
                <a:ext uri="{FF2B5EF4-FFF2-40B4-BE49-F238E27FC236}">
                  <a16:creationId xmlns:a16="http://schemas.microsoft.com/office/drawing/2014/main" id="{583E178D-1A46-4E28-AB45-8D2B35012495}"/>
                </a:ext>
              </a:extLst>
            </p:cNvPr>
            <p:cNvSpPr>
              <a:spLocks noChangeShapeType="1"/>
            </p:cNvSpPr>
            <p:nvPr/>
          </p:nvSpPr>
          <p:spPr bwMode="auto">
            <a:xfrm flipV="1">
              <a:off x="2883" y="3768"/>
              <a:ext cx="1280" cy="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 name="Line 81">
              <a:extLst>
                <a:ext uri="{FF2B5EF4-FFF2-40B4-BE49-F238E27FC236}">
                  <a16:creationId xmlns:a16="http://schemas.microsoft.com/office/drawing/2014/main" id="{53AED370-B204-4EC7-A409-0E112D37C370}"/>
                </a:ext>
              </a:extLst>
            </p:cNvPr>
            <p:cNvSpPr>
              <a:spLocks noChangeShapeType="1"/>
            </p:cNvSpPr>
            <p:nvPr/>
          </p:nvSpPr>
          <p:spPr bwMode="auto">
            <a:xfrm flipV="1">
              <a:off x="2891" y="3096"/>
              <a:ext cx="0" cy="672"/>
            </a:xfrm>
            <a:prstGeom prst="line">
              <a:avLst/>
            </a:prstGeom>
            <a:noFill/>
            <a:ln w="28575">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 name="Line 82">
              <a:extLst>
                <a:ext uri="{FF2B5EF4-FFF2-40B4-BE49-F238E27FC236}">
                  <a16:creationId xmlns:a16="http://schemas.microsoft.com/office/drawing/2014/main" id="{6090AD9F-AA35-426E-B4B5-237D5A19BB8B}"/>
                </a:ext>
              </a:extLst>
            </p:cNvPr>
            <p:cNvSpPr>
              <a:spLocks noChangeShapeType="1"/>
            </p:cNvSpPr>
            <p:nvPr/>
          </p:nvSpPr>
          <p:spPr bwMode="auto">
            <a:xfrm>
              <a:off x="2891" y="3776"/>
              <a:ext cx="0" cy="312"/>
            </a:xfrm>
            <a:prstGeom prst="line">
              <a:avLst/>
            </a:prstGeom>
            <a:noFill/>
            <a:ln w="28575">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0" name="Line 83">
              <a:extLst>
                <a:ext uri="{FF2B5EF4-FFF2-40B4-BE49-F238E27FC236}">
                  <a16:creationId xmlns:a16="http://schemas.microsoft.com/office/drawing/2014/main" id="{7665BB9E-32B0-4A71-8839-6E0AC76D1291}"/>
                </a:ext>
              </a:extLst>
            </p:cNvPr>
            <p:cNvSpPr>
              <a:spLocks noChangeShapeType="1"/>
            </p:cNvSpPr>
            <p:nvPr/>
          </p:nvSpPr>
          <p:spPr bwMode="auto">
            <a:xfrm flipV="1">
              <a:off x="2909" y="3424"/>
              <a:ext cx="0" cy="344"/>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161" name="Object 88">
                  <a:extLst>
                    <a:ext uri="{FF2B5EF4-FFF2-40B4-BE49-F238E27FC236}">
                      <a16:creationId xmlns:a16="http://schemas.microsoft.com/office/drawing/2014/main" id="{383C91A8-3AF0-4D33-A748-0F583845D665}"/>
                    </a:ext>
                  </a:extLst>
                </p:cNvPr>
                <p:cNvSpPr txBox="1"/>
                <p:nvPr/>
              </p:nvSpPr>
              <p:spPr bwMode="auto">
                <a:xfrm>
                  <a:off x="2947" y="2963"/>
                  <a:ext cx="264" cy="293"/>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smtClean="0">
                                <a:solidFill>
                                  <a:srgbClr val="0070C0"/>
                                </a:solidFill>
                                <a:latin typeface="Cambria Math" panose="02040503050406030204" pitchFamily="18" charset="0"/>
                              </a:rPr>
                            </m:ctrlPr>
                          </m:accPr>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𝑈</m:t>
                                </m:r>
                              </m:e>
                              <m:sub>
                                <m:r>
                                  <a:rPr lang="en-US" i="1">
                                    <a:solidFill>
                                      <a:srgbClr val="0070C0"/>
                                    </a:solidFill>
                                    <a:latin typeface="Cambria Math" panose="02040503050406030204" pitchFamily="18" charset="0"/>
                                  </a:rPr>
                                  <m:t>𝐿</m:t>
                                </m:r>
                              </m:sub>
                            </m:sSub>
                          </m:e>
                        </m:acc>
                      </m:oMath>
                    </m:oMathPara>
                  </a14:m>
                  <a:endParaRPr lang="en-US">
                    <a:solidFill>
                      <a:srgbClr val="0070C0"/>
                    </a:solidFill>
                  </a:endParaRPr>
                </a:p>
              </p:txBody>
            </p:sp>
          </mc:Choice>
          <mc:Fallback xmlns="">
            <p:sp>
              <p:nvSpPr>
                <p:cNvPr id="161" name="Object 88">
                  <a:extLst>
                    <a:ext uri="{FF2B5EF4-FFF2-40B4-BE49-F238E27FC236}">
                      <a16:creationId xmlns:a16="http://schemas.microsoft.com/office/drawing/2014/main" id="{383C91A8-3AF0-4D33-A748-0F583845D665}"/>
                    </a:ext>
                  </a:extLst>
                </p:cNvPr>
                <p:cNvSpPr txBox="1">
                  <a:spLocks noRot="1" noChangeAspect="1" noMove="1" noResize="1" noEditPoints="1" noAdjustHandles="1" noChangeArrowheads="1" noChangeShapeType="1" noTextEdit="1"/>
                </p:cNvSpPr>
                <p:nvPr/>
              </p:nvSpPr>
              <p:spPr bwMode="auto">
                <a:xfrm>
                  <a:off x="2947" y="2963"/>
                  <a:ext cx="264" cy="293"/>
                </a:xfrm>
                <a:prstGeom prst="rect">
                  <a:avLst/>
                </a:prstGeom>
                <a:blipFill>
                  <a:blip r:embed="rId2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2" name="Object 89">
                  <a:extLst>
                    <a:ext uri="{FF2B5EF4-FFF2-40B4-BE49-F238E27FC236}">
                      <a16:creationId xmlns:a16="http://schemas.microsoft.com/office/drawing/2014/main" id="{B0992A87-3FA4-42D8-995F-F2B5A6A8A992}"/>
                    </a:ext>
                  </a:extLst>
                </p:cNvPr>
                <p:cNvSpPr txBox="1"/>
                <p:nvPr/>
              </p:nvSpPr>
              <p:spPr bwMode="auto">
                <a:xfrm>
                  <a:off x="2913" y="3909"/>
                  <a:ext cx="241" cy="267"/>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smtClean="0">
                                <a:solidFill>
                                  <a:srgbClr val="7030A0"/>
                                </a:solidFill>
                                <a:latin typeface="Cambria Math" panose="02040503050406030204" pitchFamily="18" charset="0"/>
                              </a:rPr>
                            </m:ctrlPr>
                          </m:accPr>
                          <m:e>
                            <m:sSub>
                              <m:sSubPr>
                                <m:ctrlPr>
                                  <a:rPr lang="en-US" i="1">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𝑈</m:t>
                                </m:r>
                              </m:e>
                              <m:sub>
                                <m:r>
                                  <a:rPr lang="en-US" i="1">
                                    <a:solidFill>
                                      <a:srgbClr val="7030A0"/>
                                    </a:solidFill>
                                    <a:latin typeface="Cambria Math" panose="02040503050406030204" pitchFamily="18" charset="0"/>
                                  </a:rPr>
                                  <m:t>𝐶</m:t>
                                </m:r>
                              </m:sub>
                            </m:sSub>
                          </m:e>
                        </m:acc>
                      </m:oMath>
                    </m:oMathPara>
                  </a14:m>
                  <a:endParaRPr lang="en-US">
                    <a:solidFill>
                      <a:srgbClr val="7030A0"/>
                    </a:solidFill>
                  </a:endParaRPr>
                </a:p>
              </p:txBody>
            </p:sp>
          </mc:Choice>
          <mc:Fallback xmlns="">
            <p:sp>
              <p:nvSpPr>
                <p:cNvPr id="162" name="Object 89">
                  <a:extLst>
                    <a:ext uri="{FF2B5EF4-FFF2-40B4-BE49-F238E27FC236}">
                      <a16:creationId xmlns:a16="http://schemas.microsoft.com/office/drawing/2014/main" id="{B0992A87-3FA4-42D8-995F-F2B5A6A8A992}"/>
                    </a:ext>
                  </a:extLst>
                </p:cNvPr>
                <p:cNvSpPr txBox="1">
                  <a:spLocks noRot="1" noChangeAspect="1" noMove="1" noResize="1" noEditPoints="1" noAdjustHandles="1" noChangeArrowheads="1" noChangeShapeType="1" noTextEdit="1"/>
                </p:cNvSpPr>
                <p:nvPr/>
              </p:nvSpPr>
              <p:spPr bwMode="auto">
                <a:xfrm>
                  <a:off x="2913" y="3909"/>
                  <a:ext cx="241" cy="267"/>
                </a:xfrm>
                <a:prstGeom prst="rect">
                  <a:avLst/>
                </a:prstGeom>
                <a:blipFill>
                  <a:blip r:embed="rId30"/>
                  <a:stretch>
                    <a:fillRect r="-476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Object 90">
                  <a:extLst>
                    <a:ext uri="{FF2B5EF4-FFF2-40B4-BE49-F238E27FC236}">
                      <a16:creationId xmlns:a16="http://schemas.microsoft.com/office/drawing/2014/main" id="{6B65DE0B-751A-47E7-9E48-F924A4D72069}"/>
                    </a:ext>
                  </a:extLst>
                </p:cNvPr>
                <p:cNvSpPr txBox="1"/>
                <p:nvPr/>
              </p:nvSpPr>
              <p:spPr bwMode="auto">
                <a:xfrm>
                  <a:off x="2982" y="3440"/>
                  <a:ext cx="229" cy="269"/>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smtClean="0">
                                <a:solidFill>
                                  <a:srgbClr val="C00000"/>
                                </a:solidFill>
                                <a:latin typeface="Cambria Math" panose="02040503050406030204" pitchFamily="18" charset="0"/>
                              </a:rPr>
                            </m:ctrlPr>
                          </m:accPr>
                          <m:e>
                            <m:r>
                              <a:rPr lang="en-US" b="0" i="1" smtClean="0">
                                <a:solidFill>
                                  <a:srgbClr val="C00000"/>
                                </a:solidFill>
                                <a:latin typeface="Cambria Math" panose="02040503050406030204" pitchFamily="18" charset="0"/>
                              </a:rPr>
                              <m:t>𝑈</m:t>
                            </m:r>
                          </m:e>
                        </m:acc>
                      </m:oMath>
                    </m:oMathPara>
                  </a14:m>
                  <a:endParaRPr lang="en-US">
                    <a:solidFill>
                      <a:srgbClr val="C00000"/>
                    </a:solidFill>
                  </a:endParaRPr>
                </a:p>
              </p:txBody>
            </p:sp>
          </mc:Choice>
          <mc:Fallback xmlns="">
            <p:sp>
              <p:nvSpPr>
                <p:cNvPr id="163" name="Object 90">
                  <a:extLst>
                    <a:ext uri="{FF2B5EF4-FFF2-40B4-BE49-F238E27FC236}">
                      <a16:creationId xmlns:a16="http://schemas.microsoft.com/office/drawing/2014/main" id="{6B65DE0B-751A-47E7-9E48-F924A4D72069}"/>
                    </a:ext>
                  </a:extLst>
                </p:cNvPr>
                <p:cNvSpPr txBox="1">
                  <a:spLocks noRot="1" noChangeAspect="1" noMove="1" noResize="1" noEditPoints="1" noAdjustHandles="1" noChangeArrowheads="1" noChangeShapeType="1" noTextEdit="1"/>
                </p:cNvSpPr>
                <p:nvPr/>
              </p:nvSpPr>
              <p:spPr bwMode="auto">
                <a:xfrm>
                  <a:off x="2982" y="3440"/>
                  <a:ext cx="229" cy="269"/>
                </a:xfrm>
                <a:prstGeom prst="rect">
                  <a:avLst/>
                </a:prstGeom>
                <a:blipFill>
                  <a:blip r:embed="rId3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4" name="Object 92">
                  <a:extLst>
                    <a:ext uri="{FF2B5EF4-FFF2-40B4-BE49-F238E27FC236}">
                      <a16:creationId xmlns:a16="http://schemas.microsoft.com/office/drawing/2014/main" id="{AB792151-DC3B-462A-BF56-B4FD734F66F5}"/>
                    </a:ext>
                  </a:extLst>
                </p:cNvPr>
                <p:cNvSpPr txBox="1"/>
                <p:nvPr/>
              </p:nvSpPr>
              <p:spPr bwMode="auto">
                <a:xfrm>
                  <a:off x="4020" y="3792"/>
                  <a:ext cx="143" cy="164"/>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000" i="1" smtClean="0">
                            <a:solidFill>
                              <a:srgbClr val="000000"/>
                            </a:solidFill>
                            <a:latin typeface="Cambria Math" panose="02040503050406030204" pitchFamily="18" charset="0"/>
                          </a:rPr>
                          <m:t>𝑖</m:t>
                        </m:r>
                      </m:oMath>
                    </m:oMathPara>
                  </a14:m>
                  <a:endParaRPr lang="en-US" sz="2000"/>
                </a:p>
              </p:txBody>
            </p:sp>
          </mc:Choice>
          <mc:Fallback xmlns="">
            <p:sp>
              <p:nvSpPr>
                <p:cNvPr id="164" name="Object 92">
                  <a:extLst>
                    <a:ext uri="{FF2B5EF4-FFF2-40B4-BE49-F238E27FC236}">
                      <a16:creationId xmlns:a16="http://schemas.microsoft.com/office/drawing/2014/main" id="{AB792151-DC3B-462A-BF56-B4FD734F66F5}"/>
                    </a:ext>
                  </a:extLst>
                </p:cNvPr>
                <p:cNvSpPr txBox="1">
                  <a:spLocks noRot="1" noChangeAspect="1" noMove="1" noResize="1" noEditPoints="1" noAdjustHandles="1" noChangeArrowheads="1" noChangeShapeType="1" noTextEdit="1"/>
                </p:cNvSpPr>
                <p:nvPr/>
              </p:nvSpPr>
              <p:spPr bwMode="auto">
                <a:xfrm>
                  <a:off x="4020" y="3792"/>
                  <a:ext cx="143" cy="164"/>
                </a:xfrm>
                <a:prstGeom prst="rect">
                  <a:avLst/>
                </a:prstGeom>
                <a:blipFill>
                  <a:blip r:embed="rId32"/>
                  <a:stretch>
                    <a:fillRect r="-13514" b="-41860"/>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137687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9" grpId="0"/>
      <p:bldP spid="128" grpId="0"/>
      <p:bldP spid="131" grpId="0"/>
      <p:bldP spid="132" grpId="0"/>
      <p:bldP spid="133" grpId="0"/>
      <p:bldP spid="134" grpId="0"/>
      <p:bldP spid="135" grpId="0"/>
      <p:bldP spid="136" grpId="0"/>
      <p:bldP spid="139" grpId="0"/>
      <p:bldP spid="140" grpId="0"/>
      <p:bldP spid="1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4CC97A30-1C91-4136-8056-3940A0238C48}"/>
              </a:ext>
            </a:extLst>
          </p:cNvPr>
          <p:cNvGrpSpPr/>
          <p:nvPr/>
        </p:nvGrpSpPr>
        <p:grpSpPr>
          <a:xfrm>
            <a:off x="4333291" y="38481"/>
            <a:ext cx="3339997" cy="492360"/>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B6B11064-8EE2-46FF-AD77-32C36375B0D3}"/>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D6D6AB13-AFCC-4380-B694-8E6F1D0A6241}"/>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Vận dụng</a:t>
              </a:r>
            </a:p>
          </p:txBody>
        </p:sp>
      </p:grpSp>
      <p:sp>
        <p:nvSpPr>
          <p:cNvPr id="7" name="Rectangle 6">
            <a:extLst>
              <a:ext uri="{FF2B5EF4-FFF2-40B4-BE49-F238E27FC236}">
                <a16:creationId xmlns:a16="http://schemas.microsoft.com/office/drawing/2014/main" id="{EF2A3F23-D74F-4824-AE45-987FEF642FF4}"/>
              </a:ext>
            </a:extLst>
          </p:cNvPr>
          <p:cNvSpPr/>
          <p:nvPr/>
        </p:nvSpPr>
        <p:spPr>
          <a:xfrm>
            <a:off x="1148527" y="683216"/>
            <a:ext cx="10719978" cy="861774"/>
          </a:xfrm>
          <a:prstGeom prst="rect">
            <a:avLst/>
          </a:prstGeom>
        </p:spPr>
        <p:txBody>
          <a:bodyPr wrap="square">
            <a:spAutoFit/>
          </a:bodyPr>
          <a:lstStyle/>
          <a:p>
            <a:pPr algn="ctr"/>
            <a:r>
              <a:rPr lang="en-US" sz="2500" i="1">
                <a:latin typeface="Arial" panose="020B0604020202020204" pitchFamily="34" charset="0"/>
                <a:cs typeface="Arial" panose="020B0604020202020204" pitchFamily="34" charset="0"/>
              </a:rPr>
              <a:t>Trường hợp mạch gồm cuộn dây có điện trở thuần r (ví dụ cuộn sơ cấp hoặc cuộn thứ cấp của máy biến áp) thì kết quả sẽ thay đổi như thế nào?</a:t>
            </a:r>
          </a:p>
        </p:txBody>
      </p:sp>
      <p:pic>
        <p:nvPicPr>
          <p:cNvPr id="8" name="Picture 7" descr="A picture containing light&#10;&#10;Description automatically generated">
            <a:extLst>
              <a:ext uri="{FF2B5EF4-FFF2-40B4-BE49-F238E27FC236}">
                <a16:creationId xmlns:a16="http://schemas.microsoft.com/office/drawing/2014/main" id="{F19EEB5F-BF5A-48C5-973B-014AF3240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49" y="132516"/>
            <a:ext cx="954121" cy="1400795"/>
          </a:xfrm>
          <a:prstGeom prst="rect">
            <a:avLst/>
          </a:prstGeom>
        </p:spPr>
      </p:pic>
      <p:pic>
        <p:nvPicPr>
          <p:cNvPr id="15" name="Picture 14" descr="Diagram&#10;&#10;Description automatically generated">
            <a:extLst>
              <a:ext uri="{FF2B5EF4-FFF2-40B4-BE49-F238E27FC236}">
                <a16:creationId xmlns:a16="http://schemas.microsoft.com/office/drawing/2014/main" id="{A189A961-667F-402D-BA0D-4687F315E5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327" y="2459245"/>
            <a:ext cx="2928634" cy="1761111"/>
          </a:xfrm>
          <a:prstGeom prst="rect">
            <a:avLst/>
          </a:prstGeom>
        </p:spPr>
      </p:pic>
      <p:sp>
        <p:nvSpPr>
          <p:cNvPr id="44" name="Text Box 7">
            <a:extLst>
              <a:ext uri="{FF2B5EF4-FFF2-40B4-BE49-F238E27FC236}">
                <a16:creationId xmlns:a16="http://schemas.microsoft.com/office/drawing/2014/main" id="{24BE2458-3BCC-480F-AB68-6FB0BFACCB60}"/>
              </a:ext>
            </a:extLst>
          </p:cNvPr>
          <p:cNvSpPr txBox="1">
            <a:spLocks noChangeArrowheads="1"/>
          </p:cNvSpPr>
          <p:nvPr/>
        </p:nvSpPr>
        <p:spPr bwMode="auto">
          <a:xfrm>
            <a:off x="3993939" y="2868795"/>
            <a:ext cx="7668031"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2400"/>
              <a:t>Nếu cuộn dây có điện trở thuần </a:t>
            </a:r>
            <a:r>
              <a:rPr lang="en-US" altLang="vi-VN" sz="2400"/>
              <a:t>r</a:t>
            </a:r>
            <a:r>
              <a:rPr lang="vi-VN" altLang="vi-VN" sz="2400"/>
              <a:t> th</a:t>
            </a:r>
            <a:r>
              <a:rPr lang="en-US" altLang="vi-VN" sz="2400"/>
              <a:t>ì</a:t>
            </a:r>
            <a:r>
              <a:rPr lang="vi-VN" altLang="vi-VN" sz="2400"/>
              <a:t> ta tách làm hai phần tử </a:t>
            </a:r>
            <a:r>
              <a:rPr lang="en-US" altLang="vi-VN" sz="2400"/>
              <a:t>r</a:t>
            </a:r>
            <a:r>
              <a:rPr lang="vi-VN" altLang="vi-VN" sz="2400"/>
              <a:t> nối tiếp với L</a:t>
            </a:r>
          </a:p>
        </p:txBody>
      </p:sp>
      <p:pic>
        <p:nvPicPr>
          <p:cNvPr id="49" name="Picture 48" descr="empty-red-rectangle">
            <a:extLst>
              <a:ext uri="{FF2B5EF4-FFF2-40B4-BE49-F238E27FC236}">
                <a16:creationId xmlns:a16="http://schemas.microsoft.com/office/drawing/2014/main" id="{4688C4A5-3D4B-4E3D-99E0-9EF305FDC4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3491" y="3869520"/>
            <a:ext cx="4631183"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 name="Group 4">
            <a:extLst>
              <a:ext uri="{FF2B5EF4-FFF2-40B4-BE49-F238E27FC236}">
                <a16:creationId xmlns:a16="http://schemas.microsoft.com/office/drawing/2014/main" id="{37FA08EA-22CF-4128-9F95-C32113C53B02}"/>
              </a:ext>
            </a:extLst>
          </p:cNvPr>
          <p:cNvGrpSpPr>
            <a:grpSpLocks/>
          </p:cNvGrpSpPr>
          <p:nvPr/>
        </p:nvGrpSpPr>
        <p:grpSpPr bwMode="auto">
          <a:xfrm>
            <a:off x="5157019" y="3987744"/>
            <a:ext cx="5446645" cy="695325"/>
            <a:chOff x="3983831" y="3598219"/>
            <a:chExt cx="4077040" cy="695168"/>
          </a:xfrm>
        </p:grpSpPr>
        <p:sp>
          <p:nvSpPr>
            <p:cNvPr id="51" name="Text Box 33">
              <a:extLst>
                <a:ext uri="{FF2B5EF4-FFF2-40B4-BE49-F238E27FC236}">
                  <a16:creationId xmlns:a16="http://schemas.microsoft.com/office/drawing/2014/main" id="{427BD566-C384-4E76-89D2-FB6D0ED9BD58}"/>
                </a:ext>
              </a:extLst>
            </p:cNvPr>
            <p:cNvSpPr txBox="1">
              <a:spLocks noChangeArrowheads="1"/>
            </p:cNvSpPr>
            <p:nvPr/>
          </p:nvSpPr>
          <p:spPr bwMode="auto">
            <a:xfrm>
              <a:off x="3983831" y="3714875"/>
              <a:ext cx="1441716" cy="46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2400">
                  <a:latin typeface="Arial" panose="020B0604020202020204" pitchFamily="34" charset="0"/>
                  <a:cs typeface="Arial" panose="020B0604020202020204" pitchFamily="34" charset="0"/>
                </a:rPr>
                <a:t>Khi đó:</a:t>
              </a:r>
            </a:p>
          </p:txBody>
        </p:sp>
        <mc:AlternateContent xmlns:mc="http://schemas.openxmlformats.org/markup-compatibility/2006" xmlns:a14="http://schemas.microsoft.com/office/drawing/2010/main">
          <mc:Choice Requires="a14">
            <p:sp>
              <p:nvSpPr>
                <p:cNvPr id="52" name="Object 34">
                  <a:extLst>
                    <a:ext uri="{FF2B5EF4-FFF2-40B4-BE49-F238E27FC236}">
                      <a16:creationId xmlns:a16="http://schemas.microsoft.com/office/drawing/2014/main" id="{6F026560-CF67-4AF3-9436-10DDE462BC12}"/>
                    </a:ext>
                  </a:extLst>
                </p:cNvPr>
                <p:cNvSpPr txBox="1"/>
                <p:nvPr/>
              </p:nvSpPr>
              <p:spPr bwMode="auto">
                <a:xfrm>
                  <a:off x="4909685" y="3598219"/>
                  <a:ext cx="3151186" cy="695168"/>
                </a:xfrm>
                <a:prstGeom prst="rect">
                  <a:avLst/>
                </a:prstGeom>
                <a:noFill/>
                <a:ln w="9525">
                  <a:noFill/>
                  <a:miter lim="800000"/>
                  <a:headEnd/>
                  <a:tailEnd/>
                </a:ln>
              </p:spPr>
              <p:txBody>
                <a:bodyPr>
                  <a:noAutofit/>
                </a:bodyPr>
                <a:lstStyle/>
                <a:p>
                  <a:pPr/>
                  <a14:m>
                    <m:oMathPara xmlns:m="http://schemas.openxmlformats.org/officeDocument/2006/math">
                      <m:oMathParaPr>
                        <m:jc m:val="left"/>
                      </m:oMathParaPr>
                      <m:oMath xmlns:m="http://schemas.openxmlformats.org/officeDocument/2006/math">
                        <m:r>
                          <a:rPr lang="en-US" sz="2500" i="1" smtClean="0">
                            <a:solidFill>
                              <a:schemeClr val="tx1"/>
                            </a:solidFill>
                            <a:latin typeface="Cambria Math" panose="02040503050406030204" pitchFamily="18" charset="0"/>
                          </a:rPr>
                          <m:t>𝑍</m:t>
                        </m:r>
                        <m:r>
                          <a:rPr lang="en-US" sz="2500" i="1" smtClean="0">
                            <a:solidFill>
                              <a:schemeClr val="tx1"/>
                            </a:solidFill>
                            <a:latin typeface="Cambria Math" panose="02040503050406030204" pitchFamily="18" charset="0"/>
                          </a:rPr>
                          <m:t>=</m:t>
                        </m:r>
                        <m:rad>
                          <m:radPr>
                            <m:degHide m:val="on"/>
                            <m:ctrlPr>
                              <a:rPr lang="en-US" sz="2500" i="1">
                                <a:solidFill>
                                  <a:schemeClr val="tx1"/>
                                </a:solidFill>
                                <a:latin typeface="Cambria Math" panose="02040503050406030204" pitchFamily="18" charset="0"/>
                              </a:rPr>
                            </m:ctrlPr>
                          </m:radPr>
                          <m:deg/>
                          <m:e>
                            <m:r>
                              <a:rPr lang="en-US" sz="2500" i="1">
                                <a:solidFill>
                                  <a:schemeClr val="tx1"/>
                                </a:solidFill>
                                <a:latin typeface="Cambria Math" panose="02040503050406030204" pitchFamily="18" charset="0"/>
                              </a:rPr>
                              <m:t>(</m:t>
                            </m:r>
                            <m:r>
                              <a:rPr lang="en-US" sz="2500" i="1">
                                <a:solidFill>
                                  <a:schemeClr val="tx1"/>
                                </a:solidFill>
                                <a:latin typeface="Cambria Math" panose="02040503050406030204" pitchFamily="18" charset="0"/>
                              </a:rPr>
                              <m:t>𝑅</m:t>
                            </m:r>
                            <m:r>
                              <a:rPr lang="en-US" sz="2500" i="1">
                                <a:solidFill>
                                  <a:schemeClr val="tx1"/>
                                </a:solidFill>
                                <a:latin typeface="Cambria Math" panose="02040503050406030204" pitchFamily="18" charset="0"/>
                              </a:rPr>
                              <m:t>+</m:t>
                            </m:r>
                            <m:r>
                              <a:rPr lang="en-US" sz="2500" i="1">
                                <a:solidFill>
                                  <a:schemeClr val="tx1"/>
                                </a:solidFill>
                                <a:latin typeface="Cambria Math" panose="02040503050406030204" pitchFamily="18" charset="0"/>
                              </a:rPr>
                              <m:t>𝑟</m:t>
                            </m:r>
                            <m:sSup>
                              <m:sSupPr>
                                <m:ctrlPr>
                                  <a:rPr lang="en-US" sz="2500" i="1">
                                    <a:solidFill>
                                      <a:schemeClr val="tx1"/>
                                    </a:solidFill>
                                    <a:latin typeface="Cambria Math" panose="02040503050406030204" pitchFamily="18" charset="0"/>
                                  </a:rPr>
                                </m:ctrlPr>
                              </m:sSupPr>
                              <m:e>
                                <m:r>
                                  <a:rPr lang="en-US" sz="2500" i="1">
                                    <a:solidFill>
                                      <a:schemeClr val="tx1"/>
                                    </a:solidFill>
                                    <a:latin typeface="Cambria Math" panose="02040503050406030204" pitchFamily="18" charset="0"/>
                                  </a:rPr>
                                  <m:t>)</m:t>
                                </m:r>
                              </m:e>
                              <m:sup>
                                <m:r>
                                  <a:rPr lang="en-US" sz="2500" i="1">
                                    <a:solidFill>
                                      <a:schemeClr val="tx1"/>
                                    </a:solidFill>
                                    <a:latin typeface="Cambria Math" panose="02040503050406030204" pitchFamily="18" charset="0"/>
                                  </a:rPr>
                                  <m:t>2</m:t>
                                </m:r>
                              </m:sup>
                            </m:sSup>
                            <m:r>
                              <a:rPr lang="en-US" sz="2500" i="1">
                                <a:solidFill>
                                  <a:schemeClr val="tx1"/>
                                </a:solidFill>
                                <a:latin typeface="Cambria Math" panose="02040503050406030204" pitchFamily="18" charset="0"/>
                              </a:rPr>
                              <m:t>+(</m:t>
                            </m:r>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𝑍</m:t>
                                </m:r>
                              </m:e>
                              <m:sub>
                                <m:r>
                                  <a:rPr lang="en-US" sz="2500" i="1">
                                    <a:solidFill>
                                      <a:schemeClr val="tx1"/>
                                    </a:solidFill>
                                    <a:latin typeface="Cambria Math" panose="02040503050406030204" pitchFamily="18" charset="0"/>
                                  </a:rPr>
                                  <m:t>𝐿</m:t>
                                </m:r>
                              </m:sub>
                            </m:sSub>
                            <m:r>
                              <a:rPr lang="en-US" sz="2500" i="1">
                                <a:solidFill>
                                  <a:schemeClr val="tx1"/>
                                </a:solidFill>
                                <a:latin typeface="Cambria Math" panose="02040503050406030204" pitchFamily="18" charset="0"/>
                              </a:rPr>
                              <m:t>−</m:t>
                            </m:r>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𝑍</m:t>
                                </m:r>
                              </m:e>
                              <m:sub>
                                <m:r>
                                  <a:rPr lang="en-US" sz="2500" i="1">
                                    <a:solidFill>
                                      <a:schemeClr val="tx1"/>
                                    </a:solidFill>
                                    <a:latin typeface="Cambria Math" panose="02040503050406030204" pitchFamily="18" charset="0"/>
                                  </a:rPr>
                                  <m:t>𝐶</m:t>
                                </m:r>
                              </m:sub>
                            </m:sSub>
                            <m:sSup>
                              <m:sSupPr>
                                <m:ctrlPr>
                                  <a:rPr lang="en-US" sz="2500" i="1">
                                    <a:solidFill>
                                      <a:schemeClr val="tx1"/>
                                    </a:solidFill>
                                    <a:latin typeface="Cambria Math" panose="02040503050406030204" pitchFamily="18" charset="0"/>
                                  </a:rPr>
                                </m:ctrlPr>
                              </m:sSupPr>
                              <m:e>
                                <m:r>
                                  <a:rPr lang="en-US" sz="2500" i="1">
                                    <a:solidFill>
                                      <a:schemeClr val="tx1"/>
                                    </a:solidFill>
                                    <a:latin typeface="Cambria Math" panose="02040503050406030204" pitchFamily="18" charset="0"/>
                                  </a:rPr>
                                  <m:t>)</m:t>
                                </m:r>
                              </m:e>
                              <m:sup>
                                <m:r>
                                  <a:rPr lang="en-US" sz="2500" i="1">
                                    <a:solidFill>
                                      <a:schemeClr val="tx1"/>
                                    </a:solidFill>
                                    <a:latin typeface="Cambria Math" panose="02040503050406030204" pitchFamily="18" charset="0"/>
                                  </a:rPr>
                                  <m:t>2</m:t>
                                </m:r>
                              </m:sup>
                            </m:sSup>
                          </m:e>
                        </m:rad>
                      </m:oMath>
                    </m:oMathPara>
                  </a14:m>
                  <a:endParaRPr lang="en-US" sz="2500">
                    <a:solidFill>
                      <a:schemeClr val="tx1"/>
                    </a:solidFill>
                  </a:endParaRPr>
                </a:p>
              </p:txBody>
            </p:sp>
          </mc:Choice>
          <mc:Fallback xmlns="">
            <p:sp>
              <p:nvSpPr>
                <p:cNvPr id="52" name="Object 34">
                  <a:extLst>
                    <a:ext uri="{FF2B5EF4-FFF2-40B4-BE49-F238E27FC236}">
                      <a16:creationId xmlns:a16="http://schemas.microsoft.com/office/drawing/2014/main" id="{6F026560-CF67-4AF3-9436-10DDE462BC12}"/>
                    </a:ext>
                  </a:extLst>
                </p:cNvPr>
                <p:cNvSpPr txBox="1">
                  <a:spLocks noRot="1" noChangeAspect="1" noMove="1" noResize="1" noEditPoints="1" noAdjustHandles="1" noChangeArrowheads="1" noChangeShapeType="1" noTextEdit="1"/>
                </p:cNvSpPr>
                <p:nvPr/>
              </p:nvSpPr>
              <p:spPr bwMode="auto">
                <a:xfrm>
                  <a:off x="4909685" y="3598219"/>
                  <a:ext cx="3151186" cy="695168"/>
                </a:xfrm>
                <a:prstGeom prst="rect">
                  <a:avLst/>
                </a:prstGeom>
                <a:blipFill>
                  <a:blip r:embed="rId6"/>
                  <a:stretch>
                    <a:fillRect/>
                  </a:stretch>
                </a:blipFill>
                <a:ln w="9525">
                  <a:noFill/>
                  <a:miter lim="800000"/>
                  <a:headEnd/>
                  <a:tailEnd/>
                </a:ln>
              </p:spPr>
              <p:txBody>
                <a:bodyPr/>
                <a:lstStyle/>
                <a:p>
                  <a:r>
                    <a:rPr lang="en-US">
                      <a:noFill/>
                    </a:rPr>
                    <a:t> </a:t>
                  </a:r>
                </a:p>
              </p:txBody>
            </p:sp>
          </mc:Fallback>
        </mc:AlternateContent>
      </p:grpSp>
      <p:pic>
        <p:nvPicPr>
          <p:cNvPr id="53" name="Picture 52" descr="empty-red-rectangle">
            <a:extLst>
              <a:ext uri="{FF2B5EF4-FFF2-40B4-BE49-F238E27FC236}">
                <a16:creationId xmlns:a16="http://schemas.microsoft.com/office/drawing/2014/main" id="{59148F48-BB1B-4680-A9BA-6706FF7EDA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3650" y="4973956"/>
            <a:ext cx="2806883"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4" name="Object 36">
                <a:extLst>
                  <a:ext uri="{FF2B5EF4-FFF2-40B4-BE49-F238E27FC236}">
                    <a16:creationId xmlns:a16="http://schemas.microsoft.com/office/drawing/2014/main" id="{D1273051-0734-418C-9634-FE4087B288B2}"/>
                  </a:ext>
                </a:extLst>
              </p:cNvPr>
              <p:cNvSpPr txBox="1"/>
              <p:nvPr/>
            </p:nvSpPr>
            <p:spPr bwMode="auto">
              <a:xfrm>
                <a:off x="6479022" y="5024450"/>
                <a:ext cx="2478087" cy="973138"/>
              </a:xfrm>
              <a:prstGeom prst="rect">
                <a:avLst/>
              </a:prstGeom>
              <a:noFill/>
              <a:ln w="9525">
                <a:noFill/>
                <a:miter lim="800000"/>
                <a:headEnd/>
                <a:tailEnd/>
              </a:ln>
            </p:spPr>
            <p:txBody>
              <a:bodyPr>
                <a:normAutofit/>
              </a:bodyPr>
              <a:lstStyle/>
              <a:p>
                <a:pPr/>
                <a14:m>
                  <m:oMathPara xmlns:m="http://schemas.openxmlformats.org/officeDocument/2006/math">
                    <m:oMathParaPr>
                      <m:jc m:val="left"/>
                    </m:oMathParaPr>
                    <m:oMath xmlns:m="http://schemas.openxmlformats.org/officeDocument/2006/math">
                      <m:func>
                        <m:funcPr>
                          <m:ctrlPr>
                            <a:rPr lang="en-US" sz="2500" i="1" smtClean="0">
                              <a:solidFill>
                                <a:schemeClr val="tx1"/>
                              </a:solidFill>
                              <a:latin typeface="Cambria Math" panose="02040503050406030204" pitchFamily="18" charset="0"/>
                            </a:rPr>
                          </m:ctrlPr>
                        </m:funcPr>
                        <m:fName>
                          <m:r>
                            <m:rPr>
                              <m:sty m:val="p"/>
                            </m:rPr>
                            <a:rPr lang="en-US" sz="2500" i="0">
                              <a:solidFill>
                                <a:schemeClr val="tx1"/>
                              </a:solidFill>
                              <a:latin typeface="Cambria Math" panose="02040503050406030204" pitchFamily="18" charset="0"/>
                            </a:rPr>
                            <m:t>tan</m:t>
                          </m:r>
                        </m:fName>
                        <m:e>
                          <m:r>
                            <a:rPr lang="en-US" sz="2500" i="1">
                              <a:solidFill>
                                <a:schemeClr val="tx1"/>
                              </a:solidFill>
                              <a:latin typeface="Cambria Math" panose="02040503050406030204" pitchFamily="18" charset="0"/>
                            </a:rPr>
                            <m:t>𝜑</m:t>
                          </m:r>
                        </m:e>
                      </m:func>
                      <m:r>
                        <a:rPr lang="en-US" sz="2500" i="1">
                          <a:solidFill>
                            <a:schemeClr val="tx1"/>
                          </a:solidFill>
                          <a:latin typeface="Cambria Math" panose="02040503050406030204" pitchFamily="18" charset="0"/>
                        </a:rPr>
                        <m:t>=</m:t>
                      </m:r>
                      <m:f>
                        <m:fPr>
                          <m:ctrlPr>
                            <a:rPr lang="en-US" sz="2500" i="1">
                              <a:solidFill>
                                <a:schemeClr val="tx1"/>
                              </a:solidFill>
                              <a:latin typeface="Cambria Math" panose="02040503050406030204" pitchFamily="18" charset="0"/>
                            </a:rPr>
                          </m:ctrlPr>
                        </m:fPr>
                        <m:num>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𝑍</m:t>
                              </m:r>
                            </m:e>
                            <m:sub>
                              <m:r>
                                <a:rPr lang="en-US" sz="2500" i="1">
                                  <a:solidFill>
                                    <a:schemeClr val="tx1"/>
                                  </a:solidFill>
                                  <a:latin typeface="Cambria Math" panose="02040503050406030204" pitchFamily="18" charset="0"/>
                                </a:rPr>
                                <m:t>𝐿</m:t>
                              </m:r>
                            </m:sub>
                          </m:sSub>
                          <m:r>
                            <a:rPr lang="en-US" sz="2500" i="1">
                              <a:solidFill>
                                <a:schemeClr val="tx1"/>
                              </a:solidFill>
                              <a:latin typeface="Cambria Math" panose="02040503050406030204" pitchFamily="18" charset="0"/>
                            </a:rPr>
                            <m:t>−</m:t>
                          </m:r>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𝑍</m:t>
                              </m:r>
                            </m:e>
                            <m:sub>
                              <m:r>
                                <a:rPr lang="en-US" sz="2500" i="1">
                                  <a:solidFill>
                                    <a:schemeClr val="tx1"/>
                                  </a:solidFill>
                                  <a:latin typeface="Cambria Math" panose="02040503050406030204" pitchFamily="18" charset="0"/>
                                </a:rPr>
                                <m:t>𝐶</m:t>
                              </m:r>
                            </m:sub>
                          </m:sSub>
                        </m:num>
                        <m:den>
                          <m:r>
                            <a:rPr lang="en-US" sz="2500" i="1">
                              <a:solidFill>
                                <a:schemeClr val="tx1"/>
                              </a:solidFill>
                              <a:latin typeface="Cambria Math" panose="02040503050406030204" pitchFamily="18" charset="0"/>
                            </a:rPr>
                            <m:t>𝑅</m:t>
                          </m:r>
                          <m:r>
                            <a:rPr lang="en-US" sz="2500" i="1">
                              <a:solidFill>
                                <a:schemeClr val="tx1"/>
                              </a:solidFill>
                              <a:latin typeface="Cambria Math" panose="02040503050406030204" pitchFamily="18" charset="0"/>
                            </a:rPr>
                            <m:t>+</m:t>
                          </m:r>
                          <m:r>
                            <a:rPr lang="en-US" sz="2500" i="1">
                              <a:solidFill>
                                <a:schemeClr val="tx1"/>
                              </a:solidFill>
                              <a:latin typeface="Cambria Math" panose="02040503050406030204" pitchFamily="18" charset="0"/>
                            </a:rPr>
                            <m:t>𝑟</m:t>
                          </m:r>
                        </m:den>
                      </m:f>
                    </m:oMath>
                  </m:oMathPara>
                </a14:m>
                <a:endParaRPr lang="en-US" sz="2500">
                  <a:solidFill>
                    <a:schemeClr val="tx1"/>
                  </a:solidFill>
                </a:endParaRPr>
              </a:p>
            </p:txBody>
          </p:sp>
        </mc:Choice>
        <mc:Fallback xmlns="">
          <p:sp>
            <p:nvSpPr>
              <p:cNvPr id="54" name="Object 36">
                <a:extLst>
                  <a:ext uri="{FF2B5EF4-FFF2-40B4-BE49-F238E27FC236}">
                    <a16:creationId xmlns:a16="http://schemas.microsoft.com/office/drawing/2014/main" id="{D1273051-0734-418C-9634-FE4087B288B2}"/>
                  </a:ext>
                </a:extLst>
              </p:cNvPr>
              <p:cNvSpPr txBox="1">
                <a:spLocks noRot="1" noChangeAspect="1" noMove="1" noResize="1" noEditPoints="1" noAdjustHandles="1" noChangeArrowheads="1" noChangeShapeType="1" noTextEdit="1"/>
              </p:cNvSpPr>
              <p:nvPr/>
            </p:nvSpPr>
            <p:spPr bwMode="auto">
              <a:xfrm>
                <a:off x="6479022" y="5024450"/>
                <a:ext cx="2478087" cy="973138"/>
              </a:xfrm>
              <a:prstGeom prst="rect">
                <a:avLst/>
              </a:prstGeom>
              <a:blipFill>
                <a:blip r:embed="rId7"/>
                <a:stretch>
                  <a:fillRect/>
                </a:stretch>
              </a:blipFill>
              <a:ln w="9525">
                <a:noFill/>
                <a:miter lim="800000"/>
                <a:headEnd/>
                <a:tailEnd/>
              </a:ln>
            </p:spPr>
            <p:txBody>
              <a:bodyPr/>
              <a:lstStyle/>
              <a:p>
                <a:r>
                  <a:rPr lang="en-US">
                    <a:noFill/>
                  </a:rPr>
                  <a:t> </a:t>
                </a:r>
              </a:p>
            </p:txBody>
          </p:sp>
        </mc:Fallback>
      </mc:AlternateContent>
      <p:pic>
        <p:nvPicPr>
          <p:cNvPr id="55" name="Picture 12">
            <a:extLst>
              <a:ext uri="{FF2B5EF4-FFF2-40B4-BE49-F238E27FC236}">
                <a16:creationId xmlns:a16="http://schemas.microsoft.com/office/drawing/2014/main" id="{96416369-26AA-4C50-9E35-2BBC5B69CE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7267" y="1804575"/>
            <a:ext cx="3947510" cy="106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descr="http://www.audiohobby.eu/2130-2555-large/coil-mundorf-m-coil-transformer-core-t250-15-mh-250-mm.jpg">
            <a:extLst>
              <a:ext uri="{FF2B5EF4-FFF2-40B4-BE49-F238E27FC236}">
                <a16:creationId xmlns:a16="http://schemas.microsoft.com/office/drawing/2014/main" id="{F2EAF2B8-CB6D-4160-97F4-F573BCC8FE5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500" t="13573" r="6778" b="12105"/>
          <a:stretch/>
        </p:blipFill>
        <p:spPr bwMode="auto">
          <a:xfrm>
            <a:off x="775194" y="4532951"/>
            <a:ext cx="2164652" cy="185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picture containing text, sky&#10;&#10;Description automatically generated">
            <a:extLst>
              <a:ext uri="{FF2B5EF4-FFF2-40B4-BE49-F238E27FC236}">
                <a16:creationId xmlns:a16="http://schemas.microsoft.com/office/drawing/2014/main" id="{6117648A-1D81-4C39-B106-179697136E9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68711" y="5256405"/>
            <a:ext cx="1691720" cy="1281606"/>
          </a:xfrm>
          <a:prstGeom prst="rect">
            <a:avLst/>
          </a:prstGeom>
        </p:spPr>
      </p:pic>
    </p:spTree>
    <p:extLst>
      <p:ext uri="{BB962C8B-B14F-4D97-AF65-F5344CB8AC3E}">
        <p14:creationId xmlns:p14="http://schemas.microsoft.com/office/powerpoint/2010/main" val="210962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3A962AA-A868-4DDB-B8DC-E967CC270311}"/>
              </a:ext>
            </a:extLst>
          </p:cNvPr>
          <p:cNvGrpSpPr/>
          <p:nvPr/>
        </p:nvGrpSpPr>
        <p:grpSpPr>
          <a:xfrm>
            <a:off x="3352800" y="193964"/>
            <a:ext cx="5039124" cy="581082"/>
            <a:chOff x="2193" y="0"/>
            <a:chExt cx="2245706" cy="1239104"/>
          </a:xfrm>
          <a:solidFill>
            <a:srgbClr val="002060"/>
          </a:solidFill>
          <a:scene3d>
            <a:camera prst="orthographicFront"/>
            <a:lightRig rig="threePt" dir="t">
              <a:rot lat="0" lon="0" rev="7500000"/>
            </a:lightRig>
          </a:scene3d>
        </p:grpSpPr>
        <p:sp>
          <p:nvSpPr>
            <p:cNvPr id="9" name="Rounded Rectangle 36">
              <a:extLst>
                <a:ext uri="{FF2B5EF4-FFF2-40B4-BE49-F238E27FC236}">
                  <a16:creationId xmlns:a16="http://schemas.microsoft.com/office/drawing/2014/main" id="{84E53D26-F81F-4C57-9942-5AB335C96926}"/>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0" name="Rounded Rectangle 4">
              <a:extLst>
                <a:ext uri="{FF2B5EF4-FFF2-40B4-BE49-F238E27FC236}">
                  <a16:creationId xmlns:a16="http://schemas.microsoft.com/office/drawing/2014/main" id="{C70C06EC-90B3-4EF8-A6BC-D1F1BEF230D5}"/>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Aft>
                  <a:spcPct val="35000"/>
                </a:spcAft>
              </a:pPr>
              <a:r>
                <a:rPr lang="en-US" sz="3200" b="1" dirty="0">
                  <a:latin typeface="Arial" panose="020B0604020202020204" pitchFamily="34" charset="0"/>
                  <a:cs typeface="Arial" panose="020B0604020202020204" pitchFamily="34" charset="0"/>
                </a:rPr>
                <a:t>Củng </a:t>
              </a:r>
              <a:r>
                <a:rPr lang="en-US" sz="3200" b="1" dirty="0" err="1">
                  <a:latin typeface="Arial" panose="020B0604020202020204" pitchFamily="34" charset="0"/>
                  <a:cs typeface="Arial" panose="020B0604020202020204" pitchFamily="34" charset="0"/>
                </a:rPr>
                <a:t>cố</a:t>
              </a:r>
              <a:endParaRPr lang="en-US" sz="3200" b="1" dirty="0">
                <a:latin typeface="Arial" panose="020B0604020202020204" pitchFamily="34" charset="0"/>
                <a:cs typeface="Arial" panose="020B0604020202020204" pitchFamily="34" charset="0"/>
              </a:endParaRPr>
            </a:p>
          </p:txBody>
        </p:sp>
      </p:grpSp>
      <p:pic>
        <p:nvPicPr>
          <p:cNvPr id="11" name="Picture 10" descr="http://tmjpainandtreatment.com/wp-content/uploads/2014/09/little-man-with-red-question-mark.jpg">
            <a:hlinkClick r:id="rId4"/>
            <a:extLst>
              <a:ext uri="{FF2B5EF4-FFF2-40B4-BE49-F238E27FC236}">
                <a16:creationId xmlns:a16="http://schemas.microsoft.com/office/drawing/2014/main" id="{2FEAF928-8F2C-4986-8F9F-412EFB10F9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298" y="228600"/>
            <a:ext cx="870394" cy="12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empty-blue-rectangle">
            <a:extLst>
              <a:ext uri="{FF2B5EF4-FFF2-40B4-BE49-F238E27FC236}">
                <a16:creationId xmlns:a16="http://schemas.microsoft.com/office/drawing/2014/main" id="{90818F7C-FADD-4774-BC39-EA71E0A9B996}"/>
              </a:ext>
            </a:extLst>
          </p:cNvPr>
          <p:cNvPicPr>
            <a:picLocks noChangeAspect="1" noChangeArrowheads="1"/>
          </p:cNvPicPr>
          <p:nvPr/>
        </p:nvPicPr>
        <p:blipFill>
          <a:blip r:embed="rId6"/>
          <a:srcRect/>
          <a:stretch>
            <a:fillRect/>
          </a:stretch>
        </p:blipFill>
        <p:spPr bwMode="auto">
          <a:xfrm>
            <a:off x="1084842" y="873634"/>
            <a:ext cx="11107158" cy="5390006"/>
          </a:xfrm>
          <a:prstGeom prst="rect">
            <a:avLst/>
          </a:prstGeom>
          <a:noFill/>
          <a:ln w="9525">
            <a:noFill/>
            <a:miter lim="800000"/>
            <a:headEnd/>
            <a:tailEnd/>
          </a:ln>
        </p:spPr>
      </p:pic>
      <p:sp>
        <p:nvSpPr>
          <p:cNvPr id="17" name="Rectangle 9">
            <a:extLst>
              <a:ext uri="{FF2B5EF4-FFF2-40B4-BE49-F238E27FC236}">
                <a16:creationId xmlns:a16="http://schemas.microsoft.com/office/drawing/2014/main" id="{AD1D212B-9744-1B42-8BB1-7BCFF6A5A0AB}"/>
              </a:ext>
            </a:extLst>
          </p:cNvPr>
          <p:cNvSpPr>
            <a:spLocks noChangeArrowheads="1"/>
          </p:cNvSpPr>
          <p:nvPr/>
        </p:nvSpPr>
        <p:spPr bwMode="auto">
          <a:xfrm>
            <a:off x="2133600" y="1963578"/>
            <a:ext cx="218382" cy="102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sz="2600"/>
          </a:p>
        </p:txBody>
      </p:sp>
      <p:sp>
        <p:nvSpPr>
          <p:cNvPr id="3" name="Rectangle 2">
            <a:extLst>
              <a:ext uri="{FF2B5EF4-FFF2-40B4-BE49-F238E27FC236}">
                <a16:creationId xmlns:a16="http://schemas.microsoft.com/office/drawing/2014/main" id="{07DA9436-E76C-6F40-B5E8-C82677FDE503}"/>
              </a:ext>
            </a:extLst>
          </p:cNvPr>
          <p:cNvSpPr/>
          <p:nvPr/>
        </p:nvSpPr>
        <p:spPr>
          <a:xfrm>
            <a:off x="1554480" y="1295400"/>
            <a:ext cx="9441180" cy="4219297"/>
          </a:xfrm>
          <a:prstGeom prst="rect">
            <a:avLst/>
          </a:prstGeom>
        </p:spPr>
        <p:txBody>
          <a:bodyPr wrap="square">
            <a:spAutoFit/>
          </a:bodyPr>
          <a:lstStyle/>
          <a:p>
            <a:pPr>
              <a:lnSpc>
                <a:spcPct val="150000"/>
              </a:lnSpc>
            </a:pPr>
            <a:r>
              <a:rPr lang="es-ES_tradnl" sz="2600" b="1" dirty="0" err="1">
                <a:latin typeface="Arial" panose="020B0604020202020204" pitchFamily="34" charset="0"/>
                <a:cs typeface="Arial" panose="020B0604020202020204" pitchFamily="34" charset="0"/>
              </a:rPr>
              <a:t>Câu</a:t>
            </a:r>
            <a:r>
              <a:rPr lang="es-ES_tradnl" sz="2600" b="1" dirty="0">
                <a:latin typeface="Arial" panose="020B0604020202020204" pitchFamily="34" charset="0"/>
                <a:cs typeface="Arial" panose="020B0604020202020204" pitchFamily="34" charset="0"/>
              </a:rPr>
              <a:t> 1:</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Cho</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một</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đoạn</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mạch</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xoay</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chiều</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gồm</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hai</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phần</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tư</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mắc</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nối</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tiếp</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Điện</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áp</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giữa</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hai</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đầu</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đoạn</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mạch</a:t>
            </a:r>
            <a:r>
              <a:rPr lang="es-ES_tradnl" sz="2600" dirty="0">
                <a:latin typeface="Arial" panose="020B0604020202020204" pitchFamily="34" charset="0"/>
                <a:cs typeface="Arial" panose="020B0604020202020204" pitchFamily="34" charset="0"/>
              </a:rPr>
              <a:t> là  </a:t>
            </a:r>
          </a:p>
          <a:p>
            <a:pPr>
              <a:lnSpc>
                <a:spcPct val="150000"/>
              </a:lnSpc>
            </a:pPr>
            <a:r>
              <a:rPr lang="es-ES_tradnl" sz="2600" dirty="0">
                <a:latin typeface="Arial" panose="020B0604020202020204" pitchFamily="34" charset="0"/>
                <a:cs typeface="Arial" panose="020B0604020202020204" pitchFamily="34" charset="0"/>
              </a:rPr>
              <a:t>và </a:t>
            </a:r>
            <a:r>
              <a:rPr lang="es-ES_tradnl" sz="2600" dirty="0" err="1">
                <a:latin typeface="Arial" panose="020B0604020202020204" pitchFamily="34" charset="0"/>
                <a:cs typeface="Arial" panose="020B0604020202020204" pitchFamily="34" charset="0"/>
              </a:rPr>
              <a:t>dòng</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điện</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trong</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mạch</a:t>
            </a:r>
            <a:r>
              <a:rPr lang="es-ES_tradnl" sz="2600" dirty="0">
                <a:latin typeface="Arial" panose="020B0604020202020204" pitchFamily="34" charset="0"/>
                <a:cs typeface="Arial" panose="020B0604020202020204" pitchFamily="34" charset="0"/>
              </a:rPr>
              <a:t> là </a:t>
            </a:r>
            <a:endParaRPr lang="en-VN" sz="2600" dirty="0">
              <a:latin typeface="Arial" panose="020B0604020202020204" pitchFamily="34" charset="0"/>
              <a:cs typeface="Arial" panose="020B0604020202020204" pitchFamily="34" charset="0"/>
            </a:endParaRPr>
          </a:p>
          <a:p>
            <a:pPr marL="514350" indent="-514350">
              <a:lnSpc>
                <a:spcPct val="150000"/>
              </a:lnSpc>
              <a:buAutoNum type="alphaUcPeriod"/>
            </a:pPr>
            <a:r>
              <a:rPr lang="es-ES_tradnl" sz="2600" dirty="0" err="1">
                <a:latin typeface="Arial" panose="020B0604020202020204" pitchFamily="34" charset="0"/>
                <a:cs typeface="Arial" panose="020B0604020202020204" pitchFamily="34" charset="0"/>
              </a:rPr>
              <a:t>Hai</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phần</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tư</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đó</a:t>
            </a:r>
            <a:r>
              <a:rPr lang="es-ES_tradnl" sz="2600" dirty="0">
                <a:latin typeface="Arial" panose="020B0604020202020204" pitchFamily="34" charset="0"/>
                <a:cs typeface="Arial" panose="020B0604020202020204" pitchFamily="34" charset="0"/>
              </a:rPr>
              <a:t> là R, C</a:t>
            </a:r>
            <a:r>
              <a:rPr lang="vi-VN" sz="2600" dirty="0">
                <a:latin typeface="Arial" panose="020B0604020202020204" pitchFamily="34" charset="0"/>
                <a:cs typeface="Arial" panose="020B0604020202020204" pitchFamily="34" charset="0"/>
              </a:rPr>
              <a:t>.			</a:t>
            </a:r>
          </a:p>
          <a:p>
            <a:pPr marL="514350" indent="-514350">
              <a:lnSpc>
                <a:spcPct val="150000"/>
              </a:lnSpc>
              <a:buAutoNum type="alphaUcPeriod"/>
            </a:pPr>
            <a:r>
              <a:rPr lang="es-ES_tradnl" sz="2600" dirty="0" err="1">
                <a:latin typeface="Arial" panose="020B0604020202020204" pitchFamily="34" charset="0"/>
                <a:cs typeface="Arial" panose="020B0604020202020204" pitchFamily="34" charset="0"/>
              </a:rPr>
              <a:t>Hai</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phần</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tư</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đó</a:t>
            </a:r>
            <a:r>
              <a:rPr lang="es-ES_tradnl" sz="2600" dirty="0">
                <a:latin typeface="Arial" panose="020B0604020202020204" pitchFamily="34" charset="0"/>
                <a:cs typeface="Arial" panose="020B0604020202020204" pitchFamily="34" charset="0"/>
              </a:rPr>
              <a:t> là L, C</a:t>
            </a:r>
            <a:r>
              <a:rPr lang="vi-VN" sz="2600" dirty="0">
                <a:latin typeface="Arial" panose="020B0604020202020204" pitchFamily="34" charset="0"/>
                <a:cs typeface="Arial" panose="020B0604020202020204" pitchFamily="34" charset="0"/>
              </a:rPr>
              <a:t>.</a:t>
            </a:r>
            <a:endParaRPr lang="en-VN" sz="2600" dirty="0">
              <a:latin typeface="Arial" panose="020B0604020202020204" pitchFamily="34" charset="0"/>
              <a:cs typeface="Arial" panose="020B0604020202020204" pitchFamily="34" charset="0"/>
            </a:endParaRPr>
          </a:p>
          <a:p>
            <a:pPr>
              <a:lnSpc>
                <a:spcPct val="150000"/>
              </a:lnSpc>
            </a:pPr>
            <a:r>
              <a:rPr lang="es-ES_tradnl" sz="2600" dirty="0">
                <a:latin typeface="Arial" panose="020B0604020202020204" pitchFamily="34" charset="0"/>
                <a:cs typeface="Arial" panose="020B0604020202020204" pitchFamily="34" charset="0"/>
              </a:rPr>
              <a:t>C. </a:t>
            </a:r>
            <a:r>
              <a:rPr lang="es-ES_tradnl" sz="2600" dirty="0" err="1">
                <a:latin typeface="Arial" panose="020B0604020202020204" pitchFamily="34" charset="0"/>
                <a:cs typeface="Arial" panose="020B0604020202020204" pitchFamily="34" charset="0"/>
              </a:rPr>
              <a:t>Hai</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phần</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tư</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đó</a:t>
            </a:r>
            <a:r>
              <a:rPr lang="es-ES_tradnl" sz="2600" dirty="0">
                <a:latin typeface="Arial" panose="020B0604020202020204" pitchFamily="34" charset="0"/>
                <a:cs typeface="Arial" panose="020B0604020202020204" pitchFamily="34" charset="0"/>
              </a:rPr>
              <a:t> là R và L</a:t>
            </a:r>
            <a:r>
              <a:rPr lang="vi-VN" sz="2600" dirty="0">
                <a:latin typeface="Arial" panose="020B0604020202020204" pitchFamily="34" charset="0"/>
                <a:cs typeface="Arial" panose="020B0604020202020204" pitchFamily="34" charset="0"/>
              </a:rPr>
              <a:t>.</a:t>
            </a:r>
            <a:r>
              <a:rPr lang="es-ES_tradnl" sz="2600" dirty="0">
                <a:latin typeface="Arial" panose="020B0604020202020204" pitchFamily="34" charset="0"/>
                <a:cs typeface="Arial" panose="020B0604020202020204" pitchFamily="34" charset="0"/>
              </a:rPr>
              <a:t>	</a:t>
            </a:r>
            <a:r>
              <a:rPr lang="vi-VN" sz="2600" dirty="0">
                <a:latin typeface="Arial" panose="020B0604020202020204" pitchFamily="34" charset="0"/>
                <a:cs typeface="Arial" panose="020B0604020202020204" pitchFamily="34" charset="0"/>
              </a:rPr>
              <a:t>	</a:t>
            </a:r>
          </a:p>
          <a:p>
            <a:pPr>
              <a:lnSpc>
                <a:spcPct val="150000"/>
              </a:lnSpc>
            </a:pPr>
            <a:r>
              <a:rPr lang="es-ES_tradnl" sz="2600" dirty="0">
                <a:latin typeface="Arial" panose="020B0604020202020204" pitchFamily="34" charset="0"/>
                <a:cs typeface="Arial" panose="020B0604020202020204" pitchFamily="34" charset="0"/>
              </a:rPr>
              <a:t>D. </a:t>
            </a:r>
            <a:r>
              <a:rPr lang="es-ES_tradnl" sz="2600" dirty="0" err="1">
                <a:latin typeface="Arial" panose="020B0604020202020204" pitchFamily="34" charset="0"/>
                <a:cs typeface="Arial" panose="020B0604020202020204" pitchFamily="34" charset="0"/>
              </a:rPr>
              <a:t>Gia</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tri</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cực</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đại</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của</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điện</a:t>
            </a:r>
            <a:r>
              <a:rPr lang="es-ES_tradnl" sz="2600" dirty="0">
                <a:latin typeface="Arial" panose="020B0604020202020204" pitchFamily="34" charset="0"/>
                <a:cs typeface="Arial" panose="020B0604020202020204" pitchFamily="34" charset="0"/>
              </a:rPr>
              <a:t> </a:t>
            </a:r>
            <a:r>
              <a:rPr lang="es-ES_tradnl" sz="2600" dirty="0" err="1">
                <a:latin typeface="Arial" panose="020B0604020202020204" pitchFamily="34" charset="0"/>
                <a:cs typeface="Arial" panose="020B0604020202020204" pitchFamily="34" charset="0"/>
              </a:rPr>
              <a:t>áp</a:t>
            </a:r>
            <a:r>
              <a:rPr lang="es-ES_tradnl" sz="2600" dirty="0">
                <a:latin typeface="Arial" panose="020B0604020202020204" pitchFamily="34" charset="0"/>
                <a:cs typeface="Arial" panose="020B0604020202020204" pitchFamily="34" charset="0"/>
              </a:rPr>
              <a:t> là 200V</a:t>
            </a:r>
            <a:r>
              <a:rPr lang="vi-VN" sz="2600" dirty="0">
                <a:latin typeface="Arial" panose="020B0604020202020204" pitchFamily="34" charset="0"/>
                <a:cs typeface="Arial" panose="020B0604020202020204" pitchFamily="34" charset="0"/>
              </a:rPr>
              <a:t>.</a:t>
            </a:r>
            <a:endParaRPr lang="en-VN" sz="2600" dirty="0">
              <a:latin typeface="Arial" panose="020B0604020202020204" pitchFamily="34" charset="0"/>
              <a:cs typeface="Arial" panose="020B0604020202020204" pitchFamily="34" charset="0"/>
            </a:endParaRPr>
          </a:p>
        </p:txBody>
      </p:sp>
      <p:sp>
        <p:nvSpPr>
          <p:cNvPr id="6" name="Rectangle 4">
            <a:extLst>
              <a:ext uri="{FF2B5EF4-FFF2-40B4-BE49-F238E27FC236}">
                <a16:creationId xmlns:a16="http://schemas.microsoft.com/office/drawing/2014/main" id="{4F28237E-FBF7-2648-93A0-851F017F1F41}"/>
              </a:ext>
            </a:extLst>
          </p:cNvPr>
          <p:cNvSpPr>
            <a:spLocks noChangeArrowheads="1"/>
          </p:cNvSpPr>
          <p:nvPr/>
        </p:nvSpPr>
        <p:spPr bwMode="auto">
          <a:xfrm>
            <a:off x="8174774" y="1753001"/>
            <a:ext cx="140602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b="1"/>
          </a:p>
        </p:txBody>
      </p:sp>
      <p:graphicFrame>
        <p:nvGraphicFramePr>
          <p:cNvPr id="13" name="Object 12">
            <a:extLst>
              <a:ext uri="{FF2B5EF4-FFF2-40B4-BE49-F238E27FC236}">
                <a16:creationId xmlns:a16="http://schemas.microsoft.com/office/drawing/2014/main" id="{34992790-DD6A-1A4C-BDBE-55E00DC03BCF}"/>
              </a:ext>
            </a:extLst>
          </p:cNvPr>
          <p:cNvGraphicFramePr>
            <a:graphicFrameLocks noChangeAspect="1"/>
          </p:cNvGraphicFramePr>
          <p:nvPr>
            <p:extLst>
              <p:ext uri="{D42A27DB-BD31-4B8C-83A1-F6EECF244321}">
                <p14:modId xmlns:p14="http://schemas.microsoft.com/office/powerpoint/2010/main" val="2887237709"/>
              </p:ext>
            </p:extLst>
          </p:nvPr>
        </p:nvGraphicFramePr>
        <p:xfrm>
          <a:off x="8171055" y="1848347"/>
          <a:ext cx="3618816" cy="845957"/>
        </p:xfrm>
        <a:graphic>
          <a:graphicData uri="http://schemas.openxmlformats.org/presentationml/2006/ole">
            <mc:AlternateContent xmlns:mc="http://schemas.openxmlformats.org/markup-compatibility/2006">
              <mc:Choice xmlns:v="urn:schemas-microsoft-com:vml" Requires="v">
                <p:oleObj spid="_x0000_s1032" r:id="rId7" imgW="1955800" imgH="457200" progId="Equation.DSMT4">
                  <p:embed/>
                </p:oleObj>
              </mc:Choice>
              <mc:Fallback>
                <p:oleObj r:id="rId7" imgW="1955800" imgH="457200" progId="Equation.DSMT4">
                  <p:embed/>
                  <p:pic>
                    <p:nvPicPr>
                      <p:cNvPr id="13" name="Object 12">
                        <a:extLst>
                          <a:ext uri="{FF2B5EF4-FFF2-40B4-BE49-F238E27FC236}">
                            <a16:creationId xmlns:a16="http://schemas.microsoft.com/office/drawing/2014/main" id="{34992790-DD6A-1A4C-BDBE-55E00DC03B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1055" y="1848347"/>
                        <a:ext cx="3618816" cy="845957"/>
                      </a:xfrm>
                      <a:prstGeom prst="rect">
                        <a:avLst/>
                      </a:prstGeom>
                      <a:noFill/>
                    </p:spPr>
                  </p:pic>
                </p:oleObj>
              </mc:Fallback>
            </mc:AlternateContent>
          </a:graphicData>
        </a:graphic>
      </p:graphicFrame>
      <p:sp>
        <p:nvSpPr>
          <p:cNvPr id="14" name="Rectangle 6">
            <a:extLst>
              <a:ext uri="{FF2B5EF4-FFF2-40B4-BE49-F238E27FC236}">
                <a16:creationId xmlns:a16="http://schemas.microsoft.com/office/drawing/2014/main" id="{87AAED89-79D6-D84A-B336-3C1FFE0E4A9B}"/>
              </a:ext>
            </a:extLst>
          </p:cNvPr>
          <p:cNvSpPr>
            <a:spLocks noChangeArrowheads="1"/>
          </p:cNvSpPr>
          <p:nvPr/>
        </p:nvSpPr>
        <p:spPr bwMode="auto">
          <a:xfrm>
            <a:off x="5790090" y="2490588"/>
            <a:ext cx="14325857" cy="53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graphicFrame>
        <p:nvGraphicFramePr>
          <p:cNvPr id="15" name="Object 14">
            <a:extLst>
              <a:ext uri="{FF2B5EF4-FFF2-40B4-BE49-F238E27FC236}">
                <a16:creationId xmlns:a16="http://schemas.microsoft.com/office/drawing/2014/main" id="{79995A3B-922D-124F-A8DC-C10DBB6C8D49}"/>
              </a:ext>
            </a:extLst>
          </p:cNvPr>
          <p:cNvGraphicFramePr>
            <a:graphicFrameLocks noChangeAspect="1"/>
          </p:cNvGraphicFramePr>
          <p:nvPr>
            <p:extLst>
              <p:ext uri="{D42A27DB-BD31-4B8C-83A1-F6EECF244321}">
                <p14:modId xmlns:p14="http://schemas.microsoft.com/office/powerpoint/2010/main" val="2980372974"/>
              </p:ext>
            </p:extLst>
          </p:nvPr>
        </p:nvGraphicFramePr>
        <p:xfrm>
          <a:off x="5790089" y="2420317"/>
          <a:ext cx="3847217" cy="955171"/>
        </p:xfrm>
        <a:graphic>
          <a:graphicData uri="http://schemas.openxmlformats.org/presentationml/2006/ole">
            <mc:AlternateContent xmlns:mc="http://schemas.openxmlformats.org/markup-compatibility/2006">
              <mc:Choice xmlns:v="urn:schemas-microsoft-com:vml" Requires="v">
                <p:oleObj spid="_x0000_s1033" r:id="rId9" imgW="1841500" imgH="457200" progId="Equation.DSMT4">
                  <p:embed/>
                </p:oleObj>
              </mc:Choice>
              <mc:Fallback>
                <p:oleObj r:id="rId9" imgW="1841500" imgH="457200" progId="Equation.DSMT4">
                  <p:embed/>
                  <p:pic>
                    <p:nvPicPr>
                      <p:cNvPr id="15" name="Object 14">
                        <a:extLst>
                          <a:ext uri="{FF2B5EF4-FFF2-40B4-BE49-F238E27FC236}">
                            <a16:creationId xmlns:a16="http://schemas.microsoft.com/office/drawing/2014/main" id="{79995A3B-922D-124F-A8DC-C10DBB6C8D4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0089" y="2420317"/>
                        <a:ext cx="3847217" cy="955171"/>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DF7F04B6-3612-E944-BBE2-16894DAA0F4D}"/>
              </a:ext>
            </a:extLst>
          </p:cNvPr>
          <p:cNvSpPr txBox="1"/>
          <p:nvPr/>
        </p:nvSpPr>
        <p:spPr>
          <a:xfrm>
            <a:off x="1554480" y="4423410"/>
            <a:ext cx="4325223" cy="492443"/>
          </a:xfrm>
          <a:prstGeom prst="rect">
            <a:avLst/>
          </a:prstGeom>
          <a:noFill/>
        </p:spPr>
        <p:txBody>
          <a:bodyPr wrap="none" rtlCol="0">
            <a:spAutoFit/>
          </a:bodyPr>
          <a:lstStyle/>
          <a:p>
            <a:r>
              <a:rPr lang="es-ES_tradnl" sz="2600" dirty="0">
                <a:solidFill>
                  <a:srgbClr val="C00000"/>
                </a:solidFill>
                <a:latin typeface="Arial" panose="020B0604020202020204" pitchFamily="34" charset="0"/>
                <a:cs typeface="Arial" panose="020B0604020202020204" pitchFamily="34" charset="0"/>
              </a:rPr>
              <a:t>C. </a:t>
            </a:r>
            <a:r>
              <a:rPr lang="es-ES_tradnl" sz="2600" dirty="0" err="1">
                <a:solidFill>
                  <a:srgbClr val="C00000"/>
                </a:solidFill>
                <a:latin typeface="Arial" panose="020B0604020202020204" pitchFamily="34" charset="0"/>
                <a:cs typeface="Arial" panose="020B0604020202020204" pitchFamily="34" charset="0"/>
              </a:rPr>
              <a:t>Hai</a:t>
            </a:r>
            <a:r>
              <a:rPr lang="es-ES_tradnl" sz="2600" dirty="0">
                <a:solidFill>
                  <a:srgbClr val="C00000"/>
                </a:solidFill>
                <a:latin typeface="Arial" panose="020B0604020202020204" pitchFamily="34" charset="0"/>
                <a:cs typeface="Arial" panose="020B0604020202020204" pitchFamily="34" charset="0"/>
              </a:rPr>
              <a:t> </a:t>
            </a:r>
            <a:r>
              <a:rPr lang="es-ES_tradnl" sz="2600" dirty="0" err="1">
                <a:solidFill>
                  <a:srgbClr val="C00000"/>
                </a:solidFill>
                <a:latin typeface="Arial" panose="020B0604020202020204" pitchFamily="34" charset="0"/>
                <a:cs typeface="Arial" panose="020B0604020202020204" pitchFamily="34" charset="0"/>
              </a:rPr>
              <a:t>phần</a:t>
            </a:r>
            <a:r>
              <a:rPr lang="es-ES_tradnl" sz="2600" dirty="0">
                <a:solidFill>
                  <a:srgbClr val="C00000"/>
                </a:solidFill>
                <a:latin typeface="Arial" panose="020B0604020202020204" pitchFamily="34" charset="0"/>
                <a:cs typeface="Arial" panose="020B0604020202020204" pitchFamily="34" charset="0"/>
              </a:rPr>
              <a:t> </a:t>
            </a:r>
            <a:r>
              <a:rPr lang="es-ES_tradnl" sz="2600" dirty="0" err="1">
                <a:solidFill>
                  <a:srgbClr val="C00000"/>
                </a:solidFill>
                <a:latin typeface="Arial" panose="020B0604020202020204" pitchFamily="34" charset="0"/>
                <a:cs typeface="Arial" panose="020B0604020202020204" pitchFamily="34" charset="0"/>
              </a:rPr>
              <a:t>tư</a:t>
            </a:r>
            <a:r>
              <a:rPr lang="es-ES_tradnl" sz="2600" dirty="0">
                <a:solidFill>
                  <a:srgbClr val="C00000"/>
                </a:solidFill>
                <a:latin typeface="Arial" panose="020B0604020202020204" pitchFamily="34" charset="0"/>
                <a:cs typeface="Arial" panose="020B0604020202020204" pitchFamily="34" charset="0"/>
              </a:rPr>
              <a:t>̉ </a:t>
            </a:r>
            <a:r>
              <a:rPr lang="es-ES_tradnl" sz="2600" dirty="0" err="1">
                <a:solidFill>
                  <a:srgbClr val="C00000"/>
                </a:solidFill>
                <a:latin typeface="Arial" panose="020B0604020202020204" pitchFamily="34" charset="0"/>
                <a:cs typeface="Arial" panose="020B0604020202020204" pitchFamily="34" charset="0"/>
              </a:rPr>
              <a:t>đó</a:t>
            </a:r>
            <a:r>
              <a:rPr lang="es-ES_tradnl" sz="2600" dirty="0">
                <a:solidFill>
                  <a:srgbClr val="C00000"/>
                </a:solidFill>
                <a:latin typeface="Arial" panose="020B0604020202020204" pitchFamily="34" charset="0"/>
                <a:cs typeface="Arial" panose="020B0604020202020204" pitchFamily="34" charset="0"/>
              </a:rPr>
              <a:t> là R và L</a:t>
            </a:r>
            <a:r>
              <a:rPr lang="vi-VN" sz="2600" dirty="0">
                <a:solidFill>
                  <a:srgbClr val="C00000"/>
                </a:solidFill>
                <a:cs typeface="Arial" panose="020B0604020202020204" pitchFamily="34" charset="0"/>
              </a:rPr>
              <a:t>.</a:t>
            </a:r>
            <a:endParaRPr lang="en-VN" sz="2600" dirty="0"/>
          </a:p>
        </p:txBody>
      </p:sp>
      <p:pic>
        <p:nvPicPr>
          <p:cNvPr id="18" name="Picture 17">
            <a:extLst>
              <a:ext uri="{FF2B5EF4-FFF2-40B4-BE49-F238E27FC236}">
                <a16:creationId xmlns:a16="http://schemas.microsoft.com/office/drawing/2014/main" id="{C6A5915F-42C4-4D52-B978-5D67AE36FC2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82251" y="377884"/>
            <a:ext cx="1437898" cy="1437898"/>
          </a:xfrm>
          <a:prstGeom prst="rect">
            <a:avLst/>
          </a:prstGeom>
        </p:spPr>
      </p:pic>
    </p:spTree>
    <p:extLst>
      <p:ext uri="{BB962C8B-B14F-4D97-AF65-F5344CB8AC3E}">
        <p14:creationId xmlns:p14="http://schemas.microsoft.com/office/powerpoint/2010/main" val="144817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3A962AA-A868-4DDB-B8DC-E967CC270311}"/>
              </a:ext>
            </a:extLst>
          </p:cNvPr>
          <p:cNvGrpSpPr/>
          <p:nvPr/>
        </p:nvGrpSpPr>
        <p:grpSpPr>
          <a:xfrm>
            <a:off x="3352800" y="193964"/>
            <a:ext cx="5039124" cy="581082"/>
            <a:chOff x="2193" y="0"/>
            <a:chExt cx="2245706" cy="1239104"/>
          </a:xfrm>
          <a:solidFill>
            <a:srgbClr val="002060"/>
          </a:solidFill>
          <a:scene3d>
            <a:camera prst="orthographicFront"/>
            <a:lightRig rig="threePt" dir="t">
              <a:rot lat="0" lon="0" rev="7500000"/>
            </a:lightRig>
          </a:scene3d>
        </p:grpSpPr>
        <p:sp>
          <p:nvSpPr>
            <p:cNvPr id="9" name="Rounded Rectangle 36">
              <a:extLst>
                <a:ext uri="{FF2B5EF4-FFF2-40B4-BE49-F238E27FC236}">
                  <a16:creationId xmlns:a16="http://schemas.microsoft.com/office/drawing/2014/main" id="{84E53D26-F81F-4C57-9942-5AB335C96926}"/>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0" name="Rounded Rectangle 4">
              <a:extLst>
                <a:ext uri="{FF2B5EF4-FFF2-40B4-BE49-F238E27FC236}">
                  <a16:creationId xmlns:a16="http://schemas.microsoft.com/office/drawing/2014/main" id="{C70C06EC-90B3-4EF8-A6BC-D1F1BEF230D5}"/>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Aft>
                  <a:spcPct val="35000"/>
                </a:spcAft>
              </a:pPr>
              <a:r>
                <a:rPr lang="en-US" sz="3200" b="1" dirty="0">
                  <a:latin typeface="Arial" panose="020B0604020202020204" pitchFamily="34" charset="0"/>
                  <a:cs typeface="Arial" panose="020B0604020202020204" pitchFamily="34" charset="0"/>
                </a:rPr>
                <a:t>Củng </a:t>
              </a:r>
              <a:r>
                <a:rPr lang="en-US" sz="3200" b="1" dirty="0" err="1">
                  <a:latin typeface="Arial" panose="020B0604020202020204" pitchFamily="34" charset="0"/>
                  <a:cs typeface="Arial" panose="020B0604020202020204" pitchFamily="34" charset="0"/>
                </a:rPr>
                <a:t>cố</a:t>
              </a:r>
              <a:endParaRPr lang="en-US" sz="3200" b="1" dirty="0">
                <a:latin typeface="Arial" panose="020B0604020202020204" pitchFamily="34" charset="0"/>
                <a:cs typeface="Arial" panose="020B0604020202020204" pitchFamily="34" charset="0"/>
              </a:endParaRPr>
            </a:p>
          </p:txBody>
        </p:sp>
      </p:grpSp>
      <p:pic>
        <p:nvPicPr>
          <p:cNvPr id="11" name="Picture 10" descr="http://tmjpainandtreatment.com/wp-content/uploads/2014/09/little-man-with-red-question-mark.jpg">
            <a:hlinkClick r:id="rId4"/>
            <a:extLst>
              <a:ext uri="{FF2B5EF4-FFF2-40B4-BE49-F238E27FC236}">
                <a16:creationId xmlns:a16="http://schemas.microsoft.com/office/drawing/2014/main" id="{2FEAF928-8F2C-4986-8F9F-412EFB10F9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298" y="228600"/>
            <a:ext cx="870394" cy="12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empty-blue-rectangle">
            <a:extLst>
              <a:ext uri="{FF2B5EF4-FFF2-40B4-BE49-F238E27FC236}">
                <a16:creationId xmlns:a16="http://schemas.microsoft.com/office/drawing/2014/main" id="{90818F7C-FADD-4774-BC39-EA71E0A9B996}"/>
              </a:ext>
            </a:extLst>
          </p:cNvPr>
          <p:cNvPicPr>
            <a:picLocks noChangeAspect="1" noChangeArrowheads="1"/>
          </p:cNvPicPr>
          <p:nvPr/>
        </p:nvPicPr>
        <p:blipFill>
          <a:blip r:embed="rId6"/>
          <a:srcRect/>
          <a:stretch>
            <a:fillRect/>
          </a:stretch>
        </p:blipFill>
        <p:spPr bwMode="auto">
          <a:xfrm>
            <a:off x="1084842" y="873634"/>
            <a:ext cx="10479513" cy="1964645"/>
          </a:xfrm>
          <a:prstGeom prst="rect">
            <a:avLst/>
          </a:prstGeom>
          <a:noFill/>
          <a:ln w="9525">
            <a:noFill/>
            <a:miter lim="800000"/>
            <a:headEnd/>
            <a:tailEnd/>
          </a:ln>
        </p:spPr>
      </p:pic>
      <p:sp>
        <p:nvSpPr>
          <p:cNvPr id="17" name="Rectangle 9">
            <a:extLst>
              <a:ext uri="{FF2B5EF4-FFF2-40B4-BE49-F238E27FC236}">
                <a16:creationId xmlns:a16="http://schemas.microsoft.com/office/drawing/2014/main" id="{AD1D212B-9744-1B42-8BB1-7BCFF6A5A0AB}"/>
              </a:ext>
            </a:extLst>
          </p:cNvPr>
          <p:cNvSpPr>
            <a:spLocks noChangeArrowheads="1"/>
          </p:cNvSpPr>
          <p:nvPr/>
        </p:nvSpPr>
        <p:spPr bwMode="auto">
          <a:xfrm>
            <a:off x="2133600" y="1963578"/>
            <a:ext cx="218382" cy="102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sz="2600"/>
          </a:p>
        </p:txBody>
      </p:sp>
      <p:sp>
        <p:nvSpPr>
          <p:cNvPr id="6" name="Rectangle 4">
            <a:extLst>
              <a:ext uri="{FF2B5EF4-FFF2-40B4-BE49-F238E27FC236}">
                <a16:creationId xmlns:a16="http://schemas.microsoft.com/office/drawing/2014/main" id="{4F28237E-FBF7-2648-93A0-851F017F1F41}"/>
              </a:ext>
            </a:extLst>
          </p:cNvPr>
          <p:cNvSpPr>
            <a:spLocks noChangeArrowheads="1"/>
          </p:cNvSpPr>
          <p:nvPr/>
        </p:nvSpPr>
        <p:spPr bwMode="auto">
          <a:xfrm>
            <a:off x="8174774" y="1753001"/>
            <a:ext cx="140602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b="1"/>
          </a:p>
        </p:txBody>
      </p:sp>
      <p:sp>
        <p:nvSpPr>
          <p:cNvPr id="14" name="Rectangle 6">
            <a:extLst>
              <a:ext uri="{FF2B5EF4-FFF2-40B4-BE49-F238E27FC236}">
                <a16:creationId xmlns:a16="http://schemas.microsoft.com/office/drawing/2014/main" id="{87AAED89-79D6-D84A-B336-3C1FFE0E4A9B}"/>
              </a:ext>
            </a:extLst>
          </p:cNvPr>
          <p:cNvSpPr>
            <a:spLocks noChangeArrowheads="1"/>
          </p:cNvSpPr>
          <p:nvPr/>
        </p:nvSpPr>
        <p:spPr bwMode="auto">
          <a:xfrm>
            <a:off x="5790090" y="2490588"/>
            <a:ext cx="14325857" cy="53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2" name="Rectangle 1">
            <a:extLst>
              <a:ext uri="{FF2B5EF4-FFF2-40B4-BE49-F238E27FC236}">
                <a16:creationId xmlns:a16="http://schemas.microsoft.com/office/drawing/2014/main" id="{F65C7A20-A0C0-9C40-80BE-1A1B9243286B}"/>
              </a:ext>
            </a:extLst>
          </p:cNvPr>
          <p:cNvSpPr/>
          <p:nvPr/>
        </p:nvSpPr>
        <p:spPr>
          <a:xfrm>
            <a:off x="1581808" y="1242824"/>
            <a:ext cx="9413852" cy="1218475"/>
          </a:xfrm>
          <a:prstGeom prst="rect">
            <a:avLst/>
          </a:prstGeom>
        </p:spPr>
        <p:txBody>
          <a:bodyPr wrap="square">
            <a:spAutoFit/>
          </a:bodyPr>
          <a:lstStyle/>
          <a:p>
            <a:pPr marL="226695" indent="-226695">
              <a:lnSpc>
                <a:spcPct val="150000"/>
              </a:lnSpc>
              <a:spcBef>
                <a:spcPts val="300"/>
              </a:spcBef>
            </a:pPr>
            <a:r>
              <a:rPr lang="vi-VN" sz="2600" b="1" dirty="0">
                <a:latin typeface="Arial" panose="020B0604020202020204" pitchFamily="34" charset="0"/>
                <a:ea typeface="Calibri" panose="020F0502020204030204" pitchFamily="34" charset="0"/>
                <a:cs typeface="Arial" panose="020B0604020202020204" pitchFamily="34" charset="0"/>
              </a:rPr>
              <a:t>Câu 2:</a:t>
            </a:r>
            <a:r>
              <a:rPr lang="vi-VN" sz="2600" dirty="0">
                <a:latin typeface="Arial" panose="020B0604020202020204" pitchFamily="34" charset="0"/>
                <a:ea typeface="Calibri" panose="020F0502020204030204" pitchFamily="34" charset="0"/>
                <a:cs typeface="Arial" panose="020B0604020202020204" pitchFamily="34" charset="0"/>
              </a:rPr>
              <a:t> Cường độ dòng điện trong mạch luôn luôn sớm pha hơn điện áp hai đầu mạch một góc khi:</a:t>
            </a:r>
            <a:endParaRPr lang="en-VN" sz="26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4">
            <a:extLst>
              <a:ext uri="{FF2B5EF4-FFF2-40B4-BE49-F238E27FC236}">
                <a16:creationId xmlns:a16="http://schemas.microsoft.com/office/drawing/2014/main" id="{69D01668-8631-9149-9CDD-E558333A9A53}"/>
              </a:ext>
            </a:extLst>
          </p:cNvPr>
          <p:cNvSpPr>
            <a:spLocks noChangeArrowheads="1"/>
          </p:cNvSpPr>
          <p:nvPr/>
        </p:nvSpPr>
        <p:spPr bwMode="auto">
          <a:xfrm>
            <a:off x="21445832" y="1006556"/>
            <a:ext cx="199832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graphicFrame>
        <p:nvGraphicFramePr>
          <p:cNvPr id="18" name="Object 17">
            <a:extLst>
              <a:ext uri="{FF2B5EF4-FFF2-40B4-BE49-F238E27FC236}">
                <a16:creationId xmlns:a16="http://schemas.microsoft.com/office/drawing/2014/main" id="{7AB624D4-9CFC-8E41-ACDF-36F7243650C3}"/>
              </a:ext>
            </a:extLst>
          </p:cNvPr>
          <p:cNvGraphicFramePr>
            <a:graphicFrameLocks noChangeAspect="1"/>
          </p:cNvGraphicFramePr>
          <p:nvPr>
            <p:extLst>
              <p:ext uri="{D42A27DB-BD31-4B8C-83A1-F6EECF244321}">
                <p14:modId xmlns:p14="http://schemas.microsoft.com/office/powerpoint/2010/main" val="536749880"/>
              </p:ext>
            </p:extLst>
          </p:nvPr>
        </p:nvGraphicFramePr>
        <p:xfrm>
          <a:off x="10476625" y="1228886"/>
          <a:ext cx="359016" cy="893447"/>
        </p:xfrm>
        <a:graphic>
          <a:graphicData uri="http://schemas.openxmlformats.org/presentationml/2006/ole">
            <mc:AlternateContent xmlns:mc="http://schemas.openxmlformats.org/markup-compatibility/2006">
              <mc:Choice xmlns:v="urn:schemas-microsoft-com:vml" Requires="v">
                <p:oleObj spid="_x0000_s2053" r:id="rId7" imgW="3505200" imgH="9067800" progId="Equation.DSMT4">
                  <p:embed/>
                </p:oleObj>
              </mc:Choice>
              <mc:Fallback>
                <p:oleObj r:id="rId7" imgW="3505200" imgH="90678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76625" y="1228886"/>
                        <a:ext cx="359016" cy="893447"/>
                      </a:xfrm>
                      <a:prstGeom prst="rect">
                        <a:avLst/>
                      </a:prstGeom>
                      <a:noFill/>
                    </p:spPr>
                  </p:pic>
                </p:oleObj>
              </mc:Fallback>
            </mc:AlternateContent>
          </a:graphicData>
        </a:graphic>
      </p:graphicFrame>
      <p:pic>
        <p:nvPicPr>
          <p:cNvPr id="20" name="Picture 19" descr="A screenshot of a computer&#10;&#10;Description automatically generated with medium confidence">
            <a:extLst>
              <a:ext uri="{FF2B5EF4-FFF2-40B4-BE49-F238E27FC236}">
                <a16:creationId xmlns:a16="http://schemas.microsoft.com/office/drawing/2014/main" id="{F012D8EF-DD1A-7E42-9CD2-82F6B54D3E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45941" y="3162025"/>
            <a:ext cx="9049719" cy="2841832"/>
          </a:xfrm>
          <a:prstGeom prst="rect">
            <a:avLst/>
          </a:prstGeom>
        </p:spPr>
      </p:pic>
      <p:pic>
        <p:nvPicPr>
          <p:cNvPr id="22" name="Picture 21">
            <a:extLst>
              <a:ext uri="{FF2B5EF4-FFF2-40B4-BE49-F238E27FC236}">
                <a16:creationId xmlns:a16="http://schemas.microsoft.com/office/drawing/2014/main" id="{BF49988E-4010-F043-98B5-5192324152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45941" y="3638842"/>
            <a:ext cx="8774567" cy="944099"/>
          </a:xfrm>
          <a:prstGeom prst="rect">
            <a:avLst/>
          </a:prstGeom>
        </p:spPr>
      </p:pic>
    </p:spTree>
    <p:extLst>
      <p:ext uri="{BB962C8B-B14F-4D97-AF65-F5344CB8AC3E}">
        <p14:creationId xmlns:p14="http://schemas.microsoft.com/office/powerpoint/2010/main" val="309229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3A962AA-A868-4DDB-B8DC-E967CC270311}"/>
              </a:ext>
            </a:extLst>
          </p:cNvPr>
          <p:cNvGrpSpPr/>
          <p:nvPr/>
        </p:nvGrpSpPr>
        <p:grpSpPr>
          <a:xfrm>
            <a:off x="3352800" y="193964"/>
            <a:ext cx="5039124" cy="581082"/>
            <a:chOff x="2193" y="0"/>
            <a:chExt cx="2245706" cy="1239104"/>
          </a:xfrm>
          <a:solidFill>
            <a:srgbClr val="002060"/>
          </a:solidFill>
          <a:scene3d>
            <a:camera prst="orthographicFront"/>
            <a:lightRig rig="threePt" dir="t">
              <a:rot lat="0" lon="0" rev="7500000"/>
            </a:lightRig>
          </a:scene3d>
        </p:grpSpPr>
        <p:sp>
          <p:nvSpPr>
            <p:cNvPr id="9" name="Rounded Rectangle 36">
              <a:extLst>
                <a:ext uri="{FF2B5EF4-FFF2-40B4-BE49-F238E27FC236}">
                  <a16:creationId xmlns:a16="http://schemas.microsoft.com/office/drawing/2014/main" id="{84E53D26-F81F-4C57-9942-5AB335C96926}"/>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0" name="Rounded Rectangle 4">
              <a:extLst>
                <a:ext uri="{FF2B5EF4-FFF2-40B4-BE49-F238E27FC236}">
                  <a16:creationId xmlns:a16="http://schemas.microsoft.com/office/drawing/2014/main" id="{C70C06EC-90B3-4EF8-A6BC-D1F1BEF230D5}"/>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Aft>
                  <a:spcPct val="35000"/>
                </a:spcAft>
              </a:pPr>
              <a:r>
                <a:rPr lang="en-US" sz="3200" b="1" dirty="0">
                  <a:latin typeface="Arial" panose="020B0604020202020204" pitchFamily="34" charset="0"/>
                  <a:cs typeface="Arial" panose="020B0604020202020204" pitchFamily="34" charset="0"/>
                </a:rPr>
                <a:t>Củng </a:t>
              </a:r>
              <a:r>
                <a:rPr lang="en-US" sz="3200" b="1" dirty="0" err="1">
                  <a:latin typeface="Arial" panose="020B0604020202020204" pitchFamily="34" charset="0"/>
                  <a:cs typeface="Arial" panose="020B0604020202020204" pitchFamily="34" charset="0"/>
                </a:rPr>
                <a:t>cố</a:t>
              </a:r>
              <a:endParaRPr lang="en-US" sz="3200" b="1" dirty="0">
                <a:latin typeface="Arial" panose="020B0604020202020204" pitchFamily="34" charset="0"/>
                <a:cs typeface="Arial" panose="020B0604020202020204" pitchFamily="34" charset="0"/>
              </a:endParaRPr>
            </a:p>
          </p:txBody>
        </p:sp>
      </p:grpSp>
      <p:pic>
        <p:nvPicPr>
          <p:cNvPr id="11" name="Picture 10" descr="http://tmjpainandtreatment.com/wp-content/uploads/2014/09/little-man-with-red-question-mark.jpg">
            <a:hlinkClick r:id="rId4"/>
            <a:extLst>
              <a:ext uri="{FF2B5EF4-FFF2-40B4-BE49-F238E27FC236}">
                <a16:creationId xmlns:a16="http://schemas.microsoft.com/office/drawing/2014/main" id="{2FEAF928-8F2C-4986-8F9F-412EFB10F9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298" y="228600"/>
            <a:ext cx="870394" cy="12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empty-blue-rectangle">
            <a:extLst>
              <a:ext uri="{FF2B5EF4-FFF2-40B4-BE49-F238E27FC236}">
                <a16:creationId xmlns:a16="http://schemas.microsoft.com/office/drawing/2014/main" id="{90818F7C-FADD-4774-BC39-EA71E0A9B996}"/>
              </a:ext>
            </a:extLst>
          </p:cNvPr>
          <p:cNvPicPr>
            <a:picLocks noChangeAspect="1" noChangeArrowheads="1"/>
          </p:cNvPicPr>
          <p:nvPr/>
        </p:nvPicPr>
        <p:blipFill>
          <a:blip r:embed="rId6"/>
          <a:srcRect/>
          <a:stretch>
            <a:fillRect/>
          </a:stretch>
        </p:blipFill>
        <p:spPr bwMode="auto">
          <a:xfrm>
            <a:off x="1013692" y="963944"/>
            <a:ext cx="10479513" cy="2465055"/>
          </a:xfrm>
          <a:prstGeom prst="rect">
            <a:avLst/>
          </a:prstGeom>
          <a:noFill/>
          <a:ln w="9525">
            <a:noFill/>
            <a:miter lim="800000"/>
            <a:headEnd/>
            <a:tailEnd/>
          </a:ln>
        </p:spPr>
      </p:pic>
      <p:sp>
        <p:nvSpPr>
          <p:cNvPr id="17" name="Rectangle 9">
            <a:extLst>
              <a:ext uri="{FF2B5EF4-FFF2-40B4-BE49-F238E27FC236}">
                <a16:creationId xmlns:a16="http://schemas.microsoft.com/office/drawing/2014/main" id="{AD1D212B-9744-1B42-8BB1-7BCFF6A5A0AB}"/>
              </a:ext>
            </a:extLst>
          </p:cNvPr>
          <p:cNvSpPr>
            <a:spLocks noChangeArrowheads="1"/>
          </p:cNvSpPr>
          <p:nvPr/>
        </p:nvSpPr>
        <p:spPr bwMode="auto">
          <a:xfrm>
            <a:off x="2133600" y="1963578"/>
            <a:ext cx="218382" cy="102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sz="2600"/>
          </a:p>
        </p:txBody>
      </p:sp>
      <p:sp>
        <p:nvSpPr>
          <p:cNvPr id="6" name="Rectangle 4">
            <a:extLst>
              <a:ext uri="{FF2B5EF4-FFF2-40B4-BE49-F238E27FC236}">
                <a16:creationId xmlns:a16="http://schemas.microsoft.com/office/drawing/2014/main" id="{4F28237E-FBF7-2648-93A0-851F017F1F41}"/>
              </a:ext>
            </a:extLst>
          </p:cNvPr>
          <p:cNvSpPr>
            <a:spLocks noChangeArrowheads="1"/>
          </p:cNvSpPr>
          <p:nvPr/>
        </p:nvSpPr>
        <p:spPr bwMode="auto">
          <a:xfrm>
            <a:off x="8174774" y="1753001"/>
            <a:ext cx="140602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b="1"/>
          </a:p>
        </p:txBody>
      </p:sp>
      <p:sp>
        <p:nvSpPr>
          <p:cNvPr id="14" name="Rectangle 6">
            <a:extLst>
              <a:ext uri="{FF2B5EF4-FFF2-40B4-BE49-F238E27FC236}">
                <a16:creationId xmlns:a16="http://schemas.microsoft.com/office/drawing/2014/main" id="{87AAED89-79D6-D84A-B336-3C1FFE0E4A9B}"/>
              </a:ext>
            </a:extLst>
          </p:cNvPr>
          <p:cNvSpPr>
            <a:spLocks noChangeArrowheads="1"/>
          </p:cNvSpPr>
          <p:nvPr/>
        </p:nvSpPr>
        <p:spPr bwMode="auto">
          <a:xfrm>
            <a:off x="5790090" y="2490588"/>
            <a:ext cx="14325857" cy="53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18" name="Rectangle 17">
            <a:extLst>
              <a:ext uri="{FF2B5EF4-FFF2-40B4-BE49-F238E27FC236}">
                <a16:creationId xmlns:a16="http://schemas.microsoft.com/office/drawing/2014/main" id="{79F066AB-EE29-3A4E-A44F-53EAAD5BF068}"/>
              </a:ext>
            </a:extLst>
          </p:cNvPr>
          <p:cNvSpPr/>
          <p:nvPr/>
        </p:nvSpPr>
        <p:spPr>
          <a:xfrm>
            <a:off x="2133599" y="1274055"/>
            <a:ext cx="8606971" cy="1818639"/>
          </a:xfrm>
          <a:prstGeom prst="rect">
            <a:avLst/>
          </a:prstGeom>
        </p:spPr>
        <p:txBody>
          <a:bodyPr wrap="square">
            <a:spAutoFit/>
          </a:bodyPr>
          <a:lstStyle/>
          <a:p>
            <a:pPr marL="226695" indent="-226695">
              <a:lnSpc>
                <a:spcPct val="150000"/>
              </a:lnSpc>
              <a:spcBef>
                <a:spcPts val="300"/>
              </a:spcBef>
              <a:spcAft>
                <a:spcPts val="0"/>
              </a:spcAft>
            </a:pPr>
            <a:r>
              <a:rPr lang="vi-VN" sz="2600" b="1" dirty="0">
                <a:latin typeface="Arial" panose="020B0604020202020204" pitchFamily="34" charset="0"/>
                <a:ea typeface="Calibri" panose="020F0502020204030204" pitchFamily="34" charset="0"/>
                <a:cs typeface="Arial" panose="020B0604020202020204" pitchFamily="34" charset="0"/>
              </a:rPr>
              <a:t>Câu 3:</a:t>
            </a:r>
            <a:r>
              <a:rPr lang="vi-VN" sz="2600" dirty="0">
                <a:latin typeface="Arial" panose="020B0604020202020204" pitchFamily="34" charset="0"/>
                <a:ea typeface="Calibri" panose="020F0502020204030204" pitchFamily="34" charset="0"/>
                <a:cs typeface="Arial" panose="020B0604020202020204" pitchFamily="34" charset="0"/>
              </a:rPr>
              <a:t> Điện áp giữa hai đầu một đoạn mạch RLC nối tiếp sớm pha  	so với cường độ dòng điện. Kết luận nào sau đây là đúng?</a:t>
            </a:r>
            <a:endParaRPr lang="en-VN" sz="2600" dirty="0">
              <a:effectLst/>
              <a:latin typeface="Arial" panose="020B0604020202020204" pitchFamily="34" charset="0"/>
              <a:ea typeface="Calibri" panose="020F0502020204030204" pitchFamily="34" charset="0"/>
              <a:cs typeface="Arial" panose="020B0604020202020204" pitchFamily="34" charset="0"/>
            </a:endParaRPr>
          </a:p>
        </p:txBody>
      </p:sp>
      <p:sp>
        <p:nvSpPr>
          <p:cNvPr id="19" name="Rectangle 8">
            <a:extLst>
              <a:ext uri="{FF2B5EF4-FFF2-40B4-BE49-F238E27FC236}">
                <a16:creationId xmlns:a16="http://schemas.microsoft.com/office/drawing/2014/main" id="{B609F9FB-3FB9-754F-9098-2164A177F1D8}"/>
              </a:ext>
            </a:extLst>
          </p:cNvPr>
          <p:cNvSpPr>
            <a:spLocks noChangeArrowheads="1"/>
          </p:cNvSpPr>
          <p:nvPr/>
        </p:nvSpPr>
        <p:spPr bwMode="auto">
          <a:xfrm>
            <a:off x="4499429" y="1825821"/>
            <a:ext cx="31350880" cy="5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graphicFrame>
        <p:nvGraphicFramePr>
          <p:cNvPr id="20" name="Object 19">
            <a:extLst>
              <a:ext uri="{FF2B5EF4-FFF2-40B4-BE49-F238E27FC236}">
                <a16:creationId xmlns:a16="http://schemas.microsoft.com/office/drawing/2014/main" id="{234C20A0-9E72-5A48-954A-96C09CFF9220}"/>
              </a:ext>
            </a:extLst>
          </p:cNvPr>
          <p:cNvGraphicFramePr>
            <a:graphicFrameLocks noChangeAspect="1"/>
          </p:cNvGraphicFramePr>
          <p:nvPr>
            <p:extLst>
              <p:ext uri="{D42A27DB-BD31-4B8C-83A1-F6EECF244321}">
                <p14:modId xmlns:p14="http://schemas.microsoft.com/office/powerpoint/2010/main" val="883387376"/>
              </p:ext>
            </p:extLst>
          </p:nvPr>
        </p:nvGraphicFramePr>
        <p:xfrm>
          <a:off x="4499428" y="1825821"/>
          <a:ext cx="343877" cy="888350"/>
        </p:xfrm>
        <a:graphic>
          <a:graphicData uri="http://schemas.openxmlformats.org/presentationml/2006/ole">
            <mc:AlternateContent xmlns:mc="http://schemas.openxmlformats.org/markup-compatibility/2006">
              <mc:Choice xmlns:v="urn:schemas-microsoft-com:vml" Requires="v">
                <p:oleObj spid="_x0000_s3077" r:id="rId7" imgW="3505200" imgH="9067800" progId="Equation.DSMT4">
                  <p:embed/>
                </p:oleObj>
              </mc:Choice>
              <mc:Fallback>
                <p:oleObj r:id="rId7" imgW="3505200" imgH="90678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9428" y="1825821"/>
                        <a:ext cx="343877" cy="888350"/>
                      </a:xfrm>
                      <a:prstGeom prst="rect">
                        <a:avLst/>
                      </a:prstGeom>
                      <a:noFill/>
                    </p:spPr>
                  </p:pic>
                </p:oleObj>
              </mc:Fallback>
            </mc:AlternateContent>
          </a:graphicData>
        </a:graphic>
      </p:graphicFrame>
      <p:pic>
        <p:nvPicPr>
          <p:cNvPr id="22" name="Picture 21" descr="A screenshot of a computer&#10;&#10;Description automatically generated with low confidence">
            <a:extLst>
              <a:ext uri="{FF2B5EF4-FFF2-40B4-BE49-F238E27FC236}">
                <a16:creationId xmlns:a16="http://schemas.microsoft.com/office/drawing/2014/main" id="{BCFFB59B-7E75-B24A-8E5E-AC52E8AA25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83148" y="3571640"/>
            <a:ext cx="7340600" cy="2336800"/>
          </a:xfrm>
          <a:prstGeom prst="rect">
            <a:avLst/>
          </a:prstGeom>
        </p:spPr>
      </p:pic>
      <p:pic>
        <p:nvPicPr>
          <p:cNvPr id="24" name="Picture 23">
            <a:extLst>
              <a:ext uri="{FF2B5EF4-FFF2-40B4-BE49-F238E27FC236}">
                <a16:creationId xmlns:a16="http://schemas.microsoft.com/office/drawing/2014/main" id="{977F7BD8-1AB6-0B4A-997A-BFD063D8793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83148" y="4738062"/>
            <a:ext cx="7531100" cy="736600"/>
          </a:xfrm>
          <a:prstGeom prst="rect">
            <a:avLst/>
          </a:prstGeom>
        </p:spPr>
      </p:pic>
    </p:spTree>
    <p:extLst>
      <p:ext uri="{BB962C8B-B14F-4D97-AF65-F5344CB8AC3E}">
        <p14:creationId xmlns:p14="http://schemas.microsoft.com/office/powerpoint/2010/main" val="230217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3A962AA-A868-4DDB-B8DC-E967CC270311}"/>
              </a:ext>
            </a:extLst>
          </p:cNvPr>
          <p:cNvGrpSpPr/>
          <p:nvPr/>
        </p:nvGrpSpPr>
        <p:grpSpPr>
          <a:xfrm>
            <a:off x="3352800" y="193964"/>
            <a:ext cx="5039124" cy="581082"/>
            <a:chOff x="2193" y="0"/>
            <a:chExt cx="2245706" cy="1239104"/>
          </a:xfrm>
          <a:solidFill>
            <a:srgbClr val="002060"/>
          </a:solidFill>
          <a:scene3d>
            <a:camera prst="orthographicFront"/>
            <a:lightRig rig="threePt" dir="t">
              <a:rot lat="0" lon="0" rev="7500000"/>
            </a:lightRig>
          </a:scene3d>
        </p:grpSpPr>
        <p:sp>
          <p:nvSpPr>
            <p:cNvPr id="9" name="Rounded Rectangle 36">
              <a:extLst>
                <a:ext uri="{FF2B5EF4-FFF2-40B4-BE49-F238E27FC236}">
                  <a16:creationId xmlns:a16="http://schemas.microsoft.com/office/drawing/2014/main" id="{84E53D26-F81F-4C57-9942-5AB335C96926}"/>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0" name="Rounded Rectangle 4">
              <a:extLst>
                <a:ext uri="{FF2B5EF4-FFF2-40B4-BE49-F238E27FC236}">
                  <a16:creationId xmlns:a16="http://schemas.microsoft.com/office/drawing/2014/main" id="{C70C06EC-90B3-4EF8-A6BC-D1F1BEF230D5}"/>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Aft>
                  <a:spcPct val="35000"/>
                </a:spcAft>
              </a:pPr>
              <a:r>
                <a:rPr lang="en-US" sz="3200" b="1" dirty="0">
                  <a:latin typeface="Arial" panose="020B0604020202020204" pitchFamily="34" charset="0"/>
                  <a:cs typeface="Arial" panose="020B0604020202020204" pitchFamily="34" charset="0"/>
                </a:rPr>
                <a:t>Củng </a:t>
              </a:r>
              <a:r>
                <a:rPr lang="en-US" sz="3200" b="1" dirty="0" err="1">
                  <a:latin typeface="Arial" panose="020B0604020202020204" pitchFamily="34" charset="0"/>
                  <a:cs typeface="Arial" panose="020B0604020202020204" pitchFamily="34" charset="0"/>
                </a:rPr>
                <a:t>cố</a:t>
              </a:r>
              <a:endParaRPr lang="en-US" sz="3200" b="1" dirty="0">
                <a:latin typeface="Arial" panose="020B0604020202020204" pitchFamily="34" charset="0"/>
                <a:cs typeface="Arial" panose="020B0604020202020204" pitchFamily="34" charset="0"/>
              </a:endParaRPr>
            </a:p>
          </p:txBody>
        </p:sp>
      </p:grpSp>
      <p:pic>
        <p:nvPicPr>
          <p:cNvPr id="11" name="Picture 10" descr="http://tmjpainandtreatment.com/wp-content/uploads/2014/09/little-man-with-red-question-mark.jpg">
            <a:hlinkClick r:id="rId3"/>
            <a:extLst>
              <a:ext uri="{FF2B5EF4-FFF2-40B4-BE49-F238E27FC236}">
                <a16:creationId xmlns:a16="http://schemas.microsoft.com/office/drawing/2014/main" id="{2FEAF928-8F2C-4986-8F9F-412EFB10F9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298" y="228600"/>
            <a:ext cx="870394" cy="12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empty-blue-rectangle">
            <a:extLst>
              <a:ext uri="{FF2B5EF4-FFF2-40B4-BE49-F238E27FC236}">
                <a16:creationId xmlns:a16="http://schemas.microsoft.com/office/drawing/2014/main" id="{90818F7C-FADD-4774-BC39-EA71E0A9B996}"/>
              </a:ext>
            </a:extLst>
          </p:cNvPr>
          <p:cNvPicPr>
            <a:picLocks noChangeAspect="1" noChangeArrowheads="1"/>
          </p:cNvPicPr>
          <p:nvPr/>
        </p:nvPicPr>
        <p:blipFill>
          <a:blip r:embed="rId5"/>
          <a:srcRect/>
          <a:stretch>
            <a:fillRect/>
          </a:stretch>
        </p:blipFill>
        <p:spPr bwMode="auto">
          <a:xfrm>
            <a:off x="1084842" y="873634"/>
            <a:ext cx="11107158" cy="5390006"/>
          </a:xfrm>
          <a:prstGeom prst="rect">
            <a:avLst/>
          </a:prstGeom>
          <a:noFill/>
          <a:ln w="9525">
            <a:noFill/>
            <a:miter lim="800000"/>
            <a:headEnd/>
            <a:tailEnd/>
          </a:ln>
        </p:spPr>
      </p:pic>
      <p:sp>
        <p:nvSpPr>
          <p:cNvPr id="17" name="Rectangle 9">
            <a:extLst>
              <a:ext uri="{FF2B5EF4-FFF2-40B4-BE49-F238E27FC236}">
                <a16:creationId xmlns:a16="http://schemas.microsoft.com/office/drawing/2014/main" id="{AD1D212B-9744-1B42-8BB1-7BCFF6A5A0AB}"/>
              </a:ext>
            </a:extLst>
          </p:cNvPr>
          <p:cNvSpPr>
            <a:spLocks noChangeArrowheads="1"/>
          </p:cNvSpPr>
          <p:nvPr/>
        </p:nvSpPr>
        <p:spPr bwMode="auto">
          <a:xfrm>
            <a:off x="2133600" y="1963578"/>
            <a:ext cx="218382" cy="102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sz="2600"/>
          </a:p>
        </p:txBody>
      </p:sp>
      <p:sp>
        <p:nvSpPr>
          <p:cNvPr id="6" name="Rectangle 4">
            <a:extLst>
              <a:ext uri="{FF2B5EF4-FFF2-40B4-BE49-F238E27FC236}">
                <a16:creationId xmlns:a16="http://schemas.microsoft.com/office/drawing/2014/main" id="{4F28237E-FBF7-2648-93A0-851F017F1F41}"/>
              </a:ext>
            </a:extLst>
          </p:cNvPr>
          <p:cNvSpPr>
            <a:spLocks noChangeArrowheads="1"/>
          </p:cNvSpPr>
          <p:nvPr/>
        </p:nvSpPr>
        <p:spPr bwMode="auto">
          <a:xfrm>
            <a:off x="8174774" y="1753001"/>
            <a:ext cx="140602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b="1"/>
          </a:p>
        </p:txBody>
      </p:sp>
      <p:sp>
        <p:nvSpPr>
          <p:cNvPr id="14" name="Rectangle 6">
            <a:extLst>
              <a:ext uri="{FF2B5EF4-FFF2-40B4-BE49-F238E27FC236}">
                <a16:creationId xmlns:a16="http://schemas.microsoft.com/office/drawing/2014/main" id="{87AAED89-79D6-D84A-B336-3C1FFE0E4A9B}"/>
              </a:ext>
            </a:extLst>
          </p:cNvPr>
          <p:cNvSpPr>
            <a:spLocks noChangeArrowheads="1"/>
          </p:cNvSpPr>
          <p:nvPr/>
        </p:nvSpPr>
        <p:spPr bwMode="auto">
          <a:xfrm>
            <a:off x="5790090" y="2490588"/>
            <a:ext cx="14325857" cy="53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2" name="Rectangle 1">
            <a:extLst>
              <a:ext uri="{FF2B5EF4-FFF2-40B4-BE49-F238E27FC236}">
                <a16:creationId xmlns:a16="http://schemas.microsoft.com/office/drawing/2014/main" id="{E8ABA7AF-3529-AB47-B521-4EDE440C81AF}"/>
              </a:ext>
            </a:extLst>
          </p:cNvPr>
          <p:cNvSpPr/>
          <p:nvPr/>
        </p:nvSpPr>
        <p:spPr>
          <a:xfrm>
            <a:off x="1558421" y="1019269"/>
            <a:ext cx="10160000" cy="4819461"/>
          </a:xfrm>
          <a:prstGeom prst="rect">
            <a:avLst/>
          </a:prstGeom>
        </p:spPr>
        <p:txBody>
          <a:bodyPr wrap="square">
            <a:spAutoFit/>
          </a:bodyPr>
          <a:lstStyle/>
          <a:p>
            <a:pPr marL="226695" indent="-226695">
              <a:lnSpc>
                <a:spcPct val="150000"/>
              </a:lnSpc>
              <a:spcBef>
                <a:spcPts val="300"/>
              </a:spcBef>
              <a:spcAft>
                <a:spcPts val="0"/>
              </a:spcAft>
            </a:pPr>
            <a:r>
              <a:rPr lang="vi-VN" sz="2600" dirty="0">
                <a:latin typeface="Arial" panose="020B0604020202020204" pitchFamily="34" charset="0"/>
                <a:ea typeface="Calibri" panose="020F0502020204030204" pitchFamily="34" charset="0"/>
                <a:cs typeface="Arial" panose="020B0604020202020204" pitchFamily="34" charset="0"/>
              </a:rPr>
              <a:t>C</a:t>
            </a:r>
            <a:r>
              <a:rPr lang="vi-VN" sz="2600" b="1" dirty="0">
                <a:latin typeface="Arial" panose="020B0604020202020204" pitchFamily="34" charset="0"/>
                <a:ea typeface="Calibri" panose="020F0502020204030204" pitchFamily="34" charset="0"/>
                <a:cs typeface="Arial" panose="020B0604020202020204" pitchFamily="34" charset="0"/>
              </a:rPr>
              <a:t>âu 4:</a:t>
            </a:r>
            <a:r>
              <a:rPr lang="vi-VN" sz="2600" dirty="0">
                <a:latin typeface="Arial" panose="020B0604020202020204" pitchFamily="34" charset="0"/>
                <a:ea typeface="Calibri" panose="020F0502020204030204" pitchFamily="34" charset="0"/>
                <a:cs typeface="Arial" panose="020B0604020202020204" pitchFamily="34" charset="0"/>
              </a:rPr>
              <a:t> Cảm kháng của một đoạn mạch RLC nối tiếp đang có giá trị nhỏ hơn dung kháng. Người ta có thể dùng một trong các cách sau để làm cho hiện tượng cộng hưởng điện xảy ra. Hỏi phải dùng cách nào?</a:t>
            </a:r>
            <a:endParaRPr lang="en-VN" sz="2600" dirty="0">
              <a:latin typeface="Arial" panose="020B0604020202020204" pitchFamily="34" charset="0"/>
              <a:ea typeface="Calibri" panose="020F0502020204030204" pitchFamily="34" charset="0"/>
              <a:cs typeface="Arial" panose="020B0604020202020204" pitchFamily="34" charset="0"/>
            </a:endParaRPr>
          </a:p>
          <a:p>
            <a:pPr marL="1198245" lvl="1" indent="-514350">
              <a:lnSpc>
                <a:spcPct val="150000"/>
              </a:lnSpc>
              <a:buAutoNum type="alphaUcPeriod"/>
            </a:pPr>
            <a:r>
              <a:rPr lang="vi-VN" sz="2600" dirty="0">
                <a:latin typeface="Arial" panose="020B0604020202020204" pitchFamily="34" charset="0"/>
                <a:ea typeface="Calibri" panose="020F0502020204030204" pitchFamily="34" charset="0"/>
                <a:cs typeface="Arial" panose="020B0604020202020204" pitchFamily="34" charset="0"/>
              </a:rPr>
              <a:t>Tăng điện dung của tụ điện.		</a:t>
            </a:r>
          </a:p>
          <a:p>
            <a:pPr marL="1198245" lvl="1" indent="-514350">
              <a:lnSpc>
                <a:spcPct val="150000"/>
              </a:lnSpc>
              <a:buAutoNum type="alphaUcPeriod"/>
            </a:pPr>
            <a:r>
              <a:rPr lang="vi-VN" sz="2600" dirty="0">
                <a:latin typeface="Arial" panose="020B0604020202020204" pitchFamily="34" charset="0"/>
                <a:ea typeface="Calibri" panose="020F0502020204030204" pitchFamily="34" charset="0"/>
                <a:cs typeface="Arial" panose="020B0604020202020204" pitchFamily="34" charset="0"/>
              </a:rPr>
              <a:t>Giảm tần số dòng điện.</a:t>
            </a:r>
            <a:endParaRPr lang="en-VN" sz="2600" dirty="0">
              <a:latin typeface="Arial" panose="020B0604020202020204" pitchFamily="34" charset="0"/>
              <a:ea typeface="Calibri" panose="020F0502020204030204" pitchFamily="34" charset="0"/>
              <a:cs typeface="Arial" panose="020B0604020202020204" pitchFamily="34" charset="0"/>
            </a:endParaRPr>
          </a:p>
          <a:p>
            <a:pPr marL="1198245" lvl="1" indent="-514350">
              <a:lnSpc>
                <a:spcPct val="150000"/>
              </a:lnSpc>
              <a:buAutoNum type="alphaUcPeriod"/>
            </a:pPr>
            <a:r>
              <a:rPr lang="vi-VN" sz="2600" dirty="0">
                <a:latin typeface="Arial" panose="020B0604020202020204" pitchFamily="34" charset="0"/>
                <a:ea typeface="Calibri" panose="020F0502020204030204" pitchFamily="34" charset="0"/>
                <a:cs typeface="Arial" panose="020B0604020202020204" pitchFamily="34" charset="0"/>
              </a:rPr>
              <a:t>Tăng điện trở thuần của đoạn mạch.	</a:t>
            </a:r>
          </a:p>
          <a:p>
            <a:pPr marL="1198245" lvl="1" indent="-514350">
              <a:lnSpc>
                <a:spcPct val="150000"/>
              </a:lnSpc>
              <a:buAutoNum type="alphaUcPeriod"/>
            </a:pPr>
            <a:r>
              <a:rPr lang="vi-VN" sz="2600" dirty="0">
                <a:latin typeface="Arial" panose="020B0604020202020204" pitchFamily="34" charset="0"/>
                <a:ea typeface="Calibri" panose="020F0502020204030204" pitchFamily="34" charset="0"/>
                <a:cs typeface="Arial" panose="020B0604020202020204" pitchFamily="34" charset="0"/>
              </a:rPr>
              <a:t>Giảm hệ số tự cảm của cuộn dây.</a:t>
            </a:r>
            <a:endParaRPr lang="en-VN" sz="26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54A9B2B7-4435-2248-925C-DB5C9849AA9A}"/>
              </a:ext>
            </a:extLst>
          </p:cNvPr>
          <p:cNvSpPr txBox="1"/>
          <p:nvPr/>
        </p:nvSpPr>
        <p:spPr>
          <a:xfrm>
            <a:off x="2760436" y="3568637"/>
            <a:ext cx="4801314" cy="492443"/>
          </a:xfrm>
          <a:prstGeom prst="rect">
            <a:avLst/>
          </a:prstGeom>
          <a:noFill/>
        </p:spPr>
        <p:txBody>
          <a:bodyPr wrap="none" rtlCol="0">
            <a:spAutoFit/>
          </a:bodyPr>
          <a:lstStyle/>
          <a:p>
            <a:r>
              <a:rPr lang="vi-VN" sz="2600" dirty="0">
                <a:solidFill>
                  <a:srgbClr val="FF0000"/>
                </a:solidFill>
                <a:ea typeface="Calibri" panose="020F0502020204030204" pitchFamily="34" charset="0"/>
                <a:cs typeface="Arial" panose="020B0604020202020204" pitchFamily="34" charset="0"/>
              </a:rPr>
              <a:t>Tăng điện dung của tụ điện.</a:t>
            </a:r>
            <a:r>
              <a:rPr lang="vi-VN" sz="2600" dirty="0">
                <a:ea typeface="Calibri" panose="020F0502020204030204" pitchFamily="34" charset="0"/>
                <a:cs typeface="Arial" panose="020B0604020202020204" pitchFamily="34" charset="0"/>
              </a:rPr>
              <a:t>	</a:t>
            </a:r>
            <a:endParaRPr lang="en-VN" sz="2600" dirty="0"/>
          </a:p>
        </p:txBody>
      </p:sp>
    </p:spTree>
    <p:extLst>
      <p:ext uri="{BB962C8B-B14F-4D97-AF65-F5344CB8AC3E}">
        <p14:creationId xmlns:p14="http://schemas.microsoft.com/office/powerpoint/2010/main" val="242221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72" name="Group 56">
            <a:extLst>
              <a:ext uri="{FF2B5EF4-FFF2-40B4-BE49-F238E27FC236}">
                <a16:creationId xmlns:a16="http://schemas.microsoft.com/office/drawing/2014/main" id="{9C069C48-9D87-4885-AA44-9BA8AF2C8115}"/>
              </a:ext>
            </a:extLst>
          </p:cNvPr>
          <p:cNvGrpSpPr/>
          <p:nvPr/>
        </p:nvGrpSpPr>
        <p:grpSpPr>
          <a:xfrm>
            <a:off x="4333291" y="38481"/>
            <a:ext cx="3339997" cy="581082"/>
            <a:chOff x="2193" y="0"/>
            <a:chExt cx="2245706" cy="1239104"/>
          </a:xfrm>
          <a:solidFill>
            <a:srgbClr val="002060"/>
          </a:solidFill>
          <a:scene3d>
            <a:camera prst="orthographicFront"/>
            <a:lightRig rig="threePt" dir="t">
              <a:rot lat="0" lon="0" rev="7500000"/>
            </a:lightRig>
          </a:scene3d>
        </p:grpSpPr>
        <p:sp>
          <p:nvSpPr>
            <p:cNvPr id="73" name="Rounded Rectangle 57">
              <a:extLst>
                <a:ext uri="{FF2B5EF4-FFF2-40B4-BE49-F238E27FC236}">
                  <a16:creationId xmlns:a16="http://schemas.microsoft.com/office/drawing/2014/main" id="{0BF2E39E-6DE6-442B-81FA-14F878E51FF1}"/>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4" name="Rounded Rectangle 4">
              <a:extLst>
                <a:ext uri="{FF2B5EF4-FFF2-40B4-BE49-F238E27FC236}">
                  <a16:creationId xmlns:a16="http://schemas.microsoft.com/office/drawing/2014/main" id="{0E45A295-D481-4A2E-A03F-D86C95D5D25A}"/>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Đặt vấn đề</a:t>
              </a:r>
            </a:p>
          </p:txBody>
        </p:sp>
      </p:grpSp>
      <p:sp>
        <p:nvSpPr>
          <p:cNvPr id="75" name="Rectangle 74">
            <a:extLst>
              <a:ext uri="{FF2B5EF4-FFF2-40B4-BE49-F238E27FC236}">
                <a16:creationId xmlns:a16="http://schemas.microsoft.com/office/drawing/2014/main" id="{EF021672-18BD-4C46-B2CF-9A2E4F16BE47}"/>
              </a:ext>
            </a:extLst>
          </p:cNvPr>
          <p:cNvSpPr/>
          <p:nvPr/>
        </p:nvSpPr>
        <p:spPr>
          <a:xfrm>
            <a:off x="1337281" y="819127"/>
            <a:ext cx="10383724" cy="1107996"/>
          </a:xfrm>
          <a:prstGeom prst="rect">
            <a:avLst/>
          </a:prstGeom>
        </p:spPr>
        <p:txBody>
          <a:bodyPr wrap="square">
            <a:spAutoFit/>
          </a:bodyPr>
          <a:lstStyle/>
          <a:p>
            <a:pPr algn="ctr"/>
            <a:r>
              <a:rPr lang="en-US" sz="2200" i="1">
                <a:solidFill>
                  <a:srgbClr val="0070C0"/>
                </a:solidFill>
                <a:latin typeface="Arial" panose="020B0604020202020204" pitchFamily="34" charset="0"/>
                <a:cs typeface="Arial" panose="020B0604020202020204" pitchFamily="34" charset="0"/>
              </a:rPr>
              <a:t>Trong thực tế thì các thiết bị điện thường bao gồm các linh kiện này mắc nối tiếp với nhau. Vậy dòng điện khi R-L-C mắc nối tiếp sẽ được xác định như thế nào?</a:t>
            </a:r>
            <a:endParaRPr lang="en-US" sz="2200">
              <a:solidFill>
                <a:srgbClr val="0070C0"/>
              </a:solidFill>
            </a:endParaRPr>
          </a:p>
          <a:p>
            <a:pPr algn="ctr"/>
            <a:endParaRPr lang="en-US" sz="2200" i="1">
              <a:solidFill>
                <a:srgbClr val="0070C0"/>
              </a:solidFill>
              <a:latin typeface="Arial" panose="020B0604020202020204" pitchFamily="34" charset="0"/>
              <a:cs typeface="Arial" panose="020B0604020202020204" pitchFamily="34" charset="0"/>
            </a:endParaRPr>
          </a:p>
        </p:txBody>
      </p:sp>
      <p:grpSp>
        <p:nvGrpSpPr>
          <p:cNvPr id="80" name="Group 7">
            <a:extLst>
              <a:ext uri="{FF2B5EF4-FFF2-40B4-BE49-F238E27FC236}">
                <a16:creationId xmlns:a16="http://schemas.microsoft.com/office/drawing/2014/main" id="{3E6435B3-3342-4A09-A6D0-2361C0E12B7E}"/>
              </a:ext>
            </a:extLst>
          </p:cNvPr>
          <p:cNvGrpSpPr>
            <a:grpSpLocks/>
          </p:cNvGrpSpPr>
          <p:nvPr/>
        </p:nvGrpSpPr>
        <p:grpSpPr bwMode="auto">
          <a:xfrm>
            <a:off x="4466384" y="1597067"/>
            <a:ext cx="2743200" cy="800100"/>
            <a:chOff x="2016" y="1104"/>
            <a:chExt cx="1728" cy="504"/>
          </a:xfrm>
        </p:grpSpPr>
        <p:sp>
          <p:nvSpPr>
            <p:cNvPr id="81" name="Line 8">
              <a:extLst>
                <a:ext uri="{FF2B5EF4-FFF2-40B4-BE49-F238E27FC236}">
                  <a16:creationId xmlns:a16="http://schemas.microsoft.com/office/drawing/2014/main" id="{32666FE3-632D-49FA-95EF-4B1EF8DED44B}"/>
                </a:ext>
              </a:extLst>
            </p:cNvPr>
            <p:cNvSpPr>
              <a:spLocks noChangeShapeType="1"/>
            </p:cNvSpPr>
            <p:nvPr/>
          </p:nvSpPr>
          <p:spPr bwMode="auto">
            <a:xfrm>
              <a:off x="2016" y="1535"/>
              <a:ext cx="528" cy="0"/>
            </a:xfrm>
            <a:prstGeom prst="line">
              <a:avLst/>
            </a:prstGeom>
            <a:noFill/>
            <a:ln w="2857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Line 9">
              <a:extLst>
                <a:ext uri="{FF2B5EF4-FFF2-40B4-BE49-F238E27FC236}">
                  <a16:creationId xmlns:a16="http://schemas.microsoft.com/office/drawing/2014/main" id="{96164CC4-F549-47DB-9F59-52A6020FBFF6}"/>
                </a:ext>
              </a:extLst>
            </p:cNvPr>
            <p:cNvSpPr>
              <a:spLocks noChangeShapeType="1"/>
            </p:cNvSpPr>
            <p:nvPr/>
          </p:nvSpPr>
          <p:spPr bwMode="auto">
            <a:xfrm>
              <a:off x="3096" y="1536"/>
              <a:ext cx="528" cy="0"/>
            </a:xfrm>
            <a:prstGeom prst="line">
              <a:avLst/>
            </a:prstGeom>
            <a:noFill/>
            <a:ln w="2857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3" name="Group 10">
              <a:extLst>
                <a:ext uri="{FF2B5EF4-FFF2-40B4-BE49-F238E27FC236}">
                  <a16:creationId xmlns:a16="http://schemas.microsoft.com/office/drawing/2014/main" id="{965FBE9E-E789-46F9-9FBC-189F0440E57A}"/>
                </a:ext>
              </a:extLst>
            </p:cNvPr>
            <p:cNvGrpSpPr>
              <a:grpSpLocks/>
            </p:cNvGrpSpPr>
            <p:nvPr/>
          </p:nvGrpSpPr>
          <p:grpSpPr bwMode="auto">
            <a:xfrm rot="5400000" flipH="1">
              <a:off x="2719" y="1152"/>
              <a:ext cx="185" cy="727"/>
              <a:chOff x="3934" y="2340"/>
              <a:chExt cx="280" cy="1783"/>
            </a:xfrm>
          </p:grpSpPr>
          <p:sp>
            <p:nvSpPr>
              <p:cNvPr id="86" name="Oval 11">
                <a:extLst>
                  <a:ext uri="{FF2B5EF4-FFF2-40B4-BE49-F238E27FC236}">
                    <a16:creationId xmlns:a16="http://schemas.microsoft.com/office/drawing/2014/main" id="{2F3AAD5B-2963-48F9-8CA9-6F373EDAAD2F}"/>
                  </a:ext>
                </a:extLst>
              </p:cNvPr>
              <p:cNvSpPr>
                <a:spLocks noChangeArrowheads="1"/>
              </p:cNvSpPr>
              <p:nvPr/>
            </p:nvSpPr>
            <p:spPr bwMode="auto">
              <a:xfrm rot="5400000">
                <a:off x="3996" y="2596"/>
                <a:ext cx="108" cy="232"/>
              </a:xfrm>
              <a:prstGeom prst="ellipse">
                <a:avLst/>
              </a:prstGeom>
              <a:solidFill>
                <a:srgbClr val="FFFFFF"/>
              </a:solidFill>
              <a:ln w="19050">
                <a:solidFill>
                  <a:srgbClr val="0070C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87" name="Oval 12">
                <a:extLst>
                  <a:ext uri="{FF2B5EF4-FFF2-40B4-BE49-F238E27FC236}">
                    <a16:creationId xmlns:a16="http://schemas.microsoft.com/office/drawing/2014/main" id="{B784B7B1-C898-445B-91A9-056395A8A2ED}"/>
                  </a:ext>
                </a:extLst>
              </p:cNvPr>
              <p:cNvSpPr>
                <a:spLocks noChangeArrowheads="1"/>
              </p:cNvSpPr>
              <p:nvPr/>
            </p:nvSpPr>
            <p:spPr bwMode="auto">
              <a:xfrm rot="5400000">
                <a:off x="3996" y="2766"/>
                <a:ext cx="108" cy="232"/>
              </a:xfrm>
              <a:prstGeom prst="ellipse">
                <a:avLst/>
              </a:prstGeom>
              <a:solidFill>
                <a:srgbClr val="FFFFFF"/>
              </a:solidFill>
              <a:ln w="19050">
                <a:solidFill>
                  <a:srgbClr val="0070C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88" name="Oval 13">
                <a:extLst>
                  <a:ext uri="{FF2B5EF4-FFF2-40B4-BE49-F238E27FC236}">
                    <a16:creationId xmlns:a16="http://schemas.microsoft.com/office/drawing/2014/main" id="{CAA3CC96-D5EB-46F6-9EB0-541B5099639C}"/>
                  </a:ext>
                </a:extLst>
              </p:cNvPr>
              <p:cNvSpPr>
                <a:spLocks noChangeArrowheads="1"/>
              </p:cNvSpPr>
              <p:nvPr/>
            </p:nvSpPr>
            <p:spPr bwMode="auto">
              <a:xfrm rot="5400000">
                <a:off x="3996" y="2929"/>
                <a:ext cx="108" cy="232"/>
              </a:xfrm>
              <a:prstGeom prst="ellipse">
                <a:avLst/>
              </a:prstGeom>
              <a:solidFill>
                <a:srgbClr val="FFFFFF"/>
              </a:solidFill>
              <a:ln w="19050">
                <a:solidFill>
                  <a:srgbClr val="0070C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89" name="Oval 14">
                <a:extLst>
                  <a:ext uri="{FF2B5EF4-FFF2-40B4-BE49-F238E27FC236}">
                    <a16:creationId xmlns:a16="http://schemas.microsoft.com/office/drawing/2014/main" id="{ABF83421-2967-4551-BD27-CA1947FD134F}"/>
                  </a:ext>
                </a:extLst>
              </p:cNvPr>
              <p:cNvSpPr>
                <a:spLocks noChangeArrowheads="1"/>
              </p:cNvSpPr>
              <p:nvPr/>
            </p:nvSpPr>
            <p:spPr bwMode="auto">
              <a:xfrm rot="5400000">
                <a:off x="3996" y="3085"/>
                <a:ext cx="108" cy="232"/>
              </a:xfrm>
              <a:prstGeom prst="ellipse">
                <a:avLst/>
              </a:prstGeom>
              <a:solidFill>
                <a:srgbClr val="FFFFFF"/>
              </a:solidFill>
              <a:ln w="19050">
                <a:solidFill>
                  <a:srgbClr val="0070C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90" name="Oval 15">
                <a:extLst>
                  <a:ext uri="{FF2B5EF4-FFF2-40B4-BE49-F238E27FC236}">
                    <a16:creationId xmlns:a16="http://schemas.microsoft.com/office/drawing/2014/main" id="{9C94D6E0-7F87-43DA-B572-C580ECDFD727}"/>
                  </a:ext>
                </a:extLst>
              </p:cNvPr>
              <p:cNvSpPr>
                <a:spLocks noChangeArrowheads="1"/>
              </p:cNvSpPr>
              <p:nvPr/>
            </p:nvSpPr>
            <p:spPr bwMode="auto">
              <a:xfrm rot="5400000">
                <a:off x="3996" y="3254"/>
                <a:ext cx="108" cy="232"/>
              </a:xfrm>
              <a:prstGeom prst="ellipse">
                <a:avLst/>
              </a:prstGeom>
              <a:solidFill>
                <a:srgbClr val="FFFFFF"/>
              </a:solidFill>
              <a:ln w="19050">
                <a:solidFill>
                  <a:srgbClr val="0070C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91" name="Oval 16">
                <a:extLst>
                  <a:ext uri="{FF2B5EF4-FFF2-40B4-BE49-F238E27FC236}">
                    <a16:creationId xmlns:a16="http://schemas.microsoft.com/office/drawing/2014/main" id="{D63AA7D9-E400-4B94-B133-497302DB4EB6}"/>
                  </a:ext>
                </a:extLst>
              </p:cNvPr>
              <p:cNvSpPr>
                <a:spLocks noChangeArrowheads="1"/>
              </p:cNvSpPr>
              <p:nvPr/>
            </p:nvSpPr>
            <p:spPr bwMode="auto">
              <a:xfrm rot="5400000">
                <a:off x="3996" y="3413"/>
                <a:ext cx="108" cy="232"/>
              </a:xfrm>
              <a:prstGeom prst="ellipse">
                <a:avLst/>
              </a:prstGeom>
              <a:solidFill>
                <a:srgbClr val="FFFFFF"/>
              </a:solidFill>
              <a:ln w="19050">
                <a:solidFill>
                  <a:srgbClr val="0070C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92" name="Oval 17">
                <a:extLst>
                  <a:ext uri="{FF2B5EF4-FFF2-40B4-BE49-F238E27FC236}">
                    <a16:creationId xmlns:a16="http://schemas.microsoft.com/office/drawing/2014/main" id="{18CB82A2-493D-4D68-8D05-F345C390AEC6}"/>
                  </a:ext>
                </a:extLst>
              </p:cNvPr>
              <p:cNvSpPr>
                <a:spLocks noChangeArrowheads="1"/>
              </p:cNvSpPr>
              <p:nvPr/>
            </p:nvSpPr>
            <p:spPr bwMode="auto">
              <a:xfrm rot="5400000">
                <a:off x="3996" y="3563"/>
                <a:ext cx="107" cy="232"/>
              </a:xfrm>
              <a:prstGeom prst="ellipse">
                <a:avLst/>
              </a:prstGeom>
              <a:solidFill>
                <a:srgbClr val="FFFFFF"/>
              </a:solidFill>
              <a:ln w="19050">
                <a:solidFill>
                  <a:srgbClr val="0070C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93" name="Freeform 18">
                <a:extLst>
                  <a:ext uri="{FF2B5EF4-FFF2-40B4-BE49-F238E27FC236}">
                    <a16:creationId xmlns:a16="http://schemas.microsoft.com/office/drawing/2014/main" id="{0F6984B5-3DB3-4E2E-96A9-EDF318A6765B}"/>
                  </a:ext>
                </a:extLst>
              </p:cNvPr>
              <p:cNvSpPr>
                <a:spLocks/>
              </p:cNvSpPr>
              <p:nvPr/>
            </p:nvSpPr>
            <p:spPr bwMode="auto">
              <a:xfrm rot="5400000">
                <a:off x="4109" y="2768"/>
                <a:ext cx="161" cy="49"/>
              </a:xfrm>
              <a:custGeom>
                <a:avLst/>
                <a:gdLst>
                  <a:gd name="T0" fmla="*/ 0 w 171"/>
                  <a:gd name="T1" fmla="*/ 4 h 76"/>
                  <a:gd name="T2" fmla="*/ 113 w 171"/>
                  <a:gd name="T3" fmla="*/ 4 h 76"/>
                  <a:gd name="T4" fmla="*/ 0 60000 65536"/>
                  <a:gd name="T5" fmla="*/ 0 60000 65536"/>
                </a:gdLst>
                <a:ahLst/>
                <a:cxnLst>
                  <a:cxn ang="T4">
                    <a:pos x="T0" y="T1"/>
                  </a:cxn>
                  <a:cxn ang="T5">
                    <a:pos x="T2" y="T3"/>
                  </a:cxn>
                </a:cxnLst>
                <a:rect l="0" t="0" r="r" b="b"/>
                <a:pathLst>
                  <a:path w="171" h="76">
                    <a:moveTo>
                      <a:pt x="0" y="76"/>
                    </a:moveTo>
                    <a:cubicBezTo>
                      <a:pt x="12" y="22"/>
                      <a:pt x="132" y="0"/>
                      <a:pt x="171" y="76"/>
                    </a:cubicBezTo>
                  </a:path>
                </a:pathLst>
              </a:custGeom>
              <a:noFill/>
              <a:ln w="19050" cmpd="sng">
                <a:solidFill>
                  <a:srgbClr val="0070C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19">
                <a:extLst>
                  <a:ext uri="{FF2B5EF4-FFF2-40B4-BE49-F238E27FC236}">
                    <a16:creationId xmlns:a16="http://schemas.microsoft.com/office/drawing/2014/main" id="{25AD2EDB-50C8-4879-AEF9-9A26018C3150}"/>
                  </a:ext>
                </a:extLst>
              </p:cNvPr>
              <p:cNvSpPr>
                <a:spLocks/>
              </p:cNvSpPr>
              <p:nvPr/>
            </p:nvSpPr>
            <p:spPr bwMode="auto">
              <a:xfrm rot="5400000">
                <a:off x="4109" y="2937"/>
                <a:ext cx="161" cy="49"/>
              </a:xfrm>
              <a:custGeom>
                <a:avLst/>
                <a:gdLst>
                  <a:gd name="T0" fmla="*/ 0 w 171"/>
                  <a:gd name="T1" fmla="*/ 4 h 76"/>
                  <a:gd name="T2" fmla="*/ 113 w 171"/>
                  <a:gd name="T3" fmla="*/ 4 h 76"/>
                  <a:gd name="T4" fmla="*/ 0 60000 65536"/>
                  <a:gd name="T5" fmla="*/ 0 60000 65536"/>
                </a:gdLst>
                <a:ahLst/>
                <a:cxnLst>
                  <a:cxn ang="T4">
                    <a:pos x="T0" y="T1"/>
                  </a:cxn>
                  <a:cxn ang="T5">
                    <a:pos x="T2" y="T3"/>
                  </a:cxn>
                </a:cxnLst>
                <a:rect l="0" t="0" r="r" b="b"/>
                <a:pathLst>
                  <a:path w="171" h="76">
                    <a:moveTo>
                      <a:pt x="0" y="76"/>
                    </a:moveTo>
                    <a:cubicBezTo>
                      <a:pt x="12" y="22"/>
                      <a:pt x="132" y="0"/>
                      <a:pt x="171" y="76"/>
                    </a:cubicBezTo>
                  </a:path>
                </a:pathLst>
              </a:custGeom>
              <a:noFill/>
              <a:ln w="19050" cmpd="sng">
                <a:solidFill>
                  <a:srgbClr val="0070C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20">
                <a:extLst>
                  <a:ext uri="{FF2B5EF4-FFF2-40B4-BE49-F238E27FC236}">
                    <a16:creationId xmlns:a16="http://schemas.microsoft.com/office/drawing/2014/main" id="{B07B3699-FC98-420A-923B-A805EF449ADC}"/>
                  </a:ext>
                </a:extLst>
              </p:cNvPr>
              <p:cNvSpPr>
                <a:spLocks/>
              </p:cNvSpPr>
              <p:nvPr/>
            </p:nvSpPr>
            <p:spPr bwMode="auto">
              <a:xfrm rot="5400000">
                <a:off x="4109" y="3101"/>
                <a:ext cx="161" cy="49"/>
              </a:xfrm>
              <a:custGeom>
                <a:avLst/>
                <a:gdLst>
                  <a:gd name="T0" fmla="*/ 0 w 171"/>
                  <a:gd name="T1" fmla="*/ 4 h 76"/>
                  <a:gd name="T2" fmla="*/ 113 w 171"/>
                  <a:gd name="T3" fmla="*/ 4 h 76"/>
                  <a:gd name="T4" fmla="*/ 0 60000 65536"/>
                  <a:gd name="T5" fmla="*/ 0 60000 65536"/>
                </a:gdLst>
                <a:ahLst/>
                <a:cxnLst>
                  <a:cxn ang="T4">
                    <a:pos x="T0" y="T1"/>
                  </a:cxn>
                  <a:cxn ang="T5">
                    <a:pos x="T2" y="T3"/>
                  </a:cxn>
                </a:cxnLst>
                <a:rect l="0" t="0" r="r" b="b"/>
                <a:pathLst>
                  <a:path w="171" h="76">
                    <a:moveTo>
                      <a:pt x="0" y="76"/>
                    </a:moveTo>
                    <a:cubicBezTo>
                      <a:pt x="12" y="22"/>
                      <a:pt x="132" y="0"/>
                      <a:pt x="171" y="76"/>
                    </a:cubicBezTo>
                  </a:path>
                </a:pathLst>
              </a:custGeom>
              <a:noFill/>
              <a:ln w="19050" cmpd="sng">
                <a:solidFill>
                  <a:srgbClr val="0070C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21">
                <a:extLst>
                  <a:ext uri="{FF2B5EF4-FFF2-40B4-BE49-F238E27FC236}">
                    <a16:creationId xmlns:a16="http://schemas.microsoft.com/office/drawing/2014/main" id="{E35F36BE-7642-4F3F-94CA-10518CA3A0A0}"/>
                  </a:ext>
                </a:extLst>
              </p:cNvPr>
              <p:cNvSpPr>
                <a:spLocks/>
              </p:cNvSpPr>
              <p:nvPr/>
            </p:nvSpPr>
            <p:spPr bwMode="auto">
              <a:xfrm rot="5400000">
                <a:off x="4109" y="3258"/>
                <a:ext cx="161" cy="49"/>
              </a:xfrm>
              <a:custGeom>
                <a:avLst/>
                <a:gdLst>
                  <a:gd name="T0" fmla="*/ 0 w 171"/>
                  <a:gd name="T1" fmla="*/ 4 h 76"/>
                  <a:gd name="T2" fmla="*/ 113 w 171"/>
                  <a:gd name="T3" fmla="*/ 4 h 76"/>
                  <a:gd name="T4" fmla="*/ 0 60000 65536"/>
                  <a:gd name="T5" fmla="*/ 0 60000 65536"/>
                </a:gdLst>
                <a:ahLst/>
                <a:cxnLst>
                  <a:cxn ang="T4">
                    <a:pos x="T0" y="T1"/>
                  </a:cxn>
                  <a:cxn ang="T5">
                    <a:pos x="T2" y="T3"/>
                  </a:cxn>
                </a:cxnLst>
                <a:rect l="0" t="0" r="r" b="b"/>
                <a:pathLst>
                  <a:path w="171" h="76">
                    <a:moveTo>
                      <a:pt x="0" y="76"/>
                    </a:moveTo>
                    <a:cubicBezTo>
                      <a:pt x="12" y="22"/>
                      <a:pt x="132" y="0"/>
                      <a:pt x="171" y="76"/>
                    </a:cubicBezTo>
                  </a:path>
                </a:pathLst>
              </a:custGeom>
              <a:noFill/>
              <a:ln w="19050" cmpd="sng">
                <a:solidFill>
                  <a:srgbClr val="0070C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22">
                <a:extLst>
                  <a:ext uri="{FF2B5EF4-FFF2-40B4-BE49-F238E27FC236}">
                    <a16:creationId xmlns:a16="http://schemas.microsoft.com/office/drawing/2014/main" id="{49EF6144-1C3F-4912-9F0D-A4EA92C1927D}"/>
                  </a:ext>
                </a:extLst>
              </p:cNvPr>
              <p:cNvSpPr>
                <a:spLocks/>
              </p:cNvSpPr>
              <p:nvPr/>
            </p:nvSpPr>
            <p:spPr bwMode="auto">
              <a:xfrm rot="5400000">
                <a:off x="4109" y="3418"/>
                <a:ext cx="162" cy="49"/>
              </a:xfrm>
              <a:custGeom>
                <a:avLst/>
                <a:gdLst>
                  <a:gd name="T0" fmla="*/ 0 w 171"/>
                  <a:gd name="T1" fmla="*/ 4 h 76"/>
                  <a:gd name="T2" fmla="*/ 117 w 171"/>
                  <a:gd name="T3" fmla="*/ 4 h 76"/>
                  <a:gd name="T4" fmla="*/ 0 60000 65536"/>
                  <a:gd name="T5" fmla="*/ 0 60000 65536"/>
                </a:gdLst>
                <a:ahLst/>
                <a:cxnLst>
                  <a:cxn ang="T4">
                    <a:pos x="T0" y="T1"/>
                  </a:cxn>
                  <a:cxn ang="T5">
                    <a:pos x="T2" y="T3"/>
                  </a:cxn>
                </a:cxnLst>
                <a:rect l="0" t="0" r="r" b="b"/>
                <a:pathLst>
                  <a:path w="171" h="76">
                    <a:moveTo>
                      <a:pt x="0" y="76"/>
                    </a:moveTo>
                    <a:cubicBezTo>
                      <a:pt x="12" y="22"/>
                      <a:pt x="132" y="0"/>
                      <a:pt x="171" y="76"/>
                    </a:cubicBezTo>
                  </a:path>
                </a:pathLst>
              </a:custGeom>
              <a:noFill/>
              <a:ln w="19050" cmpd="sng">
                <a:solidFill>
                  <a:srgbClr val="0070C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23">
                <a:extLst>
                  <a:ext uri="{FF2B5EF4-FFF2-40B4-BE49-F238E27FC236}">
                    <a16:creationId xmlns:a16="http://schemas.microsoft.com/office/drawing/2014/main" id="{1497D1D0-B327-45ED-A4CC-9E03FDBD8605}"/>
                  </a:ext>
                </a:extLst>
              </p:cNvPr>
              <p:cNvSpPr>
                <a:spLocks/>
              </p:cNvSpPr>
              <p:nvPr/>
            </p:nvSpPr>
            <p:spPr bwMode="auto">
              <a:xfrm rot="5400000">
                <a:off x="4109" y="3582"/>
                <a:ext cx="161" cy="49"/>
              </a:xfrm>
              <a:custGeom>
                <a:avLst/>
                <a:gdLst>
                  <a:gd name="T0" fmla="*/ 0 w 171"/>
                  <a:gd name="T1" fmla="*/ 4 h 76"/>
                  <a:gd name="T2" fmla="*/ 113 w 171"/>
                  <a:gd name="T3" fmla="*/ 4 h 76"/>
                  <a:gd name="T4" fmla="*/ 0 60000 65536"/>
                  <a:gd name="T5" fmla="*/ 0 60000 65536"/>
                </a:gdLst>
                <a:ahLst/>
                <a:cxnLst>
                  <a:cxn ang="T4">
                    <a:pos x="T0" y="T1"/>
                  </a:cxn>
                  <a:cxn ang="T5">
                    <a:pos x="T2" y="T3"/>
                  </a:cxn>
                </a:cxnLst>
                <a:rect l="0" t="0" r="r" b="b"/>
                <a:pathLst>
                  <a:path w="171" h="76">
                    <a:moveTo>
                      <a:pt x="0" y="76"/>
                    </a:moveTo>
                    <a:cubicBezTo>
                      <a:pt x="12" y="22"/>
                      <a:pt x="132" y="0"/>
                      <a:pt x="171" y="76"/>
                    </a:cubicBezTo>
                  </a:path>
                </a:pathLst>
              </a:custGeom>
              <a:noFill/>
              <a:ln w="19050" cmpd="sng">
                <a:solidFill>
                  <a:srgbClr val="0070C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24">
                <a:extLst>
                  <a:ext uri="{FF2B5EF4-FFF2-40B4-BE49-F238E27FC236}">
                    <a16:creationId xmlns:a16="http://schemas.microsoft.com/office/drawing/2014/main" id="{3D45B3AD-6259-4020-A017-20EA6A1D8D4C}"/>
                  </a:ext>
                </a:extLst>
              </p:cNvPr>
              <p:cNvSpPr>
                <a:spLocks/>
              </p:cNvSpPr>
              <p:nvPr/>
            </p:nvSpPr>
            <p:spPr bwMode="auto">
              <a:xfrm rot="5400000">
                <a:off x="4033" y="2551"/>
                <a:ext cx="174" cy="150"/>
              </a:xfrm>
              <a:custGeom>
                <a:avLst/>
                <a:gdLst>
                  <a:gd name="T0" fmla="*/ 125 w 184"/>
                  <a:gd name="T1" fmla="*/ 2 h 232"/>
                  <a:gd name="T2" fmla="*/ 9 w 184"/>
                  <a:gd name="T3" fmla="*/ 11 h 232"/>
                  <a:gd name="T4" fmla="*/ 0 60000 65536"/>
                  <a:gd name="T5" fmla="*/ 0 60000 65536"/>
                </a:gdLst>
                <a:ahLst/>
                <a:cxnLst>
                  <a:cxn ang="T4">
                    <a:pos x="T0" y="T1"/>
                  </a:cxn>
                  <a:cxn ang="T5">
                    <a:pos x="T2" y="T3"/>
                  </a:cxn>
                </a:cxnLst>
                <a:rect l="0" t="0" r="r" b="b"/>
                <a:pathLst>
                  <a:path w="184" h="232">
                    <a:moveTo>
                      <a:pt x="184" y="45"/>
                    </a:moveTo>
                    <a:cubicBezTo>
                      <a:pt x="115" y="0"/>
                      <a:pt x="0" y="95"/>
                      <a:pt x="13" y="232"/>
                    </a:cubicBezTo>
                  </a:path>
                </a:pathLst>
              </a:custGeom>
              <a:noFill/>
              <a:ln w="19050" cmpd="sng">
                <a:solidFill>
                  <a:srgbClr val="0070C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Line 25">
                <a:extLst>
                  <a:ext uri="{FF2B5EF4-FFF2-40B4-BE49-F238E27FC236}">
                    <a16:creationId xmlns:a16="http://schemas.microsoft.com/office/drawing/2014/main" id="{2B31EABF-5DB1-40E9-B202-DAC7D29D2260}"/>
                  </a:ext>
                </a:extLst>
              </p:cNvPr>
              <p:cNvSpPr>
                <a:spLocks noChangeShapeType="1"/>
              </p:cNvSpPr>
              <p:nvPr/>
            </p:nvSpPr>
            <p:spPr bwMode="auto">
              <a:xfrm rot="5400000">
                <a:off x="3943" y="2442"/>
                <a:ext cx="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1" name="Group 26">
                <a:extLst>
                  <a:ext uri="{FF2B5EF4-FFF2-40B4-BE49-F238E27FC236}">
                    <a16:creationId xmlns:a16="http://schemas.microsoft.com/office/drawing/2014/main" id="{9E30B378-688E-472E-95CC-5C8C7C769C59}"/>
                  </a:ext>
                </a:extLst>
              </p:cNvPr>
              <p:cNvGrpSpPr>
                <a:grpSpLocks/>
              </p:cNvGrpSpPr>
              <p:nvPr/>
            </p:nvGrpSpPr>
            <p:grpSpPr bwMode="auto">
              <a:xfrm rot="5400000" flipH="1">
                <a:off x="3902" y="3830"/>
                <a:ext cx="436" cy="150"/>
                <a:chOff x="9859" y="3701"/>
                <a:chExt cx="395" cy="232"/>
              </a:xfrm>
            </p:grpSpPr>
            <p:sp>
              <p:nvSpPr>
                <p:cNvPr id="102" name="Freeform 27">
                  <a:extLst>
                    <a:ext uri="{FF2B5EF4-FFF2-40B4-BE49-F238E27FC236}">
                      <a16:creationId xmlns:a16="http://schemas.microsoft.com/office/drawing/2014/main" id="{7F689A00-35EF-4CCD-AC88-BAA28AD80FB1}"/>
                    </a:ext>
                  </a:extLst>
                </p:cNvPr>
                <p:cNvSpPr>
                  <a:spLocks/>
                </p:cNvSpPr>
                <p:nvPr/>
              </p:nvSpPr>
              <p:spPr bwMode="auto">
                <a:xfrm>
                  <a:off x="10070" y="3701"/>
                  <a:ext cx="184" cy="232"/>
                </a:xfrm>
                <a:custGeom>
                  <a:avLst/>
                  <a:gdLst>
                    <a:gd name="T0" fmla="*/ 184 w 184"/>
                    <a:gd name="T1" fmla="*/ 45 h 232"/>
                    <a:gd name="T2" fmla="*/ 13 w 184"/>
                    <a:gd name="T3" fmla="*/ 232 h 232"/>
                    <a:gd name="T4" fmla="*/ 0 60000 65536"/>
                    <a:gd name="T5" fmla="*/ 0 60000 65536"/>
                  </a:gdLst>
                  <a:ahLst/>
                  <a:cxnLst>
                    <a:cxn ang="T4">
                      <a:pos x="T0" y="T1"/>
                    </a:cxn>
                    <a:cxn ang="T5">
                      <a:pos x="T2" y="T3"/>
                    </a:cxn>
                  </a:cxnLst>
                  <a:rect l="0" t="0" r="r" b="b"/>
                  <a:pathLst>
                    <a:path w="184" h="232">
                      <a:moveTo>
                        <a:pt x="184" y="45"/>
                      </a:moveTo>
                      <a:cubicBezTo>
                        <a:pt x="115" y="0"/>
                        <a:pt x="0" y="95"/>
                        <a:pt x="13" y="232"/>
                      </a:cubicBezTo>
                    </a:path>
                  </a:pathLst>
                </a:custGeom>
                <a:noFill/>
                <a:ln w="19050" cmpd="sng">
                  <a:solidFill>
                    <a:srgbClr val="0070C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Line 28">
                  <a:extLst>
                    <a:ext uri="{FF2B5EF4-FFF2-40B4-BE49-F238E27FC236}">
                      <a16:creationId xmlns:a16="http://schemas.microsoft.com/office/drawing/2014/main" id="{0D8F4693-2BB7-408F-BA40-EC85782550DE}"/>
                    </a:ext>
                  </a:extLst>
                </p:cNvPr>
                <p:cNvSpPr>
                  <a:spLocks noChangeShapeType="1"/>
                </p:cNvSpPr>
                <p:nvPr/>
              </p:nvSpPr>
              <p:spPr bwMode="auto">
                <a:xfrm>
                  <a:off x="9859" y="3933"/>
                  <a:ext cx="21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84" name="Text Box 29">
              <a:extLst>
                <a:ext uri="{FF2B5EF4-FFF2-40B4-BE49-F238E27FC236}">
                  <a16:creationId xmlns:a16="http://schemas.microsoft.com/office/drawing/2014/main" id="{321194D8-E4D7-43DA-870C-91C19A64B511}"/>
                </a:ext>
              </a:extLst>
            </p:cNvPr>
            <p:cNvSpPr txBox="1">
              <a:spLocks noChangeArrowheads="1"/>
            </p:cNvSpPr>
            <p:nvPr/>
          </p:nvSpPr>
          <p:spPr bwMode="auto">
            <a:xfrm>
              <a:off x="3504" y="1200"/>
              <a:ext cx="240" cy="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000" b="1"/>
                <a:t>N</a:t>
              </a:r>
            </a:p>
          </p:txBody>
        </p:sp>
        <p:sp>
          <p:nvSpPr>
            <p:cNvPr id="85" name="Text Box 30">
              <a:extLst>
                <a:ext uri="{FF2B5EF4-FFF2-40B4-BE49-F238E27FC236}">
                  <a16:creationId xmlns:a16="http://schemas.microsoft.com/office/drawing/2014/main" id="{86D51C62-466A-4DD7-A0FE-886D69DF1347}"/>
                </a:ext>
              </a:extLst>
            </p:cNvPr>
            <p:cNvSpPr txBox="1">
              <a:spLocks noChangeArrowheads="1"/>
            </p:cNvSpPr>
            <p:nvPr/>
          </p:nvSpPr>
          <p:spPr bwMode="auto">
            <a:xfrm>
              <a:off x="2688" y="1104"/>
              <a:ext cx="240" cy="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000" b="1">
                  <a:solidFill>
                    <a:srgbClr val="0070C0"/>
                  </a:solidFill>
                </a:rPr>
                <a:t>L</a:t>
              </a:r>
            </a:p>
          </p:txBody>
        </p:sp>
      </p:grpSp>
      <p:grpSp>
        <p:nvGrpSpPr>
          <p:cNvPr id="104" name="Group 31">
            <a:extLst>
              <a:ext uri="{FF2B5EF4-FFF2-40B4-BE49-F238E27FC236}">
                <a16:creationId xmlns:a16="http://schemas.microsoft.com/office/drawing/2014/main" id="{50EA8B14-22DC-43A5-9349-A726AFB159BD}"/>
              </a:ext>
            </a:extLst>
          </p:cNvPr>
          <p:cNvGrpSpPr>
            <a:grpSpLocks/>
          </p:cNvGrpSpPr>
          <p:nvPr/>
        </p:nvGrpSpPr>
        <p:grpSpPr bwMode="auto">
          <a:xfrm>
            <a:off x="1951784" y="1749467"/>
            <a:ext cx="2667000" cy="609600"/>
            <a:chOff x="432" y="1200"/>
            <a:chExt cx="1680" cy="384"/>
          </a:xfrm>
        </p:grpSpPr>
        <p:sp>
          <p:nvSpPr>
            <p:cNvPr id="105" name="Line 32">
              <a:extLst>
                <a:ext uri="{FF2B5EF4-FFF2-40B4-BE49-F238E27FC236}">
                  <a16:creationId xmlns:a16="http://schemas.microsoft.com/office/drawing/2014/main" id="{CF281CBB-6B18-415E-A18C-69DF955CAC7F}"/>
                </a:ext>
              </a:extLst>
            </p:cNvPr>
            <p:cNvSpPr>
              <a:spLocks noChangeShapeType="1"/>
            </p:cNvSpPr>
            <p:nvPr/>
          </p:nvSpPr>
          <p:spPr bwMode="auto">
            <a:xfrm>
              <a:off x="576" y="1536"/>
              <a:ext cx="1440" cy="0"/>
            </a:xfrm>
            <a:prstGeom prst="line">
              <a:avLst/>
            </a:prstGeom>
            <a:noFill/>
            <a:ln w="2857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Rectangle 33">
              <a:extLst>
                <a:ext uri="{FF2B5EF4-FFF2-40B4-BE49-F238E27FC236}">
                  <a16:creationId xmlns:a16="http://schemas.microsoft.com/office/drawing/2014/main" id="{E2987705-2AD1-49CF-9FD7-F3B460986EE9}"/>
                </a:ext>
              </a:extLst>
            </p:cNvPr>
            <p:cNvSpPr>
              <a:spLocks noChangeArrowheads="1"/>
            </p:cNvSpPr>
            <p:nvPr/>
          </p:nvSpPr>
          <p:spPr bwMode="auto">
            <a:xfrm>
              <a:off x="1056" y="1488"/>
              <a:ext cx="432" cy="96"/>
            </a:xfrm>
            <a:prstGeom prst="rect">
              <a:avLst/>
            </a:prstGeom>
            <a:solidFill>
              <a:srgbClr val="92D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107" name="Text Box 34">
              <a:extLst>
                <a:ext uri="{FF2B5EF4-FFF2-40B4-BE49-F238E27FC236}">
                  <a16:creationId xmlns:a16="http://schemas.microsoft.com/office/drawing/2014/main" id="{9BD77D3F-FD16-4586-97B8-005FC1CE8A97}"/>
                </a:ext>
              </a:extLst>
            </p:cNvPr>
            <p:cNvSpPr txBox="1">
              <a:spLocks noChangeArrowheads="1"/>
            </p:cNvSpPr>
            <p:nvPr/>
          </p:nvSpPr>
          <p:spPr bwMode="auto">
            <a:xfrm>
              <a:off x="432" y="1248"/>
              <a:ext cx="240" cy="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000" b="1"/>
                <a:t>A</a:t>
              </a:r>
            </a:p>
          </p:txBody>
        </p:sp>
        <p:sp>
          <p:nvSpPr>
            <p:cNvPr id="108" name="Text Box 35">
              <a:extLst>
                <a:ext uri="{FF2B5EF4-FFF2-40B4-BE49-F238E27FC236}">
                  <a16:creationId xmlns:a16="http://schemas.microsoft.com/office/drawing/2014/main" id="{FC750843-576C-4DDB-8E10-6B821DC9F0FE}"/>
                </a:ext>
              </a:extLst>
            </p:cNvPr>
            <p:cNvSpPr txBox="1">
              <a:spLocks noChangeArrowheads="1"/>
            </p:cNvSpPr>
            <p:nvPr/>
          </p:nvSpPr>
          <p:spPr bwMode="auto">
            <a:xfrm>
              <a:off x="1152" y="1200"/>
              <a:ext cx="240" cy="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000" b="1">
                  <a:solidFill>
                    <a:srgbClr val="00B050"/>
                  </a:solidFill>
                </a:rPr>
                <a:t>R</a:t>
              </a:r>
            </a:p>
          </p:txBody>
        </p:sp>
        <p:sp>
          <p:nvSpPr>
            <p:cNvPr id="109" name="Text Box 36">
              <a:extLst>
                <a:ext uri="{FF2B5EF4-FFF2-40B4-BE49-F238E27FC236}">
                  <a16:creationId xmlns:a16="http://schemas.microsoft.com/office/drawing/2014/main" id="{7A7468AB-6D18-4ED6-8D03-6B746B7A8502}"/>
                </a:ext>
              </a:extLst>
            </p:cNvPr>
            <p:cNvSpPr txBox="1">
              <a:spLocks noChangeArrowheads="1"/>
            </p:cNvSpPr>
            <p:nvPr/>
          </p:nvSpPr>
          <p:spPr bwMode="auto">
            <a:xfrm>
              <a:off x="1872" y="1200"/>
              <a:ext cx="240" cy="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000" b="1"/>
                <a:t>M</a:t>
              </a:r>
            </a:p>
          </p:txBody>
        </p:sp>
      </p:grpSp>
      <p:grpSp>
        <p:nvGrpSpPr>
          <p:cNvPr id="110" name="Group 37">
            <a:extLst>
              <a:ext uri="{FF2B5EF4-FFF2-40B4-BE49-F238E27FC236}">
                <a16:creationId xmlns:a16="http://schemas.microsoft.com/office/drawing/2014/main" id="{6B3E7083-9E1C-4A27-ACAD-1E95DE2AE937}"/>
              </a:ext>
            </a:extLst>
          </p:cNvPr>
          <p:cNvGrpSpPr>
            <a:grpSpLocks/>
          </p:cNvGrpSpPr>
          <p:nvPr/>
        </p:nvGrpSpPr>
        <p:grpSpPr bwMode="auto">
          <a:xfrm>
            <a:off x="7044484" y="1520867"/>
            <a:ext cx="2628900" cy="1066800"/>
            <a:chOff x="3624" y="1056"/>
            <a:chExt cx="1656" cy="672"/>
          </a:xfrm>
        </p:grpSpPr>
        <p:sp>
          <p:nvSpPr>
            <p:cNvPr id="111" name="Line 38">
              <a:extLst>
                <a:ext uri="{FF2B5EF4-FFF2-40B4-BE49-F238E27FC236}">
                  <a16:creationId xmlns:a16="http://schemas.microsoft.com/office/drawing/2014/main" id="{D94B29A8-033E-4FC8-A1CF-F56FEEF08A5D}"/>
                </a:ext>
              </a:extLst>
            </p:cNvPr>
            <p:cNvSpPr>
              <a:spLocks noChangeShapeType="1"/>
            </p:cNvSpPr>
            <p:nvPr/>
          </p:nvSpPr>
          <p:spPr bwMode="auto">
            <a:xfrm>
              <a:off x="4440" y="1536"/>
              <a:ext cx="720" cy="0"/>
            </a:xfrm>
            <a:prstGeom prst="line">
              <a:avLst/>
            </a:prstGeom>
            <a:noFill/>
            <a:ln w="2857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 name="Line 39">
              <a:extLst>
                <a:ext uri="{FF2B5EF4-FFF2-40B4-BE49-F238E27FC236}">
                  <a16:creationId xmlns:a16="http://schemas.microsoft.com/office/drawing/2014/main" id="{AF662AF3-C97D-4921-AAA3-C4470D557B50}"/>
                </a:ext>
              </a:extLst>
            </p:cNvPr>
            <p:cNvSpPr>
              <a:spLocks noChangeShapeType="1"/>
            </p:cNvSpPr>
            <p:nvPr/>
          </p:nvSpPr>
          <p:spPr bwMode="auto">
            <a:xfrm>
              <a:off x="3624" y="1536"/>
              <a:ext cx="720" cy="0"/>
            </a:xfrm>
            <a:prstGeom prst="line">
              <a:avLst/>
            </a:prstGeom>
            <a:noFill/>
            <a:ln w="2857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 name="Line 40">
              <a:extLst>
                <a:ext uri="{FF2B5EF4-FFF2-40B4-BE49-F238E27FC236}">
                  <a16:creationId xmlns:a16="http://schemas.microsoft.com/office/drawing/2014/main" id="{D61D4A8D-8E27-4141-8577-A7545698749C}"/>
                </a:ext>
              </a:extLst>
            </p:cNvPr>
            <p:cNvSpPr>
              <a:spLocks noChangeShapeType="1"/>
            </p:cNvSpPr>
            <p:nvPr/>
          </p:nvSpPr>
          <p:spPr bwMode="auto">
            <a:xfrm>
              <a:off x="4344" y="1344"/>
              <a:ext cx="0" cy="384"/>
            </a:xfrm>
            <a:prstGeom prst="line">
              <a:avLst/>
            </a:prstGeom>
            <a:noFill/>
            <a:ln w="3810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 name="Line 41">
              <a:extLst>
                <a:ext uri="{FF2B5EF4-FFF2-40B4-BE49-F238E27FC236}">
                  <a16:creationId xmlns:a16="http://schemas.microsoft.com/office/drawing/2014/main" id="{C26CD308-8EE8-4424-8338-98FF363CE55A}"/>
                </a:ext>
              </a:extLst>
            </p:cNvPr>
            <p:cNvSpPr>
              <a:spLocks noChangeShapeType="1"/>
            </p:cNvSpPr>
            <p:nvPr/>
          </p:nvSpPr>
          <p:spPr bwMode="auto">
            <a:xfrm>
              <a:off x="4440" y="1344"/>
              <a:ext cx="0" cy="384"/>
            </a:xfrm>
            <a:prstGeom prst="line">
              <a:avLst/>
            </a:prstGeom>
            <a:noFill/>
            <a:ln w="3810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Text Box 42">
              <a:extLst>
                <a:ext uri="{FF2B5EF4-FFF2-40B4-BE49-F238E27FC236}">
                  <a16:creationId xmlns:a16="http://schemas.microsoft.com/office/drawing/2014/main" id="{9D20A320-E0B3-4F19-835A-CFCD0DF4D00D}"/>
                </a:ext>
              </a:extLst>
            </p:cNvPr>
            <p:cNvSpPr txBox="1">
              <a:spLocks noChangeArrowheads="1"/>
            </p:cNvSpPr>
            <p:nvPr/>
          </p:nvSpPr>
          <p:spPr bwMode="auto">
            <a:xfrm>
              <a:off x="5040" y="1200"/>
              <a:ext cx="240" cy="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000" b="1"/>
                <a:t>B</a:t>
              </a:r>
            </a:p>
          </p:txBody>
        </p:sp>
        <p:sp>
          <p:nvSpPr>
            <p:cNvPr id="116" name="Text Box 43">
              <a:extLst>
                <a:ext uri="{FF2B5EF4-FFF2-40B4-BE49-F238E27FC236}">
                  <a16:creationId xmlns:a16="http://schemas.microsoft.com/office/drawing/2014/main" id="{BCF865CF-FBFE-44B3-A27B-B788679332FF}"/>
                </a:ext>
              </a:extLst>
            </p:cNvPr>
            <p:cNvSpPr txBox="1">
              <a:spLocks noChangeArrowheads="1"/>
            </p:cNvSpPr>
            <p:nvPr/>
          </p:nvSpPr>
          <p:spPr bwMode="auto">
            <a:xfrm>
              <a:off x="4272" y="1056"/>
              <a:ext cx="240" cy="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000" b="1">
                  <a:solidFill>
                    <a:srgbClr val="7030A0"/>
                  </a:solidFill>
                </a:rPr>
                <a:t>C</a:t>
              </a:r>
            </a:p>
          </p:txBody>
        </p:sp>
      </p:grpSp>
      <p:sp>
        <p:nvSpPr>
          <p:cNvPr id="117" name="TextBox 116">
            <a:extLst>
              <a:ext uri="{FF2B5EF4-FFF2-40B4-BE49-F238E27FC236}">
                <a16:creationId xmlns:a16="http://schemas.microsoft.com/office/drawing/2014/main" id="{D21EF828-BFC2-4145-B485-2909D2671D79}"/>
              </a:ext>
            </a:extLst>
          </p:cNvPr>
          <p:cNvSpPr txBox="1"/>
          <p:nvPr/>
        </p:nvSpPr>
        <p:spPr>
          <a:xfrm>
            <a:off x="864941" y="5485844"/>
            <a:ext cx="4038600" cy="646331"/>
          </a:xfrm>
          <a:prstGeom prst="rect">
            <a:avLst/>
          </a:prstGeom>
          <a:noFill/>
        </p:spPr>
        <p:txBody>
          <a:bodyPr wrap="square">
            <a:spAutoFit/>
          </a:bodyPr>
          <a:lstStyle/>
          <a:p>
            <a:r>
              <a:rPr lang="en-US" sz="1800" i="1">
                <a:latin typeface="Arial" panose="020B0604020202020204" pitchFamily="34" charset="0"/>
                <a:cs typeface="Arial" panose="020B0604020202020204" pitchFamily="34" charset="0"/>
              </a:rPr>
              <a:t>Ví dụ cuộn dây máy biến áp có cả điện trở R và cảm kháng</a:t>
            </a:r>
            <a:r>
              <a:rPr lang="en-US" i="1">
                <a:latin typeface="Arial" panose="020B0604020202020204" pitchFamily="34" charset="0"/>
                <a:cs typeface="Arial" panose="020B0604020202020204" pitchFamily="34" charset="0"/>
              </a:rPr>
              <a:t> Z</a:t>
            </a:r>
            <a:r>
              <a:rPr lang="en-US" i="1" baseline="-25000">
                <a:latin typeface="Arial" panose="020B0604020202020204" pitchFamily="34" charset="0"/>
                <a:cs typeface="Arial" panose="020B0604020202020204" pitchFamily="34" charset="0"/>
              </a:rPr>
              <a:t>L</a:t>
            </a:r>
            <a:endParaRPr lang="en-US" sz="1800" baseline="-25000"/>
          </a:p>
        </p:txBody>
      </p:sp>
      <p:sp>
        <p:nvSpPr>
          <p:cNvPr id="118" name="TextBox 117">
            <a:extLst>
              <a:ext uri="{FF2B5EF4-FFF2-40B4-BE49-F238E27FC236}">
                <a16:creationId xmlns:a16="http://schemas.microsoft.com/office/drawing/2014/main" id="{33F967C6-D24A-43CA-B311-1726FA52DD3A}"/>
              </a:ext>
            </a:extLst>
          </p:cNvPr>
          <p:cNvSpPr txBox="1"/>
          <p:nvPr/>
        </p:nvSpPr>
        <p:spPr>
          <a:xfrm>
            <a:off x="6174251" y="5624117"/>
            <a:ext cx="6096000" cy="646331"/>
          </a:xfrm>
          <a:prstGeom prst="rect">
            <a:avLst/>
          </a:prstGeom>
          <a:noFill/>
        </p:spPr>
        <p:txBody>
          <a:bodyPr wrap="square">
            <a:spAutoFit/>
          </a:bodyPr>
          <a:lstStyle/>
          <a:p>
            <a:r>
              <a:rPr lang="en-US" sz="1800" i="1">
                <a:latin typeface="Arial" panose="020B0604020202020204" pitchFamily="34" charset="0"/>
                <a:cs typeface="Arial" panose="020B0604020202020204" pitchFamily="34" charset="0"/>
              </a:rPr>
              <a:t>Ví dụ: quạt điện có các cuộn dây stator, rotor (có R và L) cả  tụ điện C (để làm lệch pha tạo từ trường quay)</a:t>
            </a:r>
            <a:endParaRPr lang="en-US" sz="1800"/>
          </a:p>
        </p:txBody>
      </p:sp>
      <p:grpSp>
        <p:nvGrpSpPr>
          <p:cNvPr id="121" name="Group 120">
            <a:extLst>
              <a:ext uri="{FF2B5EF4-FFF2-40B4-BE49-F238E27FC236}">
                <a16:creationId xmlns:a16="http://schemas.microsoft.com/office/drawing/2014/main" id="{957A22B1-B06B-406C-B9D2-08ED647F9C8F}"/>
              </a:ext>
            </a:extLst>
          </p:cNvPr>
          <p:cNvGrpSpPr/>
          <p:nvPr/>
        </p:nvGrpSpPr>
        <p:grpSpPr>
          <a:xfrm>
            <a:off x="6528149" y="3261818"/>
            <a:ext cx="5497947" cy="2081638"/>
            <a:chOff x="6694053" y="2678936"/>
            <a:chExt cx="5497947" cy="2081638"/>
          </a:xfrm>
        </p:grpSpPr>
        <p:pic>
          <p:nvPicPr>
            <p:cNvPr id="122" name="Picture 121" descr="A picture containing text, device, fan&#10;&#10;Description automatically generated">
              <a:extLst>
                <a:ext uri="{FF2B5EF4-FFF2-40B4-BE49-F238E27FC236}">
                  <a16:creationId xmlns:a16="http://schemas.microsoft.com/office/drawing/2014/main" id="{9AC0698F-FB3B-4443-89DA-3406A1FEFA7D}"/>
                </a:ext>
              </a:extLst>
            </p:cNvPr>
            <p:cNvPicPr>
              <a:picLocks noChangeAspect="1"/>
            </p:cNvPicPr>
            <p:nvPr/>
          </p:nvPicPr>
          <p:blipFill rotWithShape="1">
            <a:blip r:embed="rId3">
              <a:extLst>
                <a:ext uri="{28A0092B-C50C-407E-A947-70E740481C1C}">
                  <a14:useLocalDpi xmlns:a14="http://schemas.microsoft.com/office/drawing/2010/main" val="0"/>
                </a:ext>
              </a:extLst>
            </a:blip>
            <a:srcRect l="23999" t="-1667" r="25001" b="1667"/>
            <a:stretch/>
          </p:blipFill>
          <p:spPr>
            <a:xfrm>
              <a:off x="6694053" y="2861515"/>
              <a:ext cx="1614200" cy="1899059"/>
            </a:xfrm>
            <a:prstGeom prst="rect">
              <a:avLst/>
            </a:prstGeom>
          </p:spPr>
        </p:pic>
        <p:pic>
          <p:nvPicPr>
            <p:cNvPr id="123" name="Picture 122" descr="A picture containing fan, device&#10;&#10;Description automatically generated">
              <a:extLst>
                <a:ext uri="{FF2B5EF4-FFF2-40B4-BE49-F238E27FC236}">
                  <a16:creationId xmlns:a16="http://schemas.microsoft.com/office/drawing/2014/main" id="{957C8DF4-D13E-480F-8376-7C55527F2E20}"/>
                </a:ext>
              </a:extLst>
            </p:cNvPr>
            <p:cNvPicPr>
              <a:picLocks noChangeAspect="1"/>
            </p:cNvPicPr>
            <p:nvPr/>
          </p:nvPicPr>
          <p:blipFill rotWithShape="1">
            <a:blip r:embed="rId4">
              <a:extLst>
                <a:ext uri="{28A0092B-C50C-407E-A947-70E740481C1C}">
                  <a14:useLocalDpi xmlns:a14="http://schemas.microsoft.com/office/drawing/2010/main" val="0"/>
                </a:ext>
              </a:extLst>
            </a:blip>
            <a:srcRect l="25710" t="-1" b="-624"/>
            <a:stretch/>
          </p:blipFill>
          <p:spPr>
            <a:xfrm>
              <a:off x="8713819" y="2933427"/>
              <a:ext cx="2335181" cy="1737214"/>
            </a:xfrm>
            <a:prstGeom prst="rect">
              <a:avLst/>
            </a:prstGeom>
          </p:spPr>
        </p:pic>
        <p:sp>
          <p:nvSpPr>
            <p:cNvPr id="124" name="TextBox 123">
              <a:extLst>
                <a:ext uri="{FF2B5EF4-FFF2-40B4-BE49-F238E27FC236}">
                  <a16:creationId xmlns:a16="http://schemas.microsoft.com/office/drawing/2014/main" id="{E4347583-699B-4BB5-A063-84B4C833A8C9}"/>
                </a:ext>
              </a:extLst>
            </p:cNvPr>
            <p:cNvSpPr txBox="1"/>
            <p:nvPr/>
          </p:nvSpPr>
          <p:spPr>
            <a:xfrm>
              <a:off x="11317985" y="2678936"/>
              <a:ext cx="874015" cy="646331"/>
            </a:xfrm>
            <a:prstGeom prst="rect">
              <a:avLst/>
            </a:prstGeom>
            <a:noFill/>
          </p:spPr>
          <p:txBody>
            <a:bodyPr wrap="square" rtlCol="0">
              <a:spAutoFit/>
            </a:bodyPr>
            <a:lstStyle/>
            <a:p>
              <a:r>
                <a:rPr lang="en-US"/>
                <a:t>Cuộn dây</a:t>
              </a:r>
            </a:p>
          </p:txBody>
        </p:sp>
        <p:cxnSp>
          <p:nvCxnSpPr>
            <p:cNvPr id="125" name="Straight Arrow Connector 124">
              <a:extLst>
                <a:ext uri="{FF2B5EF4-FFF2-40B4-BE49-F238E27FC236}">
                  <a16:creationId xmlns:a16="http://schemas.microsoft.com/office/drawing/2014/main" id="{541493B0-7D44-4C88-8684-43A3C0531AF1}"/>
                </a:ext>
              </a:extLst>
            </p:cNvPr>
            <p:cNvCxnSpPr>
              <a:cxnSpLocks/>
            </p:cNvCxnSpPr>
            <p:nvPr/>
          </p:nvCxnSpPr>
          <p:spPr>
            <a:xfrm flipH="1">
              <a:off x="10515600" y="3985752"/>
              <a:ext cx="762000" cy="3139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5CCA9E16-471A-47AB-8DD5-33AB40871D49}"/>
                </a:ext>
              </a:extLst>
            </p:cNvPr>
            <p:cNvCxnSpPr>
              <a:cxnSpLocks/>
            </p:cNvCxnSpPr>
            <p:nvPr/>
          </p:nvCxnSpPr>
          <p:spPr>
            <a:xfrm flipH="1">
              <a:off x="9942369" y="3052135"/>
              <a:ext cx="1335231" cy="4108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F85C6F3E-39A9-4059-87A9-28F65B2D90FA}"/>
                </a:ext>
              </a:extLst>
            </p:cNvPr>
            <p:cNvSpPr txBox="1"/>
            <p:nvPr/>
          </p:nvSpPr>
          <p:spPr>
            <a:xfrm>
              <a:off x="11470895" y="3738781"/>
              <a:ext cx="721105" cy="646331"/>
            </a:xfrm>
            <a:prstGeom prst="rect">
              <a:avLst/>
            </a:prstGeom>
            <a:noFill/>
          </p:spPr>
          <p:txBody>
            <a:bodyPr wrap="square" rtlCol="0">
              <a:spAutoFit/>
            </a:bodyPr>
            <a:lstStyle/>
            <a:p>
              <a:r>
                <a:rPr lang="en-US"/>
                <a:t>Tụ điện</a:t>
              </a:r>
            </a:p>
          </p:txBody>
        </p:sp>
      </p:grpSp>
      <p:pic>
        <p:nvPicPr>
          <p:cNvPr id="128" name="Picture 7" descr="http://d2.violet.vn/uploads/thumbnails/174/thumbnails2/Cong%20nghe%208%20SGK%20hinh%2046.3.jpg.jpg">
            <a:extLst>
              <a:ext uri="{FF2B5EF4-FFF2-40B4-BE49-F238E27FC236}">
                <a16:creationId xmlns:a16="http://schemas.microsoft.com/office/drawing/2014/main" id="{640E1DE9-7B93-4884-986B-FBD3B8D073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57" y="3010754"/>
            <a:ext cx="2740410" cy="235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Picture 5" descr="http://w5jgv.com/hv-ps1/xfmr_coil_1.jpg">
            <a:extLst>
              <a:ext uri="{FF2B5EF4-FFF2-40B4-BE49-F238E27FC236}">
                <a16:creationId xmlns:a16="http://schemas.microsoft.com/office/drawing/2014/main" id="{7C27952E-3CCC-4143-99F1-75E0B5D289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9452" y="3429000"/>
            <a:ext cx="2456663" cy="18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icture containing indoor&#10;&#10;Description automatically generated">
            <a:extLst>
              <a:ext uri="{FF2B5EF4-FFF2-40B4-BE49-F238E27FC236}">
                <a16:creationId xmlns:a16="http://schemas.microsoft.com/office/drawing/2014/main" id="{CB7DAF24-78FD-4516-92D2-34A89FA70D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3443" y="402546"/>
            <a:ext cx="1088659" cy="1814432"/>
          </a:xfrm>
          <a:prstGeom prst="rect">
            <a:avLst/>
          </a:prstGeom>
        </p:spPr>
      </p:pic>
    </p:spTree>
    <p:extLst>
      <p:ext uri="{BB962C8B-B14F-4D97-AF65-F5344CB8AC3E}">
        <p14:creationId xmlns:p14="http://schemas.microsoft.com/office/powerpoint/2010/main" val="47177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A15BB1C1-4038-41D1-B309-56A5E3FB6D67}"/>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l="2452" t="2729" r="2895" b="2283"/>
          <a:stretch/>
        </p:blipFill>
        <p:spPr>
          <a:xfrm>
            <a:off x="0" y="1075445"/>
            <a:ext cx="12171972" cy="4292967"/>
          </a:xfrm>
        </p:spPr>
      </p:pic>
      <p:sp>
        <p:nvSpPr>
          <p:cNvPr id="5" name="Rectangle 8">
            <a:extLst>
              <a:ext uri="{FF2B5EF4-FFF2-40B4-BE49-F238E27FC236}">
                <a16:creationId xmlns:a16="http://schemas.microsoft.com/office/drawing/2014/main" id="{674A14C1-6FC5-42D7-BEE6-87D1899725C9}"/>
              </a:ext>
            </a:extLst>
          </p:cNvPr>
          <p:cNvSpPr>
            <a:spLocks noChangeArrowheads="1"/>
          </p:cNvSpPr>
          <p:nvPr/>
        </p:nvSpPr>
        <p:spPr bwMode="auto">
          <a:xfrm>
            <a:off x="-6982" y="1927191"/>
            <a:ext cx="12211682" cy="2438400"/>
          </a:xfrm>
          <a:prstGeom prst="rect">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 name="TextBox 10">
            <a:extLst>
              <a:ext uri="{FF2B5EF4-FFF2-40B4-BE49-F238E27FC236}">
                <a16:creationId xmlns:a16="http://schemas.microsoft.com/office/drawing/2014/main" id="{AABE7823-71B5-4438-B71C-01FAF7B79AA7}"/>
              </a:ext>
            </a:extLst>
          </p:cNvPr>
          <p:cNvSpPr>
            <a:spLocks noChangeArrowheads="1"/>
          </p:cNvSpPr>
          <p:nvPr>
            <p:custDataLst>
              <p:tags r:id="rId1"/>
            </p:custDataLst>
          </p:nvPr>
        </p:nvSpPr>
        <p:spPr bwMode="auto">
          <a:xfrm>
            <a:off x="68553" y="2945652"/>
            <a:ext cx="12782606" cy="95345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5000" b="1">
                <a:solidFill>
                  <a:srgbClr val="C00000"/>
                </a:solidFill>
                <a:ea typeface="ＭＳ Ｐゴシック" panose="020B0600070205080204" pitchFamily="50" charset="-128"/>
              </a:rPr>
              <a:t>Mạch có R,L,C mắc nối tiếp</a:t>
            </a:r>
            <a:endParaRPr lang="en-US" altLang="en-US" sz="5000" b="1">
              <a:solidFill>
                <a:srgbClr val="C00000"/>
              </a:solidFill>
            </a:endParaRPr>
          </a:p>
        </p:txBody>
      </p:sp>
      <p:sp>
        <p:nvSpPr>
          <p:cNvPr id="7" name="TextBox 11">
            <a:extLst>
              <a:ext uri="{FF2B5EF4-FFF2-40B4-BE49-F238E27FC236}">
                <a16:creationId xmlns:a16="http://schemas.microsoft.com/office/drawing/2014/main" id="{1AB59047-6BD0-4089-85E3-AE712707CCD4}"/>
              </a:ext>
            </a:extLst>
          </p:cNvPr>
          <p:cNvSpPr>
            <a:spLocks noChangeArrowheads="1"/>
          </p:cNvSpPr>
          <p:nvPr>
            <p:custDataLst>
              <p:tags r:id="rId2"/>
            </p:custDataLst>
          </p:nvPr>
        </p:nvSpPr>
        <p:spPr bwMode="auto">
          <a:xfrm>
            <a:off x="-32382" y="2155587"/>
            <a:ext cx="2446338" cy="8509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4400" b="1" i="1">
                <a:latin typeface="Times New Roman" panose="02020603050405020304" pitchFamily="18" charset="0"/>
                <a:cs typeface="Times New Roman" panose="02020603050405020304" pitchFamily="18" charset="0"/>
              </a:rPr>
              <a:t>Bài 14:</a:t>
            </a:r>
          </a:p>
        </p:txBody>
      </p:sp>
      <p:pic>
        <p:nvPicPr>
          <p:cNvPr id="8" name="Picture 7" descr="A picture containing text, sky&#10;&#10;Description automatically generated">
            <a:extLst>
              <a:ext uri="{FF2B5EF4-FFF2-40B4-BE49-F238E27FC236}">
                <a16:creationId xmlns:a16="http://schemas.microsoft.com/office/drawing/2014/main" id="{CF941496-E24E-4CE5-B6DB-CBB31A7FF3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006" y="407495"/>
            <a:ext cx="1691720" cy="1281606"/>
          </a:xfrm>
          <a:prstGeom prst="rect">
            <a:avLst/>
          </a:prstGeom>
        </p:spPr>
      </p:pic>
    </p:spTree>
    <p:extLst>
      <p:ext uri="{BB962C8B-B14F-4D97-AF65-F5344CB8AC3E}">
        <p14:creationId xmlns:p14="http://schemas.microsoft.com/office/powerpoint/2010/main" val="2644262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5" name="Rectangle 2">
            <a:extLst>
              <a:ext uri="{FF2B5EF4-FFF2-40B4-BE49-F238E27FC236}">
                <a16:creationId xmlns:a16="http://schemas.microsoft.com/office/drawing/2014/main" id="{D236BC63-A7CB-4708-90E3-B84DBFE95CFC}"/>
              </a:ext>
            </a:extLst>
          </p:cNvPr>
          <p:cNvSpPr txBox="1">
            <a:spLocks noChangeArrowheads="1"/>
          </p:cNvSpPr>
          <p:nvPr/>
        </p:nvSpPr>
        <p:spPr bwMode="auto">
          <a:xfrm>
            <a:off x="325511" y="738791"/>
            <a:ext cx="522128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500" i="1">
                <a:solidFill>
                  <a:srgbClr val="0070C0"/>
                </a:solidFill>
              </a:rPr>
              <a:t>1/ Định luật về điện áp tức thời.</a:t>
            </a:r>
          </a:p>
        </p:txBody>
      </p:sp>
      <p:grpSp>
        <p:nvGrpSpPr>
          <p:cNvPr id="123" name="Group 44">
            <a:extLst>
              <a:ext uri="{FF2B5EF4-FFF2-40B4-BE49-F238E27FC236}">
                <a16:creationId xmlns:a16="http://schemas.microsoft.com/office/drawing/2014/main" id="{BDECD8A0-2567-4180-84CD-F0E61B6579E9}"/>
              </a:ext>
            </a:extLst>
          </p:cNvPr>
          <p:cNvGrpSpPr>
            <a:grpSpLocks/>
          </p:cNvGrpSpPr>
          <p:nvPr/>
        </p:nvGrpSpPr>
        <p:grpSpPr bwMode="auto">
          <a:xfrm>
            <a:off x="2409130" y="3564552"/>
            <a:ext cx="2286000" cy="396875"/>
            <a:chOff x="576" y="1680"/>
            <a:chExt cx="1440" cy="250"/>
          </a:xfrm>
        </p:grpSpPr>
        <p:sp>
          <p:nvSpPr>
            <p:cNvPr id="4122" name="Line 45">
              <a:extLst>
                <a:ext uri="{FF2B5EF4-FFF2-40B4-BE49-F238E27FC236}">
                  <a16:creationId xmlns:a16="http://schemas.microsoft.com/office/drawing/2014/main" id="{2194AAD1-CA0F-4666-A429-47FBD033FAB9}"/>
                </a:ext>
              </a:extLst>
            </p:cNvPr>
            <p:cNvSpPr>
              <a:spLocks noChangeShapeType="1"/>
            </p:cNvSpPr>
            <p:nvPr/>
          </p:nvSpPr>
          <p:spPr bwMode="auto">
            <a:xfrm>
              <a:off x="576" y="1824"/>
              <a:ext cx="576" cy="0"/>
            </a:xfrm>
            <a:prstGeom prst="line">
              <a:avLst/>
            </a:prstGeom>
            <a:noFill/>
            <a:ln w="28575">
              <a:solidFill>
                <a:srgbClr val="92D05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3" name="Line 46">
              <a:extLst>
                <a:ext uri="{FF2B5EF4-FFF2-40B4-BE49-F238E27FC236}">
                  <a16:creationId xmlns:a16="http://schemas.microsoft.com/office/drawing/2014/main" id="{AD082EB3-7C3C-4888-A795-D0DB96524D94}"/>
                </a:ext>
              </a:extLst>
            </p:cNvPr>
            <p:cNvSpPr>
              <a:spLocks noChangeShapeType="1"/>
            </p:cNvSpPr>
            <p:nvPr/>
          </p:nvSpPr>
          <p:spPr bwMode="auto">
            <a:xfrm>
              <a:off x="1440" y="1824"/>
              <a:ext cx="576" cy="0"/>
            </a:xfrm>
            <a:prstGeom prst="line">
              <a:avLst/>
            </a:prstGeom>
            <a:noFill/>
            <a:ln w="28575">
              <a:solidFill>
                <a:srgbClr val="92D05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4" name="Text Box 47">
              <a:extLst>
                <a:ext uri="{FF2B5EF4-FFF2-40B4-BE49-F238E27FC236}">
                  <a16:creationId xmlns:a16="http://schemas.microsoft.com/office/drawing/2014/main" id="{7E6A061F-A79D-44E0-802D-C10F87A5E1F6}"/>
                </a:ext>
              </a:extLst>
            </p:cNvPr>
            <p:cNvSpPr txBox="1">
              <a:spLocks noChangeArrowheads="1"/>
            </p:cNvSpPr>
            <p:nvPr/>
          </p:nvSpPr>
          <p:spPr bwMode="auto">
            <a:xfrm>
              <a:off x="1160" y="1680"/>
              <a:ext cx="336" cy="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000" b="1">
                  <a:solidFill>
                    <a:srgbClr val="00B050"/>
                  </a:solidFill>
                </a:rPr>
                <a:t>u</a:t>
              </a:r>
              <a:r>
                <a:rPr lang="en-US" altLang="vi-VN" sz="2000" b="1" baseline="-25000">
                  <a:solidFill>
                    <a:srgbClr val="00B050"/>
                  </a:solidFill>
                </a:rPr>
                <a:t>R</a:t>
              </a:r>
              <a:endParaRPr lang="en-US" altLang="vi-VN" sz="2000" b="1">
                <a:solidFill>
                  <a:srgbClr val="00B050"/>
                </a:solidFill>
              </a:endParaRPr>
            </a:p>
          </p:txBody>
        </p:sp>
      </p:grpSp>
      <p:grpSp>
        <p:nvGrpSpPr>
          <p:cNvPr id="127" name="Group 48">
            <a:extLst>
              <a:ext uri="{FF2B5EF4-FFF2-40B4-BE49-F238E27FC236}">
                <a16:creationId xmlns:a16="http://schemas.microsoft.com/office/drawing/2014/main" id="{A533EAB7-D443-48A4-9BD1-AE28182CAEDD}"/>
              </a:ext>
            </a:extLst>
          </p:cNvPr>
          <p:cNvGrpSpPr>
            <a:grpSpLocks/>
          </p:cNvGrpSpPr>
          <p:nvPr/>
        </p:nvGrpSpPr>
        <p:grpSpPr bwMode="auto">
          <a:xfrm>
            <a:off x="2428224" y="4587771"/>
            <a:ext cx="7315200" cy="396875"/>
            <a:chOff x="576" y="1957"/>
            <a:chExt cx="4608" cy="250"/>
          </a:xfrm>
        </p:grpSpPr>
        <p:sp>
          <p:nvSpPr>
            <p:cNvPr id="4119" name="Line 49">
              <a:extLst>
                <a:ext uri="{FF2B5EF4-FFF2-40B4-BE49-F238E27FC236}">
                  <a16:creationId xmlns:a16="http://schemas.microsoft.com/office/drawing/2014/main" id="{F2F03168-4BDF-4830-A682-508BFE8A5B08}"/>
                </a:ext>
              </a:extLst>
            </p:cNvPr>
            <p:cNvSpPr>
              <a:spLocks noChangeShapeType="1"/>
            </p:cNvSpPr>
            <p:nvPr/>
          </p:nvSpPr>
          <p:spPr bwMode="auto">
            <a:xfrm>
              <a:off x="3024" y="2112"/>
              <a:ext cx="2160" cy="0"/>
            </a:xfrm>
            <a:prstGeom prst="line">
              <a:avLst/>
            </a:prstGeom>
            <a:noFill/>
            <a:ln w="28575">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0" name="Line 50">
              <a:extLst>
                <a:ext uri="{FF2B5EF4-FFF2-40B4-BE49-F238E27FC236}">
                  <a16:creationId xmlns:a16="http://schemas.microsoft.com/office/drawing/2014/main" id="{62CFB527-0132-4D97-A8B4-109FFFF95DBD}"/>
                </a:ext>
              </a:extLst>
            </p:cNvPr>
            <p:cNvSpPr>
              <a:spLocks noChangeShapeType="1"/>
            </p:cNvSpPr>
            <p:nvPr/>
          </p:nvSpPr>
          <p:spPr bwMode="auto">
            <a:xfrm>
              <a:off x="576" y="2112"/>
              <a:ext cx="2160" cy="0"/>
            </a:xfrm>
            <a:prstGeom prst="line">
              <a:avLst/>
            </a:prstGeom>
            <a:noFill/>
            <a:ln w="28575">
              <a:solidFill>
                <a:srgbClr val="C000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1" name="Text Box 51">
              <a:extLst>
                <a:ext uri="{FF2B5EF4-FFF2-40B4-BE49-F238E27FC236}">
                  <a16:creationId xmlns:a16="http://schemas.microsoft.com/office/drawing/2014/main" id="{4EC5FA4D-AC88-4311-8056-4F2E966D53BB}"/>
                </a:ext>
              </a:extLst>
            </p:cNvPr>
            <p:cNvSpPr txBox="1">
              <a:spLocks noChangeArrowheads="1"/>
            </p:cNvSpPr>
            <p:nvPr/>
          </p:nvSpPr>
          <p:spPr bwMode="auto">
            <a:xfrm>
              <a:off x="2745" y="1957"/>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000" b="1" i="1">
                  <a:solidFill>
                    <a:srgbClr val="C00000"/>
                  </a:solidFill>
                </a:rPr>
                <a:t>u</a:t>
              </a:r>
            </a:p>
          </p:txBody>
        </p:sp>
      </p:grpSp>
      <p:grpSp>
        <p:nvGrpSpPr>
          <p:cNvPr id="131" name="Group 52">
            <a:extLst>
              <a:ext uri="{FF2B5EF4-FFF2-40B4-BE49-F238E27FC236}">
                <a16:creationId xmlns:a16="http://schemas.microsoft.com/office/drawing/2014/main" id="{78BBE60E-C1F3-4913-B4A9-E676881454EC}"/>
              </a:ext>
            </a:extLst>
          </p:cNvPr>
          <p:cNvGrpSpPr>
            <a:grpSpLocks/>
          </p:cNvGrpSpPr>
          <p:nvPr/>
        </p:nvGrpSpPr>
        <p:grpSpPr bwMode="auto">
          <a:xfrm>
            <a:off x="4722369" y="3935541"/>
            <a:ext cx="2514600" cy="396875"/>
            <a:chOff x="2016" y="1680"/>
            <a:chExt cx="1584" cy="250"/>
          </a:xfrm>
        </p:grpSpPr>
        <p:sp>
          <p:nvSpPr>
            <p:cNvPr id="4116" name="Line 53">
              <a:extLst>
                <a:ext uri="{FF2B5EF4-FFF2-40B4-BE49-F238E27FC236}">
                  <a16:creationId xmlns:a16="http://schemas.microsoft.com/office/drawing/2014/main" id="{3D3832D9-FFD6-4173-B637-F152159435EC}"/>
                </a:ext>
              </a:extLst>
            </p:cNvPr>
            <p:cNvSpPr>
              <a:spLocks noChangeShapeType="1"/>
            </p:cNvSpPr>
            <p:nvPr/>
          </p:nvSpPr>
          <p:spPr bwMode="auto">
            <a:xfrm>
              <a:off x="2016" y="1824"/>
              <a:ext cx="672" cy="0"/>
            </a:xfrm>
            <a:prstGeom prst="line">
              <a:avLst/>
            </a:prstGeom>
            <a:noFill/>
            <a:ln w="28575">
              <a:solidFill>
                <a:srgbClr val="0070C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70C0"/>
                </a:solidFill>
              </a:endParaRPr>
            </a:p>
          </p:txBody>
        </p:sp>
        <p:sp>
          <p:nvSpPr>
            <p:cNvPr id="4117" name="Line 54">
              <a:extLst>
                <a:ext uri="{FF2B5EF4-FFF2-40B4-BE49-F238E27FC236}">
                  <a16:creationId xmlns:a16="http://schemas.microsoft.com/office/drawing/2014/main" id="{CAA8DA88-129A-4BA3-A58F-F650DBD09205}"/>
                </a:ext>
              </a:extLst>
            </p:cNvPr>
            <p:cNvSpPr>
              <a:spLocks noChangeShapeType="1"/>
            </p:cNvSpPr>
            <p:nvPr/>
          </p:nvSpPr>
          <p:spPr bwMode="auto">
            <a:xfrm>
              <a:off x="3024" y="1824"/>
              <a:ext cx="576" cy="0"/>
            </a:xfrm>
            <a:prstGeom prst="line">
              <a:avLst/>
            </a:prstGeom>
            <a:noFill/>
            <a:ln w="28575">
              <a:solidFill>
                <a:srgbClr val="0070C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8" name="Text Box 55">
              <a:extLst>
                <a:ext uri="{FF2B5EF4-FFF2-40B4-BE49-F238E27FC236}">
                  <a16:creationId xmlns:a16="http://schemas.microsoft.com/office/drawing/2014/main" id="{076295A7-E367-4D81-ACB5-EE3C31C77306}"/>
                </a:ext>
              </a:extLst>
            </p:cNvPr>
            <p:cNvSpPr txBox="1">
              <a:spLocks noChangeArrowheads="1"/>
            </p:cNvSpPr>
            <p:nvPr/>
          </p:nvSpPr>
          <p:spPr bwMode="auto">
            <a:xfrm>
              <a:off x="2736" y="1680"/>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000" b="1">
                  <a:solidFill>
                    <a:srgbClr val="0070C0"/>
                  </a:solidFill>
                </a:rPr>
                <a:t>u</a:t>
              </a:r>
              <a:r>
                <a:rPr lang="en-US" altLang="vi-VN" sz="2000" b="1" baseline="-25000">
                  <a:solidFill>
                    <a:srgbClr val="0070C0"/>
                  </a:solidFill>
                </a:rPr>
                <a:t>L</a:t>
              </a:r>
              <a:endParaRPr lang="en-US" altLang="vi-VN" sz="2000" b="1">
                <a:solidFill>
                  <a:srgbClr val="0070C0"/>
                </a:solidFill>
              </a:endParaRPr>
            </a:p>
          </p:txBody>
        </p:sp>
      </p:grpSp>
      <p:grpSp>
        <p:nvGrpSpPr>
          <p:cNvPr id="135" name="Group 56">
            <a:extLst>
              <a:ext uri="{FF2B5EF4-FFF2-40B4-BE49-F238E27FC236}">
                <a16:creationId xmlns:a16="http://schemas.microsoft.com/office/drawing/2014/main" id="{4922B010-5CEE-469B-93F7-A07A75D937BC}"/>
              </a:ext>
            </a:extLst>
          </p:cNvPr>
          <p:cNvGrpSpPr>
            <a:grpSpLocks/>
          </p:cNvGrpSpPr>
          <p:nvPr/>
        </p:nvGrpSpPr>
        <p:grpSpPr bwMode="auto">
          <a:xfrm>
            <a:off x="7329472" y="4305191"/>
            <a:ext cx="2489200" cy="396875"/>
            <a:chOff x="3600" y="1680"/>
            <a:chExt cx="1568" cy="250"/>
          </a:xfrm>
        </p:grpSpPr>
        <p:sp>
          <p:nvSpPr>
            <p:cNvPr id="4113" name="Line 57">
              <a:extLst>
                <a:ext uri="{FF2B5EF4-FFF2-40B4-BE49-F238E27FC236}">
                  <a16:creationId xmlns:a16="http://schemas.microsoft.com/office/drawing/2014/main" id="{550F1510-B78C-4C5C-96BD-AB28BF1DEFF8}"/>
                </a:ext>
              </a:extLst>
            </p:cNvPr>
            <p:cNvSpPr>
              <a:spLocks noChangeShapeType="1"/>
            </p:cNvSpPr>
            <p:nvPr/>
          </p:nvSpPr>
          <p:spPr bwMode="auto">
            <a:xfrm>
              <a:off x="3600" y="1824"/>
              <a:ext cx="576" cy="0"/>
            </a:xfrm>
            <a:prstGeom prst="line">
              <a:avLst/>
            </a:prstGeom>
            <a:noFill/>
            <a:ln w="28575">
              <a:solidFill>
                <a:srgbClr val="7030A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4" name="Line 58">
              <a:extLst>
                <a:ext uri="{FF2B5EF4-FFF2-40B4-BE49-F238E27FC236}">
                  <a16:creationId xmlns:a16="http://schemas.microsoft.com/office/drawing/2014/main" id="{FA387A06-2654-48CE-800E-107FB56E8CEF}"/>
                </a:ext>
              </a:extLst>
            </p:cNvPr>
            <p:cNvSpPr>
              <a:spLocks noChangeShapeType="1"/>
            </p:cNvSpPr>
            <p:nvPr/>
          </p:nvSpPr>
          <p:spPr bwMode="auto">
            <a:xfrm>
              <a:off x="4592" y="1824"/>
              <a:ext cx="576" cy="0"/>
            </a:xfrm>
            <a:prstGeom prst="line">
              <a:avLst/>
            </a:prstGeom>
            <a:noFill/>
            <a:ln w="28575">
              <a:solidFill>
                <a:srgbClr val="7030A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5" name="Text Box 59">
              <a:extLst>
                <a:ext uri="{FF2B5EF4-FFF2-40B4-BE49-F238E27FC236}">
                  <a16:creationId xmlns:a16="http://schemas.microsoft.com/office/drawing/2014/main" id="{6263D907-B592-4065-BE6C-64FDEBB730F2}"/>
                </a:ext>
              </a:extLst>
            </p:cNvPr>
            <p:cNvSpPr txBox="1">
              <a:spLocks noChangeArrowheads="1"/>
            </p:cNvSpPr>
            <p:nvPr/>
          </p:nvSpPr>
          <p:spPr bwMode="auto">
            <a:xfrm>
              <a:off x="4224" y="1680"/>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000" b="1">
                  <a:solidFill>
                    <a:srgbClr val="7030A0"/>
                  </a:solidFill>
                </a:rPr>
                <a:t>u</a:t>
              </a:r>
              <a:r>
                <a:rPr lang="en-US" altLang="vi-VN" sz="2000" b="1" baseline="-25000">
                  <a:solidFill>
                    <a:srgbClr val="7030A0"/>
                  </a:solidFill>
                </a:rPr>
                <a:t>C</a:t>
              </a:r>
              <a:endParaRPr lang="en-US" altLang="vi-VN" sz="2000" b="1">
                <a:solidFill>
                  <a:srgbClr val="7030A0"/>
                </a:solidFill>
              </a:endParaRPr>
            </a:p>
          </p:txBody>
        </p:sp>
      </p:grpSp>
      <p:grpSp>
        <p:nvGrpSpPr>
          <p:cNvPr id="75" name="Group 74">
            <a:extLst>
              <a:ext uri="{FF2B5EF4-FFF2-40B4-BE49-F238E27FC236}">
                <a16:creationId xmlns:a16="http://schemas.microsoft.com/office/drawing/2014/main" id="{8225091E-2D8B-468F-B7DB-75B4D5AFEE23}"/>
              </a:ext>
            </a:extLst>
          </p:cNvPr>
          <p:cNvGrpSpPr/>
          <p:nvPr/>
        </p:nvGrpSpPr>
        <p:grpSpPr>
          <a:xfrm>
            <a:off x="-29497" y="76202"/>
            <a:ext cx="8808372" cy="585595"/>
            <a:chOff x="74035" y="2246119"/>
            <a:chExt cx="8753795" cy="817446"/>
          </a:xfrm>
        </p:grpSpPr>
        <p:grpSp>
          <p:nvGrpSpPr>
            <p:cNvPr id="76" name="Group 70">
              <a:extLst>
                <a:ext uri="{FF2B5EF4-FFF2-40B4-BE49-F238E27FC236}">
                  <a16:creationId xmlns:a16="http://schemas.microsoft.com/office/drawing/2014/main" id="{B1EDB517-1AC0-472C-B3BE-998545D79429}"/>
                </a:ext>
              </a:extLst>
            </p:cNvPr>
            <p:cNvGrpSpPr>
              <a:grpSpLocks/>
            </p:cNvGrpSpPr>
            <p:nvPr/>
          </p:nvGrpSpPr>
          <p:grpSpPr bwMode="auto">
            <a:xfrm>
              <a:off x="232497" y="2303830"/>
              <a:ext cx="8595333" cy="759735"/>
              <a:chOff x="537140" y="3448483"/>
              <a:chExt cx="4426195" cy="1463358"/>
            </a:xfrm>
          </p:grpSpPr>
          <p:pic>
            <p:nvPicPr>
              <p:cNvPr id="79" name="Picture 8" descr="empty-green-rectangle">
                <a:extLst>
                  <a:ext uri="{FF2B5EF4-FFF2-40B4-BE49-F238E27FC236}">
                    <a16:creationId xmlns:a16="http://schemas.microsoft.com/office/drawing/2014/main" id="{9E216998-684B-4406-871C-7076DA704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537140" y="3480361"/>
                <a:ext cx="4426195"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9" descr="green-top-faded">
                <a:extLst>
                  <a:ext uri="{FF2B5EF4-FFF2-40B4-BE49-F238E27FC236}">
                    <a16:creationId xmlns:a16="http://schemas.microsoft.com/office/drawing/2014/main" id="{B5EB0B2B-C372-49F2-BE8A-E2289B3F6F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7" name="TextBox 76">
              <a:extLst>
                <a:ext uri="{FF2B5EF4-FFF2-40B4-BE49-F238E27FC236}">
                  <a16:creationId xmlns:a16="http://schemas.microsoft.com/office/drawing/2014/main" id="{D9AEC85C-C63C-4499-8953-C4E491037BE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78" name="Rectangle 1026060">
              <a:extLst>
                <a:ext uri="{FF2B5EF4-FFF2-40B4-BE49-F238E27FC236}">
                  <a16:creationId xmlns:a16="http://schemas.microsoft.com/office/drawing/2014/main" id="{6C72E92E-D2B2-4876-A35D-E1445419D5F3}"/>
                </a:ext>
              </a:extLst>
            </p:cNvPr>
            <p:cNvSpPr>
              <a:spLocks noChangeArrowheads="1"/>
            </p:cNvSpPr>
            <p:nvPr/>
          </p:nvSpPr>
          <p:spPr bwMode="auto">
            <a:xfrm>
              <a:off x="1209204" y="2246119"/>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t>Phương pháp giản đồ Fre-nen</a:t>
              </a:r>
              <a:endParaRPr lang="en-US" sz="2800" dirty="0"/>
            </a:p>
          </p:txBody>
        </p:sp>
      </p:grpSp>
      <p:pic>
        <p:nvPicPr>
          <p:cNvPr id="84" name="Picture 5" descr="empty-blue-rectangle">
            <a:extLst>
              <a:ext uri="{FF2B5EF4-FFF2-40B4-BE49-F238E27FC236}">
                <a16:creationId xmlns:a16="http://schemas.microsoft.com/office/drawing/2014/main" id="{700EEAB1-28D7-4D0A-A17C-5F221FCF69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181" y="1093644"/>
            <a:ext cx="12082407" cy="150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Rectangle 1">
            <a:extLst>
              <a:ext uri="{FF2B5EF4-FFF2-40B4-BE49-F238E27FC236}">
                <a16:creationId xmlns:a16="http://schemas.microsoft.com/office/drawing/2014/main" id="{5C44A1F1-D508-4433-A3D4-FD6FFCA74ADE}"/>
              </a:ext>
            </a:extLst>
          </p:cNvPr>
          <p:cNvSpPr>
            <a:spLocks noChangeArrowheads="1"/>
          </p:cNvSpPr>
          <p:nvPr/>
        </p:nvSpPr>
        <p:spPr bwMode="auto">
          <a:xfrm>
            <a:off x="1235242" y="1140261"/>
            <a:ext cx="1060383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None/>
            </a:pPr>
            <a:r>
              <a:rPr lang="en-US" altLang="vi-VN" sz="2800" dirty="0"/>
              <a:t>Trong mạch xoay chiều gồm nhiều đoạn mạch mắc nối tiếp thì điện áp tức thời giữa hai đầu của đoạn mạch bằng tổng đại số các điện áp tức thời giữa hai đầu của từng mạch ấy.</a:t>
            </a:r>
          </a:p>
        </p:txBody>
      </p:sp>
      <p:grpSp>
        <p:nvGrpSpPr>
          <p:cNvPr id="88" name="Group 7">
            <a:extLst>
              <a:ext uri="{FF2B5EF4-FFF2-40B4-BE49-F238E27FC236}">
                <a16:creationId xmlns:a16="http://schemas.microsoft.com/office/drawing/2014/main" id="{46632BBC-AD12-45DF-B5BB-F4BC9BDD330E}"/>
              </a:ext>
            </a:extLst>
          </p:cNvPr>
          <p:cNvGrpSpPr>
            <a:grpSpLocks/>
          </p:cNvGrpSpPr>
          <p:nvPr/>
        </p:nvGrpSpPr>
        <p:grpSpPr bwMode="auto">
          <a:xfrm>
            <a:off x="4648200" y="2641684"/>
            <a:ext cx="2743200" cy="800100"/>
            <a:chOff x="2016" y="1104"/>
            <a:chExt cx="1728" cy="504"/>
          </a:xfrm>
        </p:grpSpPr>
        <p:sp>
          <p:nvSpPr>
            <p:cNvPr id="89" name="Line 8">
              <a:extLst>
                <a:ext uri="{FF2B5EF4-FFF2-40B4-BE49-F238E27FC236}">
                  <a16:creationId xmlns:a16="http://schemas.microsoft.com/office/drawing/2014/main" id="{408C1C9F-6827-4CF7-A874-0869B62F9741}"/>
                </a:ext>
              </a:extLst>
            </p:cNvPr>
            <p:cNvSpPr>
              <a:spLocks noChangeShapeType="1"/>
            </p:cNvSpPr>
            <p:nvPr/>
          </p:nvSpPr>
          <p:spPr bwMode="auto">
            <a:xfrm>
              <a:off x="2016" y="1535"/>
              <a:ext cx="528" cy="0"/>
            </a:xfrm>
            <a:prstGeom prst="line">
              <a:avLst/>
            </a:prstGeom>
            <a:noFill/>
            <a:ln w="2857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 name="Line 9">
              <a:extLst>
                <a:ext uri="{FF2B5EF4-FFF2-40B4-BE49-F238E27FC236}">
                  <a16:creationId xmlns:a16="http://schemas.microsoft.com/office/drawing/2014/main" id="{3D3371F5-5AC5-4332-A6F8-6C210746BC2C}"/>
                </a:ext>
              </a:extLst>
            </p:cNvPr>
            <p:cNvSpPr>
              <a:spLocks noChangeShapeType="1"/>
            </p:cNvSpPr>
            <p:nvPr/>
          </p:nvSpPr>
          <p:spPr bwMode="auto">
            <a:xfrm>
              <a:off x="3096" y="1536"/>
              <a:ext cx="528" cy="0"/>
            </a:xfrm>
            <a:prstGeom prst="line">
              <a:avLst/>
            </a:prstGeom>
            <a:noFill/>
            <a:ln w="2857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1" name="Group 10">
              <a:extLst>
                <a:ext uri="{FF2B5EF4-FFF2-40B4-BE49-F238E27FC236}">
                  <a16:creationId xmlns:a16="http://schemas.microsoft.com/office/drawing/2014/main" id="{41643213-C4E1-4C02-86A5-7E048A548162}"/>
                </a:ext>
              </a:extLst>
            </p:cNvPr>
            <p:cNvGrpSpPr>
              <a:grpSpLocks/>
            </p:cNvGrpSpPr>
            <p:nvPr/>
          </p:nvGrpSpPr>
          <p:grpSpPr bwMode="auto">
            <a:xfrm rot="5400000" flipH="1">
              <a:off x="2719" y="1152"/>
              <a:ext cx="185" cy="727"/>
              <a:chOff x="3934" y="2340"/>
              <a:chExt cx="280" cy="1783"/>
            </a:xfrm>
          </p:grpSpPr>
          <p:sp>
            <p:nvSpPr>
              <p:cNvPr id="94" name="Oval 11">
                <a:extLst>
                  <a:ext uri="{FF2B5EF4-FFF2-40B4-BE49-F238E27FC236}">
                    <a16:creationId xmlns:a16="http://schemas.microsoft.com/office/drawing/2014/main" id="{60FBF150-D22C-4C1B-85CD-134B153F76CF}"/>
                  </a:ext>
                </a:extLst>
              </p:cNvPr>
              <p:cNvSpPr>
                <a:spLocks noChangeArrowheads="1"/>
              </p:cNvSpPr>
              <p:nvPr/>
            </p:nvSpPr>
            <p:spPr bwMode="auto">
              <a:xfrm rot="5400000">
                <a:off x="3996" y="2596"/>
                <a:ext cx="108" cy="232"/>
              </a:xfrm>
              <a:prstGeom prst="ellipse">
                <a:avLst/>
              </a:prstGeom>
              <a:solidFill>
                <a:srgbClr val="FFFFFF"/>
              </a:solidFill>
              <a:ln w="19050">
                <a:solidFill>
                  <a:srgbClr val="0070C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95" name="Oval 12">
                <a:extLst>
                  <a:ext uri="{FF2B5EF4-FFF2-40B4-BE49-F238E27FC236}">
                    <a16:creationId xmlns:a16="http://schemas.microsoft.com/office/drawing/2014/main" id="{6E5D0067-4787-46A9-9A1A-A40613CB3F9D}"/>
                  </a:ext>
                </a:extLst>
              </p:cNvPr>
              <p:cNvSpPr>
                <a:spLocks noChangeArrowheads="1"/>
              </p:cNvSpPr>
              <p:nvPr/>
            </p:nvSpPr>
            <p:spPr bwMode="auto">
              <a:xfrm rot="5400000">
                <a:off x="3996" y="2766"/>
                <a:ext cx="108" cy="232"/>
              </a:xfrm>
              <a:prstGeom prst="ellipse">
                <a:avLst/>
              </a:prstGeom>
              <a:solidFill>
                <a:srgbClr val="FFFFFF"/>
              </a:solidFill>
              <a:ln w="19050">
                <a:solidFill>
                  <a:srgbClr val="0070C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96" name="Oval 13">
                <a:extLst>
                  <a:ext uri="{FF2B5EF4-FFF2-40B4-BE49-F238E27FC236}">
                    <a16:creationId xmlns:a16="http://schemas.microsoft.com/office/drawing/2014/main" id="{798022DE-64A2-4D42-A85D-A6CBC6A7B888}"/>
                  </a:ext>
                </a:extLst>
              </p:cNvPr>
              <p:cNvSpPr>
                <a:spLocks noChangeArrowheads="1"/>
              </p:cNvSpPr>
              <p:nvPr/>
            </p:nvSpPr>
            <p:spPr bwMode="auto">
              <a:xfrm rot="5400000">
                <a:off x="3996" y="2929"/>
                <a:ext cx="108" cy="232"/>
              </a:xfrm>
              <a:prstGeom prst="ellipse">
                <a:avLst/>
              </a:prstGeom>
              <a:solidFill>
                <a:srgbClr val="FFFFFF"/>
              </a:solidFill>
              <a:ln w="19050">
                <a:solidFill>
                  <a:srgbClr val="0070C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97" name="Oval 14">
                <a:extLst>
                  <a:ext uri="{FF2B5EF4-FFF2-40B4-BE49-F238E27FC236}">
                    <a16:creationId xmlns:a16="http://schemas.microsoft.com/office/drawing/2014/main" id="{018C000A-3473-4F8D-8071-3884B5105703}"/>
                  </a:ext>
                </a:extLst>
              </p:cNvPr>
              <p:cNvSpPr>
                <a:spLocks noChangeArrowheads="1"/>
              </p:cNvSpPr>
              <p:nvPr/>
            </p:nvSpPr>
            <p:spPr bwMode="auto">
              <a:xfrm rot="5400000">
                <a:off x="3996" y="3085"/>
                <a:ext cx="108" cy="232"/>
              </a:xfrm>
              <a:prstGeom prst="ellipse">
                <a:avLst/>
              </a:prstGeom>
              <a:solidFill>
                <a:srgbClr val="FFFFFF"/>
              </a:solidFill>
              <a:ln w="19050">
                <a:solidFill>
                  <a:srgbClr val="0070C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98" name="Oval 15">
                <a:extLst>
                  <a:ext uri="{FF2B5EF4-FFF2-40B4-BE49-F238E27FC236}">
                    <a16:creationId xmlns:a16="http://schemas.microsoft.com/office/drawing/2014/main" id="{0EAFC591-3C20-41D0-8F33-9FF69D5A9702}"/>
                  </a:ext>
                </a:extLst>
              </p:cNvPr>
              <p:cNvSpPr>
                <a:spLocks noChangeArrowheads="1"/>
              </p:cNvSpPr>
              <p:nvPr/>
            </p:nvSpPr>
            <p:spPr bwMode="auto">
              <a:xfrm rot="5400000">
                <a:off x="3996" y="3254"/>
                <a:ext cx="108" cy="232"/>
              </a:xfrm>
              <a:prstGeom prst="ellipse">
                <a:avLst/>
              </a:prstGeom>
              <a:solidFill>
                <a:srgbClr val="FFFFFF"/>
              </a:solidFill>
              <a:ln w="19050">
                <a:solidFill>
                  <a:srgbClr val="0070C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99" name="Oval 16">
                <a:extLst>
                  <a:ext uri="{FF2B5EF4-FFF2-40B4-BE49-F238E27FC236}">
                    <a16:creationId xmlns:a16="http://schemas.microsoft.com/office/drawing/2014/main" id="{4A1C2239-C506-4564-824F-D1F578AA4F09}"/>
                  </a:ext>
                </a:extLst>
              </p:cNvPr>
              <p:cNvSpPr>
                <a:spLocks noChangeArrowheads="1"/>
              </p:cNvSpPr>
              <p:nvPr/>
            </p:nvSpPr>
            <p:spPr bwMode="auto">
              <a:xfrm rot="5400000">
                <a:off x="3996" y="3413"/>
                <a:ext cx="108" cy="232"/>
              </a:xfrm>
              <a:prstGeom prst="ellipse">
                <a:avLst/>
              </a:prstGeom>
              <a:solidFill>
                <a:srgbClr val="FFFFFF"/>
              </a:solidFill>
              <a:ln w="19050">
                <a:solidFill>
                  <a:srgbClr val="0070C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100" name="Oval 17">
                <a:extLst>
                  <a:ext uri="{FF2B5EF4-FFF2-40B4-BE49-F238E27FC236}">
                    <a16:creationId xmlns:a16="http://schemas.microsoft.com/office/drawing/2014/main" id="{12303B5A-05A2-470A-9D69-9CF6CF9C2D3F}"/>
                  </a:ext>
                </a:extLst>
              </p:cNvPr>
              <p:cNvSpPr>
                <a:spLocks noChangeArrowheads="1"/>
              </p:cNvSpPr>
              <p:nvPr/>
            </p:nvSpPr>
            <p:spPr bwMode="auto">
              <a:xfrm rot="5400000">
                <a:off x="3996" y="3563"/>
                <a:ext cx="107" cy="232"/>
              </a:xfrm>
              <a:prstGeom prst="ellipse">
                <a:avLst/>
              </a:prstGeom>
              <a:solidFill>
                <a:srgbClr val="FFFFFF"/>
              </a:solidFill>
              <a:ln w="19050">
                <a:solidFill>
                  <a:srgbClr val="0070C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101" name="Freeform 18">
                <a:extLst>
                  <a:ext uri="{FF2B5EF4-FFF2-40B4-BE49-F238E27FC236}">
                    <a16:creationId xmlns:a16="http://schemas.microsoft.com/office/drawing/2014/main" id="{1165CA6A-C5B2-4CF9-AC23-93FBDB642747}"/>
                  </a:ext>
                </a:extLst>
              </p:cNvPr>
              <p:cNvSpPr>
                <a:spLocks/>
              </p:cNvSpPr>
              <p:nvPr/>
            </p:nvSpPr>
            <p:spPr bwMode="auto">
              <a:xfrm rot="5400000">
                <a:off x="4109" y="2768"/>
                <a:ext cx="161" cy="49"/>
              </a:xfrm>
              <a:custGeom>
                <a:avLst/>
                <a:gdLst>
                  <a:gd name="T0" fmla="*/ 0 w 171"/>
                  <a:gd name="T1" fmla="*/ 4 h 76"/>
                  <a:gd name="T2" fmla="*/ 113 w 171"/>
                  <a:gd name="T3" fmla="*/ 4 h 76"/>
                  <a:gd name="T4" fmla="*/ 0 60000 65536"/>
                  <a:gd name="T5" fmla="*/ 0 60000 65536"/>
                </a:gdLst>
                <a:ahLst/>
                <a:cxnLst>
                  <a:cxn ang="T4">
                    <a:pos x="T0" y="T1"/>
                  </a:cxn>
                  <a:cxn ang="T5">
                    <a:pos x="T2" y="T3"/>
                  </a:cxn>
                </a:cxnLst>
                <a:rect l="0" t="0" r="r" b="b"/>
                <a:pathLst>
                  <a:path w="171" h="76">
                    <a:moveTo>
                      <a:pt x="0" y="76"/>
                    </a:moveTo>
                    <a:cubicBezTo>
                      <a:pt x="12" y="22"/>
                      <a:pt x="132" y="0"/>
                      <a:pt x="171" y="76"/>
                    </a:cubicBezTo>
                  </a:path>
                </a:pathLst>
              </a:custGeom>
              <a:noFill/>
              <a:ln w="19050" cmpd="sng">
                <a:solidFill>
                  <a:srgbClr val="0070C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19">
                <a:extLst>
                  <a:ext uri="{FF2B5EF4-FFF2-40B4-BE49-F238E27FC236}">
                    <a16:creationId xmlns:a16="http://schemas.microsoft.com/office/drawing/2014/main" id="{83FC80F0-811D-4F63-A3FD-3DBF70A14356}"/>
                  </a:ext>
                </a:extLst>
              </p:cNvPr>
              <p:cNvSpPr>
                <a:spLocks/>
              </p:cNvSpPr>
              <p:nvPr/>
            </p:nvSpPr>
            <p:spPr bwMode="auto">
              <a:xfrm rot="5400000">
                <a:off x="4109" y="2937"/>
                <a:ext cx="161" cy="49"/>
              </a:xfrm>
              <a:custGeom>
                <a:avLst/>
                <a:gdLst>
                  <a:gd name="T0" fmla="*/ 0 w 171"/>
                  <a:gd name="T1" fmla="*/ 4 h 76"/>
                  <a:gd name="T2" fmla="*/ 113 w 171"/>
                  <a:gd name="T3" fmla="*/ 4 h 76"/>
                  <a:gd name="T4" fmla="*/ 0 60000 65536"/>
                  <a:gd name="T5" fmla="*/ 0 60000 65536"/>
                </a:gdLst>
                <a:ahLst/>
                <a:cxnLst>
                  <a:cxn ang="T4">
                    <a:pos x="T0" y="T1"/>
                  </a:cxn>
                  <a:cxn ang="T5">
                    <a:pos x="T2" y="T3"/>
                  </a:cxn>
                </a:cxnLst>
                <a:rect l="0" t="0" r="r" b="b"/>
                <a:pathLst>
                  <a:path w="171" h="76">
                    <a:moveTo>
                      <a:pt x="0" y="76"/>
                    </a:moveTo>
                    <a:cubicBezTo>
                      <a:pt x="12" y="22"/>
                      <a:pt x="132" y="0"/>
                      <a:pt x="171" y="76"/>
                    </a:cubicBezTo>
                  </a:path>
                </a:pathLst>
              </a:custGeom>
              <a:noFill/>
              <a:ln w="19050" cmpd="sng">
                <a:solidFill>
                  <a:srgbClr val="0070C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20">
                <a:extLst>
                  <a:ext uri="{FF2B5EF4-FFF2-40B4-BE49-F238E27FC236}">
                    <a16:creationId xmlns:a16="http://schemas.microsoft.com/office/drawing/2014/main" id="{057ABF61-C6CB-4F78-86C7-44B65B03D9D0}"/>
                  </a:ext>
                </a:extLst>
              </p:cNvPr>
              <p:cNvSpPr>
                <a:spLocks/>
              </p:cNvSpPr>
              <p:nvPr/>
            </p:nvSpPr>
            <p:spPr bwMode="auto">
              <a:xfrm rot="5400000">
                <a:off x="4109" y="3101"/>
                <a:ext cx="161" cy="49"/>
              </a:xfrm>
              <a:custGeom>
                <a:avLst/>
                <a:gdLst>
                  <a:gd name="T0" fmla="*/ 0 w 171"/>
                  <a:gd name="T1" fmla="*/ 4 h 76"/>
                  <a:gd name="T2" fmla="*/ 113 w 171"/>
                  <a:gd name="T3" fmla="*/ 4 h 76"/>
                  <a:gd name="T4" fmla="*/ 0 60000 65536"/>
                  <a:gd name="T5" fmla="*/ 0 60000 65536"/>
                </a:gdLst>
                <a:ahLst/>
                <a:cxnLst>
                  <a:cxn ang="T4">
                    <a:pos x="T0" y="T1"/>
                  </a:cxn>
                  <a:cxn ang="T5">
                    <a:pos x="T2" y="T3"/>
                  </a:cxn>
                </a:cxnLst>
                <a:rect l="0" t="0" r="r" b="b"/>
                <a:pathLst>
                  <a:path w="171" h="76">
                    <a:moveTo>
                      <a:pt x="0" y="76"/>
                    </a:moveTo>
                    <a:cubicBezTo>
                      <a:pt x="12" y="22"/>
                      <a:pt x="132" y="0"/>
                      <a:pt x="171" y="76"/>
                    </a:cubicBezTo>
                  </a:path>
                </a:pathLst>
              </a:custGeom>
              <a:noFill/>
              <a:ln w="19050" cmpd="sng">
                <a:solidFill>
                  <a:srgbClr val="0070C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21">
                <a:extLst>
                  <a:ext uri="{FF2B5EF4-FFF2-40B4-BE49-F238E27FC236}">
                    <a16:creationId xmlns:a16="http://schemas.microsoft.com/office/drawing/2014/main" id="{7CE20071-83D8-4C6A-8381-2594B153598E}"/>
                  </a:ext>
                </a:extLst>
              </p:cNvPr>
              <p:cNvSpPr>
                <a:spLocks/>
              </p:cNvSpPr>
              <p:nvPr/>
            </p:nvSpPr>
            <p:spPr bwMode="auto">
              <a:xfrm rot="5400000">
                <a:off x="4109" y="3258"/>
                <a:ext cx="161" cy="49"/>
              </a:xfrm>
              <a:custGeom>
                <a:avLst/>
                <a:gdLst>
                  <a:gd name="T0" fmla="*/ 0 w 171"/>
                  <a:gd name="T1" fmla="*/ 4 h 76"/>
                  <a:gd name="T2" fmla="*/ 113 w 171"/>
                  <a:gd name="T3" fmla="*/ 4 h 76"/>
                  <a:gd name="T4" fmla="*/ 0 60000 65536"/>
                  <a:gd name="T5" fmla="*/ 0 60000 65536"/>
                </a:gdLst>
                <a:ahLst/>
                <a:cxnLst>
                  <a:cxn ang="T4">
                    <a:pos x="T0" y="T1"/>
                  </a:cxn>
                  <a:cxn ang="T5">
                    <a:pos x="T2" y="T3"/>
                  </a:cxn>
                </a:cxnLst>
                <a:rect l="0" t="0" r="r" b="b"/>
                <a:pathLst>
                  <a:path w="171" h="76">
                    <a:moveTo>
                      <a:pt x="0" y="76"/>
                    </a:moveTo>
                    <a:cubicBezTo>
                      <a:pt x="12" y="22"/>
                      <a:pt x="132" y="0"/>
                      <a:pt x="171" y="76"/>
                    </a:cubicBezTo>
                  </a:path>
                </a:pathLst>
              </a:custGeom>
              <a:noFill/>
              <a:ln w="19050" cmpd="sng">
                <a:solidFill>
                  <a:srgbClr val="0070C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22">
                <a:extLst>
                  <a:ext uri="{FF2B5EF4-FFF2-40B4-BE49-F238E27FC236}">
                    <a16:creationId xmlns:a16="http://schemas.microsoft.com/office/drawing/2014/main" id="{640FEB95-0FBC-4587-AAA5-AF8B68DAC8A2}"/>
                  </a:ext>
                </a:extLst>
              </p:cNvPr>
              <p:cNvSpPr>
                <a:spLocks/>
              </p:cNvSpPr>
              <p:nvPr/>
            </p:nvSpPr>
            <p:spPr bwMode="auto">
              <a:xfrm rot="5400000">
                <a:off x="4109" y="3418"/>
                <a:ext cx="162" cy="49"/>
              </a:xfrm>
              <a:custGeom>
                <a:avLst/>
                <a:gdLst>
                  <a:gd name="T0" fmla="*/ 0 w 171"/>
                  <a:gd name="T1" fmla="*/ 4 h 76"/>
                  <a:gd name="T2" fmla="*/ 117 w 171"/>
                  <a:gd name="T3" fmla="*/ 4 h 76"/>
                  <a:gd name="T4" fmla="*/ 0 60000 65536"/>
                  <a:gd name="T5" fmla="*/ 0 60000 65536"/>
                </a:gdLst>
                <a:ahLst/>
                <a:cxnLst>
                  <a:cxn ang="T4">
                    <a:pos x="T0" y="T1"/>
                  </a:cxn>
                  <a:cxn ang="T5">
                    <a:pos x="T2" y="T3"/>
                  </a:cxn>
                </a:cxnLst>
                <a:rect l="0" t="0" r="r" b="b"/>
                <a:pathLst>
                  <a:path w="171" h="76">
                    <a:moveTo>
                      <a:pt x="0" y="76"/>
                    </a:moveTo>
                    <a:cubicBezTo>
                      <a:pt x="12" y="22"/>
                      <a:pt x="132" y="0"/>
                      <a:pt x="171" y="76"/>
                    </a:cubicBezTo>
                  </a:path>
                </a:pathLst>
              </a:custGeom>
              <a:noFill/>
              <a:ln w="19050" cmpd="sng">
                <a:solidFill>
                  <a:srgbClr val="0070C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23">
                <a:extLst>
                  <a:ext uri="{FF2B5EF4-FFF2-40B4-BE49-F238E27FC236}">
                    <a16:creationId xmlns:a16="http://schemas.microsoft.com/office/drawing/2014/main" id="{1BEE17C6-47EC-405B-ABED-6239803D18C4}"/>
                  </a:ext>
                </a:extLst>
              </p:cNvPr>
              <p:cNvSpPr>
                <a:spLocks/>
              </p:cNvSpPr>
              <p:nvPr/>
            </p:nvSpPr>
            <p:spPr bwMode="auto">
              <a:xfrm rot="5400000">
                <a:off x="4109" y="3582"/>
                <a:ext cx="161" cy="49"/>
              </a:xfrm>
              <a:custGeom>
                <a:avLst/>
                <a:gdLst>
                  <a:gd name="T0" fmla="*/ 0 w 171"/>
                  <a:gd name="T1" fmla="*/ 4 h 76"/>
                  <a:gd name="T2" fmla="*/ 113 w 171"/>
                  <a:gd name="T3" fmla="*/ 4 h 76"/>
                  <a:gd name="T4" fmla="*/ 0 60000 65536"/>
                  <a:gd name="T5" fmla="*/ 0 60000 65536"/>
                </a:gdLst>
                <a:ahLst/>
                <a:cxnLst>
                  <a:cxn ang="T4">
                    <a:pos x="T0" y="T1"/>
                  </a:cxn>
                  <a:cxn ang="T5">
                    <a:pos x="T2" y="T3"/>
                  </a:cxn>
                </a:cxnLst>
                <a:rect l="0" t="0" r="r" b="b"/>
                <a:pathLst>
                  <a:path w="171" h="76">
                    <a:moveTo>
                      <a:pt x="0" y="76"/>
                    </a:moveTo>
                    <a:cubicBezTo>
                      <a:pt x="12" y="22"/>
                      <a:pt x="132" y="0"/>
                      <a:pt x="171" y="76"/>
                    </a:cubicBezTo>
                  </a:path>
                </a:pathLst>
              </a:custGeom>
              <a:noFill/>
              <a:ln w="19050" cmpd="sng">
                <a:solidFill>
                  <a:srgbClr val="0070C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24">
                <a:extLst>
                  <a:ext uri="{FF2B5EF4-FFF2-40B4-BE49-F238E27FC236}">
                    <a16:creationId xmlns:a16="http://schemas.microsoft.com/office/drawing/2014/main" id="{E2F3F41B-43B7-428A-9498-34CC07FD9A27}"/>
                  </a:ext>
                </a:extLst>
              </p:cNvPr>
              <p:cNvSpPr>
                <a:spLocks/>
              </p:cNvSpPr>
              <p:nvPr/>
            </p:nvSpPr>
            <p:spPr bwMode="auto">
              <a:xfrm rot="5400000">
                <a:off x="4033" y="2551"/>
                <a:ext cx="174" cy="150"/>
              </a:xfrm>
              <a:custGeom>
                <a:avLst/>
                <a:gdLst>
                  <a:gd name="T0" fmla="*/ 125 w 184"/>
                  <a:gd name="T1" fmla="*/ 2 h 232"/>
                  <a:gd name="T2" fmla="*/ 9 w 184"/>
                  <a:gd name="T3" fmla="*/ 11 h 232"/>
                  <a:gd name="T4" fmla="*/ 0 60000 65536"/>
                  <a:gd name="T5" fmla="*/ 0 60000 65536"/>
                </a:gdLst>
                <a:ahLst/>
                <a:cxnLst>
                  <a:cxn ang="T4">
                    <a:pos x="T0" y="T1"/>
                  </a:cxn>
                  <a:cxn ang="T5">
                    <a:pos x="T2" y="T3"/>
                  </a:cxn>
                </a:cxnLst>
                <a:rect l="0" t="0" r="r" b="b"/>
                <a:pathLst>
                  <a:path w="184" h="232">
                    <a:moveTo>
                      <a:pt x="184" y="45"/>
                    </a:moveTo>
                    <a:cubicBezTo>
                      <a:pt x="115" y="0"/>
                      <a:pt x="0" y="95"/>
                      <a:pt x="13" y="232"/>
                    </a:cubicBezTo>
                  </a:path>
                </a:pathLst>
              </a:custGeom>
              <a:noFill/>
              <a:ln w="19050" cmpd="sng">
                <a:solidFill>
                  <a:srgbClr val="0070C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Line 25">
                <a:extLst>
                  <a:ext uri="{FF2B5EF4-FFF2-40B4-BE49-F238E27FC236}">
                    <a16:creationId xmlns:a16="http://schemas.microsoft.com/office/drawing/2014/main" id="{0768B503-69FB-4758-B7A1-7617CE263BC9}"/>
                  </a:ext>
                </a:extLst>
              </p:cNvPr>
              <p:cNvSpPr>
                <a:spLocks noChangeShapeType="1"/>
              </p:cNvSpPr>
              <p:nvPr/>
            </p:nvSpPr>
            <p:spPr bwMode="auto">
              <a:xfrm rot="5400000">
                <a:off x="3943" y="2442"/>
                <a:ext cx="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9" name="Group 26">
                <a:extLst>
                  <a:ext uri="{FF2B5EF4-FFF2-40B4-BE49-F238E27FC236}">
                    <a16:creationId xmlns:a16="http://schemas.microsoft.com/office/drawing/2014/main" id="{10692429-9DA6-4A22-B3E9-979510F3A67A}"/>
                  </a:ext>
                </a:extLst>
              </p:cNvPr>
              <p:cNvGrpSpPr>
                <a:grpSpLocks/>
              </p:cNvGrpSpPr>
              <p:nvPr/>
            </p:nvGrpSpPr>
            <p:grpSpPr bwMode="auto">
              <a:xfrm rot="5400000" flipH="1">
                <a:off x="3902" y="3830"/>
                <a:ext cx="436" cy="150"/>
                <a:chOff x="9859" y="3701"/>
                <a:chExt cx="395" cy="232"/>
              </a:xfrm>
            </p:grpSpPr>
            <p:sp>
              <p:nvSpPr>
                <p:cNvPr id="111" name="Freeform 27">
                  <a:extLst>
                    <a:ext uri="{FF2B5EF4-FFF2-40B4-BE49-F238E27FC236}">
                      <a16:creationId xmlns:a16="http://schemas.microsoft.com/office/drawing/2014/main" id="{FA59E330-BF40-4160-9BB7-E83C2746E262}"/>
                    </a:ext>
                  </a:extLst>
                </p:cNvPr>
                <p:cNvSpPr>
                  <a:spLocks/>
                </p:cNvSpPr>
                <p:nvPr/>
              </p:nvSpPr>
              <p:spPr bwMode="auto">
                <a:xfrm>
                  <a:off x="10070" y="3701"/>
                  <a:ext cx="184" cy="232"/>
                </a:xfrm>
                <a:custGeom>
                  <a:avLst/>
                  <a:gdLst>
                    <a:gd name="T0" fmla="*/ 184 w 184"/>
                    <a:gd name="T1" fmla="*/ 45 h 232"/>
                    <a:gd name="T2" fmla="*/ 13 w 184"/>
                    <a:gd name="T3" fmla="*/ 232 h 232"/>
                    <a:gd name="T4" fmla="*/ 0 60000 65536"/>
                    <a:gd name="T5" fmla="*/ 0 60000 65536"/>
                  </a:gdLst>
                  <a:ahLst/>
                  <a:cxnLst>
                    <a:cxn ang="T4">
                      <a:pos x="T0" y="T1"/>
                    </a:cxn>
                    <a:cxn ang="T5">
                      <a:pos x="T2" y="T3"/>
                    </a:cxn>
                  </a:cxnLst>
                  <a:rect l="0" t="0" r="r" b="b"/>
                  <a:pathLst>
                    <a:path w="184" h="232">
                      <a:moveTo>
                        <a:pt x="184" y="45"/>
                      </a:moveTo>
                      <a:cubicBezTo>
                        <a:pt x="115" y="0"/>
                        <a:pt x="0" y="95"/>
                        <a:pt x="13" y="232"/>
                      </a:cubicBezTo>
                    </a:path>
                  </a:pathLst>
                </a:custGeom>
                <a:noFill/>
                <a:ln w="19050" cmpd="sng">
                  <a:solidFill>
                    <a:srgbClr val="0070C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Line 28">
                  <a:extLst>
                    <a:ext uri="{FF2B5EF4-FFF2-40B4-BE49-F238E27FC236}">
                      <a16:creationId xmlns:a16="http://schemas.microsoft.com/office/drawing/2014/main" id="{E71135CA-3A77-4EF4-A6BB-29386103FF29}"/>
                    </a:ext>
                  </a:extLst>
                </p:cNvPr>
                <p:cNvSpPr>
                  <a:spLocks noChangeShapeType="1"/>
                </p:cNvSpPr>
                <p:nvPr/>
              </p:nvSpPr>
              <p:spPr bwMode="auto">
                <a:xfrm>
                  <a:off x="9859" y="3933"/>
                  <a:ext cx="21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92" name="Text Box 29">
              <a:extLst>
                <a:ext uri="{FF2B5EF4-FFF2-40B4-BE49-F238E27FC236}">
                  <a16:creationId xmlns:a16="http://schemas.microsoft.com/office/drawing/2014/main" id="{31B4FE4A-5B3F-4EB5-A12E-475E99A2ACB6}"/>
                </a:ext>
              </a:extLst>
            </p:cNvPr>
            <p:cNvSpPr txBox="1">
              <a:spLocks noChangeArrowheads="1"/>
            </p:cNvSpPr>
            <p:nvPr/>
          </p:nvSpPr>
          <p:spPr bwMode="auto">
            <a:xfrm>
              <a:off x="3504" y="1200"/>
              <a:ext cx="240" cy="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000" b="1"/>
                <a:t>N</a:t>
              </a:r>
            </a:p>
          </p:txBody>
        </p:sp>
        <p:sp>
          <p:nvSpPr>
            <p:cNvPr id="93" name="Text Box 30">
              <a:extLst>
                <a:ext uri="{FF2B5EF4-FFF2-40B4-BE49-F238E27FC236}">
                  <a16:creationId xmlns:a16="http://schemas.microsoft.com/office/drawing/2014/main" id="{6AF68474-3488-459B-B7CD-2542D6FD9D81}"/>
                </a:ext>
              </a:extLst>
            </p:cNvPr>
            <p:cNvSpPr txBox="1">
              <a:spLocks noChangeArrowheads="1"/>
            </p:cNvSpPr>
            <p:nvPr/>
          </p:nvSpPr>
          <p:spPr bwMode="auto">
            <a:xfrm>
              <a:off x="2688" y="1104"/>
              <a:ext cx="240" cy="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000" b="1">
                  <a:solidFill>
                    <a:srgbClr val="0070C0"/>
                  </a:solidFill>
                </a:rPr>
                <a:t>L</a:t>
              </a:r>
            </a:p>
          </p:txBody>
        </p:sp>
      </p:grpSp>
      <p:grpSp>
        <p:nvGrpSpPr>
          <p:cNvPr id="113" name="Group 31">
            <a:extLst>
              <a:ext uri="{FF2B5EF4-FFF2-40B4-BE49-F238E27FC236}">
                <a16:creationId xmlns:a16="http://schemas.microsoft.com/office/drawing/2014/main" id="{21BA8220-EE98-4ED0-B432-1637D6AFBF8C}"/>
              </a:ext>
            </a:extLst>
          </p:cNvPr>
          <p:cNvGrpSpPr>
            <a:grpSpLocks/>
          </p:cNvGrpSpPr>
          <p:nvPr/>
        </p:nvGrpSpPr>
        <p:grpSpPr bwMode="auto">
          <a:xfrm>
            <a:off x="2133600" y="2794084"/>
            <a:ext cx="2667000" cy="609600"/>
            <a:chOff x="432" y="1200"/>
            <a:chExt cx="1680" cy="384"/>
          </a:xfrm>
        </p:grpSpPr>
        <p:sp>
          <p:nvSpPr>
            <p:cNvPr id="114" name="Line 32">
              <a:extLst>
                <a:ext uri="{FF2B5EF4-FFF2-40B4-BE49-F238E27FC236}">
                  <a16:creationId xmlns:a16="http://schemas.microsoft.com/office/drawing/2014/main" id="{C9018C12-E47E-42D3-89F5-142CE196BDA5}"/>
                </a:ext>
              </a:extLst>
            </p:cNvPr>
            <p:cNvSpPr>
              <a:spLocks noChangeShapeType="1"/>
            </p:cNvSpPr>
            <p:nvPr/>
          </p:nvSpPr>
          <p:spPr bwMode="auto">
            <a:xfrm>
              <a:off x="576" y="1536"/>
              <a:ext cx="1440" cy="0"/>
            </a:xfrm>
            <a:prstGeom prst="line">
              <a:avLst/>
            </a:prstGeom>
            <a:noFill/>
            <a:ln w="2857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Rectangle 33">
              <a:extLst>
                <a:ext uri="{FF2B5EF4-FFF2-40B4-BE49-F238E27FC236}">
                  <a16:creationId xmlns:a16="http://schemas.microsoft.com/office/drawing/2014/main" id="{5D51EA3D-5CF7-4CB7-838C-6CE8F92AE569}"/>
                </a:ext>
              </a:extLst>
            </p:cNvPr>
            <p:cNvSpPr>
              <a:spLocks noChangeArrowheads="1"/>
            </p:cNvSpPr>
            <p:nvPr/>
          </p:nvSpPr>
          <p:spPr bwMode="auto">
            <a:xfrm>
              <a:off x="1056" y="1488"/>
              <a:ext cx="432" cy="96"/>
            </a:xfrm>
            <a:prstGeom prst="rect">
              <a:avLst/>
            </a:prstGeom>
            <a:solidFill>
              <a:srgbClr val="92D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117" name="Text Box 34">
              <a:extLst>
                <a:ext uri="{FF2B5EF4-FFF2-40B4-BE49-F238E27FC236}">
                  <a16:creationId xmlns:a16="http://schemas.microsoft.com/office/drawing/2014/main" id="{BD939437-72DF-4E7B-9691-97AF2586B260}"/>
                </a:ext>
              </a:extLst>
            </p:cNvPr>
            <p:cNvSpPr txBox="1">
              <a:spLocks noChangeArrowheads="1"/>
            </p:cNvSpPr>
            <p:nvPr/>
          </p:nvSpPr>
          <p:spPr bwMode="auto">
            <a:xfrm>
              <a:off x="432" y="1248"/>
              <a:ext cx="240" cy="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000" b="1"/>
                <a:t>A</a:t>
              </a:r>
            </a:p>
          </p:txBody>
        </p:sp>
        <p:sp>
          <p:nvSpPr>
            <p:cNvPr id="118" name="Text Box 35">
              <a:extLst>
                <a:ext uri="{FF2B5EF4-FFF2-40B4-BE49-F238E27FC236}">
                  <a16:creationId xmlns:a16="http://schemas.microsoft.com/office/drawing/2014/main" id="{C78A32D6-C6BE-4BBB-A5D7-71FEA00870A1}"/>
                </a:ext>
              </a:extLst>
            </p:cNvPr>
            <p:cNvSpPr txBox="1">
              <a:spLocks noChangeArrowheads="1"/>
            </p:cNvSpPr>
            <p:nvPr/>
          </p:nvSpPr>
          <p:spPr bwMode="auto">
            <a:xfrm>
              <a:off x="1152" y="1200"/>
              <a:ext cx="240" cy="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000" b="1">
                  <a:solidFill>
                    <a:srgbClr val="00B050"/>
                  </a:solidFill>
                </a:rPr>
                <a:t>R</a:t>
              </a:r>
            </a:p>
          </p:txBody>
        </p:sp>
        <p:sp>
          <p:nvSpPr>
            <p:cNvPr id="119" name="Text Box 36">
              <a:extLst>
                <a:ext uri="{FF2B5EF4-FFF2-40B4-BE49-F238E27FC236}">
                  <a16:creationId xmlns:a16="http://schemas.microsoft.com/office/drawing/2014/main" id="{925190D5-0D78-4B78-8FE8-BC926001DA17}"/>
                </a:ext>
              </a:extLst>
            </p:cNvPr>
            <p:cNvSpPr txBox="1">
              <a:spLocks noChangeArrowheads="1"/>
            </p:cNvSpPr>
            <p:nvPr/>
          </p:nvSpPr>
          <p:spPr bwMode="auto">
            <a:xfrm>
              <a:off x="1872" y="1200"/>
              <a:ext cx="240" cy="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000" b="1"/>
                <a:t>M</a:t>
              </a:r>
            </a:p>
          </p:txBody>
        </p:sp>
      </p:grpSp>
      <p:grpSp>
        <p:nvGrpSpPr>
          <p:cNvPr id="120" name="Group 37">
            <a:extLst>
              <a:ext uri="{FF2B5EF4-FFF2-40B4-BE49-F238E27FC236}">
                <a16:creationId xmlns:a16="http://schemas.microsoft.com/office/drawing/2014/main" id="{C492165D-5B78-43E4-82BA-4EBA19FD18F5}"/>
              </a:ext>
            </a:extLst>
          </p:cNvPr>
          <p:cNvGrpSpPr>
            <a:grpSpLocks/>
          </p:cNvGrpSpPr>
          <p:nvPr/>
        </p:nvGrpSpPr>
        <p:grpSpPr bwMode="auto">
          <a:xfrm>
            <a:off x="7226300" y="2565484"/>
            <a:ext cx="2628900" cy="1066800"/>
            <a:chOff x="3624" y="1056"/>
            <a:chExt cx="1656" cy="672"/>
          </a:xfrm>
        </p:grpSpPr>
        <p:sp>
          <p:nvSpPr>
            <p:cNvPr id="121" name="Line 38">
              <a:extLst>
                <a:ext uri="{FF2B5EF4-FFF2-40B4-BE49-F238E27FC236}">
                  <a16:creationId xmlns:a16="http://schemas.microsoft.com/office/drawing/2014/main" id="{809F25D3-BEA6-479F-ADD3-AE83D253E122}"/>
                </a:ext>
              </a:extLst>
            </p:cNvPr>
            <p:cNvSpPr>
              <a:spLocks noChangeShapeType="1"/>
            </p:cNvSpPr>
            <p:nvPr/>
          </p:nvSpPr>
          <p:spPr bwMode="auto">
            <a:xfrm>
              <a:off x="4440" y="1536"/>
              <a:ext cx="720" cy="0"/>
            </a:xfrm>
            <a:prstGeom prst="line">
              <a:avLst/>
            </a:prstGeom>
            <a:noFill/>
            <a:ln w="2857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 name="Line 39">
              <a:extLst>
                <a:ext uri="{FF2B5EF4-FFF2-40B4-BE49-F238E27FC236}">
                  <a16:creationId xmlns:a16="http://schemas.microsoft.com/office/drawing/2014/main" id="{F67BEE25-85D0-4271-9DD6-6409F9E9682B}"/>
                </a:ext>
              </a:extLst>
            </p:cNvPr>
            <p:cNvSpPr>
              <a:spLocks noChangeShapeType="1"/>
            </p:cNvSpPr>
            <p:nvPr/>
          </p:nvSpPr>
          <p:spPr bwMode="auto">
            <a:xfrm>
              <a:off x="3624" y="1536"/>
              <a:ext cx="720" cy="0"/>
            </a:xfrm>
            <a:prstGeom prst="line">
              <a:avLst/>
            </a:prstGeom>
            <a:noFill/>
            <a:ln w="2857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 name="Line 40">
              <a:extLst>
                <a:ext uri="{FF2B5EF4-FFF2-40B4-BE49-F238E27FC236}">
                  <a16:creationId xmlns:a16="http://schemas.microsoft.com/office/drawing/2014/main" id="{0032ECF2-10A8-416B-834F-C0C2AD0C90F4}"/>
                </a:ext>
              </a:extLst>
            </p:cNvPr>
            <p:cNvSpPr>
              <a:spLocks noChangeShapeType="1"/>
            </p:cNvSpPr>
            <p:nvPr/>
          </p:nvSpPr>
          <p:spPr bwMode="auto">
            <a:xfrm>
              <a:off x="4344" y="1344"/>
              <a:ext cx="0" cy="384"/>
            </a:xfrm>
            <a:prstGeom prst="line">
              <a:avLst/>
            </a:prstGeom>
            <a:noFill/>
            <a:ln w="3810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 name="Line 41">
              <a:extLst>
                <a:ext uri="{FF2B5EF4-FFF2-40B4-BE49-F238E27FC236}">
                  <a16:creationId xmlns:a16="http://schemas.microsoft.com/office/drawing/2014/main" id="{1152FEE7-24DD-4954-AB8F-B8405D1C549D}"/>
                </a:ext>
              </a:extLst>
            </p:cNvPr>
            <p:cNvSpPr>
              <a:spLocks noChangeShapeType="1"/>
            </p:cNvSpPr>
            <p:nvPr/>
          </p:nvSpPr>
          <p:spPr bwMode="auto">
            <a:xfrm>
              <a:off x="4440" y="1344"/>
              <a:ext cx="0" cy="384"/>
            </a:xfrm>
            <a:prstGeom prst="line">
              <a:avLst/>
            </a:prstGeom>
            <a:noFill/>
            <a:ln w="3810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 name="Text Box 42">
              <a:extLst>
                <a:ext uri="{FF2B5EF4-FFF2-40B4-BE49-F238E27FC236}">
                  <a16:creationId xmlns:a16="http://schemas.microsoft.com/office/drawing/2014/main" id="{C77662A9-C8DF-480B-9A02-F96E70BA35DE}"/>
                </a:ext>
              </a:extLst>
            </p:cNvPr>
            <p:cNvSpPr txBox="1">
              <a:spLocks noChangeArrowheads="1"/>
            </p:cNvSpPr>
            <p:nvPr/>
          </p:nvSpPr>
          <p:spPr bwMode="auto">
            <a:xfrm>
              <a:off x="5040" y="1200"/>
              <a:ext cx="240" cy="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000" b="1"/>
                <a:t>B</a:t>
              </a:r>
            </a:p>
          </p:txBody>
        </p:sp>
        <p:sp>
          <p:nvSpPr>
            <p:cNvPr id="128" name="Text Box 43">
              <a:extLst>
                <a:ext uri="{FF2B5EF4-FFF2-40B4-BE49-F238E27FC236}">
                  <a16:creationId xmlns:a16="http://schemas.microsoft.com/office/drawing/2014/main" id="{78718C7E-13E9-473C-9A49-D550C114B1FA}"/>
                </a:ext>
              </a:extLst>
            </p:cNvPr>
            <p:cNvSpPr txBox="1">
              <a:spLocks noChangeArrowheads="1"/>
            </p:cNvSpPr>
            <p:nvPr/>
          </p:nvSpPr>
          <p:spPr bwMode="auto">
            <a:xfrm>
              <a:off x="4272" y="1056"/>
              <a:ext cx="240" cy="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000" b="1">
                  <a:solidFill>
                    <a:srgbClr val="7030A0"/>
                  </a:solidFill>
                </a:rPr>
                <a:t>C</a:t>
              </a:r>
            </a:p>
          </p:txBody>
        </p:sp>
      </p:grpSp>
      <p:grpSp>
        <p:nvGrpSpPr>
          <p:cNvPr id="4" name="Group 3">
            <a:extLst>
              <a:ext uri="{FF2B5EF4-FFF2-40B4-BE49-F238E27FC236}">
                <a16:creationId xmlns:a16="http://schemas.microsoft.com/office/drawing/2014/main" id="{EAB7BCF0-F551-4F9E-B784-5E33BDC041B1}"/>
              </a:ext>
            </a:extLst>
          </p:cNvPr>
          <p:cNvGrpSpPr/>
          <p:nvPr/>
        </p:nvGrpSpPr>
        <p:grpSpPr>
          <a:xfrm>
            <a:off x="3486750" y="5223050"/>
            <a:ext cx="4609500" cy="1034862"/>
            <a:chOff x="3753450" y="4330105"/>
            <a:chExt cx="4609500" cy="1034862"/>
          </a:xfrm>
        </p:grpSpPr>
        <p:pic>
          <p:nvPicPr>
            <p:cNvPr id="130" name="Picture 129" descr="empty-red-rectangle">
              <a:extLst>
                <a:ext uri="{FF2B5EF4-FFF2-40B4-BE49-F238E27FC236}">
                  <a16:creationId xmlns:a16="http://schemas.microsoft.com/office/drawing/2014/main" id="{302A08DE-AC42-4030-9EA1-A6D983D1DC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3450" y="4330105"/>
              <a:ext cx="4609500" cy="103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 name="Rectangle 2">
              <a:extLst>
                <a:ext uri="{FF2B5EF4-FFF2-40B4-BE49-F238E27FC236}">
                  <a16:creationId xmlns:a16="http://schemas.microsoft.com/office/drawing/2014/main" id="{425562E1-01A0-45D5-B8DF-08E748D20297}"/>
                </a:ext>
              </a:extLst>
            </p:cNvPr>
            <p:cNvSpPr>
              <a:spLocks noChangeArrowheads="1"/>
            </p:cNvSpPr>
            <p:nvPr/>
          </p:nvSpPr>
          <p:spPr bwMode="auto">
            <a:xfrm>
              <a:off x="3984617" y="4567239"/>
              <a:ext cx="390844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3000" b="1" i="1">
                  <a:latin typeface="Times New Roman" panose="02020603050405020304" pitchFamily="18" charset="0"/>
                  <a:cs typeface="Times New Roman" panose="02020603050405020304" pitchFamily="18" charset="0"/>
                </a:rPr>
                <a:t>u</a:t>
              </a:r>
              <a:r>
                <a:rPr lang="en-US" altLang="vi-VN" sz="3000" b="1" baseline="-25000">
                  <a:latin typeface="Times New Roman" panose="02020603050405020304" pitchFamily="18" charset="0"/>
                  <a:cs typeface="Times New Roman" panose="02020603050405020304" pitchFamily="18" charset="0"/>
                </a:rPr>
                <a:t>AB </a:t>
              </a:r>
              <a:r>
                <a:rPr lang="en-US" altLang="vi-VN" sz="3000" b="1">
                  <a:latin typeface="Times New Roman" panose="02020603050405020304" pitchFamily="18" charset="0"/>
                  <a:cs typeface="Times New Roman" panose="02020603050405020304" pitchFamily="18" charset="0"/>
                </a:rPr>
                <a:t>= </a:t>
              </a:r>
              <a:r>
                <a:rPr lang="en-US" altLang="vi-VN" sz="3000" b="1" i="1">
                  <a:latin typeface="Times New Roman" panose="02020603050405020304" pitchFamily="18" charset="0"/>
                  <a:cs typeface="Times New Roman" panose="02020603050405020304" pitchFamily="18" charset="0"/>
                </a:rPr>
                <a:t>u</a:t>
              </a:r>
              <a:r>
                <a:rPr lang="en-US" altLang="vi-VN" sz="3000" b="1" baseline="-25000">
                  <a:latin typeface="Times New Roman" panose="02020603050405020304" pitchFamily="18" charset="0"/>
                  <a:cs typeface="Times New Roman" panose="02020603050405020304" pitchFamily="18" charset="0"/>
                </a:rPr>
                <a:t>AM</a:t>
              </a:r>
              <a:r>
                <a:rPr lang="en-US" altLang="vi-VN" sz="3000" b="1">
                  <a:latin typeface="Times New Roman" panose="02020603050405020304" pitchFamily="18" charset="0"/>
                  <a:cs typeface="Times New Roman" panose="02020603050405020304" pitchFamily="18" charset="0"/>
                </a:rPr>
                <a:t> + </a:t>
              </a:r>
              <a:r>
                <a:rPr lang="en-US" altLang="vi-VN" sz="3000" b="1" i="1">
                  <a:latin typeface="Times New Roman" panose="02020603050405020304" pitchFamily="18" charset="0"/>
                  <a:cs typeface="Times New Roman" panose="02020603050405020304" pitchFamily="18" charset="0"/>
                </a:rPr>
                <a:t>u</a:t>
              </a:r>
              <a:r>
                <a:rPr lang="en-US" altLang="vi-VN" sz="3000" b="1" baseline="-25000">
                  <a:latin typeface="Times New Roman" panose="02020603050405020304" pitchFamily="18" charset="0"/>
                  <a:cs typeface="Times New Roman" panose="02020603050405020304" pitchFamily="18" charset="0"/>
                </a:rPr>
                <a:t>MN</a:t>
              </a:r>
              <a:r>
                <a:rPr lang="en-US" altLang="vi-VN" sz="3000" b="1">
                  <a:latin typeface="Times New Roman" panose="02020603050405020304" pitchFamily="18" charset="0"/>
                  <a:cs typeface="Times New Roman" panose="02020603050405020304" pitchFamily="18" charset="0"/>
                </a:rPr>
                <a:t> + </a:t>
              </a:r>
              <a:r>
                <a:rPr lang="en-US" altLang="vi-VN" sz="3000" b="1" i="1">
                  <a:latin typeface="Times New Roman" panose="02020603050405020304" pitchFamily="18" charset="0"/>
                  <a:cs typeface="Times New Roman" panose="02020603050405020304" pitchFamily="18" charset="0"/>
                </a:rPr>
                <a:t>u</a:t>
              </a:r>
              <a:r>
                <a:rPr lang="en-US" altLang="vi-VN" sz="3000" b="1" baseline="-25000">
                  <a:latin typeface="Times New Roman" panose="02020603050405020304" pitchFamily="18" charset="0"/>
                  <a:cs typeface="Times New Roman" panose="02020603050405020304" pitchFamily="18" charset="0"/>
                </a:rPr>
                <a:t>NB</a:t>
              </a:r>
              <a:r>
                <a:rPr lang="en-US" altLang="vi-VN" sz="3000" b="1">
                  <a:latin typeface="Times New Roman" panose="02020603050405020304" pitchFamily="18" charset="0"/>
                  <a:cs typeface="Times New Roman" panose="02020603050405020304" pitchFamily="18" charset="0"/>
                </a:rPr>
                <a:t> </a:t>
              </a:r>
              <a:endParaRPr lang="en-US" altLang="vi-VN" sz="3000">
                <a:latin typeface="Times New Roman" panose="02020603050405020304" pitchFamily="18" charset="0"/>
                <a:cs typeface="Times New Roman" panose="02020603050405020304" pitchFamily="18" charset="0"/>
              </a:endParaRPr>
            </a:p>
          </p:txBody>
        </p:sp>
      </p:grpSp>
      <p:pic>
        <p:nvPicPr>
          <p:cNvPr id="68" name="Picture 67" descr="A picture containing text, sky&#10;&#10;Description automatically generated">
            <a:extLst>
              <a:ext uri="{FF2B5EF4-FFF2-40B4-BE49-F238E27FC236}">
                <a16:creationId xmlns:a16="http://schemas.microsoft.com/office/drawing/2014/main" id="{B8962348-C743-485F-99B1-EBAF8249F75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68711" y="5256405"/>
            <a:ext cx="1691720" cy="128160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blinds(horizontal)">
                                      <p:cBhvr>
                                        <p:cTn id="7" dur="1000"/>
                                        <p:tgtEl>
                                          <p:spTgt spid="1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blinds(horizontal)">
                                      <p:cBhvr>
                                        <p:cTn id="12" dur="1000"/>
                                        <p:tgtEl>
                                          <p:spTgt spid="1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35"/>
                                        </p:tgtEl>
                                        <p:attrNameLst>
                                          <p:attrName>style.visibility</p:attrName>
                                        </p:attrNameLst>
                                      </p:cBhvr>
                                      <p:to>
                                        <p:strVal val="visible"/>
                                      </p:to>
                                    </p:set>
                                    <p:animEffect transition="in" filter="blinds(horizontal)">
                                      <p:cBhvr>
                                        <p:cTn id="17" dur="1000"/>
                                        <p:tgtEl>
                                          <p:spTgt spid="1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blinds(horizontal)">
                                      <p:cBhvr>
                                        <p:cTn id="22" dur="1000"/>
                                        <p:tgtEl>
                                          <p:spTgt spid="12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5" name="Rectangle 2">
            <a:extLst>
              <a:ext uri="{FF2B5EF4-FFF2-40B4-BE49-F238E27FC236}">
                <a16:creationId xmlns:a16="http://schemas.microsoft.com/office/drawing/2014/main" id="{D236BC63-A7CB-4708-90E3-B84DBFE95CFC}"/>
              </a:ext>
            </a:extLst>
          </p:cNvPr>
          <p:cNvSpPr txBox="1">
            <a:spLocks noChangeArrowheads="1"/>
          </p:cNvSpPr>
          <p:nvPr/>
        </p:nvSpPr>
        <p:spPr bwMode="auto">
          <a:xfrm>
            <a:off x="325511" y="738791"/>
            <a:ext cx="522128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500" i="1">
                <a:solidFill>
                  <a:srgbClr val="0070C0"/>
                </a:solidFill>
              </a:rPr>
              <a:t>1/ Định luật về điện áp tức thời.</a:t>
            </a:r>
          </a:p>
        </p:txBody>
      </p:sp>
      <p:grpSp>
        <p:nvGrpSpPr>
          <p:cNvPr id="123" name="Group 44">
            <a:extLst>
              <a:ext uri="{FF2B5EF4-FFF2-40B4-BE49-F238E27FC236}">
                <a16:creationId xmlns:a16="http://schemas.microsoft.com/office/drawing/2014/main" id="{BDECD8A0-2567-4180-84CD-F0E61B6579E9}"/>
              </a:ext>
            </a:extLst>
          </p:cNvPr>
          <p:cNvGrpSpPr>
            <a:grpSpLocks/>
          </p:cNvGrpSpPr>
          <p:nvPr/>
        </p:nvGrpSpPr>
        <p:grpSpPr bwMode="auto">
          <a:xfrm>
            <a:off x="2409130" y="3564552"/>
            <a:ext cx="2286000" cy="396875"/>
            <a:chOff x="576" y="1680"/>
            <a:chExt cx="1440" cy="250"/>
          </a:xfrm>
        </p:grpSpPr>
        <p:sp>
          <p:nvSpPr>
            <p:cNvPr id="4122" name="Line 45">
              <a:extLst>
                <a:ext uri="{FF2B5EF4-FFF2-40B4-BE49-F238E27FC236}">
                  <a16:creationId xmlns:a16="http://schemas.microsoft.com/office/drawing/2014/main" id="{2194AAD1-CA0F-4666-A429-47FBD033FAB9}"/>
                </a:ext>
              </a:extLst>
            </p:cNvPr>
            <p:cNvSpPr>
              <a:spLocks noChangeShapeType="1"/>
            </p:cNvSpPr>
            <p:nvPr/>
          </p:nvSpPr>
          <p:spPr bwMode="auto">
            <a:xfrm>
              <a:off x="576" y="1824"/>
              <a:ext cx="576" cy="0"/>
            </a:xfrm>
            <a:prstGeom prst="line">
              <a:avLst/>
            </a:prstGeom>
            <a:noFill/>
            <a:ln w="28575">
              <a:solidFill>
                <a:srgbClr val="92D05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3" name="Line 46">
              <a:extLst>
                <a:ext uri="{FF2B5EF4-FFF2-40B4-BE49-F238E27FC236}">
                  <a16:creationId xmlns:a16="http://schemas.microsoft.com/office/drawing/2014/main" id="{AD082EB3-7C3C-4888-A795-D0DB96524D94}"/>
                </a:ext>
              </a:extLst>
            </p:cNvPr>
            <p:cNvSpPr>
              <a:spLocks noChangeShapeType="1"/>
            </p:cNvSpPr>
            <p:nvPr/>
          </p:nvSpPr>
          <p:spPr bwMode="auto">
            <a:xfrm>
              <a:off x="1440" y="1824"/>
              <a:ext cx="576" cy="0"/>
            </a:xfrm>
            <a:prstGeom prst="line">
              <a:avLst/>
            </a:prstGeom>
            <a:noFill/>
            <a:ln w="28575">
              <a:solidFill>
                <a:srgbClr val="92D05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4" name="Text Box 47">
              <a:extLst>
                <a:ext uri="{FF2B5EF4-FFF2-40B4-BE49-F238E27FC236}">
                  <a16:creationId xmlns:a16="http://schemas.microsoft.com/office/drawing/2014/main" id="{7E6A061F-A79D-44E0-802D-C10F87A5E1F6}"/>
                </a:ext>
              </a:extLst>
            </p:cNvPr>
            <p:cNvSpPr txBox="1">
              <a:spLocks noChangeArrowheads="1"/>
            </p:cNvSpPr>
            <p:nvPr/>
          </p:nvSpPr>
          <p:spPr bwMode="auto">
            <a:xfrm>
              <a:off x="1160" y="1680"/>
              <a:ext cx="336" cy="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000" b="1">
                  <a:solidFill>
                    <a:srgbClr val="00B050"/>
                  </a:solidFill>
                </a:rPr>
                <a:t>u</a:t>
              </a:r>
              <a:r>
                <a:rPr lang="en-US" altLang="vi-VN" sz="2000" b="1" baseline="-25000">
                  <a:solidFill>
                    <a:srgbClr val="00B050"/>
                  </a:solidFill>
                </a:rPr>
                <a:t>R</a:t>
              </a:r>
              <a:endParaRPr lang="en-US" altLang="vi-VN" sz="2000" b="1">
                <a:solidFill>
                  <a:srgbClr val="00B050"/>
                </a:solidFill>
              </a:endParaRPr>
            </a:p>
          </p:txBody>
        </p:sp>
      </p:grpSp>
      <p:grpSp>
        <p:nvGrpSpPr>
          <p:cNvPr id="127" name="Group 48">
            <a:extLst>
              <a:ext uri="{FF2B5EF4-FFF2-40B4-BE49-F238E27FC236}">
                <a16:creationId xmlns:a16="http://schemas.microsoft.com/office/drawing/2014/main" id="{A533EAB7-D443-48A4-9BD1-AE28182CAEDD}"/>
              </a:ext>
            </a:extLst>
          </p:cNvPr>
          <p:cNvGrpSpPr>
            <a:grpSpLocks/>
          </p:cNvGrpSpPr>
          <p:nvPr/>
        </p:nvGrpSpPr>
        <p:grpSpPr bwMode="auto">
          <a:xfrm>
            <a:off x="2428224" y="4587771"/>
            <a:ext cx="7315200" cy="396875"/>
            <a:chOff x="576" y="1957"/>
            <a:chExt cx="4608" cy="250"/>
          </a:xfrm>
        </p:grpSpPr>
        <p:sp>
          <p:nvSpPr>
            <p:cNvPr id="4119" name="Line 49">
              <a:extLst>
                <a:ext uri="{FF2B5EF4-FFF2-40B4-BE49-F238E27FC236}">
                  <a16:creationId xmlns:a16="http://schemas.microsoft.com/office/drawing/2014/main" id="{F2F03168-4BDF-4830-A682-508BFE8A5B08}"/>
                </a:ext>
              </a:extLst>
            </p:cNvPr>
            <p:cNvSpPr>
              <a:spLocks noChangeShapeType="1"/>
            </p:cNvSpPr>
            <p:nvPr/>
          </p:nvSpPr>
          <p:spPr bwMode="auto">
            <a:xfrm>
              <a:off x="3024" y="2112"/>
              <a:ext cx="2160" cy="0"/>
            </a:xfrm>
            <a:prstGeom prst="line">
              <a:avLst/>
            </a:prstGeom>
            <a:noFill/>
            <a:ln w="28575">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0" name="Line 50">
              <a:extLst>
                <a:ext uri="{FF2B5EF4-FFF2-40B4-BE49-F238E27FC236}">
                  <a16:creationId xmlns:a16="http://schemas.microsoft.com/office/drawing/2014/main" id="{62CFB527-0132-4D97-A8B4-109FFFF95DBD}"/>
                </a:ext>
              </a:extLst>
            </p:cNvPr>
            <p:cNvSpPr>
              <a:spLocks noChangeShapeType="1"/>
            </p:cNvSpPr>
            <p:nvPr/>
          </p:nvSpPr>
          <p:spPr bwMode="auto">
            <a:xfrm>
              <a:off x="576" y="2112"/>
              <a:ext cx="2160" cy="0"/>
            </a:xfrm>
            <a:prstGeom prst="line">
              <a:avLst/>
            </a:prstGeom>
            <a:noFill/>
            <a:ln w="28575">
              <a:solidFill>
                <a:srgbClr val="C000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1" name="Text Box 51">
              <a:extLst>
                <a:ext uri="{FF2B5EF4-FFF2-40B4-BE49-F238E27FC236}">
                  <a16:creationId xmlns:a16="http://schemas.microsoft.com/office/drawing/2014/main" id="{4EC5FA4D-AC88-4311-8056-4F2E966D53BB}"/>
                </a:ext>
              </a:extLst>
            </p:cNvPr>
            <p:cNvSpPr txBox="1">
              <a:spLocks noChangeArrowheads="1"/>
            </p:cNvSpPr>
            <p:nvPr/>
          </p:nvSpPr>
          <p:spPr bwMode="auto">
            <a:xfrm>
              <a:off x="2745" y="1957"/>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000" b="1" i="1">
                  <a:solidFill>
                    <a:srgbClr val="C00000"/>
                  </a:solidFill>
                </a:rPr>
                <a:t>u</a:t>
              </a:r>
            </a:p>
          </p:txBody>
        </p:sp>
      </p:grpSp>
      <p:grpSp>
        <p:nvGrpSpPr>
          <p:cNvPr id="131" name="Group 52">
            <a:extLst>
              <a:ext uri="{FF2B5EF4-FFF2-40B4-BE49-F238E27FC236}">
                <a16:creationId xmlns:a16="http://schemas.microsoft.com/office/drawing/2014/main" id="{78BBE60E-C1F3-4913-B4A9-E676881454EC}"/>
              </a:ext>
            </a:extLst>
          </p:cNvPr>
          <p:cNvGrpSpPr>
            <a:grpSpLocks/>
          </p:cNvGrpSpPr>
          <p:nvPr/>
        </p:nvGrpSpPr>
        <p:grpSpPr bwMode="auto">
          <a:xfrm>
            <a:off x="4722369" y="3935541"/>
            <a:ext cx="2514600" cy="396875"/>
            <a:chOff x="2016" y="1680"/>
            <a:chExt cx="1584" cy="250"/>
          </a:xfrm>
        </p:grpSpPr>
        <p:sp>
          <p:nvSpPr>
            <p:cNvPr id="4116" name="Line 53">
              <a:extLst>
                <a:ext uri="{FF2B5EF4-FFF2-40B4-BE49-F238E27FC236}">
                  <a16:creationId xmlns:a16="http://schemas.microsoft.com/office/drawing/2014/main" id="{3D3832D9-FFD6-4173-B637-F152159435EC}"/>
                </a:ext>
              </a:extLst>
            </p:cNvPr>
            <p:cNvSpPr>
              <a:spLocks noChangeShapeType="1"/>
            </p:cNvSpPr>
            <p:nvPr/>
          </p:nvSpPr>
          <p:spPr bwMode="auto">
            <a:xfrm>
              <a:off x="2016" y="1824"/>
              <a:ext cx="672" cy="0"/>
            </a:xfrm>
            <a:prstGeom prst="line">
              <a:avLst/>
            </a:prstGeom>
            <a:noFill/>
            <a:ln w="28575">
              <a:solidFill>
                <a:srgbClr val="0070C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70C0"/>
                </a:solidFill>
              </a:endParaRPr>
            </a:p>
          </p:txBody>
        </p:sp>
        <p:sp>
          <p:nvSpPr>
            <p:cNvPr id="4117" name="Line 54">
              <a:extLst>
                <a:ext uri="{FF2B5EF4-FFF2-40B4-BE49-F238E27FC236}">
                  <a16:creationId xmlns:a16="http://schemas.microsoft.com/office/drawing/2014/main" id="{CAA8DA88-129A-4BA3-A58F-F650DBD09205}"/>
                </a:ext>
              </a:extLst>
            </p:cNvPr>
            <p:cNvSpPr>
              <a:spLocks noChangeShapeType="1"/>
            </p:cNvSpPr>
            <p:nvPr/>
          </p:nvSpPr>
          <p:spPr bwMode="auto">
            <a:xfrm>
              <a:off x="3024" y="1824"/>
              <a:ext cx="576" cy="0"/>
            </a:xfrm>
            <a:prstGeom prst="line">
              <a:avLst/>
            </a:prstGeom>
            <a:noFill/>
            <a:ln w="28575">
              <a:solidFill>
                <a:srgbClr val="0070C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8" name="Text Box 55">
              <a:extLst>
                <a:ext uri="{FF2B5EF4-FFF2-40B4-BE49-F238E27FC236}">
                  <a16:creationId xmlns:a16="http://schemas.microsoft.com/office/drawing/2014/main" id="{076295A7-E367-4D81-ACB5-EE3C31C77306}"/>
                </a:ext>
              </a:extLst>
            </p:cNvPr>
            <p:cNvSpPr txBox="1">
              <a:spLocks noChangeArrowheads="1"/>
            </p:cNvSpPr>
            <p:nvPr/>
          </p:nvSpPr>
          <p:spPr bwMode="auto">
            <a:xfrm>
              <a:off x="2736" y="1680"/>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000" b="1">
                  <a:solidFill>
                    <a:srgbClr val="0070C0"/>
                  </a:solidFill>
                </a:rPr>
                <a:t>u</a:t>
              </a:r>
              <a:r>
                <a:rPr lang="en-US" altLang="vi-VN" sz="2000" b="1" baseline="-25000">
                  <a:solidFill>
                    <a:srgbClr val="0070C0"/>
                  </a:solidFill>
                </a:rPr>
                <a:t>L</a:t>
              </a:r>
              <a:endParaRPr lang="en-US" altLang="vi-VN" sz="2000" b="1">
                <a:solidFill>
                  <a:srgbClr val="0070C0"/>
                </a:solidFill>
              </a:endParaRPr>
            </a:p>
          </p:txBody>
        </p:sp>
      </p:grpSp>
      <p:grpSp>
        <p:nvGrpSpPr>
          <p:cNvPr id="135" name="Group 56">
            <a:extLst>
              <a:ext uri="{FF2B5EF4-FFF2-40B4-BE49-F238E27FC236}">
                <a16:creationId xmlns:a16="http://schemas.microsoft.com/office/drawing/2014/main" id="{4922B010-5CEE-469B-93F7-A07A75D937BC}"/>
              </a:ext>
            </a:extLst>
          </p:cNvPr>
          <p:cNvGrpSpPr>
            <a:grpSpLocks/>
          </p:cNvGrpSpPr>
          <p:nvPr/>
        </p:nvGrpSpPr>
        <p:grpSpPr bwMode="auto">
          <a:xfrm>
            <a:off x="7329472" y="4305191"/>
            <a:ext cx="2489200" cy="396875"/>
            <a:chOff x="3600" y="1680"/>
            <a:chExt cx="1568" cy="250"/>
          </a:xfrm>
        </p:grpSpPr>
        <p:sp>
          <p:nvSpPr>
            <p:cNvPr id="4113" name="Line 57">
              <a:extLst>
                <a:ext uri="{FF2B5EF4-FFF2-40B4-BE49-F238E27FC236}">
                  <a16:creationId xmlns:a16="http://schemas.microsoft.com/office/drawing/2014/main" id="{550F1510-B78C-4C5C-96BD-AB28BF1DEFF8}"/>
                </a:ext>
              </a:extLst>
            </p:cNvPr>
            <p:cNvSpPr>
              <a:spLocks noChangeShapeType="1"/>
            </p:cNvSpPr>
            <p:nvPr/>
          </p:nvSpPr>
          <p:spPr bwMode="auto">
            <a:xfrm>
              <a:off x="3600" y="1824"/>
              <a:ext cx="576" cy="0"/>
            </a:xfrm>
            <a:prstGeom prst="line">
              <a:avLst/>
            </a:prstGeom>
            <a:noFill/>
            <a:ln w="28575">
              <a:solidFill>
                <a:srgbClr val="7030A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4" name="Line 58">
              <a:extLst>
                <a:ext uri="{FF2B5EF4-FFF2-40B4-BE49-F238E27FC236}">
                  <a16:creationId xmlns:a16="http://schemas.microsoft.com/office/drawing/2014/main" id="{FA387A06-2654-48CE-800E-107FB56E8CEF}"/>
                </a:ext>
              </a:extLst>
            </p:cNvPr>
            <p:cNvSpPr>
              <a:spLocks noChangeShapeType="1"/>
            </p:cNvSpPr>
            <p:nvPr/>
          </p:nvSpPr>
          <p:spPr bwMode="auto">
            <a:xfrm>
              <a:off x="4592" y="1824"/>
              <a:ext cx="576" cy="0"/>
            </a:xfrm>
            <a:prstGeom prst="line">
              <a:avLst/>
            </a:prstGeom>
            <a:noFill/>
            <a:ln w="28575">
              <a:solidFill>
                <a:srgbClr val="7030A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5" name="Text Box 59">
              <a:extLst>
                <a:ext uri="{FF2B5EF4-FFF2-40B4-BE49-F238E27FC236}">
                  <a16:creationId xmlns:a16="http://schemas.microsoft.com/office/drawing/2014/main" id="{6263D907-B592-4065-BE6C-64FDEBB730F2}"/>
                </a:ext>
              </a:extLst>
            </p:cNvPr>
            <p:cNvSpPr txBox="1">
              <a:spLocks noChangeArrowheads="1"/>
            </p:cNvSpPr>
            <p:nvPr/>
          </p:nvSpPr>
          <p:spPr bwMode="auto">
            <a:xfrm>
              <a:off x="4224" y="1680"/>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000" b="1">
                  <a:solidFill>
                    <a:srgbClr val="7030A0"/>
                  </a:solidFill>
                </a:rPr>
                <a:t>u</a:t>
              </a:r>
              <a:r>
                <a:rPr lang="en-US" altLang="vi-VN" sz="2000" b="1" baseline="-25000">
                  <a:solidFill>
                    <a:srgbClr val="7030A0"/>
                  </a:solidFill>
                </a:rPr>
                <a:t>C</a:t>
              </a:r>
              <a:endParaRPr lang="en-US" altLang="vi-VN" sz="2000" b="1">
                <a:solidFill>
                  <a:srgbClr val="7030A0"/>
                </a:solidFill>
              </a:endParaRPr>
            </a:p>
          </p:txBody>
        </p:sp>
      </p:grpSp>
      <p:grpSp>
        <p:nvGrpSpPr>
          <p:cNvPr id="75" name="Group 74">
            <a:extLst>
              <a:ext uri="{FF2B5EF4-FFF2-40B4-BE49-F238E27FC236}">
                <a16:creationId xmlns:a16="http://schemas.microsoft.com/office/drawing/2014/main" id="{8225091E-2D8B-468F-B7DB-75B4D5AFEE23}"/>
              </a:ext>
            </a:extLst>
          </p:cNvPr>
          <p:cNvGrpSpPr/>
          <p:nvPr/>
        </p:nvGrpSpPr>
        <p:grpSpPr>
          <a:xfrm>
            <a:off x="-29497" y="76202"/>
            <a:ext cx="8808372" cy="585595"/>
            <a:chOff x="74035" y="2246119"/>
            <a:chExt cx="8753795" cy="817446"/>
          </a:xfrm>
        </p:grpSpPr>
        <p:grpSp>
          <p:nvGrpSpPr>
            <p:cNvPr id="76" name="Group 70">
              <a:extLst>
                <a:ext uri="{FF2B5EF4-FFF2-40B4-BE49-F238E27FC236}">
                  <a16:creationId xmlns:a16="http://schemas.microsoft.com/office/drawing/2014/main" id="{B1EDB517-1AC0-472C-B3BE-998545D79429}"/>
                </a:ext>
              </a:extLst>
            </p:cNvPr>
            <p:cNvGrpSpPr>
              <a:grpSpLocks/>
            </p:cNvGrpSpPr>
            <p:nvPr/>
          </p:nvGrpSpPr>
          <p:grpSpPr bwMode="auto">
            <a:xfrm>
              <a:off x="232497" y="2303830"/>
              <a:ext cx="8595333" cy="759735"/>
              <a:chOff x="537140" y="3448483"/>
              <a:chExt cx="4426195" cy="1463358"/>
            </a:xfrm>
          </p:grpSpPr>
          <p:pic>
            <p:nvPicPr>
              <p:cNvPr id="79" name="Picture 8" descr="empty-green-rectangle">
                <a:extLst>
                  <a:ext uri="{FF2B5EF4-FFF2-40B4-BE49-F238E27FC236}">
                    <a16:creationId xmlns:a16="http://schemas.microsoft.com/office/drawing/2014/main" id="{9E216998-684B-4406-871C-7076DA704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537140" y="3480361"/>
                <a:ext cx="4426195"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9" descr="green-top-faded">
                <a:extLst>
                  <a:ext uri="{FF2B5EF4-FFF2-40B4-BE49-F238E27FC236}">
                    <a16:creationId xmlns:a16="http://schemas.microsoft.com/office/drawing/2014/main" id="{B5EB0B2B-C372-49F2-BE8A-E2289B3F6F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7" name="TextBox 76">
              <a:extLst>
                <a:ext uri="{FF2B5EF4-FFF2-40B4-BE49-F238E27FC236}">
                  <a16:creationId xmlns:a16="http://schemas.microsoft.com/office/drawing/2014/main" id="{D9AEC85C-C63C-4499-8953-C4E491037BE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78" name="Rectangle 1026060">
              <a:extLst>
                <a:ext uri="{FF2B5EF4-FFF2-40B4-BE49-F238E27FC236}">
                  <a16:creationId xmlns:a16="http://schemas.microsoft.com/office/drawing/2014/main" id="{6C72E92E-D2B2-4876-A35D-E1445419D5F3}"/>
                </a:ext>
              </a:extLst>
            </p:cNvPr>
            <p:cNvSpPr>
              <a:spLocks noChangeArrowheads="1"/>
            </p:cNvSpPr>
            <p:nvPr/>
          </p:nvSpPr>
          <p:spPr bwMode="auto">
            <a:xfrm>
              <a:off x="1209204" y="2246119"/>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t>Phương pháp giản đồ Fre-nen</a:t>
              </a:r>
              <a:endParaRPr lang="en-US" sz="2800" dirty="0"/>
            </a:p>
          </p:txBody>
        </p:sp>
      </p:grpSp>
      <p:pic>
        <p:nvPicPr>
          <p:cNvPr id="84" name="Picture 5" descr="empty-blue-rectangle">
            <a:extLst>
              <a:ext uri="{FF2B5EF4-FFF2-40B4-BE49-F238E27FC236}">
                <a16:creationId xmlns:a16="http://schemas.microsoft.com/office/drawing/2014/main" id="{700EEAB1-28D7-4D0A-A17C-5F221FCF69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181" y="1093644"/>
            <a:ext cx="12082407" cy="150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Rectangle 1">
            <a:extLst>
              <a:ext uri="{FF2B5EF4-FFF2-40B4-BE49-F238E27FC236}">
                <a16:creationId xmlns:a16="http://schemas.microsoft.com/office/drawing/2014/main" id="{5C44A1F1-D508-4433-A3D4-FD6FFCA74ADE}"/>
              </a:ext>
            </a:extLst>
          </p:cNvPr>
          <p:cNvSpPr>
            <a:spLocks noChangeArrowheads="1"/>
          </p:cNvSpPr>
          <p:nvPr/>
        </p:nvSpPr>
        <p:spPr bwMode="auto">
          <a:xfrm>
            <a:off x="1235242" y="1140261"/>
            <a:ext cx="1060383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None/>
            </a:pPr>
            <a:r>
              <a:rPr lang="en-US" altLang="vi-VN" sz="2800" dirty="0"/>
              <a:t>Trong mạch xoay chiều gồm nhiều đoạn mạch mắc nối tiếp thì điện áp tức thời giữa hai đầu của đoạn mạch bằng tổng đại số các điện áp tức thời giữa hai đầu của từng mạch ấy.</a:t>
            </a:r>
          </a:p>
        </p:txBody>
      </p:sp>
      <p:grpSp>
        <p:nvGrpSpPr>
          <p:cNvPr id="88" name="Group 7">
            <a:extLst>
              <a:ext uri="{FF2B5EF4-FFF2-40B4-BE49-F238E27FC236}">
                <a16:creationId xmlns:a16="http://schemas.microsoft.com/office/drawing/2014/main" id="{46632BBC-AD12-45DF-B5BB-F4BC9BDD330E}"/>
              </a:ext>
            </a:extLst>
          </p:cNvPr>
          <p:cNvGrpSpPr>
            <a:grpSpLocks/>
          </p:cNvGrpSpPr>
          <p:nvPr/>
        </p:nvGrpSpPr>
        <p:grpSpPr bwMode="auto">
          <a:xfrm>
            <a:off x="4648200" y="2641684"/>
            <a:ext cx="2743200" cy="800100"/>
            <a:chOff x="2016" y="1104"/>
            <a:chExt cx="1728" cy="504"/>
          </a:xfrm>
        </p:grpSpPr>
        <p:sp>
          <p:nvSpPr>
            <p:cNvPr id="89" name="Line 8">
              <a:extLst>
                <a:ext uri="{FF2B5EF4-FFF2-40B4-BE49-F238E27FC236}">
                  <a16:creationId xmlns:a16="http://schemas.microsoft.com/office/drawing/2014/main" id="{408C1C9F-6827-4CF7-A874-0869B62F9741}"/>
                </a:ext>
              </a:extLst>
            </p:cNvPr>
            <p:cNvSpPr>
              <a:spLocks noChangeShapeType="1"/>
            </p:cNvSpPr>
            <p:nvPr/>
          </p:nvSpPr>
          <p:spPr bwMode="auto">
            <a:xfrm>
              <a:off x="2016" y="1535"/>
              <a:ext cx="528" cy="0"/>
            </a:xfrm>
            <a:prstGeom prst="line">
              <a:avLst/>
            </a:prstGeom>
            <a:noFill/>
            <a:ln w="2857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 name="Line 9">
              <a:extLst>
                <a:ext uri="{FF2B5EF4-FFF2-40B4-BE49-F238E27FC236}">
                  <a16:creationId xmlns:a16="http://schemas.microsoft.com/office/drawing/2014/main" id="{3D3371F5-5AC5-4332-A6F8-6C210746BC2C}"/>
                </a:ext>
              </a:extLst>
            </p:cNvPr>
            <p:cNvSpPr>
              <a:spLocks noChangeShapeType="1"/>
            </p:cNvSpPr>
            <p:nvPr/>
          </p:nvSpPr>
          <p:spPr bwMode="auto">
            <a:xfrm>
              <a:off x="3096" y="1536"/>
              <a:ext cx="528" cy="0"/>
            </a:xfrm>
            <a:prstGeom prst="line">
              <a:avLst/>
            </a:prstGeom>
            <a:noFill/>
            <a:ln w="2857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1" name="Group 10">
              <a:extLst>
                <a:ext uri="{FF2B5EF4-FFF2-40B4-BE49-F238E27FC236}">
                  <a16:creationId xmlns:a16="http://schemas.microsoft.com/office/drawing/2014/main" id="{41643213-C4E1-4C02-86A5-7E048A548162}"/>
                </a:ext>
              </a:extLst>
            </p:cNvPr>
            <p:cNvGrpSpPr>
              <a:grpSpLocks/>
            </p:cNvGrpSpPr>
            <p:nvPr/>
          </p:nvGrpSpPr>
          <p:grpSpPr bwMode="auto">
            <a:xfrm rot="5400000" flipH="1">
              <a:off x="2719" y="1152"/>
              <a:ext cx="185" cy="727"/>
              <a:chOff x="3934" y="2340"/>
              <a:chExt cx="280" cy="1783"/>
            </a:xfrm>
          </p:grpSpPr>
          <p:sp>
            <p:nvSpPr>
              <p:cNvPr id="94" name="Oval 11">
                <a:extLst>
                  <a:ext uri="{FF2B5EF4-FFF2-40B4-BE49-F238E27FC236}">
                    <a16:creationId xmlns:a16="http://schemas.microsoft.com/office/drawing/2014/main" id="{60FBF150-D22C-4C1B-85CD-134B153F76CF}"/>
                  </a:ext>
                </a:extLst>
              </p:cNvPr>
              <p:cNvSpPr>
                <a:spLocks noChangeArrowheads="1"/>
              </p:cNvSpPr>
              <p:nvPr/>
            </p:nvSpPr>
            <p:spPr bwMode="auto">
              <a:xfrm rot="5400000">
                <a:off x="3996" y="2596"/>
                <a:ext cx="108" cy="232"/>
              </a:xfrm>
              <a:prstGeom prst="ellipse">
                <a:avLst/>
              </a:prstGeom>
              <a:solidFill>
                <a:srgbClr val="FFFFFF"/>
              </a:solidFill>
              <a:ln w="19050">
                <a:solidFill>
                  <a:srgbClr val="0070C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95" name="Oval 12">
                <a:extLst>
                  <a:ext uri="{FF2B5EF4-FFF2-40B4-BE49-F238E27FC236}">
                    <a16:creationId xmlns:a16="http://schemas.microsoft.com/office/drawing/2014/main" id="{6E5D0067-4787-46A9-9A1A-A40613CB3F9D}"/>
                  </a:ext>
                </a:extLst>
              </p:cNvPr>
              <p:cNvSpPr>
                <a:spLocks noChangeArrowheads="1"/>
              </p:cNvSpPr>
              <p:nvPr/>
            </p:nvSpPr>
            <p:spPr bwMode="auto">
              <a:xfrm rot="5400000">
                <a:off x="3996" y="2766"/>
                <a:ext cx="108" cy="232"/>
              </a:xfrm>
              <a:prstGeom prst="ellipse">
                <a:avLst/>
              </a:prstGeom>
              <a:solidFill>
                <a:srgbClr val="FFFFFF"/>
              </a:solidFill>
              <a:ln w="19050">
                <a:solidFill>
                  <a:srgbClr val="0070C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96" name="Oval 13">
                <a:extLst>
                  <a:ext uri="{FF2B5EF4-FFF2-40B4-BE49-F238E27FC236}">
                    <a16:creationId xmlns:a16="http://schemas.microsoft.com/office/drawing/2014/main" id="{798022DE-64A2-4D42-A85D-A6CBC6A7B888}"/>
                  </a:ext>
                </a:extLst>
              </p:cNvPr>
              <p:cNvSpPr>
                <a:spLocks noChangeArrowheads="1"/>
              </p:cNvSpPr>
              <p:nvPr/>
            </p:nvSpPr>
            <p:spPr bwMode="auto">
              <a:xfrm rot="5400000">
                <a:off x="3996" y="2929"/>
                <a:ext cx="108" cy="232"/>
              </a:xfrm>
              <a:prstGeom prst="ellipse">
                <a:avLst/>
              </a:prstGeom>
              <a:solidFill>
                <a:srgbClr val="FFFFFF"/>
              </a:solidFill>
              <a:ln w="19050">
                <a:solidFill>
                  <a:srgbClr val="0070C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97" name="Oval 14">
                <a:extLst>
                  <a:ext uri="{FF2B5EF4-FFF2-40B4-BE49-F238E27FC236}">
                    <a16:creationId xmlns:a16="http://schemas.microsoft.com/office/drawing/2014/main" id="{018C000A-3473-4F8D-8071-3884B5105703}"/>
                  </a:ext>
                </a:extLst>
              </p:cNvPr>
              <p:cNvSpPr>
                <a:spLocks noChangeArrowheads="1"/>
              </p:cNvSpPr>
              <p:nvPr/>
            </p:nvSpPr>
            <p:spPr bwMode="auto">
              <a:xfrm rot="5400000">
                <a:off x="3996" y="3085"/>
                <a:ext cx="108" cy="232"/>
              </a:xfrm>
              <a:prstGeom prst="ellipse">
                <a:avLst/>
              </a:prstGeom>
              <a:solidFill>
                <a:srgbClr val="FFFFFF"/>
              </a:solidFill>
              <a:ln w="19050">
                <a:solidFill>
                  <a:srgbClr val="0070C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98" name="Oval 15">
                <a:extLst>
                  <a:ext uri="{FF2B5EF4-FFF2-40B4-BE49-F238E27FC236}">
                    <a16:creationId xmlns:a16="http://schemas.microsoft.com/office/drawing/2014/main" id="{0EAFC591-3C20-41D0-8F33-9FF69D5A9702}"/>
                  </a:ext>
                </a:extLst>
              </p:cNvPr>
              <p:cNvSpPr>
                <a:spLocks noChangeArrowheads="1"/>
              </p:cNvSpPr>
              <p:nvPr/>
            </p:nvSpPr>
            <p:spPr bwMode="auto">
              <a:xfrm rot="5400000">
                <a:off x="3996" y="3254"/>
                <a:ext cx="108" cy="232"/>
              </a:xfrm>
              <a:prstGeom prst="ellipse">
                <a:avLst/>
              </a:prstGeom>
              <a:solidFill>
                <a:srgbClr val="FFFFFF"/>
              </a:solidFill>
              <a:ln w="19050">
                <a:solidFill>
                  <a:srgbClr val="0070C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99" name="Oval 16">
                <a:extLst>
                  <a:ext uri="{FF2B5EF4-FFF2-40B4-BE49-F238E27FC236}">
                    <a16:creationId xmlns:a16="http://schemas.microsoft.com/office/drawing/2014/main" id="{4A1C2239-C506-4564-824F-D1F578AA4F09}"/>
                  </a:ext>
                </a:extLst>
              </p:cNvPr>
              <p:cNvSpPr>
                <a:spLocks noChangeArrowheads="1"/>
              </p:cNvSpPr>
              <p:nvPr/>
            </p:nvSpPr>
            <p:spPr bwMode="auto">
              <a:xfrm rot="5400000">
                <a:off x="3996" y="3413"/>
                <a:ext cx="108" cy="232"/>
              </a:xfrm>
              <a:prstGeom prst="ellipse">
                <a:avLst/>
              </a:prstGeom>
              <a:solidFill>
                <a:srgbClr val="FFFFFF"/>
              </a:solidFill>
              <a:ln w="19050">
                <a:solidFill>
                  <a:srgbClr val="0070C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100" name="Oval 17">
                <a:extLst>
                  <a:ext uri="{FF2B5EF4-FFF2-40B4-BE49-F238E27FC236}">
                    <a16:creationId xmlns:a16="http://schemas.microsoft.com/office/drawing/2014/main" id="{12303B5A-05A2-470A-9D69-9CF6CF9C2D3F}"/>
                  </a:ext>
                </a:extLst>
              </p:cNvPr>
              <p:cNvSpPr>
                <a:spLocks noChangeArrowheads="1"/>
              </p:cNvSpPr>
              <p:nvPr/>
            </p:nvSpPr>
            <p:spPr bwMode="auto">
              <a:xfrm rot="5400000">
                <a:off x="3996" y="3563"/>
                <a:ext cx="107" cy="232"/>
              </a:xfrm>
              <a:prstGeom prst="ellipse">
                <a:avLst/>
              </a:prstGeom>
              <a:solidFill>
                <a:srgbClr val="FFFFFF"/>
              </a:solidFill>
              <a:ln w="19050">
                <a:solidFill>
                  <a:srgbClr val="0070C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101" name="Freeform 18">
                <a:extLst>
                  <a:ext uri="{FF2B5EF4-FFF2-40B4-BE49-F238E27FC236}">
                    <a16:creationId xmlns:a16="http://schemas.microsoft.com/office/drawing/2014/main" id="{1165CA6A-C5B2-4CF9-AC23-93FBDB642747}"/>
                  </a:ext>
                </a:extLst>
              </p:cNvPr>
              <p:cNvSpPr>
                <a:spLocks/>
              </p:cNvSpPr>
              <p:nvPr/>
            </p:nvSpPr>
            <p:spPr bwMode="auto">
              <a:xfrm rot="5400000">
                <a:off x="4109" y="2768"/>
                <a:ext cx="161" cy="49"/>
              </a:xfrm>
              <a:custGeom>
                <a:avLst/>
                <a:gdLst>
                  <a:gd name="T0" fmla="*/ 0 w 171"/>
                  <a:gd name="T1" fmla="*/ 4 h 76"/>
                  <a:gd name="T2" fmla="*/ 113 w 171"/>
                  <a:gd name="T3" fmla="*/ 4 h 76"/>
                  <a:gd name="T4" fmla="*/ 0 60000 65536"/>
                  <a:gd name="T5" fmla="*/ 0 60000 65536"/>
                </a:gdLst>
                <a:ahLst/>
                <a:cxnLst>
                  <a:cxn ang="T4">
                    <a:pos x="T0" y="T1"/>
                  </a:cxn>
                  <a:cxn ang="T5">
                    <a:pos x="T2" y="T3"/>
                  </a:cxn>
                </a:cxnLst>
                <a:rect l="0" t="0" r="r" b="b"/>
                <a:pathLst>
                  <a:path w="171" h="76">
                    <a:moveTo>
                      <a:pt x="0" y="76"/>
                    </a:moveTo>
                    <a:cubicBezTo>
                      <a:pt x="12" y="22"/>
                      <a:pt x="132" y="0"/>
                      <a:pt x="171" y="76"/>
                    </a:cubicBezTo>
                  </a:path>
                </a:pathLst>
              </a:custGeom>
              <a:noFill/>
              <a:ln w="19050" cmpd="sng">
                <a:solidFill>
                  <a:srgbClr val="0070C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19">
                <a:extLst>
                  <a:ext uri="{FF2B5EF4-FFF2-40B4-BE49-F238E27FC236}">
                    <a16:creationId xmlns:a16="http://schemas.microsoft.com/office/drawing/2014/main" id="{83FC80F0-811D-4F63-A3FD-3DBF70A14356}"/>
                  </a:ext>
                </a:extLst>
              </p:cNvPr>
              <p:cNvSpPr>
                <a:spLocks/>
              </p:cNvSpPr>
              <p:nvPr/>
            </p:nvSpPr>
            <p:spPr bwMode="auto">
              <a:xfrm rot="5400000">
                <a:off x="4109" y="2937"/>
                <a:ext cx="161" cy="49"/>
              </a:xfrm>
              <a:custGeom>
                <a:avLst/>
                <a:gdLst>
                  <a:gd name="T0" fmla="*/ 0 w 171"/>
                  <a:gd name="T1" fmla="*/ 4 h 76"/>
                  <a:gd name="T2" fmla="*/ 113 w 171"/>
                  <a:gd name="T3" fmla="*/ 4 h 76"/>
                  <a:gd name="T4" fmla="*/ 0 60000 65536"/>
                  <a:gd name="T5" fmla="*/ 0 60000 65536"/>
                </a:gdLst>
                <a:ahLst/>
                <a:cxnLst>
                  <a:cxn ang="T4">
                    <a:pos x="T0" y="T1"/>
                  </a:cxn>
                  <a:cxn ang="T5">
                    <a:pos x="T2" y="T3"/>
                  </a:cxn>
                </a:cxnLst>
                <a:rect l="0" t="0" r="r" b="b"/>
                <a:pathLst>
                  <a:path w="171" h="76">
                    <a:moveTo>
                      <a:pt x="0" y="76"/>
                    </a:moveTo>
                    <a:cubicBezTo>
                      <a:pt x="12" y="22"/>
                      <a:pt x="132" y="0"/>
                      <a:pt x="171" y="76"/>
                    </a:cubicBezTo>
                  </a:path>
                </a:pathLst>
              </a:custGeom>
              <a:noFill/>
              <a:ln w="19050" cmpd="sng">
                <a:solidFill>
                  <a:srgbClr val="0070C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20">
                <a:extLst>
                  <a:ext uri="{FF2B5EF4-FFF2-40B4-BE49-F238E27FC236}">
                    <a16:creationId xmlns:a16="http://schemas.microsoft.com/office/drawing/2014/main" id="{057ABF61-C6CB-4F78-86C7-44B65B03D9D0}"/>
                  </a:ext>
                </a:extLst>
              </p:cNvPr>
              <p:cNvSpPr>
                <a:spLocks/>
              </p:cNvSpPr>
              <p:nvPr/>
            </p:nvSpPr>
            <p:spPr bwMode="auto">
              <a:xfrm rot="5400000">
                <a:off x="4109" y="3101"/>
                <a:ext cx="161" cy="49"/>
              </a:xfrm>
              <a:custGeom>
                <a:avLst/>
                <a:gdLst>
                  <a:gd name="T0" fmla="*/ 0 w 171"/>
                  <a:gd name="T1" fmla="*/ 4 h 76"/>
                  <a:gd name="T2" fmla="*/ 113 w 171"/>
                  <a:gd name="T3" fmla="*/ 4 h 76"/>
                  <a:gd name="T4" fmla="*/ 0 60000 65536"/>
                  <a:gd name="T5" fmla="*/ 0 60000 65536"/>
                </a:gdLst>
                <a:ahLst/>
                <a:cxnLst>
                  <a:cxn ang="T4">
                    <a:pos x="T0" y="T1"/>
                  </a:cxn>
                  <a:cxn ang="T5">
                    <a:pos x="T2" y="T3"/>
                  </a:cxn>
                </a:cxnLst>
                <a:rect l="0" t="0" r="r" b="b"/>
                <a:pathLst>
                  <a:path w="171" h="76">
                    <a:moveTo>
                      <a:pt x="0" y="76"/>
                    </a:moveTo>
                    <a:cubicBezTo>
                      <a:pt x="12" y="22"/>
                      <a:pt x="132" y="0"/>
                      <a:pt x="171" y="76"/>
                    </a:cubicBezTo>
                  </a:path>
                </a:pathLst>
              </a:custGeom>
              <a:noFill/>
              <a:ln w="19050" cmpd="sng">
                <a:solidFill>
                  <a:srgbClr val="0070C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21">
                <a:extLst>
                  <a:ext uri="{FF2B5EF4-FFF2-40B4-BE49-F238E27FC236}">
                    <a16:creationId xmlns:a16="http://schemas.microsoft.com/office/drawing/2014/main" id="{7CE20071-83D8-4C6A-8381-2594B153598E}"/>
                  </a:ext>
                </a:extLst>
              </p:cNvPr>
              <p:cNvSpPr>
                <a:spLocks/>
              </p:cNvSpPr>
              <p:nvPr/>
            </p:nvSpPr>
            <p:spPr bwMode="auto">
              <a:xfrm rot="5400000">
                <a:off x="4109" y="3258"/>
                <a:ext cx="161" cy="49"/>
              </a:xfrm>
              <a:custGeom>
                <a:avLst/>
                <a:gdLst>
                  <a:gd name="T0" fmla="*/ 0 w 171"/>
                  <a:gd name="T1" fmla="*/ 4 h 76"/>
                  <a:gd name="T2" fmla="*/ 113 w 171"/>
                  <a:gd name="T3" fmla="*/ 4 h 76"/>
                  <a:gd name="T4" fmla="*/ 0 60000 65536"/>
                  <a:gd name="T5" fmla="*/ 0 60000 65536"/>
                </a:gdLst>
                <a:ahLst/>
                <a:cxnLst>
                  <a:cxn ang="T4">
                    <a:pos x="T0" y="T1"/>
                  </a:cxn>
                  <a:cxn ang="T5">
                    <a:pos x="T2" y="T3"/>
                  </a:cxn>
                </a:cxnLst>
                <a:rect l="0" t="0" r="r" b="b"/>
                <a:pathLst>
                  <a:path w="171" h="76">
                    <a:moveTo>
                      <a:pt x="0" y="76"/>
                    </a:moveTo>
                    <a:cubicBezTo>
                      <a:pt x="12" y="22"/>
                      <a:pt x="132" y="0"/>
                      <a:pt x="171" y="76"/>
                    </a:cubicBezTo>
                  </a:path>
                </a:pathLst>
              </a:custGeom>
              <a:noFill/>
              <a:ln w="19050" cmpd="sng">
                <a:solidFill>
                  <a:srgbClr val="0070C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22">
                <a:extLst>
                  <a:ext uri="{FF2B5EF4-FFF2-40B4-BE49-F238E27FC236}">
                    <a16:creationId xmlns:a16="http://schemas.microsoft.com/office/drawing/2014/main" id="{640FEB95-0FBC-4587-AAA5-AF8B68DAC8A2}"/>
                  </a:ext>
                </a:extLst>
              </p:cNvPr>
              <p:cNvSpPr>
                <a:spLocks/>
              </p:cNvSpPr>
              <p:nvPr/>
            </p:nvSpPr>
            <p:spPr bwMode="auto">
              <a:xfrm rot="5400000">
                <a:off x="4109" y="3418"/>
                <a:ext cx="162" cy="49"/>
              </a:xfrm>
              <a:custGeom>
                <a:avLst/>
                <a:gdLst>
                  <a:gd name="T0" fmla="*/ 0 w 171"/>
                  <a:gd name="T1" fmla="*/ 4 h 76"/>
                  <a:gd name="T2" fmla="*/ 117 w 171"/>
                  <a:gd name="T3" fmla="*/ 4 h 76"/>
                  <a:gd name="T4" fmla="*/ 0 60000 65536"/>
                  <a:gd name="T5" fmla="*/ 0 60000 65536"/>
                </a:gdLst>
                <a:ahLst/>
                <a:cxnLst>
                  <a:cxn ang="T4">
                    <a:pos x="T0" y="T1"/>
                  </a:cxn>
                  <a:cxn ang="T5">
                    <a:pos x="T2" y="T3"/>
                  </a:cxn>
                </a:cxnLst>
                <a:rect l="0" t="0" r="r" b="b"/>
                <a:pathLst>
                  <a:path w="171" h="76">
                    <a:moveTo>
                      <a:pt x="0" y="76"/>
                    </a:moveTo>
                    <a:cubicBezTo>
                      <a:pt x="12" y="22"/>
                      <a:pt x="132" y="0"/>
                      <a:pt x="171" y="76"/>
                    </a:cubicBezTo>
                  </a:path>
                </a:pathLst>
              </a:custGeom>
              <a:noFill/>
              <a:ln w="19050" cmpd="sng">
                <a:solidFill>
                  <a:srgbClr val="0070C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23">
                <a:extLst>
                  <a:ext uri="{FF2B5EF4-FFF2-40B4-BE49-F238E27FC236}">
                    <a16:creationId xmlns:a16="http://schemas.microsoft.com/office/drawing/2014/main" id="{1BEE17C6-47EC-405B-ABED-6239803D18C4}"/>
                  </a:ext>
                </a:extLst>
              </p:cNvPr>
              <p:cNvSpPr>
                <a:spLocks/>
              </p:cNvSpPr>
              <p:nvPr/>
            </p:nvSpPr>
            <p:spPr bwMode="auto">
              <a:xfrm rot="5400000">
                <a:off x="4109" y="3582"/>
                <a:ext cx="161" cy="49"/>
              </a:xfrm>
              <a:custGeom>
                <a:avLst/>
                <a:gdLst>
                  <a:gd name="T0" fmla="*/ 0 w 171"/>
                  <a:gd name="T1" fmla="*/ 4 h 76"/>
                  <a:gd name="T2" fmla="*/ 113 w 171"/>
                  <a:gd name="T3" fmla="*/ 4 h 76"/>
                  <a:gd name="T4" fmla="*/ 0 60000 65536"/>
                  <a:gd name="T5" fmla="*/ 0 60000 65536"/>
                </a:gdLst>
                <a:ahLst/>
                <a:cxnLst>
                  <a:cxn ang="T4">
                    <a:pos x="T0" y="T1"/>
                  </a:cxn>
                  <a:cxn ang="T5">
                    <a:pos x="T2" y="T3"/>
                  </a:cxn>
                </a:cxnLst>
                <a:rect l="0" t="0" r="r" b="b"/>
                <a:pathLst>
                  <a:path w="171" h="76">
                    <a:moveTo>
                      <a:pt x="0" y="76"/>
                    </a:moveTo>
                    <a:cubicBezTo>
                      <a:pt x="12" y="22"/>
                      <a:pt x="132" y="0"/>
                      <a:pt x="171" y="76"/>
                    </a:cubicBezTo>
                  </a:path>
                </a:pathLst>
              </a:custGeom>
              <a:noFill/>
              <a:ln w="19050" cmpd="sng">
                <a:solidFill>
                  <a:srgbClr val="0070C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24">
                <a:extLst>
                  <a:ext uri="{FF2B5EF4-FFF2-40B4-BE49-F238E27FC236}">
                    <a16:creationId xmlns:a16="http://schemas.microsoft.com/office/drawing/2014/main" id="{E2F3F41B-43B7-428A-9498-34CC07FD9A27}"/>
                  </a:ext>
                </a:extLst>
              </p:cNvPr>
              <p:cNvSpPr>
                <a:spLocks/>
              </p:cNvSpPr>
              <p:nvPr/>
            </p:nvSpPr>
            <p:spPr bwMode="auto">
              <a:xfrm rot="5400000">
                <a:off x="4033" y="2551"/>
                <a:ext cx="174" cy="150"/>
              </a:xfrm>
              <a:custGeom>
                <a:avLst/>
                <a:gdLst>
                  <a:gd name="T0" fmla="*/ 125 w 184"/>
                  <a:gd name="T1" fmla="*/ 2 h 232"/>
                  <a:gd name="T2" fmla="*/ 9 w 184"/>
                  <a:gd name="T3" fmla="*/ 11 h 232"/>
                  <a:gd name="T4" fmla="*/ 0 60000 65536"/>
                  <a:gd name="T5" fmla="*/ 0 60000 65536"/>
                </a:gdLst>
                <a:ahLst/>
                <a:cxnLst>
                  <a:cxn ang="T4">
                    <a:pos x="T0" y="T1"/>
                  </a:cxn>
                  <a:cxn ang="T5">
                    <a:pos x="T2" y="T3"/>
                  </a:cxn>
                </a:cxnLst>
                <a:rect l="0" t="0" r="r" b="b"/>
                <a:pathLst>
                  <a:path w="184" h="232">
                    <a:moveTo>
                      <a:pt x="184" y="45"/>
                    </a:moveTo>
                    <a:cubicBezTo>
                      <a:pt x="115" y="0"/>
                      <a:pt x="0" y="95"/>
                      <a:pt x="13" y="232"/>
                    </a:cubicBezTo>
                  </a:path>
                </a:pathLst>
              </a:custGeom>
              <a:noFill/>
              <a:ln w="19050" cmpd="sng">
                <a:solidFill>
                  <a:srgbClr val="0070C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Line 25">
                <a:extLst>
                  <a:ext uri="{FF2B5EF4-FFF2-40B4-BE49-F238E27FC236}">
                    <a16:creationId xmlns:a16="http://schemas.microsoft.com/office/drawing/2014/main" id="{0768B503-69FB-4758-B7A1-7617CE263BC9}"/>
                  </a:ext>
                </a:extLst>
              </p:cNvPr>
              <p:cNvSpPr>
                <a:spLocks noChangeShapeType="1"/>
              </p:cNvSpPr>
              <p:nvPr/>
            </p:nvSpPr>
            <p:spPr bwMode="auto">
              <a:xfrm rot="5400000">
                <a:off x="3943" y="2442"/>
                <a:ext cx="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9" name="Group 26">
                <a:extLst>
                  <a:ext uri="{FF2B5EF4-FFF2-40B4-BE49-F238E27FC236}">
                    <a16:creationId xmlns:a16="http://schemas.microsoft.com/office/drawing/2014/main" id="{10692429-9DA6-4A22-B3E9-979510F3A67A}"/>
                  </a:ext>
                </a:extLst>
              </p:cNvPr>
              <p:cNvGrpSpPr>
                <a:grpSpLocks/>
              </p:cNvGrpSpPr>
              <p:nvPr/>
            </p:nvGrpSpPr>
            <p:grpSpPr bwMode="auto">
              <a:xfrm rot="5400000" flipH="1">
                <a:off x="3902" y="3830"/>
                <a:ext cx="436" cy="150"/>
                <a:chOff x="9859" y="3701"/>
                <a:chExt cx="395" cy="232"/>
              </a:xfrm>
            </p:grpSpPr>
            <p:sp>
              <p:nvSpPr>
                <p:cNvPr id="111" name="Freeform 27">
                  <a:extLst>
                    <a:ext uri="{FF2B5EF4-FFF2-40B4-BE49-F238E27FC236}">
                      <a16:creationId xmlns:a16="http://schemas.microsoft.com/office/drawing/2014/main" id="{FA59E330-BF40-4160-9BB7-E83C2746E262}"/>
                    </a:ext>
                  </a:extLst>
                </p:cNvPr>
                <p:cNvSpPr>
                  <a:spLocks/>
                </p:cNvSpPr>
                <p:nvPr/>
              </p:nvSpPr>
              <p:spPr bwMode="auto">
                <a:xfrm>
                  <a:off x="10070" y="3701"/>
                  <a:ext cx="184" cy="232"/>
                </a:xfrm>
                <a:custGeom>
                  <a:avLst/>
                  <a:gdLst>
                    <a:gd name="T0" fmla="*/ 184 w 184"/>
                    <a:gd name="T1" fmla="*/ 45 h 232"/>
                    <a:gd name="T2" fmla="*/ 13 w 184"/>
                    <a:gd name="T3" fmla="*/ 232 h 232"/>
                    <a:gd name="T4" fmla="*/ 0 60000 65536"/>
                    <a:gd name="T5" fmla="*/ 0 60000 65536"/>
                  </a:gdLst>
                  <a:ahLst/>
                  <a:cxnLst>
                    <a:cxn ang="T4">
                      <a:pos x="T0" y="T1"/>
                    </a:cxn>
                    <a:cxn ang="T5">
                      <a:pos x="T2" y="T3"/>
                    </a:cxn>
                  </a:cxnLst>
                  <a:rect l="0" t="0" r="r" b="b"/>
                  <a:pathLst>
                    <a:path w="184" h="232">
                      <a:moveTo>
                        <a:pt x="184" y="45"/>
                      </a:moveTo>
                      <a:cubicBezTo>
                        <a:pt x="115" y="0"/>
                        <a:pt x="0" y="95"/>
                        <a:pt x="13" y="232"/>
                      </a:cubicBezTo>
                    </a:path>
                  </a:pathLst>
                </a:custGeom>
                <a:noFill/>
                <a:ln w="19050" cmpd="sng">
                  <a:solidFill>
                    <a:srgbClr val="0070C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Line 28">
                  <a:extLst>
                    <a:ext uri="{FF2B5EF4-FFF2-40B4-BE49-F238E27FC236}">
                      <a16:creationId xmlns:a16="http://schemas.microsoft.com/office/drawing/2014/main" id="{E71135CA-3A77-4EF4-A6BB-29386103FF29}"/>
                    </a:ext>
                  </a:extLst>
                </p:cNvPr>
                <p:cNvSpPr>
                  <a:spLocks noChangeShapeType="1"/>
                </p:cNvSpPr>
                <p:nvPr/>
              </p:nvSpPr>
              <p:spPr bwMode="auto">
                <a:xfrm>
                  <a:off x="9859" y="3933"/>
                  <a:ext cx="21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92" name="Text Box 29">
              <a:extLst>
                <a:ext uri="{FF2B5EF4-FFF2-40B4-BE49-F238E27FC236}">
                  <a16:creationId xmlns:a16="http://schemas.microsoft.com/office/drawing/2014/main" id="{31B4FE4A-5B3F-4EB5-A12E-475E99A2ACB6}"/>
                </a:ext>
              </a:extLst>
            </p:cNvPr>
            <p:cNvSpPr txBox="1">
              <a:spLocks noChangeArrowheads="1"/>
            </p:cNvSpPr>
            <p:nvPr/>
          </p:nvSpPr>
          <p:spPr bwMode="auto">
            <a:xfrm>
              <a:off x="3504" y="1200"/>
              <a:ext cx="240" cy="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000" b="1"/>
                <a:t>N</a:t>
              </a:r>
            </a:p>
          </p:txBody>
        </p:sp>
        <p:sp>
          <p:nvSpPr>
            <p:cNvPr id="93" name="Text Box 30">
              <a:extLst>
                <a:ext uri="{FF2B5EF4-FFF2-40B4-BE49-F238E27FC236}">
                  <a16:creationId xmlns:a16="http://schemas.microsoft.com/office/drawing/2014/main" id="{6AF68474-3488-459B-B7CD-2542D6FD9D81}"/>
                </a:ext>
              </a:extLst>
            </p:cNvPr>
            <p:cNvSpPr txBox="1">
              <a:spLocks noChangeArrowheads="1"/>
            </p:cNvSpPr>
            <p:nvPr/>
          </p:nvSpPr>
          <p:spPr bwMode="auto">
            <a:xfrm>
              <a:off x="2688" y="1104"/>
              <a:ext cx="240" cy="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000" b="1">
                  <a:solidFill>
                    <a:srgbClr val="0070C0"/>
                  </a:solidFill>
                </a:rPr>
                <a:t>L</a:t>
              </a:r>
            </a:p>
          </p:txBody>
        </p:sp>
      </p:grpSp>
      <p:grpSp>
        <p:nvGrpSpPr>
          <p:cNvPr id="113" name="Group 31">
            <a:extLst>
              <a:ext uri="{FF2B5EF4-FFF2-40B4-BE49-F238E27FC236}">
                <a16:creationId xmlns:a16="http://schemas.microsoft.com/office/drawing/2014/main" id="{21BA8220-EE98-4ED0-B432-1637D6AFBF8C}"/>
              </a:ext>
            </a:extLst>
          </p:cNvPr>
          <p:cNvGrpSpPr>
            <a:grpSpLocks/>
          </p:cNvGrpSpPr>
          <p:nvPr/>
        </p:nvGrpSpPr>
        <p:grpSpPr bwMode="auto">
          <a:xfrm>
            <a:off x="2133600" y="2794084"/>
            <a:ext cx="2667000" cy="609600"/>
            <a:chOff x="432" y="1200"/>
            <a:chExt cx="1680" cy="384"/>
          </a:xfrm>
        </p:grpSpPr>
        <p:sp>
          <p:nvSpPr>
            <p:cNvPr id="114" name="Line 32">
              <a:extLst>
                <a:ext uri="{FF2B5EF4-FFF2-40B4-BE49-F238E27FC236}">
                  <a16:creationId xmlns:a16="http://schemas.microsoft.com/office/drawing/2014/main" id="{C9018C12-E47E-42D3-89F5-142CE196BDA5}"/>
                </a:ext>
              </a:extLst>
            </p:cNvPr>
            <p:cNvSpPr>
              <a:spLocks noChangeShapeType="1"/>
            </p:cNvSpPr>
            <p:nvPr/>
          </p:nvSpPr>
          <p:spPr bwMode="auto">
            <a:xfrm>
              <a:off x="576" y="1536"/>
              <a:ext cx="1440" cy="0"/>
            </a:xfrm>
            <a:prstGeom prst="line">
              <a:avLst/>
            </a:prstGeom>
            <a:noFill/>
            <a:ln w="2857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Rectangle 33">
              <a:extLst>
                <a:ext uri="{FF2B5EF4-FFF2-40B4-BE49-F238E27FC236}">
                  <a16:creationId xmlns:a16="http://schemas.microsoft.com/office/drawing/2014/main" id="{5D51EA3D-5CF7-4CB7-838C-6CE8F92AE569}"/>
                </a:ext>
              </a:extLst>
            </p:cNvPr>
            <p:cNvSpPr>
              <a:spLocks noChangeArrowheads="1"/>
            </p:cNvSpPr>
            <p:nvPr/>
          </p:nvSpPr>
          <p:spPr bwMode="auto">
            <a:xfrm>
              <a:off x="1056" y="1488"/>
              <a:ext cx="432" cy="96"/>
            </a:xfrm>
            <a:prstGeom prst="rect">
              <a:avLst/>
            </a:prstGeom>
            <a:solidFill>
              <a:srgbClr val="92D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117" name="Text Box 34">
              <a:extLst>
                <a:ext uri="{FF2B5EF4-FFF2-40B4-BE49-F238E27FC236}">
                  <a16:creationId xmlns:a16="http://schemas.microsoft.com/office/drawing/2014/main" id="{BD939437-72DF-4E7B-9691-97AF2586B260}"/>
                </a:ext>
              </a:extLst>
            </p:cNvPr>
            <p:cNvSpPr txBox="1">
              <a:spLocks noChangeArrowheads="1"/>
            </p:cNvSpPr>
            <p:nvPr/>
          </p:nvSpPr>
          <p:spPr bwMode="auto">
            <a:xfrm>
              <a:off x="432" y="1248"/>
              <a:ext cx="240" cy="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000" b="1"/>
                <a:t>A</a:t>
              </a:r>
            </a:p>
          </p:txBody>
        </p:sp>
        <p:sp>
          <p:nvSpPr>
            <p:cNvPr id="118" name="Text Box 35">
              <a:extLst>
                <a:ext uri="{FF2B5EF4-FFF2-40B4-BE49-F238E27FC236}">
                  <a16:creationId xmlns:a16="http://schemas.microsoft.com/office/drawing/2014/main" id="{C78A32D6-C6BE-4BBB-A5D7-71FEA00870A1}"/>
                </a:ext>
              </a:extLst>
            </p:cNvPr>
            <p:cNvSpPr txBox="1">
              <a:spLocks noChangeArrowheads="1"/>
            </p:cNvSpPr>
            <p:nvPr/>
          </p:nvSpPr>
          <p:spPr bwMode="auto">
            <a:xfrm>
              <a:off x="1152" y="1200"/>
              <a:ext cx="240" cy="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000" b="1">
                  <a:solidFill>
                    <a:srgbClr val="00B050"/>
                  </a:solidFill>
                </a:rPr>
                <a:t>R</a:t>
              </a:r>
            </a:p>
          </p:txBody>
        </p:sp>
        <p:sp>
          <p:nvSpPr>
            <p:cNvPr id="119" name="Text Box 36">
              <a:extLst>
                <a:ext uri="{FF2B5EF4-FFF2-40B4-BE49-F238E27FC236}">
                  <a16:creationId xmlns:a16="http://schemas.microsoft.com/office/drawing/2014/main" id="{925190D5-0D78-4B78-8FE8-BC926001DA17}"/>
                </a:ext>
              </a:extLst>
            </p:cNvPr>
            <p:cNvSpPr txBox="1">
              <a:spLocks noChangeArrowheads="1"/>
            </p:cNvSpPr>
            <p:nvPr/>
          </p:nvSpPr>
          <p:spPr bwMode="auto">
            <a:xfrm>
              <a:off x="1872" y="1200"/>
              <a:ext cx="240" cy="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000" b="1"/>
                <a:t>M</a:t>
              </a:r>
            </a:p>
          </p:txBody>
        </p:sp>
      </p:grpSp>
      <p:grpSp>
        <p:nvGrpSpPr>
          <p:cNvPr id="120" name="Group 37">
            <a:extLst>
              <a:ext uri="{FF2B5EF4-FFF2-40B4-BE49-F238E27FC236}">
                <a16:creationId xmlns:a16="http://schemas.microsoft.com/office/drawing/2014/main" id="{C492165D-5B78-43E4-82BA-4EBA19FD18F5}"/>
              </a:ext>
            </a:extLst>
          </p:cNvPr>
          <p:cNvGrpSpPr>
            <a:grpSpLocks/>
          </p:cNvGrpSpPr>
          <p:nvPr/>
        </p:nvGrpSpPr>
        <p:grpSpPr bwMode="auto">
          <a:xfrm>
            <a:off x="7226300" y="2565484"/>
            <a:ext cx="2628900" cy="1066800"/>
            <a:chOff x="3624" y="1056"/>
            <a:chExt cx="1656" cy="672"/>
          </a:xfrm>
        </p:grpSpPr>
        <p:sp>
          <p:nvSpPr>
            <p:cNvPr id="121" name="Line 38">
              <a:extLst>
                <a:ext uri="{FF2B5EF4-FFF2-40B4-BE49-F238E27FC236}">
                  <a16:creationId xmlns:a16="http://schemas.microsoft.com/office/drawing/2014/main" id="{809F25D3-BEA6-479F-ADD3-AE83D253E122}"/>
                </a:ext>
              </a:extLst>
            </p:cNvPr>
            <p:cNvSpPr>
              <a:spLocks noChangeShapeType="1"/>
            </p:cNvSpPr>
            <p:nvPr/>
          </p:nvSpPr>
          <p:spPr bwMode="auto">
            <a:xfrm>
              <a:off x="4440" y="1536"/>
              <a:ext cx="720" cy="0"/>
            </a:xfrm>
            <a:prstGeom prst="line">
              <a:avLst/>
            </a:prstGeom>
            <a:noFill/>
            <a:ln w="2857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 name="Line 39">
              <a:extLst>
                <a:ext uri="{FF2B5EF4-FFF2-40B4-BE49-F238E27FC236}">
                  <a16:creationId xmlns:a16="http://schemas.microsoft.com/office/drawing/2014/main" id="{F67BEE25-85D0-4271-9DD6-6409F9E9682B}"/>
                </a:ext>
              </a:extLst>
            </p:cNvPr>
            <p:cNvSpPr>
              <a:spLocks noChangeShapeType="1"/>
            </p:cNvSpPr>
            <p:nvPr/>
          </p:nvSpPr>
          <p:spPr bwMode="auto">
            <a:xfrm>
              <a:off x="3624" y="1536"/>
              <a:ext cx="720" cy="0"/>
            </a:xfrm>
            <a:prstGeom prst="line">
              <a:avLst/>
            </a:prstGeom>
            <a:noFill/>
            <a:ln w="2857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 name="Line 40">
              <a:extLst>
                <a:ext uri="{FF2B5EF4-FFF2-40B4-BE49-F238E27FC236}">
                  <a16:creationId xmlns:a16="http://schemas.microsoft.com/office/drawing/2014/main" id="{0032ECF2-10A8-416B-834F-C0C2AD0C90F4}"/>
                </a:ext>
              </a:extLst>
            </p:cNvPr>
            <p:cNvSpPr>
              <a:spLocks noChangeShapeType="1"/>
            </p:cNvSpPr>
            <p:nvPr/>
          </p:nvSpPr>
          <p:spPr bwMode="auto">
            <a:xfrm>
              <a:off x="4344" y="1344"/>
              <a:ext cx="0" cy="384"/>
            </a:xfrm>
            <a:prstGeom prst="line">
              <a:avLst/>
            </a:prstGeom>
            <a:noFill/>
            <a:ln w="3810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 name="Line 41">
              <a:extLst>
                <a:ext uri="{FF2B5EF4-FFF2-40B4-BE49-F238E27FC236}">
                  <a16:creationId xmlns:a16="http://schemas.microsoft.com/office/drawing/2014/main" id="{1152FEE7-24DD-4954-AB8F-B8405D1C549D}"/>
                </a:ext>
              </a:extLst>
            </p:cNvPr>
            <p:cNvSpPr>
              <a:spLocks noChangeShapeType="1"/>
            </p:cNvSpPr>
            <p:nvPr/>
          </p:nvSpPr>
          <p:spPr bwMode="auto">
            <a:xfrm>
              <a:off x="4440" y="1344"/>
              <a:ext cx="0" cy="384"/>
            </a:xfrm>
            <a:prstGeom prst="line">
              <a:avLst/>
            </a:prstGeom>
            <a:noFill/>
            <a:ln w="3810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 name="Text Box 42">
              <a:extLst>
                <a:ext uri="{FF2B5EF4-FFF2-40B4-BE49-F238E27FC236}">
                  <a16:creationId xmlns:a16="http://schemas.microsoft.com/office/drawing/2014/main" id="{C77662A9-C8DF-480B-9A02-F96E70BA35DE}"/>
                </a:ext>
              </a:extLst>
            </p:cNvPr>
            <p:cNvSpPr txBox="1">
              <a:spLocks noChangeArrowheads="1"/>
            </p:cNvSpPr>
            <p:nvPr/>
          </p:nvSpPr>
          <p:spPr bwMode="auto">
            <a:xfrm>
              <a:off x="5040" y="1200"/>
              <a:ext cx="240" cy="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000" b="1"/>
                <a:t>B</a:t>
              </a:r>
            </a:p>
          </p:txBody>
        </p:sp>
        <p:sp>
          <p:nvSpPr>
            <p:cNvPr id="128" name="Text Box 43">
              <a:extLst>
                <a:ext uri="{FF2B5EF4-FFF2-40B4-BE49-F238E27FC236}">
                  <a16:creationId xmlns:a16="http://schemas.microsoft.com/office/drawing/2014/main" id="{78718C7E-13E9-473C-9A49-D550C114B1FA}"/>
                </a:ext>
              </a:extLst>
            </p:cNvPr>
            <p:cNvSpPr txBox="1">
              <a:spLocks noChangeArrowheads="1"/>
            </p:cNvSpPr>
            <p:nvPr/>
          </p:nvSpPr>
          <p:spPr bwMode="auto">
            <a:xfrm>
              <a:off x="4272" y="1056"/>
              <a:ext cx="240" cy="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000" b="1">
                  <a:solidFill>
                    <a:srgbClr val="7030A0"/>
                  </a:solidFill>
                </a:rPr>
                <a:t>C</a:t>
              </a:r>
            </a:p>
          </p:txBody>
        </p:sp>
      </p:grpSp>
      <p:grpSp>
        <p:nvGrpSpPr>
          <p:cNvPr id="4" name="Group 3">
            <a:extLst>
              <a:ext uri="{FF2B5EF4-FFF2-40B4-BE49-F238E27FC236}">
                <a16:creationId xmlns:a16="http://schemas.microsoft.com/office/drawing/2014/main" id="{EAB7BCF0-F551-4F9E-B784-5E33BDC041B1}"/>
              </a:ext>
            </a:extLst>
          </p:cNvPr>
          <p:cNvGrpSpPr/>
          <p:nvPr/>
        </p:nvGrpSpPr>
        <p:grpSpPr>
          <a:xfrm>
            <a:off x="3486750" y="5223050"/>
            <a:ext cx="4609500" cy="1034862"/>
            <a:chOff x="3753450" y="4330105"/>
            <a:chExt cx="4609500" cy="1034862"/>
          </a:xfrm>
        </p:grpSpPr>
        <p:pic>
          <p:nvPicPr>
            <p:cNvPr id="130" name="Picture 129" descr="empty-red-rectangle">
              <a:extLst>
                <a:ext uri="{FF2B5EF4-FFF2-40B4-BE49-F238E27FC236}">
                  <a16:creationId xmlns:a16="http://schemas.microsoft.com/office/drawing/2014/main" id="{302A08DE-AC42-4030-9EA1-A6D983D1DC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3450" y="4330105"/>
              <a:ext cx="4609500" cy="103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 name="Rectangle 2">
              <a:extLst>
                <a:ext uri="{FF2B5EF4-FFF2-40B4-BE49-F238E27FC236}">
                  <a16:creationId xmlns:a16="http://schemas.microsoft.com/office/drawing/2014/main" id="{425562E1-01A0-45D5-B8DF-08E748D20297}"/>
                </a:ext>
              </a:extLst>
            </p:cNvPr>
            <p:cNvSpPr>
              <a:spLocks noChangeArrowheads="1"/>
            </p:cNvSpPr>
            <p:nvPr/>
          </p:nvSpPr>
          <p:spPr bwMode="auto">
            <a:xfrm>
              <a:off x="3984617" y="4567239"/>
              <a:ext cx="390844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3000" b="1" i="1">
                  <a:latin typeface="Times New Roman" panose="02020603050405020304" pitchFamily="18" charset="0"/>
                  <a:cs typeface="Times New Roman" panose="02020603050405020304" pitchFamily="18" charset="0"/>
                </a:rPr>
                <a:t>u</a:t>
              </a:r>
              <a:r>
                <a:rPr lang="en-US" altLang="vi-VN" sz="3000" b="1" baseline="-25000">
                  <a:latin typeface="Times New Roman" panose="02020603050405020304" pitchFamily="18" charset="0"/>
                  <a:cs typeface="Times New Roman" panose="02020603050405020304" pitchFamily="18" charset="0"/>
                </a:rPr>
                <a:t>AB </a:t>
              </a:r>
              <a:r>
                <a:rPr lang="en-US" altLang="vi-VN" sz="3000" b="1">
                  <a:latin typeface="Times New Roman" panose="02020603050405020304" pitchFamily="18" charset="0"/>
                  <a:cs typeface="Times New Roman" panose="02020603050405020304" pitchFamily="18" charset="0"/>
                </a:rPr>
                <a:t>= </a:t>
              </a:r>
              <a:r>
                <a:rPr lang="en-US" altLang="vi-VN" sz="3000" b="1" i="1">
                  <a:latin typeface="Times New Roman" panose="02020603050405020304" pitchFamily="18" charset="0"/>
                  <a:cs typeface="Times New Roman" panose="02020603050405020304" pitchFamily="18" charset="0"/>
                </a:rPr>
                <a:t>u</a:t>
              </a:r>
              <a:r>
                <a:rPr lang="en-US" altLang="vi-VN" sz="3000" b="1" baseline="-25000">
                  <a:latin typeface="Times New Roman" panose="02020603050405020304" pitchFamily="18" charset="0"/>
                  <a:cs typeface="Times New Roman" panose="02020603050405020304" pitchFamily="18" charset="0"/>
                </a:rPr>
                <a:t>AM</a:t>
              </a:r>
              <a:r>
                <a:rPr lang="en-US" altLang="vi-VN" sz="3000" b="1">
                  <a:latin typeface="Times New Roman" panose="02020603050405020304" pitchFamily="18" charset="0"/>
                  <a:cs typeface="Times New Roman" panose="02020603050405020304" pitchFamily="18" charset="0"/>
                </a:rPr>
                <a:t> + </a:t>
              </a:r>
              <a:r>
                <a:rPr lang="en-US" altLang="vi-VN" sz="3000" b="1" i="1">
                  <a:latin typeface="Times New Roman" panose="02020603050405020304" pitchFamily="18" charset="0"/>
                  <a:cs typeface="Times New Roman" panose="02020603050405020304" pitchFamily="18" charset="0"/>
                </a:rPr>
                <a:t>u</a:t>
              </a:r>
              <a:r>
                <a:rPr lang="en-US" altLang="vi-VN" sz="3000" b="1" baseline="-25000">
                  <a:latin typeface="Times New Roman" panose="02020603050405020304" pitchFamily="18" charset="0"/>
                  <a:cs typeface="Times New Roman" panose="02020603050405020304" pitchFamily="18" charset="0"/>
                </a:rPr>
                <a:t>MN</a:t>
              </a:r>
              <a:r>
                <a:rPr lang="en-US" altLang="vi-VN" sz="3000" b="1">
                  <a:latin typeface="Times New Roman" panose="02020603050405020304" pitchFamily="18" charset="0"/>
                  <a:cs typeface="Times New Roman" panose="02020603050405020304" pitchFamily="18" charset="0"/>
                </a:rPr>
                <a:t> + </a:t>
              </a:r>
              <a:r>
                <a:rPr lang="en-US" altLang="vi-VN" sz="3000" b="1" i="1">
                  <a:latin typeface="Times New Roman" panose="02020603050405020304" pitchFamily="18" charset="0"/>
                  <a:cs typeface="Times New Roman" panose="02020603050405020304" pitchFamily="18" charset="0"/>
                </a:rPr>
                <a:t>u</a:t>
              </a:r>
              <a:r>
                <a:rPr lang="en-US" altLang="vi-VN" sz="3000" b="1" baseline="-25000">
                  <a:latin typeface="Times New Roman" panose="02020603050405020304" pitchFamily="18" charset="0"/>
                  <a:cs typeface="Times New Roman" panose="02020603050405020304" pitchFamily="18" charset="0"/>
                </a:rPr>
                <a:t>NB</a:t>
              </a:r>
              <a:r>
                <a:rPr lang="en-US" altLang="vi-VN" sz="3000" b="1">
                  <a:latin typeface="Times New Roman" panose="02020603050405020304" pitchFamily="18" charset="0"/>
                  <a:cs typeface="Times New Roman" panose="02020603050405020304" pitchFamily="18" charset="0"/>
                </a:rPr>
                <a:t> </a:t>
              </a:r>
              <a:endParaRPr lang="en-US" altLang="vi-VN" sz="3000">
                <a:latin typeface="Times New Roman" panose="02020603050405020304" pitchFamily="18" charset="0"/>
                <a:cs typeface="Times New Roman" panose="02020603050405020304" pitchFamily="18" charset="0"/>
              </a:endParaRPr>
            </a:p>
          </p:txBody>
        </p:sp>
      </p:grpSp>
      <p:pic>
        <p:nvPicPr>
          <p:cNvPr id="67" name="Picture 66" descr="A picture containing text, sky&#10;&#10;Description automatically generated">
            <a:extLst>
              <a:ext uri="{FF2B5EF4-FFF2-40B4-BE49-F238E27FC236}">
                <a16:creationId xmlns:a16="http://schemas.microsoft.com/office/drawing/2014/main" id="{F5D6E19A-778B-440B-83F6-8567424E403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68711" y="5256405"/>
            <a:ext cx="1691720" cy="1281606"/>
          </a:xfrm>
          <a:prstGeom prst="rect">
            <a:avLst/>
          </a:prstGeom>
        </p:spPr>
      </p:pic>
      <p:pic>
        <p:nvPicPr>
          <p:cNvPr id="68" name="Picture 67" descr="A picture containing clipart&#10;&#10;Description automatically generated">
            <a:extLst>
              <a:ext uri="{FF2B5EF4-FFF2-40B4-BE49-F238E27FC236}">
                <a16:creationId xmlns:a16="http://schemas.microsoft.com/office/drawing/2014/main" id="{60A76B66-0CF1-4164-B222-829CA8511B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783" y="5193826"/>
            <a:ext cx="1278862" cy="1314031"/>
          </a:xfrm>
          <a:prstGeom prst="rect">
            <a:avLst/>
          </a:prstGeom>
        </p:spPr>
      </p:pic>
    </p:spTree>
    <p:extLst>
      <p:ext uri="{BB962C8B-B14F-4D97-AF65-F5344CB8AC3E}">
        <p14:creationId xmlns:p14="http://schemas.microsoft.com/office/powerpoint/2010/main" val="20213616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blinds(horizontal)">
                                      <p:cBhvr>
                                        <p:cTn id="7" dur="1000"/>
                                        <p:tgtEl>
                                          <p:spTgt spid="1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blinds(horizontal)">
                                      <p:cBhvr>
                                        <p:cTn id="12" dur="1000"/>
                                        <p:tgtEl>
                                          <p:spTgt spid="1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35"/>
                                        </p:tgtEl>
                                        <p:attrNameLst>
                                          <p:attrName>style.visibility</p:attrName>
                                        </p:attrNameLst>
                                      </p:cBhvr>
                                      <p:to>
                                        <p:strVal val="visible"/>
                                      </p:to>
                                    </p:set>
                                    <p:animEffect transition="in" filter="blinds(horizontal)">
                                      <p:cBhvr>
                                        <p:cTn id="17" dur="1000"/>
                                        <p:tgtEl>
                                          <p:spTgt spid="1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blinds(horizontal)">
                                      <p:cBhvr>
                                        <p:cTn id="22" dur="1000"/>
                                        <p:tgtEl>
                                          <p:spTgt spid="12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3074" name="Rectangle 186">
            <a:extLst>
              <a:ext uri="{FF2B5EF4-FFF2-40B4-BE49-F238E27FC236}">
                <a16:creationId xmlns:a16="http://schemas.microsoft.com/office/drawing/2014/main" id="{6D6B2C37-DB6D-4443-B035-4E8BBF0B87E8}"/>
              </a:ext>
            </a:extLst>
          </p:cNvPr>
          <p:cNvSpPr>
            <a:spLocks noChangeArrowheads="1"/>
          </p:cNvSpPr>
          <p:nvPr/>
        </p:nvSpPr>
        <p:spPr bwMode="auto">
          <a:xfrm>
            <a:off x="457200" y="1197198"/>
            <a:ext cx="11201400" cy="5476212"/>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2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5" name="Line 187">
            <a:extLst>
              <a:ext uri="{FF2B5EF4-FFF2-40B4-BE49-F238E27FC236}">
                <a16:creationId xmlns:a16="http://schemas.microsoft.com/office/drawing/2014/main" id="{BBA57821-5831-4AB0-8002-5B1B3F444F3C}"/>
              </a:ext>
            </a:extLst>
          </p:cNvPr>
          <p:cNvSpPr>
            <a:spLocks noChangeShapeType="1"/>
          </p:cNvSpPr>
          <p:nvPr/>
        </p:nvSpPr>
        <p:spPr bwMode="auto">
          <a:xfrm flipV="1">
            <a:off x="533400" y="1681415"/>
            <a:ext cx="11125200" cy="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2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6" name="Line 188">
            <a:extLst>
              <a:ext uri="{FF2B5EF4-FFF2-40B4-BE49-F238E27FC236}">
                <a16:creationId xmlns:a16="http://schemas.microsoft.com/office/drawing/2014/main" id="{074F8F4B-9C2B-4A58-88BA-E62FC37E7818}"/>
              </a:ext>
            </a:extLst>
          </p:cNvPr>
          <p:cNvSpPr>
            <a:spLocks noChangeShapeType="1"/>
          </p:cNvSpPr>
          <p:nvPr/>
        </p:nvSpPr>
        <p:spPr bwMode="auto">
          <a:xfrm>
            <a:off x="2590800" y="1644210"/>
            <a:ext cx="0" cy="50292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2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7" name="Line 189">
            <a:extLst>
              <a:ext uri="{FF2B5EF4-FFF2-40B4-BE49-F238E27FC236}">
                <a16:creationId xmlns:a16="http://schemas.microsoft.com/office/drawing/2014/main" id="{ADC9EFA8-CD4F-48DB-992C-542D436BE0B5}"/>
              </a:ext>
            </a:extLst>
          </p:cNvPr>
          <p:cNvSpPr>
            <a:spLocks noChangeShapeType="1"/>
          </p:cNvSpPr>
          <p:nvPr/>
        </p:nvSpPr>
        <p:spPr bwMode="auto">
          <a:xfrm>
            <a:off x="5181600" y="1644210"/>
            <a:ext cx="0" cy="50292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2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8" name="Line 190">
            <a:extLst>
              <a:ext uri="{FF2B5EF4-FFF2-40B4-BE49-F238E27FC236}">
                <a16:creationId xmlns:a16="http://schemas.microsoft.com/office/drawing/2014/main" id="{02449E68-903F-42E1-B8D6-ECACE8BC307B}"/>
              </a:ext>
            </a:extLst>
          </p:cNvPr>
          <p:cNvSpPr>
            <a:spLocks noChangeShapeType="1"/>
          </p:cNvSpPr>
          <p:nvPr/>
        </p:nvSpPr>
        <p:spPr bwMode="auto">
          <a:xfrm>
            <a:off x="8077200" y="1644210"/>
            <a:ext cx="0" cy="50292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2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9" name="Line 191">
            <a:extLst>
              <a:ext uri="{FF2B5EF4-FFF2-40B4-BE49-F238E27FC236}">
                <a16:creationId xmlns:a16="http://schemas.microsoft.com/office/drawing/2014/main" id="{ADB32A90-90A9-441B-82E9-608DDC34531F}"/>
              </a:ext>
            </a:extLst>
          </p:cNvPr>
          <p:cNvSpPr>
            <a:spLocks noChangeShapeType="1"/>
          </p:cNvSpPr>
          <p:nvPr/>
        </p:nvSpPr>
        <p:spPr bwMode="auto">
          <a:xfrm flipV="1">
            <a:off x="533398" y="2057400"/>
            <a:ext cx="11125199" cy="146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2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0" name="Line 192">
            <a:extLst>
              <a:ext uri="{FF2B5EF4-FFF2-40B4-BE49-F238E27FC236}">
                <a16:creationId xmlns:a16="http://schemas.microsoft.com/office/drawing/2014/main" id="{DED537BC-3999-4FBF-95B6-ACB854FDF9B2}"/>
              </a:ext>
            </a:extLst>
          </p:cNvPr>
          <p:cNvSpPr>
            <a:spLocks noChangeShapeType="1"/>
          </p:cNvSpPr>
          <p:nvPr/>
        </p:nvSpPr>
        <p:spPr bwMode="auto">
          <a:xfrm flipV="1">
            <a:off x="533398" y="2741408"/>
            <a:ext cx="11125199" cy="779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2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1" name="Line 193">
            <a:extLst>
              <a:ext uri="{FF2B5EF4-FFF2-40B4-BE49-F238E27FC236}">
                <a16:creationId xmlns:a16="http://schemas.microsoft.com/office/drawing/2014/main" id="{419D33D4-1984-4774-8523-B432104C08DA}"/>
              </a:ext>
            </a:extLst>
          </p:cNvPr>
          <p:cNvSpPr>
            <a:spLocks noChangeShapeType="1"/>
          </p:cNvSpPr>
          <p:nvPr/>
        </p:nvSpPr>
        <p:spPr bwMode="auto">
          <a:xfrm flipV="1">
            <a:off x="533399" y="3332323"/>
            <a:ext cx="11125199" cy="2047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2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2" name="Line 194">
            <a:extLst>
              <a:ext uri="{FF2B5EF4-FFF2-40B4-BE49-F238E27FC236}">
                <a16:creationId xmlns:a16="http://schemas.microsoft.com/office/drawing/2014/main" id="{70AB2CBC-145B-419A-A0D1-1A6FD74E1AC1}"/>
              </a:ext>
            </a:extLst>
          </p:cNvPr>
          <p:cNvSpPr>
            <a:spLocks noChangeShapeType="1"/>
          </p:cNvSpPr>
          <p:nvPr/>
        </p:nvSpPr>
        <p:spPr bwMode="auto">
          <a:xfrm flipV="1">
            <a:off x="457199" y="4087418"/>
            <a:ext cx="11201399" cy="3296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2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3" name="Rectangle 197">
            <a:extLst>
              <a:ext uri="{FF2B5EF4-FFF2-40B4-BE49-F238E27FC236}">
                <a16:creationId xmlns:a16="http://schemas.microsoft.com/office/drawing/2014/main" id="{F01C3DC1-4FAC-4A8A-899D-1ED9D591BE34}"/>
              </a:ext>
            </a:extLst>
          </p:cNvPr>
          <p:cNvSpPr>
            <a:spLocks noChangeArrowheads="1"/>
          </p:cNvSpPr>
          <p:nvPr/>
        </p:nvSpPr>
        <p:spPr bwMode="auto">
          <a:xfrm>
            <a:off x="2057401" y="1169390"/>
            <a:ext cx="819166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600" b="0" i="0" u="none" strike="noStrike" kern="1200" cap="none" spc="0" normalizeH="0" baseline="0" noProof="0">
                <a:ln>
                  <a:noFill/>
                </a:ln>
                <a:solidFill>
                  <a:srgbClr val="CC0000"/>
                </a:solidFill>
                <a:effectLst/>
                <a:uLnTx/>
                <a:uFillTx/>
                <a:latin typeface="Arial" panose="020B0604020202020204" pitchFamily="34" charset="0"/>
                <a:ea typeface="+mn-ea"/>
                <a:cs typeface="+mn-cs"/>
              </a:rPr>
              <a:t>Biểu thức cường độ dòng điện qua mạch i = I</a:t>
            </a:r>
            <a:r>
              <a:rPr kumimoji="0" lang="en-US" altLang="vi-VN" sz="2600" b="0" i="0" u="none" strike="noStrike" kern="1200" cap="none" spc="0" normalizeH="0" baseline="-25000" noProof="0">
                <a:ln>
                  <a:noFill/>
                </a:ln>
                <a:solidFill>
                  <a:srgbClr val="CC0000"/>
                </a:solidFill>
                <a:effectLst/>
                <a:uLnTx/>
                <a:uFillTx/>
                <a:latin typeface="Arial" panose="020B0604020202020204" pitchFamily="34" charset="0"/>
                <a:ea typeface="+mn-ea"/>
                <a:cs typeface="+mn-cs"/>
              </a:rPr>
              <a:t>0</a:t>
            </a:r>
            <a:r>
              <a:rPr kumimoji="0" lang="en-US" altLang="vi-VN" sz="2600" b="0" i="0" u="none" strike="noStrike" kern="1200" cap="none" spc="0" normalizeH="0" baseline="0" noProof="0">
                <a:ln>
                  <a:noFill/>
                </a:ln>
                <a:solidFill>
                  <a:srgbClr val="CC0000"/>
                </a:solidFill>
                <a:effectLst/>
                <a:uLnTx/>
                <a:uFillTx/>
                <a:latin typeface="Arial" panose="020B0604020202020204" pitchFamily="34" charset="0"/>
                <a:ea typeface="+mn-ea"/>
                <a:cs typeface="+mn-cs"/>
              </a:rPr>
              <a:t>cos(</a:t>
            </a:r>
            <a:r>
              <a:rPr kumimoji="0" lang="en-US" altLang="vi-VN" sz="2600" b="0" i="0" u="none" strike="noStrike" kern="1200" cap="none" spc="0" normalizeH="0" baseline="0" noProof="0">
                <a:ln>
                  <a:noFill/>
                </a:ln>
                <a:solidFill>
                  <a:srgbClr val="CC0000"/>
                </a:solidFill>
                <a:effectLst/>
                <a:uLnTx/>
                <a:uFillTx/>
                <a:latin typeface="Arial" panose="020B0604020202020204" pitchFamily="34" charset="0"/>
                <a:ea typeface="+mn-ea"/>
                <a:cs typeface="+mn-cs"/>
                <a:sym typeface="Symbol" panose="05050102010706020507" pitchFamily="18" charset="2"/>
              </a:rPr>
              <a:t></a:t>
            </a:r>
            <a:r>
              <a:rPr kumimoji="0" lang="en-US" altLang="vi-VN" sz="2600" b="0" i="0" u="none" strike="noStrike" kern="1200" cap="none" spc="0" normalizeH="0" baseline="0" noProof="0">
                <a:ln>
                  <a:noFill/>
                </a:ln>
                <a:solidFill>
                  <a:srgbClr val="CC0000"/>
                </a:solidFill>
                <a:effectLst/>
                <a:uLnTx/>
                <a:uFillTx/>
                <a:latin typeface="Arial" panose="020B0604020202020204" pitchFamily="34" charset="0"/>
                <a:ea typeface="+mn-ea"/>
                <a:cs typeface="+mn-cs"/>
              </a:rPr>
              <a:t>t)</a:t>
            </a:r>
            <a:r>
              <a:rPr kumimoji="0" lang="en-US" altLang="vi-VN" sz="2600" b="0" i="0" u="none" strike="noStrike" kern="1200" cap="none" spc="0" normalizeH="0" baseline="0" noProof="0">
                <a:ln>
                  <a:noFill/>
                </a:ln>
                <a:solidFill>
                  <a:srgbClr val="CC0000"/>
                </a:solidFill>
                <a:effectLst/>
                <a:uLnTx/>
                <a:uFillTx/>
                <a:latin typeface="Arial" panose="020B0604020202020204" pitchFamily="34" charset="0"/>
                <a:ea typeface="+mn-ea"/>
                <a:cs typeface="+mn-cs"/>
                <a:sym typeface="Symbol" panose="05050102010706020507" pitchFamily="18" charset="2"/>
              </a:rPr>
              <a:t> </a:t>
            </a:r>
          </a:p>
        </p:txBody>
      </p:sp>
      <p:sp>
        <p:nvSpPr>
          <p:cNvPr id="3084" name="Rectangle 198">
            <a:extLst>
              <a:ext uri="{FF2B5EF4-FFF2-40B4-BE49-F238E27FC236}">
                <a16:creationId xmlns:a16="http://schemas.microsoft.com/office/drawing/2014/main" id="{C416F00F-5AA9-4D5C-997A-E83E0E38C150}"/>
              </a:ext>
            </a:extLst>
          </p:cNvPr>
          <p:cNvSpPr>
            <a:spLocks noChangeArrowheads="1"/>
          </p:cNvSpPr>
          <p:nvPr/>
        </p:nvSpPr>
        <p:spPr bwMode="auto">
          <a:xfrm>
            <a:off x="2795261" y="1626590"/>
            <a:ext cx="239200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600" b="0"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Mạch chỉ có R </a:t>
            </a:r>
          </a:p>
        </p:txBody>
      </p:sp>
      <p:sp>
        <p:nvSpPr>
          <p:cNvPr id="3085" name="Rectangle 199">
            <a:extLst>
              <a:ext uri="{FF2B5EF4-FFF2-40B4-BE49-F238E27FC236}">
                <a16:creationId xmlns:a16="http://schemas.microsoft.com/office/drawing/2014/main" id="{3B715675-D73C-448E-B65E-81A241148CDD}"/>
              </a:ext>
            </a:extLst>
          </p:cNvPr>
          <p:cNvSpPr>
            <a:spLocks noChangeArrowheads="1"/>
          </p:cNvSpPr>
          <p:nvPr/>
        </p:nvSpPr>
        <p:spPr bwMode="auto">
          <a:xfrm>
            <a:off x="8229601" y="1626590"/>
            <a:ext cx="224452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600" b="0" i="0" u="none" strike="noStrike" kern="1200" cap="none" spc="0" normalizeH="0" baseline="0" noProof="0">
                <a:ln>
                  <a:noFill/>
                </a:ln>
                <a:solidFill>
                  <a:srgbClr val="333399"/>
                </a:solidFill>
                <a:effectLst/>
                <a:uLnTx/>
                <a:uFillTx/>
                <a:latin typeface="Arial" panose="020B0604020202020204" pitchFamily="34" charset="0"/>
                <a:ea typeface="+mn-ea"/>
                <a:cs typeface="+mn-cs"/>
              </a:rPr>
              <a:t>Mạch chỉ có L</a:t>
            </a:r>
          </a:p>
        </p:txBody>
      </p:sp>
      <p:sp>
        <p:nvSpPr>
          <p:cNvPr id="3086" name="Rectangle 200">
            <a:extLst>
              <a:ext uri="{FF2B5EF4-FFF2-40B4-BE49-F238E27FC236}">
                <a16:creationId xmlns:a16="http://schemas.microsoft.com/office/drawing/2014/main" id="{AB5315FA-3C04-479C-81AE-5B4AEB69A1EB}"/>
              </a:ext>
            </a:extLst>
          </p:cNvPr>
          <p:cNvSpPr>
            <a:spLocks noChangeArrowheads="1"/>
          </p:cNvSpPr>
          <p:nvPr/>
        </p:nvSpPr>
        <p:spPr bwMode="auto">
          <a:xfrm>
            <a:off x="5649914" y="1626590"/>
            <a:ext cx="229902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600" b="0" i="0" u="none" strike="noStrike" kern="1200" cap="none" spc="0" normalizeH="0" baseline="0" noProof="0">
                <a:ln>
                  <a:noFill/>
                </a:ln>
                <a:solidFill>
                  <a:srgbClr val="333399"/>
                </a:solidFill>
                <a:effectLst/>
                <a:uLnTx/>
                <a:uFillTx/>
                <a:latin typeface="Arial" panose="020B0604020202020204" pitchFamily="34" charset="0"/>
                <a:ea typeface="+mn-ea"/>
                <a:cs typeface="+mn-cs"/>
              </a:rPr>
              <a:t>Mạch chỉ có C</a:t>
            </a:r>
          </a:p>
        </p:txBody>
      </p:sp>
      <p:sp>
        <p:nvSpPr>
          <p:cNvPr id="3087" name="Rectangle 201">
            <a:extLst>
              <a:ext uri="{FF2B5EF4-FFF2-40B4-BE49-F238E27FC236}">
                <a16:creationId xmlns:a16="http://schemas.microsoft.com/office/drawing/2014/main" id="{F6E74FB7-1900-4AC8-B874-844BEAFA2642}"/>
              </a:ext>
            </a:extLst>
          </p:cNvPr>
          <p:cNvSpPr>
            <a:spLocks noChangeArrowheads="1"/>
          </p:cNvSpPr>
          <p:nvPr/>
        </p:nvSpPr>
        <p:spPr bwMode="auto">
          <a:xfrm>
            <a:off x="273395" y="2023861"/>
            <a:ext cx="2319354"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5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Độ lệch pha giữa </a:t>
            </a:r>
            <a:r>
              <a:rPr kumimoji="0" lang="en-US" altLang="vi-VN" sz="25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u,i</a:t>
            </a:r>
            <a:r>
              <a:rPr kumimoji="0" lang="en-US" altLang="vi-VN" sz="25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p>
        </p:txBody>
      </p:sp>
      <p:sp>
        <p:nvSpPr>
          <p:cNvPr id="3088" name="Rectangle 202">
            <a:extLst>
              <a:ext uri="{FF2B5EF4-FFF2-40B4-BE49-F238E27FC236}">
                <a16:creationId xmlns:a16="http://schemas.microsoft.com/office/drawing/2014/main" id="{359F7D5B-845C-42EA-BFC9-4CFF711B69D7}"/>
              </a:ext>
            </a:extLst>
          </p:cNvPr>
          <p:cNvSpPr>
            <a:spLocks noChangeArrowheads="1"/>
          </p:cNvSpPr>
          <p:nvPr/>
        </p:nvSpPr>
        <p:spPr bwMode="auto">
          <a:xfrm>
            <a:off x="321554" y="2799546"/>
            <a:ext cx="2168906"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5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Biểu thức u </a:t>
            </a:r>
          </a:p>
        </p:txBody>
      </p:sp>
      <p:sp>
        <p:nvSpPr>
          <p:cNvPr id="3089" name="Rectangle 203">
            <a:extLst>
              <a:ext uri="{FF2B5EF4-FFF2-40B4-BE49-F238E27FC236}">
                <a16:creationId xmlns:a16="http://schemas.microsoft.com/office/drawing/2014/main" id="{C9D939B7-3EA2-4368-84D6-4F0A3C2BEA1A}"/>
              </a:ext>
            </a:extLst>
          </p:cNvPr>
          <p:cNvSpPr>
            <a:spLocks noChangeArrowheads="1"/>
          </p:cNvSpPr>
          <p:nvPr/>
        </p:nvSpPr>
        <p:spPr bwMode="auto">
          <a:xfrm>
            <a:off x="451538" y="3304408"/>
            <a:ext cx="210796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5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Biểu thức ĐL Ôm </a:t>
            </a:r>
          </a:p>
        </p:txBody>
      </p:sp>
      <p:sp>
        <p:nvSpPr>
          <p:cNvPr id="3090" name="Rectangle 204">
            <a:extLst>
              <a:ext uri="{FF2B5EF4-FFF2-40B4-BE49-F238E27FC236}">
                <a16:creationId xmlns:a16="http://schemas.microsoft.com/office/drawing/2014/main" id="{A2614299-1637-4887-A6FC-075D6397C059}"/>
              </a:ext>
            </a:extLst>
          </p:cNvPr>
          <p:cNvSpPr>
            <a:spLocks noChangeArrowheads="1"/>
          </p:cNvSpPr>
          <p:nvPr/>
        </p:nvSpPr>
        <p:spPr bwMode="auto">
          <a:xfrm>
            <a:off x="633277" y="5552258"/>
            <a:ext cx="14478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5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Giản đồ </a:t>
            </a:r>
            <a:r>
              <a:rPr kumimoji="0" lang="en-US" altLang="vi-VN" sz="25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vectơ</a:t>
            </a:r>
            <a:endParaRPr kumimoji="0" lang="en-US" altLang="vi-VN" sz="25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3091" name="Rectangle 205">
            <a:extLst>
              <a:ext uri="{FF2B5EF4-FFF2-40B4-BE49-F238E27FC236}">
                <a16:creationId xmlns:a16="http://schemas.microsoft.com/office/drawing/2014/main" id="{0C4839EF-8815-408F-9928-FE75F022A213}"/>
              </a:ext>
            </a:extLst>
          </p:cNvPr>
          <p:cNvSpPr>
            <a:spLocks noChangeArrowheads="1"/>
          </p:cNvSpPr>
          <p:nvPr/>
        </p:nvSpPr>
        <p:spPr bwMode="auto">
          <a:xfrm>
            <a:off x="3200400" y="2159989"/>
            <a:ext cx="27764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600" b="0" i="0" u="none" strike="noStrike" kern="1200" cap="none" spc="0" normalizeH="0" baseline="0" noProof="0">
                <a:ln>
                  <a:noFill/>
                </a:ln>
                <a:solidFill>
                  <a:srgbClr val="660033"/>
                </a:solidFill>
                <a:effectLst/>
                <a:uLnTx/>
                <a:uFillTx/>
                <a:latin typeface="Arial" panose="020B0604020202020204" pitchFamily="34" charset="0"/>
                <a:ea typeface="+mn-ea"/>
                <a:cs typeface="+mn-cs"/>
              </a:rPr>
              <a:t> </a:t>
            </a:r>
          </a:p>
        </p:txBody>
      </p:sp>
      <p:sp>
        <p:nvSpPr>
          <p:cNvPr id="107726" name="Rectangle 206">
            <a:extLst>
              <a:ext uri="{FF2B5EF4-FFF2-40B4-BE49-F238E27FC236}">
                <a16:creationId xmlns:a16="http://schemas.microsoft.com/office/drawing/2014/main" id="{9D44D398-1D21-48E5-B31C-F916331B37CA}"/>
              </a:ext>
            </a:extLst>
          </p:cNvPr>
          <p:cNvSpPr>
            <a:spLocks noChangeArrowheads="1"/>
          </p:cNvSpPr>
          <p:nvPr/>
        </p:nvSpPr>
        <p:spPr bwMode="auto">
          <a:xfrm>
            <a:off x="2538276" y="2129827"/>
            <a:ext cx="31005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600" b="0" i="0" u="none" strike="noStrike" kern="1200" cap="none" spc="0" normalizeH="0" baseline="0" noProof="0" dirty="0">
                <a:ln>
                  <a:noFill/>
                </a:ln>
                <a:solidFill>
                  <a:srgbClr val="660033"/>
                </a:solidFill>
                <a:effectLst/>
                <a:uLnTx/>
                <a:uFillTx/>
                <a:latin typeface="Arial" panose="020B0604020202020204" pitchFamily="34" charset="0"/>
                <a:ea typeface="+mn-ea"/>
                <a:cs typeface="+mn-cs"/>
              </a:rPr>
              <a:t>u cùng pha với i</a:t>
            </a:r>
          </a:p>
        </p:txBody>
      </p:sp>
      <p:sp>
        <p:nvSpPr>
          <p:cNvPr id="107727" name="Rectangle 207">
            <a:extLst>
              <a:ext uri="{FF2B5EF4-FFF2-40B4-BE49-F238E27FC236}">
                <a16:creationId xmlns:a16="http://schemas.microsoft.com/office/drawing/2014/main" id="{953AC348-40B9-420E-9C79-6E3C41BF08C8}"/>
              </a:ext>
            </a:extLst>
          </p:cNvPr>
          <p:cNvSpPr>
            <a:spLocks noChangeArrowheads="1"/>
          </p:cNvSpPr>
          <p:nvPr/>
        </p:nvSpPr>
        <p:spPr bwMode="auto">
          <a:xfrm>
            <a:off x="5175939" y="2147449"/>
            <a:ext cx="290496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600" b="0" i="0" u="none" strike="noStrike" kern="1200" cap="none" spc="0" normalizeH="0" baseline="0" noProof="0" dirty="0">
                <a:ln>
                  <a:noFill/>
                </a:ln>
                <a:solidFill>
                  <a:srgbClr val="660033"/>
                </a:solidFill>
                <a:effectLst/>
                <a:uLnTx/>
                <a:uFillTx/>
                <a:latin typeface="Arial" panose="020B0604020202020204" pitchFamily="34" charset="0"/>
                <a:ea typeface="+mn-ea"/>
                <a:cs typeface="+mn-cs"/>
              </a:rPr>
              <a:t>u trễ pha </a:t>
            </a:r>
            <a:r>
              <a:rPr kumimoji="0" lang="en-US" altLang="vi-VN" sz="2600" b="0" i="0" u="none" strike="noStrike" kern="1200" cap="none" spc="0" normalizeH="0" baseline="0" noProof="0" dirty="0">
                <a:ln>
                  <a:noFill/>
                </a:ln>
                <a:solidFill>
                  <a:srgbClr val="660033"/>
                </a:solidFill>
                <a:effectLst/>
                <a:uLnTx/>
                <a:uFillTx/>
                <a:latin typeface="SimHei" panose="02010609060101010101" pitchFamily="49" charset="-122"/>
                <a:ea typeface="SimHei" panose="02010609060101010101" pitchFamily="49" charset="-122"/>
                <a:cs typeface="+mn-cs"/>
                <a:sym typeface="Symbol" panose="05050102010706020507" pitchFamily="18" charset="2"/>
              </a:rPr>
              <a:t>/2 </a:t>
            </a:r>
            <a:r>
              <a:rPr kumimoji="0" lang="en-US" altLang="vi-VN" sz="2600" b="0" i="0" u="none" strike="noStrike" kern="1200" cap="none" spc="0" normalizeH="0" baseline="0" noProof="0" dirty="0">
                <a:ln>
                  <a:noFill/>
                </a:ln>
                <a:solidFill>
                  <a:srgbClr val="660033"/>
                </a:solidFill>
                <a:effectLst/>
                <a:uLnTx/>
                <a:uFillTx/>
                <a:latin typeface="Arial" panose="020B0604020202020204" pitchFamily="34" charset="0"/>
                <a:ea typeface="+mn-ea"/>
                <a:cs typeface="+mn-cs"/>
              </a:rPr>
              <a:t>với i</a:t>
            </a:r>
          </a:p>
        </p:txBody>
      </p:sp>
      <p:sp>
        <p:nvSpPr>
          <p:cNvPr id="107730" name="Rectangle 210">
            <a:extLst>
              <a:ext uri="{FF2B5EF4-FFF2-40B4-BE49-F238E27FC236}">
                <a16:creationId xmlns:a16="http://schemas.microsoft.com/office/drawing/2014/main" id="{121A1B21-F258-4603-AC2D-86E608EAE48C}"/>
              </a:ext>
            </a:extLst>
          </p:cNvPr>
          <p:cNvSpPr>
            <a:spLocks noChangeArrowheads="1"/>
          </p:cNvSpPr>
          <p:nvPr/>
        </p:nvSpPr>
        <p:spPr bwMode="auto">
          <a:xfrm>
            <a:off x="2688798" y="2791726"/>
            <a:ext cx="254604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600" b="0" i="0" u="none" strike="noStrike" kern="1200" cap="none" spc="0" normalizeH="0" baseline="0" noProof="0" dirty="0">
                <a:ln>
                  <a:noFill/>
                </a:ln>
                <a:solidFill>
                  <a:srgbClr val="660033"/>
                </a:solidFill>
                <a:effectLst/>
                <a:uLnTx/>
                <a:uFillTx/>
                <a:latin typeface="Arial" panose="020B0604020202020204" pitchFamily="34" charset="0"/>
                <a:ea typeface="+mn-ea"/>
                <a:cs typeface="+mn-cs"/>
              </a:rPr>
              <a:t>u = U</a:t>
            </a:r>
            <a:r>
              <a:rPr kumimoji="0" lang="en-US" altLang="vi-VN" sz="2600" b="0" i="0" u="none" strike="noStrike" kern="1200" cap="none" spc="0" normalizeH="0" baseline="-25000" noProof="0" dirty="0">
                <a:ln>
                  <a:noFill/>
                </a:ln>
                <a:solidFill>
                  <a:srgbClr val="660033"/>
                </a:solidFill>
                <a:effectLst/>
                <a:uLnTx/>
                <a:uFillTx/>
                <a:latin typeface="Arial" panose="020B0604020202020204" pitchFamily="34" charset="0"/>
                <a:ea typeface="+mn-ea"/>
                <a:cs typeface="+mn-cs"/>
              </a:rPr>
              <a:t>0</a:t>
            </a:r>
            <a:r>
              <a:rPr kumimoji="0" lang="en-US" altLang="vi-VN" sz="2600" b="0" i="0" u="none" strike="noStrike" kern="1200" cap="none" spc="0" normalizeH="0" baseline="0" noProof="0" dirty="0">
                <a:ln>
                  <a:noFill/>
                </a:ln>
                <a:solidFill>
                  <a:srgbClr val="660033"/>
                </a:solidFill>
                <a:effectLst/>
                <a:uLnTx/>
                <a:uFillTx/>
                <a:latin typeface="Arial" panose="020B0604020202020204" pitchFamily="34" charset="0"/>
                <a:ea typeface="+mn-ea"/>
                <a:cs typeface="+mn-cs"/>
              </a:rPr>
              <a:t>cos(</a:t>
            </a:r>
            <a:r>
              <a:rPr kumimoji="0" lang="en-US" altLang="vi-VN" sz="2600" b="0" i="0" u="none" strike="noStrike" kern="1200" cap="none" spc="0" normalizeH="0" baseline="0" noProof="0" dirty="0">
                <a:ln>
                  <a:noFill/>
                </a:ln>
                <a:solidFill>
                  <a:srgbClr val="660033"/>
                </a:solidFill>
                <a:effectLst/>
                <a:uLnTx/>
                <a:uFillTx/>
                <a:latin typeface="Arial" panose="020B0604020202020204" pitchFamily="34" charset="0"/>
                <a:ea typeface="+mn-ea"/>
                <a:cs typeface="+mn-cs"/>
                <a:sym typeface="Symbol" panose="05050102010706020507" pitchFamily="18" charset="2"/>
              </a:rPr>
              <a:t>t)</a:t>
            </a:r>
          </a:p>
        </p:txBody>
      </p:sp>
      <p:sp>
        <p:nvSpPr>
          <p:cNvPr id="107731" name="Rectangle 211">
            <a:extLst>
              <a:ext uri="{FF2B5EF4-FFF2-40B4-BE49-F238E27FC236}">
                <a16:creationId xmlns:a16="http://schemas.microsoft.com/office/drawing/2014/main" id="{8D317B8D-7667-4353-983D-CA49B733739C}"/>
              </a:ext>
            </a:extLst>
          </p:cNvPr>
          <p:cNvSpPr>
            <a:spLocks noChangeArrowheads="1"/>
          </p:cNvSpPr>
          <p:nvPr/>
        </p:nvSpPr>
        <p:spPr bwMode="auto">
          <a:xfrm>
            <a:off x="5016500" y="2752401"/>
            <a:ext cx="31005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600" b="0" i="0" u="none" strike="noStrike" kern="1200" cap="none" spc="0" normalizeH="0" baseline="0" noProof="0" dirty="0">
                <a:ln>
                  <a:noFill/>
                </a:ln>
                <a:solidFill>
                  <a:srgbClr val="660033"/>
                </a:solidFill>
                <a:effectLst/>
                <a:uLnTx/>
                <a:uFillTx/>
                <a:latin typeface="Arial" panose="020B0604020202020204" pitchFamily="34" charset="0"/>
                <a:ea typeface="+mn-ea"/>
                <a:cs typeface="+mn-cs"/>
              </a:rPr>
              <a:t>u = U</a:t>
            </a:r>
            <a:r>
              <a:rPr kumimoji="0" lang="en-US" altLang="vi-VN" sz="2600" b="0" i="0" u="none" strike="noStrike" kern="1200" cap="none" spc="0" normalizeH="0" baseline="-25000" noProof="0" dirty="0">
                <a:ln>
                  <a:noFill/>
                </a:ln>
                <a:solidFill>
                  <a:srgbClr val="660033"/>
                </a:solidFill>
                <a:effectLst/>
                <a:uLnTx/>
                <a:uFillTx/>
                <a:latin typeface="Arial" panose="020B0604020202020204" pitchFamily="34" charset="0"/>
                <a:ea typeface="+mn-ea"/>
                <a:cs typeface="+mn-cs"/>
              </a:rPr>
              <a:t>0</a:t>
            </a:r>
            <a:r>
              <a:rPr kumimoji="0" lang="en-US" altLang="vi-VN" sz="2600" b="0" i="0" u="none" strike="noStrike" kern="1200" cap="none" spc="0" normalizeH="0" baseline="0" noProof="0" dirty="0">
                <a:ln>
                  <a:noFill/>
                </a:ln>
                <a:solidFill>
                  <a:srgbClr val="660033"/>
                </a:solidFill>
                <a:effectLst/>
                <a:uLnTx/>
                <a:uFillTx/>
                <a:latin typeface="Arial" panose="020B0604020202020204" pitchFamily="34" charset="0"/>
                <a:ea typeface="+mn-ea"/>
                <a:cs typeface="+mn-cs"/>
              </a:rPr>
              <a:t>cos(</a:t>
            </a:r>
            <a:r>
              <a:rPr kumimoji="0" lang="en-US" altLang="vi-VN" sz="2600" b="0" i="0" u="none" strike="noStrike" kern="1200" cap="none" spc="0" normalizeH="0" baseline="0" noProof="0" dirty="0">
                <a:ln>
                  <a:noFill/>
                </a:ln>
                <a:solidFill>
                  <a:srgbClr val="660033"/>
                </a:solidFill>
                <a:effectLst/>
                <a:uLnTx/>
                <a:uFillTx/>
                <a:latin typeface="Arial" panose="020B0604020202020204" pitchFamily="34" charset="0"/>
                <a:ea typeface="+mn-ea"/>
                <a:cs typeface="+mn-cs"/>
                <a:sym typeface="Symbol" panose="05050102010706020507" pitchFamily="18" charset="2"/>
              </a:rPr>
              <a:t>t - /2)</a:t>
            </a:r>
          </a:p>
        </p:txBody>
      </p:sp>
      <p:grpSp>
        <p:nvGrpSpPr>
          <p:cNvPr id="107755" name="Group 235">
            <a:extLst>
              <a:ext uri="{FF2B5EF4-FFF2-40B4-BE49-F238E27FC236}">
                <a16:creationId xmlns:a16="http://schemas.microsoft.com/office/drawing/2014/main" id="{58121DF2-CCFA-4022-BB5F-6719B95C193A}"/>
              </a:ext>
            </a:extLst>
          </p:cNvPr>
          <p:cNvGrpSpPr>
            <a:grpSpLocks/>
          </p:cNvGrpSpPr>
          <p:nvPr/>
        </p:nvGrpSpPr>
        <p:grpSpPr bwMode="auto">
          <a:xfrm>
            <a:off x="5456238" y="3393308"/>
            <a:ext cx="2184400" cy="673100"/>
            <a:chOff x="2989" y="2016"/>
            <a:chExt cx="1376" cy="424"/>
          </a:xfrm>
        </p:grpSpPr>
        <p:graphicFrame>
          <p:nvGraphicFramePr>
            <p:cNvPr id="3140" name="Object 212">
              <a:extLst>
                <a:ext uri="{FF2B5EF4-FFF2-40B4-BE49-F238E27FC236}">
                  <a16:creationId xmlns:a16="http://schemas.microsoft.com/office/drawing/2014/main" id="{14AFF080-4C7E-4416-9E14-1862A9D6C123}"/>
                </a:ext>
              </a:extLst>
            </p:cNvPr>
            <p:cNvGraphicFramePr>
              <a:graphicFrameLocks noChangeAspect="1"/>
            </p:cNvGraphicFramePr>
            <p:nvPr/>
          </p:nvGraphicFramePr>
          <p:xfrm>
            <a:off x="3741" y="2016"/>
            <a:ext cx="624" cy="384"/>
          </p:xfrm>
          <a:graphic>
            <a:graphicData uri="http://schemas.openxmlformats.org/presentationml/2006/ole">
              <mc:AlternateContent xmlns:mc="http://schemas.openxmlformats.org/markup-compatibility/2006">
                <mc:Choice xmlns:v="urn:schemas-microsoft-com:vml" Requires="v">
                  <p:oleObj spid="_x0000_s4126" name="Equation" r:id="rId5" imgW="990170" imgH="609336" progId="Equation.DSMT4">
                    <p:embed/>
                  </p:oleObj>
                </mc:Choice>
                <mc:Fallback>
                  <p:oleObj name="Equation" r:id="rId5" imgW="990170" imgH="609336" progId="Equation.DSMT4">
                    <p:embed/>
                    <p:pic>
                      <p:nvPicPr>
                        <p:cNvPr id="3140" name="Object 212">
                          <a:extLst>
                            <a:ext uri="{FF2B5EF4-FFF2-40B4-BE49-F238E27FC236}">
                              <a16:creationId xmlns:a16="http://schemas.microsoft.com/office/drawing/2014/main" id="{14AFF080-4C7E-4416-9E14-1862A9D6C123}"/>
                            </a:ext>
                          </a:extLst>
                        </p:cNvPr>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3741" y="2016"/>
                          <a:ext cx="624"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41" name="Object 214">
              <a:extLst>
                <a:ext uri="{FF2B5EF4-FFF2-40B4-BE49-F238E27FC236}">
                  <a16:creationId xmlns:a16="http://schemas.microsoft.com/office/drawing/2014/main" id="{E48C44AA-D30B-4D64-9C8D-1346C808D653}"/>
                </a:ext>
              </a:extLst>
            </p:cNvPr>
            <p:cNvGraphicFramePr>
              <a:graphicFrameLocks noChangeAspect="1"/>
            </p:cNvGraphicFramePr>
            <p:nvPr/>
          </p:nvGraphicFramePr>
          <p:xfrm>
            <a:off x="3117" y="2016"/>
            <a:ext cx="368" cy="424"/>
          </p:xfrm>
          <a:graphic>
            <a:graphicData uri="http://schemas.openxmlformats.org/presentationml/2006/ole">
              <mc:AlternateContent xmlns:mc="http://schemas.openxmlformats.org/markup-compatibility/2006">
                <mc:Choice xmlns:v="urn:schemas-microsoft-com:vml" Requires="v">
                  <p:oleObj spid="_x0000_s4127" name="Equation" r:id="rId7" imgW="583947" imgH="672808" progId="Equation.DSMT4">
                    <p:embed/>
                  </p:oleObj>
                </mc:Choice>
                <mc:Fallback>
                  <p:oleObj name="Equation" r:id="rId7" imgW="583947" imgH="672808" progId="Equation.DSMT4">
                    <p:embed/>
                    <p:pic>
                      <p:nvPicPr>
                        <p:cNvPr id="3141" name="Object 214">
                          <a:extLst>
                            <a:ext uri="{FF2B5EF4-FFF2-40B4-BE49-F238E27FC236}">
                              <a16:creationId xmlns:a16="http://schemas.microsoft.com/office/drawing/2014/main" id="{E48C44AA-D30B-4D64-9C8D-1346C808D653}"/>
                            </a:ext>
                          </a:extLst>
                        </p:cNvPr>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3117" y="2016"/>
                          <a:ext cx="368" cy="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42" name="Text Box 217">
              <a:extLst>
                <a:ext uri="{FF2B5EF4-FFF2-40B4-BE49-F238E27FC236}">
                  <a16:creationId xmlns:a16="http://schemas.microsoft.com/office/drawing/2014/main" id="{9D671063-7297-4ADE-99F6-60E3A503CCB3}"/>
                </a:ext>
              </a:extLst>
            </p:cNvPr>
            <p:cNvSpPr txBox="1">
              <a:spLocks noChangeArrowheads="1"/>
            </p:cNvSpPr>
            <p:nvPr/>
          </p:nvSpPr>
          <p:spPr bwMode="auto">
            <a:xfrm>
              <a:off x="2989" y="2075"/>
              <a:ext cx="175"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600" b="0" i="0" u="none" strike="noStrike" kern="1200" cap="none" spc="0" normalizeH="0" baseline="0" noProof="0">
                  <a:ln>
                    <a:noFill/>
                  </a:ln>
                  <a:solidFill>
                    <a:srgbClr val="660033"/>
                  </a:solidFill>
                  <a:effectLst/>
                  <a:uLnTx/>
                  <a:uFillTx/>
                  <a:latin typeface="Arial" panose="020B0604020202020204" pitchFamily="34" charset="0"/>
                  <a:ea typeface="+mn-ea"/>
                  <a:cs typeface="+mn-cs"/>
                </a:rPr>
                <a:t>I</a:t>
              </a:r>
            </a:p>
          </p:txBody>
        </p:sp>
      </p:grpSp>
      <p:graphicFrame>
        <p:nvGraphicFramePr>
          <p:cNvPr id="107738" name="Object 218">
            <a:extLst>
              <a:ext uri="{FF2B5EF4-FFF2-40B4-BE49-F238E27FC236}">
                <a16:creationId xmlns:a16="http://schemas.microsoft.com/office/drawing/2014/main" id="{4890BA92-7730-4ADA-8546-0C1C84966E4A}"/>
              </a:ext>
            </a:extLst>
          </p:cNvPr>
          <p:cNvGraphicFramePr>
            <a:graphicFrameLocks noGrp="1" noChangeAspect="1"/>
          </p:cNvGraphicFramePr>
          <p:nvPr>
            <p:ph sz="quarter" idx="3"/>
          </p:nvPr>
        </p:nvGraphicFramePr>
        <p:xfrm>
          <a:off x="3419726" y="3327755"/>
          <a:ext cx="685800" cy="685800"/>
        </p:xfrm>
        <a:graphic>
          <a:graphicData uri="http://schemas.openxmlformats.org/presentationml/2006/ole">
            <mc:AlternateContent xmlns:mc="http://schemas.openxmlformats.org/markup-compatibility/2006">
              <mc:Choice xmlns:v="urn:schemas-microsoft-com:vml" Requires="v">
                <p:oleObj spid="_x0000_s4128" name="Equation" r:id="rId9" imgW="393529" imgH="393529" progId="Equation.DSMT4">
                  <p:embed/>
                </p:oleObj>
              </mc:Choice>
              <mc:Fallback>
                <p:oleObj name="Equation" r:id="rId9" imgW="393529" imgH="393529" progId="Equation.DSMT4">
                  <p:embed/>
                  <p:pic>
                    <p:nvPicPr>
                      <p:cNvPr id="107738" name="Object 218">
                        <a:extLst>
                          <a:ext uri="{FF2B5EF4-FFF2-40B4-BE49-F238E27FC236}">
                            <a16:creationId xmlns:a16="http://schemas.microsoft.com/office/drawing/2014/main" id="{4890BA92-7730-4ADA-8546-0C1C84966E4A}"/>
                          </a:ext>
                        </a:extLst>
                      </p:cNvPr>
                      <p:cNvPicPr>
                        <a:picLocks noChangeAspect="1" noChangeArrowheads="1"/>
                      </p:cNvPicPr>
                      <p:nvPr/>
                    </p:nvPicPr>
                    <p:blipFill>
                      <a:blip r:embed="rId10">
                        <a:grayscl/>
                        <a:biLevel thresh="50000"/>
                        <a:extLst>
                          <a:ext uri="{28A0092B-C50C-407E-A947-70E740481C1C}">
                            <a14:useLocalDpi xmlns:a14="http://schemas.microsoft.com/office/drawing/2010/main" val="0"/>
                          </a:ext>
                        </a:extLst>
                      </a:blip>
                      <a:srcRect/>
                      <a:stretch>
                        <a:fillRect/>
                      </a:stretch>
                    </p:blipFill>
                    <p:spPr bwMode="auto">
                      <a:xfrm>
                        <a:off x="3419726" y="332775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7748" name="Group 228">
            <a:extLst>
              <a:ext uri="{FF2B5EF4-FFF2-40B4-BE49-F238E27FC236}">
                <a16:creationId xmlns:a16="http://schemas.microsoft.com/office/drawing/2014/main" id="{49FFC616-08F2-472A-9D9C-A4607CEA3BBD}"/>
              </a:ext>
            </a:extLst>
          </p:cNvPr>
          <p:cNvGrpSpPr>
            <a:grpSpLocks/>
          </p:cNvGrpSpPr>
          <p:nvPr/>
        </p:nvGrpSpPr>
        <p:grpSpPr bwMode="auto">
          <a:xfrm>
            <a:off x="5715001" y="5073210"/>
            <a:ext cx="1946275" cy="1581150"/>
            <a:chOff x="2832" y="3072"/>
            <a:chExt cx="1226" cy="996"/>
          </a:xfrm>
        </p:grpSpPr>
        <p:sp>
          <p:nvSpPr>
            <p:cNvPr id="3136" name="Line 222">
              <a:extLst>
                <a:ext uri="{FF2B5EF4-FFF2-40B4-BE49-F238E27FC236}">
                  <a16:creationId xmlns:a16="http://schemas.microsoft.com/office/drawing/2014/main" id="{E9577F97-97BD-478B-BB86-90A4714C4709}"/>
                </a:ext>
              </a:extLst>
            </p:cNvPr>
            <p:cNvSpPr>
              <a:spLocks noChangeShapeType="1"/>
            </p:cNvSpPr>
            <p:nvPr/>
          </p:nvSpPr>
          <p:spPr bwMode="auto">
            <a:xfrm>
              <a:off x="2832" y="3216"/>
              <a:ext cx="1109" cy="0"/>
            </a:xfrm>
            <a:prstGeom prst="line">
              <a:avLst/>
            </a:prstGeom>
            <a:noFill/>
            <a:ln w="38100">
              <a:solidFill>
                <a:srgbClr val="0033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2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3137" name="Object 223">
              <a:extLst>
                <a:ext uri="{FF2B5EF4-FFF2-40B4-BE49-F238E27FC236}">
                  <a16:creationId xmlns:a16="http://schemas.microsoft.com/office/drawing/2014/main" id="{BE3C770A-685D-4A09-848A-0B26FC351548}"/>
                </a:ext>
              </a:extLst>
            </p:cNvPr>
            <p:cNvGraphicFramePr>
              <a:graphicFrameLocks noChangeAspect="1"/>
            </p:cNvGraphicFramePr>
            <p:nvPr/>
          </p:nvGraphicFramePr>
          <p:xfrm>
            <a:off x="3936" y="3072"/>
            <a:ext cx="122" cy="336"/>
          </p:xfrm>
          <a:graphic>
            <a:graphicData uri="http://schemas.openxmlformats.org/presentationml/2006/ole">
              <mc:AlternateContent xmlns:mc="http://schemas.openxmlformats.org/markup-compatibility/2006">
                <mc:Choice xmlns:v="urn:schemas-microsoft-com:vml" Requires="v">
                  <p:oleObj spid="_x0000_s4129" name="Equation" r:id="rId11" imgW="152268" imgH="253780" progId="Equation.3">
                    <p:embed/>
                  </p:oleObj>
                </mc:Choice>
                <mc:Fallback>
                  <p:oleObj name="Equation" r:id="rId11" imgW="152268" imgH="253780" progId="Equation.3">
                    <p:embed/>
                    <p:pic>
                      <p:nvPicPr>
                        <p:cNvPr id="3137" name="Object 223">
                          <a:extLst>
                            <a:ext uri="{FF2B5EF4-FFF2-40B4-BE49-F238E27FC236}">
                              <a16:creationId xmlns:a16="http://schemas.microsoft.com/office/drawing/2014/main" id="{BE3C770A-685D-4A09-848A-0B26FC35154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36" y="3072"/>
                          <a:ext cx="12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38" name="Line 225">
              <a:extLst>
                <a:ext uri="{FF2B5EF4-FFF2-40B4-BE49-F238E27FC236}">
                  <a16:creationId xmlns:a16="http://schemas.microsoft.com/office/drawing/2014/main" id="{05F02A72-A006-4C5C-8D3A-86BE57EBE99E}"/>
                </a:ext>
              </a:extLst>
            </p:cNvPr>
            <p:cNvSpPr>
              <a:spLocks noChangeShapeType="1"/>
            </p:cNvSpPr>
            <p:nvPr/>
          </p:nvSpPr>
          <p:spPr bwMode="auto">
            <a:xfrm>
              <a:off x="2832" y="3216"/>
              <a:ext cx="0" cy="723"/>
            </a:xfrm>
            <a:prstGeom prst="line">
              <a:avLst/>
            </a:prstGeom>
            <a:noFill/>
            <a:ln w="38100">
              <a:solidFill>
                <a:srgbClr val="660066"/>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2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3139" name="Object 226">
              <a:extLst>
                <a:ext uri="{FF2B5EF4-FFF2-40B4-BE49-F238E27FC236}">
                  <a16:creationId xmlns:a16="http://schemas.microsoft.com/office/drawing/2014/main" id="{88470282-F385-4DD3-AD8B-8F4247CD925A}"/>
                </a:ext>
              </a:extLst>
            </p:cNvPr>
            <p:cNvGraphicFramePr>
              <a:graphicFrameLocks noChangeAspect="1"/>
            </p:cNvGraphicFramePr>
            <p:nvPr/>
          </p:nvGraphicFramePr>
          <p:xfrm>
            <a:off x="2880" y="3840"/>
            <a:ext cx="192" cy="228"/>
          </p:xfrm>
          <a:graphic>
            <a:graphicData uri="http://schemas.openxmlformats.org/presentationml/2006/ole">
              <mc:AlternateContent xmlns:mc="http://schemas.openxmlformats.org/markup-compatibility/2006">
                <mc:Choice xmlns:v="urn:schemas-microsoft-com:vml" Requires="v">
                  <p:oleObj spid="_x0000_s4130" name="Equation" r:id="rId13" imgW="266469" imgH="253780" progId="Equation.3">
                    <p:embed/>
                  </p:oleObj>
                </mc:Choice>
                <mc:Fallback>
                  <p:oleObj name="Equation" r:id="rId13" imgW="266469" imgH="253780" progId="Equation.3">
                    <p:embed/>
                    <p:pic>
                      <p:nvPicPr>
                        <p:cNvPr id="3139" name="Object 226">
                          <a:extLst>
                            <a:ext uri="{FF2B5EF4-FFF2-40B4-BE49-F238E27FC236}">
                              <a16:creationId xmlns:a16="http://schemas.microsoft.com/office/drawing/2014/main" id="{88470282-F385-4DD3-AD8B-8F4247CD925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80" y="3840"/>
                          <a:ext cx="192"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07756" name="Group 236">
            <a:extLst>
              <a:ext uri="{FF2B5EF4-FFF2-40B4-BE49-F238E27FC236}">
                <a16:creationId xmlns:a16="http://schemas.microsoft.com/office/drawing/2014/main" id="{11509721-57F6-4466-8018-BD2FE2CF7697}"/>
              </a:ext>
            </a:extLst>
          </p:cNvPr>
          <p:cNvGrpSpPr>
            <a:grpSpLocks/>
          </p:cNvGrpSpPr>
          <p:nvPr/>
        </p:nvGrpSpPr>
        <p:grpSpPr bwMode="auto">
          <a:xfrm>
            <a:off x="2743200" y="5301810"/>
            <a:ext cx="2138362" cy="609600"/>
            <a:chOff x="1199" y="3216"/>
            <a:chExt cx="1347" cy="384"/>
          </a:xfrm>
        </p:grpSpPr>
        <p:grpSp>
          <p:nvGrpSpPr>
            <p:cNvPr id="3130" name="Group 229">
              <a:extLst>
                <a:ext uri="{FF2B5EF4-FFF2-40B4-BE49-F238E27FC236}">
                  <a16:creationId xmlns:a16="http://schemas.microsoft.com/office/drawing/2014/main" id="{4259FF15-921E-45CB-80C3-50CA2EB282A2}"/>
                </a:ext>
              </a:extLst>
            </p:cNvPr>
            <p:cNvGrpSpPr>
              <a:grpSpLocks/>
            </p:cNvGrpSpPr>
            <p:nvPr/>
          </p:nvGrpSpPr>
          <p:grpSpPr bwMode="auto">
            <a:xfrm>
              <a:off x="1199" y="3264"/>
              <a:ext cx="1347" cy="336"/>
              <a:chOff x="2607" y="3264"/>
              <a:chExt cx="1834" cy="336"/>
            </a:xfrm>
          </p:grpSpPr>
          <p:sp>
            <p:nvSpPr>
              <p:cNvPr id="3134" name="Line 230">
                <a:extLst>
                  <a:ext uri="{FF2B5EF4-FFF2-40B4-BE49-F238E27FC236}">
                    <a16:creationId xmlns:a16="http://schemas.microsoft.com/office/drawing/2014/main" id="{35367016-B52A-435C-8AB1-41C81070DABB}"/>
                  </a:ext>
                </a:extLst>
              </p:cNvPr>
              <p:cNvSpPr>
                <a:spLocks noChangeShapeType="1"/>
              </p:cNvSpPr>
              <p:nvPr/>
            </p:nvSpPr>
            <p:spPr bwMode="auto">
              <a:xfrm>
                <a:off x="2607" y="3591"/>
                <a:ext cx="1824" cy="0"/>
              </a:xfrm>
              <a:prstGeom prst="line">
                <a:avLst/>
              </a:prstGeom>
              <a:noFill/>
              <a:ln w="38100">
                <a:solidFill>
                  <a:srgbClr val="0033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2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3135" name="Object 231">
                <a:extLst>
                  <a:ext uri="{FF2B5EF4-FFF2-40B4-BE49-F238E27FC236}">
                    <a16:creationId xmlns:a16="http://schemas.microsoft.com/office/drawing/2014/main" id="{17B988D5-E27A-4AA9-BF10-82D78861FFD1}"/>
                  </a:ext>
                </a:extLst>
              </p:cNvPr>
              <p:cNvGraphicFramePr>
                <a:graphicFrameLocks noChangeAspect="1"/>
              </p:cNvGraphicFramePr>
              <p:nvPr/>
            </p:nvGraphicFramePr>
            <p:xfrm>
              <a:off x="4242" y="3264"/>
              <a:ext cx="199" cy="336"/>
            </p:xfrm>
            <a:graphic>
              <a:graphicData uri="http://schemas.openxmlformats.org/presentationml/2006/ole">
                <mc:AlternateContent xmlns:mc="http://schemas.openxmlformats.org/markup-compatibility/2006">
                  <mc:Choice xmlns:v="urn:schemas-microsoft-com:vml" Requires="v">
                    <p:oleObj spid="_x0000_s4131" name="Equation" r:id="rId15" imgW="152268" imgH="253780" progId="Equation.3">
                      <p:embed/>
                    </p:oleObj>
                  </mc:Choice>
                  <mc:Fallback>
                    <p:oleObj name="Equation" r:id="rId15" imgW="152268" imgH="253780" progId="Equation.3">
                      <p:embed/>
                      <p:pic>
                        <p:nvPicPr>
                          <p:cNvPr id="3135" name="Object 231">
                            <a:extLst>
                              <a:ext uri="{FF2B5EF4-FFF2-40B4-BE49-F238E27FC236}">
                                <a16:creationId xmlns:a16="http://schemas.microsoft.com/office/drawing/2014/main" id="{17B988D5-E27A-4AA9-BF10-82D78861FFD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42" y="3264"/>
                            <a:ext cx="199"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131" name="Group 232">
              <a:extLst>
                <a:ext uri="{FF2B5EF4-FFF2-40B4-BE49-F238E27FC236}">
                  <a16:creationId xmlns:a16="http://schemas.microsoft.com/office/drawing/2014/main" id="{83098102-F91C-4FCB-8A4B-E4B3EF8E2379}"/>
                </a:ext>
              </a:extLst>
            </p:cNvPr>
            <p:cNvGrpSpPr>
              <a:grpSpLocks/>
            </p:cNvGrpSpPr>
            <p:nvPr/>
          </p:nvGrpSpPr>
          <p:grpSpPr bwMode="auto">
            <a:xfrm>
              <a:off x="1200" y="3216"/>
              <a:ext cx="988" cy="344"/>
              <a:chOff x="2592" y="3207"/>
              <a:chExt cx="1344" cy="345"/>
            </a:xfrm>
          </p:grpSpPr>
          <p:sp>
            <p:nvSpPr>
              <p:cNvPr id="3132" name="Line 233">
                <a:extLst>
                  <a:ext uri="{FF2B5EF4-FFF2-40B4-BE49-F238E27FC236}">
                    <a16:creationId xmlns:a16="http://schemas.microsoft.com/office/drawing/2014/main" id="{8914EFCF-81E4-41A5-8EB8-AC0CF3D5B2CD}"/>
                  </a:ext>
                </a:extLst>
              </p:cNvPr>
              <p:cNvSpPr>
                <a:spLocks noChangeShapeType="1"/>
              </p:cNvSpPr>
              <p:nvPr/>
            </p:nvSpPr>
            <p:spPr bwMode="auto">
              <a:xfrm>
                <a:off x="2592" y="3552"/>
                <a:ext cx="1296" cy="0"/>
              </a:xfrm>
              <a:prstGeom prst="line">
                <a:avLst/>
              </a:prstGeom>
              <a:noFill/>
              <a:ln w="38100">
                <a:solidFill>
                  <a:srgbClr val="6600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2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3133" name="Object 234">
                <a:extLst>
                  <a:ext uri="{FF2B5EF4-FFF2-40B4-BE49-F238E27FC236}">
                    <a16:creationId xmlns:a16="http://schemas.microsoft.com/office/drawing/2014/main" id="{6D3A48B6-7170-4C01-8FC3-0C1DE791F202}"/>
                  </a:ext>
                </a:extLst>
              </p:cNvPr>
              <p:cNvGraphicFramePr>
                <a:graphicFrameLocks noChangeAspect="1"/>
              </p:cNvGraphicFramePr>
              <p:nvPr/>
            </p:nvGraphicFramePr>
            <p:xfrm>
              <a:off x="3600" y="3207"/>
              <a:ext cx="336" cy="324"/>
            </p:xfrm>
            <a:graphic>
              <a:graphicData uri="http://schemas.openxmlformats.org/presentationml/2006/ole">
                <mc:AlternateContent xmlns:mc="http://schemas.openxmlformats.org/markup-compatibility/2006">
                  <mc:Choice xmlns:v="urn:schemas-microsoft-com:vml" Requires="v">
                    <p:oleObj spid="_x0000_s4132" name="Equation" r:id="rId17" imgW="266469" imgH="253780" progId="Equation.3">
                      <p:embed/>
                    </p:oleObj>
                  </mc:Choice>
                  <mc:Fallback>
                    <p:oleObj name="Equation" r:id="rId17" imgW="266469" imgH="253780" progId="Equation.3">
                      <p:embed/>
                      <p:pic>
                        <p:nvPicPr>
                          <p:cNvPr id="3133" name="Object 234">
                            <a:extLst>
                              <a:ext uri="{FF2B5EF4-FFF2-40B4-BE49-F238E27FC236}">
                                <a16:creationId xmlns:a16="http://schemas.microsoft.com/office/drawing/2014/main" id="{6D3A48B6-7170-4C01-8FC3-0C1DE791F20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00" y="3207"/>
                            <a:ext cx="336"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42" name="Rectangle 207">
            <a:extLst>
              <a:ext uri="{FF2B5EF4-FFF2-40B4-BE49-F238E27FC236}">
                <a16:creationId xmlns:a16="http://schemas.microsoft.com/office/drawing/2014/main" id="{E935995E-CFAF-47FF-A872-45CCECD6CDFA}"/>
              </a:ext>
            </a:extLst>
          </p:cNvPr>
          <p:cNvSpPr>
            <a:spLocks noChangeArrowheads="1"/>
          </p:cNvSpPr>
          <p:nvPr/>
        </p:nvSpPr>
        <p:spPr bwMode="auto">
          <a:xfrm>
            <a:off x="7962899" y="2140939"/>
            <a:ext cx="354329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600" b="0" i="0" u="none" strike="noStrike" kern="1200" cap="none" spc="0" normalizeH="0" baseline="0" noProof="0" dirty="0">
                <a:ln>
                  <a:noFill/>
                </a:ln>
                <a:solidFill>
                  <a:srgbClr val="660033"/>
                </a:solidFill>
                <a:effectLst/>
                <a:uLnTx/>
                <a:uFillTx/>
                <a:latin typeface="Arial" panose="020B0604020202020204" pitchFamily="34" charset="0"/>
                <a:ea typeface="+mn-ea"/>
                <a:cs typeface="+mn-cs"/>
              </a:rPr>
              <a:t>u sớm pha </a:t>
            </a:r>
            <a:r>
              <a:rPr kumimoji="0" lang="en-US" altLang="vi-VN" sz="2600" b="0" i="0" u="none" strike="noStrike" kern="1200" cap="none" spc="0" normalizeH="0" baseline="0" noProof="0" dirty="0">
                <a:ln>
                  <a:noFill/>
                </a:ln>
                <a:solidFill>
                  <a:srgbClr val="660033"/>
                </a:solidFill>
                <a:effectLst/>
                <a:uLnTx/>
                <a:uFillTx/>
                <a:latin typeface="SimHei" panose="02010609060101010101" pitchFamily="49" charset="-122"/>
                <a:ea typeface="SimHei" panose="02010609060101010101" pitchFamily="49" charset="-122"/>
                <a:cs typeface="+mn-cs"/>
                <a:sym typeface="Symbol" panose="05050102010706020507" pitchFamily="18" charset="2"/>
              </a:rPr>
              <a:t>/2 </a:t>
            </a:r>
            <a:r>
              <a:rPr kumimoji="0" lang="en-US" altLang="vi-VN" sz="2600" b="0" i="0" u="none" strike="noStrike" kern="1200" cap="none" spc="0" normalizeH="0" baseline="0" noProof="0" dirty="0">
                <a:ln>
                  <a:noFill/>
                </a:ln>
                <a:solidFill>
                  <a:srgbClr val="660033"/>
                </a:solidFill>
                <a:effectLst/>
                <a:uLnTx/>
                <a:uFillTx/>
                <a:latin typeface="Arial" panose="020B0604020202020204" pitchFamily="34" charset="0"/>
                <a:ea typeface="+mn-ea"/>
                <a:cs typeface="+mn-cs"/>
              </a:rPr>
              <a:t>với i</a:t>
            </a:r>
          </a:p>
        </p:txBody>
      </p:sp>
      <p:sp>
        <p:nvSpPr>
          <p:cNvPr id="43" name="Rectangle 211">
            <a:extLst>
              <a:ext uri="{FF2B5EF4-FFF2-40B4-BE49-F238E27FC236}">
                <a16:creationId xmlns:a16="http://schemas.microsoft.com/office/drawing/2014/main" id="{1E8EEB45-3605-4AA9-A2AB-533477692133}"/>
              </a:ext>
            </a:extLst>
          </p:cNvPr>
          <p:cNvSpPr>
            <a:spLocks noChangeArrowheads="1"/>
          </p:cNvSpPr>
          <p:nvPr/>
        </p:nvSpPr>
        <p:spPr bwMode="auto">
          <a:xfrm>
            <a:off x="8001000" y="2645764"/>
            <a:ext cx="350519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600" b="0" i="0" u="none" strike="noStrike" kern="1200" cap="none" spc="0" normalizeH="0" baseline="0" noProof="0" dirty="0">
                <a:ln>
                  <a:noFill/>
                </a:ln>
                <a:solidFill>
                  <a:srgbClr val="660033"/>
                </a:solidFill>
                <a:effectLst/>
                <a:uLnTx/>
                <a:uFillTx/>
                <a:latin typeface="Arial" panose="020B0604020202020204" pitchFamily="34" charset="0"/>
                <a:ea typeface="+mn-ea"/>
                <a:cs typeface="+mn-cs"/>
              </a:rPr>
              <a:t>u = U</a:t>
            </a:r>
            <a:r>
              <a:rPr kumimoji="0" lang="en-US" altLang="vi-VN" sz="2600" b="0" i="0" u="none" strike="noStrike" kern="1200" cap="none" spc="0" normalizeH="0" baseline="-25000" noProof="0" dirty="0">
                <a:ln>
                  <a:noFill/>
                </a:ln>
                <a:solidFill>
                  <a:srgbClr val="660033"/>
                </a:solidFill>
                <a:effectLst/>
                <a:uLnTx/>
                <a:uFillTx/>
                <a:latin typeface="Arial" panose="020B0604020202020204" pitchFamily="34" charset="0"/>
                <a:ea typeface="+mn-ea"/>
                <a:cs typeface="+mn-cs"/>
              </a:rPr>
              <a:t>0</a:t>
            </a:r>
            <a:r>
              <a:rPr kumimoji="0" lang="en-US" altLang="vi-VN" sz="2600" b="0" i="0" u="none" strike="noStrike" kern="1200" cap="none" spc="0" normalizeH="0" baseline="0" noProof="0" dirty="0">
                <a:ln>
                  <a:noFill/>
                </a:ln>
                <a:solidFill>
                  <a:srgbClr val="660033"/>
                </a:solidFill>
                <a:effectLst/>
                <a:uLnTx/>
                <a:uFillTx/>
                <a:latin typeface="Arial" panose="020B0604020202020204" pitchFamily="34" charset="0"/>
                <a:ea typeface="+mn-ea"/>
                <a:cs typeface="+mn-cs"/>
              </a:rPr>
              <a:t>cos(</a:t>
            </a:r>
            <a:r>
              <a:rPr kumimoji="0" lang="en-US" altLang="vi-VN" sz="2600" b="0" i="0" u="none" strike="noStrike" kern="1200" cap="none" spc="0" normalizeH="0" baseline="0" noProof="0" dirty="0">
                <a:ln>
                  <a:noFill/>
                </a:ln>
                <a:solidFill>
                  <a:srgbClr val="660033"/>
                </a:solidFill>
                <a:effectLst/>
                <a:uLnTx/>
                <a:uFillTx/>
                <a:latin typeface="Arial" panose="020B0604020202020204" pitchFamily="34" charset="0"/>
                <a:ea typeface="+mn-ea"/>
                <a:cs typeface="+mn-cs"/>
                <a:sym typeface="Symbol" panose="05050102010706020507" pitchFamily="18" charset="2"/>
              </a:rPr>
              <a:t>t + /2)</a:t>
            </a:r>
          </a:p>
        </p:txBody>
      </p:sp>
      <p:grpSp>
        <p:nvGrpSpPr>
          <p:cNvPr id="44" name="Group 235">
            <a:extLst>
              <a:ext uri="{FF2B5EF4-FFF2-40B4-BE49-F238E27FC236}">
                <a16:creationId xmlns:a16="http://schemas.microsoft.com/office/drawing/2014/main" id="{B73394E7-24AC-48C2-8AAC-BDCB5E17A858}"/>
              </a:ext>
            </a:extLst>
          </p:cNvPr>
          <p:cNvGrpSpPr>
            <a:grpSpLocks/>
          </p:cNvGrpSpPr>
          <p:nvPr/>
        </p:nvGrpSpPr>
        <p:grpSpPr bwMode="auto">
          <a:xfrm>
            <a:off x="8493125" y="3386442"/>
            <a:ext cx="2184400" cy="673100"/>
            <a:chOff x="2782" y="2016"/>
            <a:chExt cx="1376" cy="424"/>
          </a:xfrm>
        </p:grpSpPr>
        <p:graphicFrame>
          <p:nvGraphicFramePr>
            <p:cNvPr id="3127" name="Object 212">
              <a:extLst>
                <a:ext uri="{FF2B5EF4-FFF2-40B4-BE49-F238E27FC236}">
                  <a16:creationId xmlns:a16="http://schemas.microsoft.com/office/drawing/2014/main" id="{1B885189-9982-417D-8AFC-217A54CE0122}"/>
                </a:ext>
              </a:extLst>
            </p:cNvPr>
            <p:cNvGraphicFramePr>
              <a:graphicFrameLocks noChangeAspect="1"/>
            </p:cNvGraphicFramePr>
            <p:nvPr/>
          </p:nvGraphicFramePr>
          <p:xfrm>
            <a:off x="3582" y="2120"/>
            <a:ext cx="576" cy="208"/>
          </p:xfrm>
          <a:graphic>
            <a:graphicData uri="http://schemas.openxmlformats.org/presentationml/2006/ole">
              <mc:AlternateContent xmlns:mc="http://schemas.openxmlformats.org/markup-compatibility/2006">
                <mc:Choice xmlns:v="urn:schemas-microsoft-com:vml" Requires="v">
                  <p:oleObj spid="_x0000_s4133" name="Equation" r:id="rId19" imgW="914400" imgH="330200" progId="Equation.DSMT4">
                    <p:embed/>
                  </p:oleObj>
                </mc:Choice>
                <mc:Fallback>
                  <p:oleObj name="Equation" r:id="rId19" imgW="914400" imgH="330200" progId="Equation.DSMT4">
                    <p:embed/>
                    <p:pic>
                      <p:nvPicPr>
                        <p:cNvPr id="3127" name="Object 212">
                          <a:extLst>
                            <a:ext uri="{FF2B5EF4-FFF2-40B4-BE49-F238E27FC236}">
                              <a16:creationId xmlns:a16="http://schemas.microsoft.com/office/drawing/2014/main" id="{1B885189-9982-417D-8AFC-217A54CE0122}"/>
                            </a:ext>
                          </a:extLst>
                        </p:cNvPr>
                        <p:cNvPicPr>
                          <a:picLocks noChangeAspect="1" noChangeArrowheads="1"/>
                        </p:cNvPicPr>
                        <p:nvPr/>
                      </p:nvPicPr>
                      <p:blipFill>
                        <a:blip r:embed="rId20">
                          <a:grayscl/>
                          <a:biLevel thresh="50000"/>
                          <a:extLst>
                            <a:ext uri="{28A0092B-C50C-407E-A947-70E740481C1C}">
                              <a14:useLocalDpi xmlns:a14="http://schemas.microsoft.com/office/drawing/2010/main" val="0"/>
                            </a:ext>
                          </a:extLst>
                        </a:blip>
                        <a:srcRect/>
                        <a:stretch>
                          <a:fillRect/>
                        </a:stretch>
                      </p:blipFill>
                      <p:spPr bwMode="auto">
                        <a:xfrm>
                          <a:off x="3582" y="2120"/>
                          <a:ext cx="576"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28" name="Object 214">
              <a:extLst>
                <a:ext uri="{FF2B5EF4-FFF2-40B4-BE49-F238E27FC236}">
                  <a16:creationId xmlns:a16="http://schemas.microsoft.com/office/drawing/2014/main" id="{06E5CCC0-C663-42D2-9EA9-B1104C9F4BE2}"/>
                </a:ext>
              </a:extLst>
            </p:cNvPr>
            <p:cNvGraphicFramePr>
              <a:graphicFrameLocks noChangeAspect="1"/>
            </p:cNvGraphicFramePr>
            <p:nvPr/>
          </p:nvGraphicFramePr>
          <p:xfrm>
            <a:off x="2910" y="2016"/>
            <a:ext cx="360" cy="424"/>
          </p:xfrm>
          <a:graphic>
            <a:graphicData uri="http://schemas.openxmlformats.org/presentationml/2006/ole">
              <mc:AlternateContent xmlns:mc="http://schemas.openxmlformats.org/markup-compatibility/2006">
                <mc:Choice xmlns:v="urn:schemas-microsoft-com:vml" Requires="v">
                  <p:oleObj spid="_x0000_s4134" name="Equation" r:id="rId21" imgW="571252" imgH="672808" progId="Equation.DSMT4">
                    <p:embed/>
                  </p:oleObj>
                </mc:Choice>
                <mc:Fallback>
                  <p:oleObj name="Equation" r:id="rId21" imgW="571252" imgH="672808" progId="Equation.DSMT4">
                    <p:embed/>
                    <p:pic>
                      <p:nvPicPr>
                        <p:cNvPr id="3128" name="Object 214">
                          <a:extLst>
                            <a:ext uri="{FF2B5EF4-FFF2-40B4-BE49-F238E27FC236}">
                              <a16:creationId xmlns:a16="http://schemas.microsoft.com/office/drawing/2014/main" id="{06E5CCC0-C663-42D2-9EA9-B1104C9F4BE2}"/>
                            </a:ext>
                          </a:extLst>
                        </p:cNvPr>
                        <p:cNvPicPr>
                          <a:picLocks noChangeAspect="1" noChangeArrowheads="1"/>
                        </p:cNvPicPr>
                        <p:nvPr/>
                      </p:nvPicPr>
                      <p:blipFill>
                        <a:blip r:embed="rId22">
                          <a:grayscl/>
                          <a:biLevel thresh="50000"/>
                          <a:extLst>
                            <a:ext uri="{28A0092B-C50C-407E-A947-70E740481C1C}">
                              <a14:useLocalDpi xmlns:a14="http://schemas.microsoft.com/office/drawing/2010/main" val="0"/>
                            </a:ext>
                          </a:extLst>
                        </a:blip>
                        <a:srcRect/>
                        <a:stretch>
                          <a:fillRect/>
                        </a:stretch>
                      </p:blipFill>
                      <p:spPr bwMode="auto">
                        <a:xfrm>
                          <a:off x="2910" y="2016"/>
                          <a:ext cx="360" cy="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29" name="Text Box 217">
              <a:extLst>
                <a:ext uri="{FF2B5EF4-FFF2-40B4-BE49-F238E27FC236}">
                  <a16:creationId xmlns:a16="http://schemas.microsoft.com/office/drawing/2014/main" id="{CCDCCCB6-2828-4F26-9DCD-E3558B6D9E5D}"/>
                </a:ext>
              </a:extLst>
            </p:cNvPr>
            <p:cNvSpPr txBox="1">
              <a:spLocks noChangeArrowheads="1"/>
            </p:cNvSpPr>
            <p:nvPr/>
          </p:nvSpPr>
          <p:spPr bwMode="auto">
            <a:xfrm>
              <a:off x="2782" y="2075"/>
              <a:ext cx="175"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600" b="0" i="0" u="none" strike="noStrike" kern="1200" cap="none" spc="0" normalizeH="0" baseline="0" noProof="0">
                  <a:ln>
                    <a:noFill/>
                  </a:ln>
                  <a:solidFill>
                    <a:srgbClr val="660033"/>
                  </a:solidFill>
                  <a:effectLst/>
                  <a:uLnTx/>
                  <a:uFillTx/>
                  <a:latin typeface="Arial" panose="020B0604020202020204" pitchFamily="34" charset="0"/>
                  <a:ea typeface="+mn-ea"/>
                  <a:cs typeface="+mn-cs"/>
                </a:rPr>
                <a:t>I</a:t>
              </a:r>
            </a:p>
          </p:txBody>
        </p:sp>
      </p:grpSp>
      <p:grpSp>
        <p:nvGrpSpPr>
          <p:cNvPr id="48" name="Group 228">
            <a:extLst>
              <a:ext uri="{FF2B5EF4-FFF2-40B4-BE49-F238E27FC236}">
                <a16:creationId xmlns:a16="http://schemas.microsoft.com/office/drawing/2014/main" id="{DDBC7B97-C677-402C-AACB-1B5FEB429F86}"/>
              </a:ext>
            </a:extLst>
          </p:cNvPr>
          <p:cNvGrpSpPr>
            <a:grpSpLocks/>
          </p:cNvGrpSpPr>
          <p:nvPr/>
        </p:nvGrpSpPr>
        <p:grpSpPr bwMode="auto">
          <a:xfrm>
            <a:off x="8340726" y="5149410"/>
            <a:ext cx="1946275" cy="1447800"/>
            <a:chOff x="2832" y="3120"/>
            <a:chExt cx="1226" cy="912"/>
          </a:xfrm>
        </p:grpSpPr>
        <p:sp>
          <p:nvSpPr>
            <p:cNvPr id="3123" name="Line 222">
              <a:extLst>
                <a:ext uri="{FF2B5EF4-FFF2-40B4-BE49-F238E27FC236}">
                  <a16:creationId xmlns:a16="http://schemas.microsoft.com/office/drawing/2014/main" id="{B78168D4-7A96-421D-B4AF-5978CF08B789}"/>
                </a:ext>
              </a:extLst>
            </p:cNvPr>
            <p:cNvSpPr>
              <a:spLocks noChangeShapeType="1"/>
            </p:cNvSpPr>
            <p:nvPr/>
          </p:nvSpPr>
          <p:spPr bwMode="auto">
            <a:xfrm>
              <a:off x="2832" y="3936"/>
              <a:ext cx="1109" cy="0"/>
            </a:xfrm>
            <a:prstGeom prst="line">
              <a:avLst/>
            </a:prstGeom>
            <a:noFill/>
            <a:ln w="38100">
              <a:solidFill>
                <a:srgbClr val="0033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2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3124" name="Object 223">
              <a:extLst>
                <a:ext uri="{FF2B5EF4-FFF2-40B4-BE49-F238E27FC236}">
                  <a16:creationId xmlns:a16="http://schemas.microsoft.com/office/drawing/2014/main" id="{346FD163-8466-4897-A02A-C84C294D951B}"/>
                </a:ext>
              </a:extLst>
            </p:cNvPr>
            <p:cNvGraphicFramePr>
              <a:graphicFrameLocks noChangeAspect="1"/>
            </p:cNvGraphicFramePr>
            <p:nvPr/>
          </p:nvGraphicFramePr>
          <p:xfrm>
            <a:off x="3936" y="3696"/>
            <a:ext cx="122" cy="336"/>
          </p:xfrm>
          <a:graphic>
            <a:graphicData uri="http://schemas.openxmlformats.org/presentationml/2006/ole">
              <mc:AlternateContent xmlns:mc="http://schemas.openxmlformats.org/markup-compatibility/2006">
                <mc:Choice xmlns:v="urn:schemas-microsoft-com:vml" Requires="v">
                  <p:oleObj spid="_x0000_s4135" name="Equation" r:id="rId23" imgW="152268" imgH="253780" progId="Equation.3">
                    <p:embed/>
                  </p:oleObj>
                </mc:Choice>
                <mc:Fallback>
                  <p:oleObj name="Equation" r:id="rId23" imgW="152268" imgH="253780" progId="Equation.3">
                    <p:embed/>
                    <p:pic>
                      <p:nvPicPr>
                        <p:cNvPr id="3124" name="Object 223">
                          <a:extLst>
                            <a:ext uri="{FF2B5EF4-FFF2-40B4-BE49-F238E27FC236}">
                              <a16:creationId xmlns:a16="http://schemas.microsoft.com/office/drawing/2014/main" id="{346FD163-8466-4897-A02A-C84C294D951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36" y="3696"/>
                          <a:ext cx="12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25" name="Line 225">
              <a:extLst>
                <a:ext uri="{FF2B5EF4-FFF2-40B4-BE49-F238E27FC236}">
                  <a16:creationId xmlns:a16="http://schemas.microsoft.com/office/drawing/2014/main" id="{3E914D4C-01D7-4D29-B510-FCABF90531D1}"/>
                </a:ext>
              </a:extLst>
            </p:cNvPr>
            <p:cNvSpPr>
              <a:spLocks noChangeShapeType="1"/>
            </p:cNvSpPr>
            <p:nvPr/>
          </p:nvSpPr>
          <p:spPr bwMode="auto">
            <a:xfrm>
              <a:off x="2832" y="3216"/>
              <a:ext cx="0" cy="723"/>
            </a:xfrm>
            <a:prstGeom prst="line">
              <a:avLst/>
            </a:prstGeom>
            <a:noFill/>
            <a:ln w="38100">
              <a:solidFill>
                <a:srgbClr val="660066"/>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2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3126" name="Object 226">
              <a:extLst>
                <a:ext uri="{FF2B5EF4-FFF2-40B4-BE49-F238E27FC236}">
                  <a16:creationId xmlns:a16="http://schemas.microsoft.com/office/drawing/2014/main" id="{85B4FDAB-EB57-44AA-ACDF-A3ABC70AF029}"/>
                </a:ext>
              </a:extLst>
            </p:cNvPr>
            <p:cNvGraphicFramePr>
              <a:graphicFrameLocks noChangeAspect="1"/>
            </p:cNvGraphicFramePr>
            <p:nvPr/>
          </p:nvGraphicFramePr>
          <p:xfrm>
            <a:off x="2876" y="3120"/>
            <a:ext cx="201" cy="228"/>
          </p:xfrm>
          <a:graphic>
            <a:graphicData uri="http://schemas.openxmlformats.org/presentationml/2006/ole">
              <mc:AlternateContent xmlns:mc="http://schemas.openxmlformats.org/markup-compatibility/2006">
                <mc:Choice xmlns:v="urn:schemas-microsoft-com:vml" Requires="v">
                  <p:oleObj spid="_x0000_s4136" name="Equation" r:id="rId24" imgW="279279" imgH="253890" progId="Equation.DSMT4">
                    <p:embed/>
                  </p:oleObj>
                </mc:Choice>
                <mc:Fallback>
                  <p:oleObj name="Equation" r:id="rId24" imgW="279279" imgH="253890" progId="Equation.DSMT4">
                    <p:embed/>
                    <p:pic>
                      <p:nvPicPr>
                        <p:cNvPr id="3126" name="Object 226">
                          <a:extLst>
                            <a:ext uri="{FF2B5EF4-FFF2-40B4-BE49-F238E27FC236}">
                              <a16:creationId xmlns:a16="http://schemas.microsoft.com/office/drawing/2014/main" id="{85B4FDAB-EB57-44AA-ACDF-A3ABC70AF02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876" y="3120"/>
                          <a:ext cx="201"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104" name="Line 194">
            <a:extLst>
              <a:ext uri="{FF2B5EF4-FFF2-40B4-BE49-F238E27FC236}">
                <a16:creationId xmlns:a16="http://schemas.microsoft.com/office/drawing/2014/main" id="{42CE24DF-B593-4678-9EF2-8CCD20B48CF8}"/>
              </a:ext>
            </a:extLst>
          </p:cNvPr>
          <p:cNvSpPr>
            <a:spLocks noChangeShapeType="1"/>
          </p:cNvSpPr>
          <p:nvPr/>
        </p:nvSpPr>
        <p:spPr bwMode="auto">
          <a:xfrm flipV="1">
            <a:off x="451538" y="5119913"/>
            <a:ext cx="11207059" cy="3295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2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05" name="Rectangle 203">
            <a:extLst>
              <a:ext uri="{FF2B5EF4-FFF2-40B4-BE49-F238E27FC236}">
                <a16:creationId xmlns:a16="http://schemas.microsoft.com/office/drawing/2014/main" id="{6B553326-2048-41D3-BF36-B1AB6DBEE4A0}"/>
              </a:ext>
            </a:extLst>
          </p:cNvPr>
          <p:cNvSpPr>
            <a:spLocks noChangeArrowheads="1"/>
          </p:cNvSpPr>
          <p:nvPr/>
        </p:nvSpPr>
        <p:spPr bwMode="auto">
          <a:xfrm>
            <a:off x="327709" y="4222312"/>
            <a:ext cx="249169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5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Công thức liên hệ giữa u và i.</a:t>
            </a:r>
          </a:p>
        </p:txBody>
      </p:sp>
      <p:graphicFrame>
        <p:nvGraphicFramePr>
          <p:cNvPr id="55" name="Object 218">
            <a:extLst>
              <a:ext uri="{FF2B5EF4-FFF2-40B4-BE49-F238E27FC236}">
                <a16:creationId xmlns:a16="http://schemas.microsoft.com/office/drawing/2014/main" id="{2D797E59-E4E5-4737-95B2-59B643C576C1}"/>
              </a:ext>
            </a:extLst>
          </p:cNvPr>
          <p:cNvGraphicFramePr>
            <a:graphicFrameLocks noGrp="1" noChangeAspect="1"/>
          </p:cNvGraphicFramePr>
          <p:nvPr>
            <p:ph sz="quarter" idx="4294967295"/>
          </p:nvPr>
        </p:nvGraphicFramePr>
        <p:xfrm>
          <a:off x="3254229" y="4210458"/>
          <a:ext cx="1206500" cy="804863"/>
        </p:xfrm>
        <a:graphic>
          <a:graphicData uri="http://schemas.openxmlformats.org/presentationml/2006/ole">
            <mc:AlternateContent xmlns:mc="http://schemas.openxmlformats.org/markup-compatibility/2006">
              <mc:Choice xmlns:v="urn:schemas-microsoft-com:vml" Requires="v">
                <p:oleObj spid="_x0000_s4137" name="Equation" r:id="rId26" imgW="647700" imgH="431800" progId="Equation.DSMT4">
                  <p:embed/>
                </p:oleObj>
              </mc:Choice>
              <mc:Fallback>
                <p:oleObj name="Equation" r:id="rId26" imgW="647700" imgH="431800" progId="Equation.DSMT4">
                  <p:embed/>
                  <p:pic>
                    <p:nvPicPr>
                      <p:cNvPr id="55" name="Object 218">
                        <a:extLst>
                          <a:ext uri="{FF2B5EF4-FFF2-40B4-BE49-F238E27FC236}">
                            <a16:creationId xmlns:a16="http://schemas.microsoft.com/office/drawing/2014/main" id="{2D797E59-E4E5-4737-95B2-59B643C576C1}"/>
                          </a:ext>
                        </a:extLst>
                      </p:cNvPr>
                      <p:cNvPicPr>
                        <a:picLocks noChangeAspect="1" noChangeArrowheads="1"/>
                      </p:cNvPicPr>
                      <p:nvPr/>
                    </p:nvPicPr>
                    <p:blipFill>
                      <a:blip r:embed="rId27">
                        <a:grayscl/>
                        <a:biLevel thresh="50000"/>
                        <a:extLst>
                          <a:ext uri="{28A0092B-C50C-407E-A947-70E740481C1C}">
                            <a14:useLocalDpi xmlns:a14="http://schemas.microsoft.com/office/drawing/2010/main" val="0"/>
                          </a:ext>
                        </a:extLst>
                      </a:blip>
                      <a:srcRect/>
                      <a:stretch>
                        <a:fillRect/>
                      </a:stretch>
                    </p:blipFill>
                    <p:spPr bwMode="auto">
                      <a:xfrm>
                        <a:off x="3254229" y="4210458"/>
                        <a:ext cx="1206500" cy="80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6" name="Object 218">
            <a:extLst>
              <a:ext uri="{FF2B5EF4-FFF2-40B4-BE49-F238E27FC236}">
                <a16:creationId xmlns:a16="http://schemas.microsoft.com/office/drawing/2014/main" id="{BC71DBC2-78C4-4001-B009-492019825E6C}"/>
              </a:ext>
            </a:extLst>
          </p:cNvPr>
          <p:cNvGraphicFramePr>
            <a:graphicFrameLocks noGrp="1" noChangeAspect="1"/>
          </p:cNvGraphicFramePr>
          <p:nvPr>
            <p:ph sz="quarter" idx="4294967295"/>
          </p:nvPr>
        </p:nvGraphicFramePr>
        <p:xfrm>
          <a:off x="5732465" y="4163618"/>
          <a:ext cx="1411288" cy="838200"/>
        </p:xfrm>
        <a:graphic>
          <a:graphicData uri="http://schemas.openxmlformats.org/presentationml/2006/ole">
            <mc:AlternateContent xmlns:mc="http://schemas.openxmlformats.org/markup-compatibility/2006">
              <mc:Choice xmlns:v="urn:schemas-microsoft-com:vml" Requires="v">
                <p:oleObj spid="_x0000_s4138" name="Equation" r:id="rId28" imgW="812447" imgH="482391" progId="Equation.DSMT4">
                  <p:embed/>
                </p:oleObj>
              </mc:Choice>
              <mc:Fallback>
                <p:oleObj name="Equation" r:id="rId28" imgW="812447" imgH="482391" progId="Equation.DSMT4">
                  <p:embed/>
                  <p:pic>
                    <p:nvPicPr>
                      <p:cNvPr id="56" name="Object 218">
                        <a:extLst>
                          <a:ext uri="{FF2B5EF4-FFF2-40B4-BE49-F238E27FC236}">
                            <a16:creationId xmlns:a16="http://schemas.microsoft.com/office/drawing/2014/main" id="{BC71DBC2-78C4-4001-B009-492019825E6C}"/>
                          </a:ext>
                        </a:extLst>
                      </p:cNvPr>
                      <p:cNvPicPr>
                        <a:picLocks noChangeAspect="1" noChangeArrowheads="1"/>
                      </p:cNvPicPr>
                      <p:nvPr/>
                    </p:nvPicPr>
                    <p:blipFill>
                      <a:blip r:embed="rId29">
                        <a:grayscl/>
                        <a:biLevel thresh="50000"/>
                        <a:extLst>
                          <a:ext uri="{28A0092B-C50C-407E-A947-70E740481C1C}">
                            <a14:useLocalDpi xmlns:a14="http://schemas.microsoft.com/office/drawing/2010/main" val="0"/>
                          </a:ext>
                        </a:extLst>
                      </a:blip>
                      <a:srcRect/>
                      <a:stretch>
                        <a:fillRect/>
                      </a:stretch>
                    </p:blipFill>
                    <p:spPr bwMode="auto">
                      <a:xfrm>
                        <a:off x="5732465" y="4163618"/>
                        <a:ext cx="1411288"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7" name="Object 218">
            <a:extLst>
              <a:ext uri="{FF2B5EF4-FFF2-40B4-BE49-F238E27FC236}">
                <a16:creationId xmlns:a16="http://schemas.microsoft.com/office/drawing/2014/main" id="{FDF979C2-9C5E-4AEF-8893-BF9C376FF3A6}"/>
              </a:ext>
            </a:extLst>
          </p:cNvPr>
          <p:cNvGraphicFramePr>
            <a:graphicFrameLocks noGrp="1" noChangeAspect="1"/>
          </p:cNvGraphicFramePr>
          <p:nvPr>
            <p:ph sz="quarter" idx="4294967295"/>
          </p:nvPr>
        </p:nvGraphicFramePr>
        <p:xfrm>
          <a:off x="8970962" y="4191680"/>
          <a:ext cx="1412875" cy="838200"/>
        </p:xfrm>
        <a:graphic>
          <a:graphicData uri="http://schemas.openxmlformats.org/presentationml/2006/ole">
            <mc:AlternateContent xmlns:mc="http://schemas.openxmlformats.org/markup-compatibility/2006">
              <mc:Choice xmlns:v="urn:schemas-microsoft-com:vml" Requires="v">
                <p:oleObj spid="_x0000_s4139" name="Equation" r:id="rId30" imgW="812447" imgH="482391" progId="Equation.DSMT4">
                  <p:embed/>
                </p:oleObj>
              </mc:Choice>
              <mc:Fallback>
                <p:oleObj name="Equation" r:id="rId30" imgW="812447" imgH="482391" progId="Equation.DSMT4">
                  <p:embed/>
                  <p:pic>
                    <p:nvPicPr>
                      <p:cNvPr id="57" name="Object 218">
                        <a:extLst>
                          <a:ext uri="{FF2B5EF4-FFF2-40B4-BE49-F238E27FC236}">
                            <a16:creationId xmlns:a16="http://schemas.microsoft.com/office/drawing/2014/main" id="{FDF979C2-9C5E-4AEF-8893-BF9C376FF3A6}"/>
                          </a:ext>
                        </a:extLst>
                      </p:cNvPr>
                      <p:cNvPicPr>
                        <a:picLocks noChangeAspect="1" noChangeArrowheads="1"/>
                      </p:cNvPicPr>
                      <p:nvPr/>
                    </p:nvPicPr>
                    <p:blipFill>
                      <a:blip r:embed="rId31">
                        <a:grayscl/>
                        <a:biLevel thresh="50000"/>
                        <a:extLst>
                          <a:ext uri="{28A0092B-C50C-407E-A947-70E740481C1C}">
                            <a14:useLocalDpi xmlns:a14="http://schemas.microsoft.com/office/drawing/2010/main" val="0"/>
                          </a:ext>
                        </a:extLst>
                      </a:blip>
                      <a:srcRect/>
                      <a:stretch>
                        <a:fillRect/>
                      </a:stretch>
                    </p:blipFill>
                    <p:spPr bwMode="auto">
                      <a:xfrm>
                        <a:off x="8970962" y="4191680"/>
                        <a:ext cx="141287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3109" name="Group 3">
            <a:extLst>
              <a:ext uri="{FF2B5EF4-FFF2-40B4-BE49-F238E27FC236}">
                <a16:creationId xmlns:a16="http://schemas.microsoft.com/office/drawing/2014/main" id="{4D2B3E57-4470-48DB-BED4-5037DAA95894}"/>
              </a:ext>
            </a:extLst>
          </p:cNvPr>
          <p:cNvGrpSpPr>
            <a:grpSpLocks/>
          </p:cNvGrpSpPr>
          <p:nvPr/>
        </p:nvGrpSpPr>
        <p:grpSpPr bwMode="auto">
          <a:xfrm>
            <a:off x="1828800" y="100014"/>
            <a:ext cx="8337550" cy="1042987"/>
            <a:chOff x="304800" y="100013"/>
            <a:chExt cx="8337550" cy="1042987"/>
          </a:xfrm>
        </p:grpSpPr>
        <p:sp>
          <p:nvSpPr>
            <p:cNvPr id="61" name="AutoShape 4">
              <a:extLst>
                <a:ext uri="{FF2B5EF4-FFF2-40B4-BE49-F238E27FC236}">
                  <a16:creationId xmlns:a16="http://schemas.microsoft.com/office/drawing/2014/main" id="{16C46ED4-0AEF-44A5-A6DA-F098E521AF13}"/>
                </a:ext>
              </a:extLst>
            </p:cNvPr>
            <p:cNvSpPr>
              <a:spLocks noChangeArrowheads="1"/>
            </p:cNvSpPr>
            <p:nvPr/>
          </p:nvSpPr>
          <p:spPr bwMode="gray">
            <a:xfrm>
              <a:off x="381000" y="100013"/>
              <a:ext cx="8153400" cy="1042987"/>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a:ea typeface="+mn-ea"/>
                <a:cs typeface="Arial" charset="0"/>
              </a:endParaRPr>
            </a:p>
          </p:txBody>
        </p:sp>
        <p:grpSp>
          <p:nvGrpSpPr>
            <p:cNvPr id="3111" name="Group 21">
              <a:extLst>
                <a:ext uri="{FF2B5EF4-FFF2-40B4-BE49-F238E27FC236}">
                  <a16:creationId xmlns:a16="http://schemas.microsoft.com/office/drawing/2014/main" id="{751A0F7A-66E5-4BC3-AFA0-944758647385}"/>
                </a:ext>
              </a:extLst>
            </p:cNvPr>
            <p:cNvGrpSpPr>
              <a:grpSpLocks/>
            </p:cNvGrpSpPr>
            <p:nvPr/>
          </p:nvGrpSpPr>
          <p:grpSpPr bwMode="auto">
            <a:xfrm>
              <a:off x="304800" y="114301"/>
              <a:ext cx="8337550" cy="1019175"/>
              <a:chOff x="304800" y="114301"/>
              <a:chExt cx="8337550" cy="1019175"/>
            </a:xfrm>
          </p:grpSpPr>
          <p:grpSp>
            <p:nvGrpSpPr>
              <p:cNvPr id="3112" name="Group 4">
                <a:extLst>
                  <a:ext uri="{FF2B5EF4-FFF2-40B4-BE49-F238E27FC236}">
                    <a16:creationId xmlns:a16="http://schemas.microsoft.com/office/drawing/2014/main" id="{EB35C67C-821B-4439-A89D-FF308257B06E}"/>
                  </a:ext>
                </a:extLst>
              </p:cNvPr>
              <p:cNvGrpSpPr>
                <a:grpSpLocks/>
              </p:cNvGrpSpPr>
              <p:nvPr/>
            </p:nvGrpSpPr>
            <p:grpSpPr bwMode="auto">
              <a:xfrm>
                <a:off x="304800" y="114301"/>
                <a:ext cx="8337550" cy="1019175"/>
                <a:chOff x="192" y="72"/>
                <a:chExt cx="5252" cy="642"/>
              </a:xfrm>
            </p:grpSpPr>
            <p:sp>
              <p:nvSpPr>
                <p:cNvPr id="3114" name="AutoShape 5">
                  <a:extLst>
                    <a:ext uri="{FF2B5EF4-FFF2-40B4-BE49-F238E27FC236}">
                      <a16:creationId xmlns:a16="http://schemas.microsoft.com/office/drawing/2014/main" id="{DEF26EA6-726E-4ACC-B6E0-5B7E706482A2}"/>
                    </a:ext>
                  </a:extLst>
                </p:cNvPr>
                <p:cNvSpPr>
                  <a:spLocks noChangeArrowheads="1"/>
                </p:cNvSpPr>
                <p:nvPr/>
              </p:nvSpPr>
              <p:spPr bwMode="gray">
                <a:xfrm>
                  <a:off x="192" y="551"/>
                  <a:ext cx="5252" cy="160"/>
                </a:xfrm>
                <a:prstGeom prst="roundRect">
                  <a:avLst>
                    <a:gd name="adj" fmla="val 50000"/>
                  </a:avLst>
                </a:prstGeom>
                <a:gradFill rotWithShape="1">
                  <a:gsLst>
                    <a:gs pos="0">
                      <a:srgbClr val="9FE9AA"/>
                    </a:gs>
                    <a:gs pos="100000">
                      <a:srgbClr val="D6F6D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vi-VN" altLang="vi-VN" sz="2600" b="0" i="0" u="none" strike="noStrike" kern="1200" cap="none" spc="0" normalizeH="0" baseline="0" noProof="0">
                    <a:ln>
                      <a:noFill/>
                    </a:ln>
                    <a:solidFill>
                      <a:srgbClr val="000000"/>
                    </a:solidFill>
                    <a:effectLst/>
                    <a:uLnTx/>
                    <a:uFillTx/>
                    <a:latin typeface="Century Schoolbook" panose="02040604050505020304" pitchFamily="18" charset="0"/>
                    <a:ea typeface="+mn-ea"/>
                    <a:cs typeface="+mn-cs"/>
                  </a:endParaRPr>
                </a:p>
              </p:txBody>
            </p:sp>
            <p:sp>
              <p:nvSpPr>
                <p:cNvPr id="3115" name="AutoShape 6">
                  <a:extLst>
                    <a:ext uri="{FF2B5EF4-FFF2-40B4-BE49-F238E27FC236}">
                      <a16:creationId xmlns:a16="http://schemas.microsoft.com/office/drawing/2014/main" id="{47F2169A-9C84-47AD-A9EB-312A86DF8708}"/>
                    </a:ext>
                  </a:extLst>
                </p:cNvPr>
                <p:cNvSpPr>
                  <a:spLocks noChangeArrowheads="1"/>
                </p:cNvSpPr>
                <p:nvPr/>
              </p:nvSpPr>
              <p:spPr bwMode="gray">
                <a:xfrm>
                  <a:off x="192" y="82"/>
                  <a:ext cx="5252" cy="160"/>
                </a:xfrm>
                <a:prstGeom prst="roundRect">
                  <a:avLst>
                    <a:gd name="adj" fmla="val 50000"/>
                  </a:avLst>
                </a:prstGeom>
                <a:gradFill rotWithShape="1">
                  <a:gsLst>
                    <a:gs pos="0">
                      <a:srgbClr val="C4EDD1"/>
                    </a:gs>
                    <a:gs pos="100000">
                      <a:srgbClr val="4DC9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vi-VN" altLang="vi-VN" sz="2600" b="0" i="0" u="none" strike="noStrike" kern="1200" cap="none" spc="0" normalizeH="0" baseline="0" noProof="0">
                    <a:ln>
                      <a:noFill/>
                    </a:ln>
                    <a:solidFill>
                      <a:srgbClr val="000000"/>
                    </a:solidFill>
                    <a:effectLst/>
                    <a:uLnTx/>
                    <a:uFillTx/>
                    <a:latin typeface="Century Schoolbook" panose="02040604050505020304" pitchFamily="18" charset="0"/>
                    <a:ea typeface="+mn-ea"/>
                    <a:cs typeface="+mn-cs"/>
                  </a:endParaRPr>
                </a:p>
              </p:txBody>
            </p:sp>
            <p:grpSp>
              <p:nvGrpSpPr>
                <p:cNvPr id="3116" name="Group 8">
                  <a:extLst>
                    <a:ext uri="{FF2B5EF4-FFF2-40B4-BE49-F238E27FC236}">
                      <a16:creationId xmlns:a16="http://schemas.microsoft.com/office/drawing/2014/main" id="{D8FFB358-576C-4134-AE6A-9B1FF5ED53C7}"/>
                    </a:ext>
                  </a:extLst>
                </p:cNvPr>
                <p:cNvGrpSpPr>
                  <a:grpSpLocks/>
                </p:cNvGrpSpPr>
                <p:nvPr/>
              </p:nvGrpSpPr>
              <p:grpSpPr bwMode="auto">
                <a:xfrm>
                  <a:off x="288" y="72"/>
                  <a:ext cx="536" cy="642"/>
                  <a:chOff x="1286" y="567"/>
                  <a:chExt cx="671" cy="667"/>
                </a:xfrm>
              </p:grpSpPr>
              <p:sp>
                <p:nvSpPr>
                  <p:cNvPr id="3118" name="Oval 29">
                    <a:extLst>
                      <a:ext uri="{FF2B5EF4-FFF2-40B4-BE49-F238E27FC236}">
                        <a16:creationId xmlns:a16="http://schemas.microsoft.com/office/drawing/2014/main" id="{F0C67E1C-969D-4B14-B07C-35EBE7D4BC3B}"/>
                      </a:ext>
                    </a:extLst>
                  </p:cNvPr>
                  <p:cNvSpPr>
                    <a:spLocks noChangeArrowheads="1"/>
                  </p:cNvSpPr>
                  <p:nvPr/>
                </p:nvSpPr>
                <p:spPr bwMode="gray">
                  <a:xfrm>
                    <a:off x="1286" y="690"/>
                    <a:ext cx="671" cy="453"/>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vi-VN" altLang="vi-VN" sz="2600" b="0" i="0" u="none" strike="noStrike" kern="1200" cap="none" spc="0" normalizeH="0" baseline="0" noProof="0">
                      <a:ln>
                        <a:noFill/>
                      </a:ln>
                      <a:solidFill>
                        <a:srgbClr val="000000"/>
                      </a:solidFill>
                      <a:effectLst/>
                      <a:uLnTx/>
                      <a:uFillTx/>
                      <a:latin typeface="Century Schoolbook" panose="02040604050505020304" pitchFamily="18" charset="0"/>
                      <a:ea typeface="+mn-ea"/>
                      <a:cs typeface="+mn-cs"/>
                    </a:endParaRPr>
                  </a:p>
                </p:txBody>
              </p:sp>
              <p:sp>
                <p:nvSpPr>
                  <p:cNvPr id="3119" name="Oval 30">
                    <a:extLst>
                      <a:ext uri="{FF2B5EF4-FFF2-40B4-BE49-F238E27FC236}">
                        <a16:creationId xmlns:a16="http://schemas.microsoft.com/office/drawing/2014/main" id="{B2AE10A7-4B21-47E5-8E83-C235FAC46152}"/>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vi-VN" altLang="vi-VN" sz="2600" b="0" i="0" u="none" strike="noStrike" kern="1200" cap="none" spc="0" normalizeH="0" baseline="0" noProof="0">
                      <a:ln>
                        <a:noFill/>
                      </a:ln>
                      <a:solidFill>
                        <a:srgbClr val="000000"/>
                      </a:solidFill>
                      <a:effectLst/>
                      <a:uLnTx/>
                      <a:uFillTx/>
                      <a:latin typeface="Century Schoolbook" panose="02040604050505020304" pitchFamily="18" charset="0"/>
                      <a:ea typeface="+mn-ea"/>
                      <a:cs typeface="+mn-cs"/>
                    </a:endParaRPr>
                  </a:p>
                </p:txBody>
              </p:sp>
              <p:sp>
                <p:nvSpPr>
                  <p:cNvPr id="3120" name="Oval 31">
                    <a:extLst>
                      <a:ext uri="{FF2B5EF4-FFF2-40B4-BE49-F238E27FC236}">
                        <a16:creationId xmlns:a16="http://schemas.microsoft.com/office/drawing/2014/main" id="{49FA6481-C466-41DF-B04A-7763E12592B9}"/>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vi-VN" altLang="vi-VN" sz="2600" b="0" i="0" u="none" strike="noStrike" kern="1200" cap="none" spc="0" normalizeH="0" baseline="0" noProof="0">
                      <a:ln>
                        <a:noFill/>
                      </a:ln>
                      <a:solidFill>
                        <a:srgbClr val="000000"/>
                      </a:solidFill>
                      <a:effectLst/>
                      <a:uLnTx/>
                      <a:uFillTx/>
                      <a:latin typeface="Century Schoolbook" panose="02040604050505020304" pitchFamily="18" charset="0"/>
                      <a:ea typeface="+mn-ea"/>
                      <a:cs typeface="+mn-cs"/>
                    </a:endParaRPr>
                  </a:p>
                </p:txBody>
              </p:sp>
              <p:sp>
                <p:nvSpPr>
                  <p:cNvPr id="3121" name="Oval 32">
                    <a:extLst>
                      <a:ext uri="{FF2B5EF4-FFF2-40B4-BE49-F238E27FC236}">
                        <a16:creationId xmlns:a16="http://schemas.microsoft.com/office/drawing/2014/main" id="{7E4E5979-9513-4BFE-B9CA-9EDC119D55D3}"/>
                      </a:ext>
                    </a:extLst>
                  </p:cNvPr>
                  <p:cNvSpPr>
                    <a:spLocks noChangeArrowheads="1"/>
                  </p:cNvSpPr>
                  <p:nvPr/>
                </p:nvSpPr>
                <p:spPr bwMode="gray">
                  <a:xfrm>
                    <a:off x="1311" y="56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vi-VN" altLang="vi-VN" sz="2600" b="0" i="0" u="none" strike="noStrike" kern="1200" cap="none" spc="0" normalizeH="0" baseline="0" noProof="0">
                      <a:ln>
                        <a:noFill/>
                      </a:ln>
                      <a:solidFill>
                        <a:srgbClr val="000000"/>
                      </a:solidFill>
                      <a:effectLst/>
                      <a:uLnTx/>
                      <a:uFillTx/>
                      <a:latin typeface="Century Schoolbook" panose="02040604050505020304" pitchFamily="18" charset="0"/>
                      <a:ea typeface="+mn-ea"/>
                      <a:cs typeface="+mn-cs"/>
                    </a:endParaRPr>
                  </a:p>
                </p:txBody>
              </p:sp>
              <p:sp>
                <p:nvSpPr>
                  <p:cNvPr id="3122" name="Oval 33">
                    <a:extLst>
                      <a:ext uri="{FF2B5EF4-FFF2-40B4-BE49-F238E27FC236}">
                        <a16:creationId xmlns:a16="http://schemas.microsoft.com/office/drawing/2014/main" id="{D5E53263-C926-4450-A075-770FD87C4DD6}"/>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vi-VN" altLang="vi-VN" sz="2600" b="0" i="0" u="none" strike="noStrike" kern="1200" cap="none" spc="0" normalizeH="0" baseline="0" noProof="0">
                      <a:ln>
                        <a:noFill/>
                      </a:ln>
                      <a:solidFill>
                        <a:srgbClr val="000000"/>
                      </a:solidFill>
                      <a:effectLst/>
                      <a:uLnTx/>
                      <a:uFillTx/>
                      <a:latin typeface="Century Schoolbook" panose="02040604050505020304" pitchFamily="18" charset="0"/>
                      <a:ea typeface="+mn-ea"/>
                      <a:cs typeface="+mn-cs"/>
                    </a:endParaRPr>
                  </a:p>
                </p:txBody>
              </p:sp>
            </p:grpSp>
            <p:sp>
              <p:nvSpPr>
                <p:cNvPr id="3117" name="WordArt 13">
                  <a:extLst>
                    <a:ext uri="{FF2B5EF4-FFF2-40B4-BE49-F238E27FC236}">
                      <a16:creationId xmlns:a16="http://schemas.microsoft.com/office/drawing/2014/main" id="{F54EEB5E-DAB6-47E7-835D-83AE714C1C35}"/>
                    </a:ext>
                  </a:extLst>
                </p:cNvPr>
                <p:cNvSpPr>
                  <a:spLocks noChangeArrowheads="1" noChangeShapeType="1" noTextEdit="1"/>
                </p:cNvSpPr>
                <p:nvPr/>
              </p:nvSpPr>
              <p:spPr bwMode="auto">
                <a:xfrm>
                  <a:off x="960" y="223"/>
                  <a:ext cx="4128" cy="322"/>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600" b="0" i="1" u="none" strike="noStrike" kern="10" cap="none" spc="0" normalizeH="0" baseline="0" noProof="0">
                      <a:ln w="9525">
                        <a:solidFill>
                          <a:srgbClr val="0000FF"/>
                        </a:solidFill>
                        <a:round/>
                        <a:headEnd/>
                        <a:tailEnd/>
                      </a:ln>
                      <a:solidFill>
                        <a:srgbClr val="3366FF"/>
                      </a:solidFill>
                      <a:effectLst>
                        <a:outerShdw dist="35921" dir="2700000" algn="ctr" rotWithShape="0">
                          <a:srgbClr val="808080">
                            <a:alpha val="79999"/>
                          </a:srgbClr>
                        </a:outerShdw>
                      </a:effectLst>
                      <a:uLnTx/>
                      <a:uFillTx/>
                      <a:latin typeface="Times New Roman" panose="02020603050405020304" pitchFamily="18" charset="0"/>
                      <a:ea typeface="+mn-ea"/>
                      <a:cs typeface="Times New Roman" panose="02020603050405020304" pitchFamily="18" charset="0"/>
                    </a:rPr>
                    <a:t>Các mạch điện xoay chiều</a:t>
                  </a:r>
                </a:p>
              </p:txBody>
            </p:sp>
          </p:grpSp>
          <p:sp>
            <p:nvSpPr>
              <p:cNvPr id="3113" name="WordArt 13">
                <a:extLst>
                  <a:ext uri="{FF2B5EF4-FFF2-40B4-BE49-F238E27FC236}">
                    <a16:creationId xmlns:a16="http://schemas.microsoft.com/office/drawing/2014/main" id="{7F2B9880-3C06-45FC-9CE3-B490F983DA80}"/>
                  </a:ext>
                </a:extLst>
              </p:cNvPr>
              <p:cNvSpPr>
                <a:spLocks noChangeArrowheads="1" noChangeShapeType="1" noTextEdit="1"/>
              </p:cNvSpPr>
              <p:nvPr/>
            </p:nvSpPr>
            <p:spPr bwMode="auto">
              <a:xfrm>
                <a:off x="609600" y="412956"/>
                <a:ext cx="533400" cy="379701"/>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600" b="0" i="1" u="none" strike="noStrike" kern="10" cap="none" spc="0" normalizeH="0" baseline="0" noProof="0">
                    <a:ln w="9525">
                      <a:solidFill>
                        <a:srgbClr val="0000FF"/>
                      </a:solidFill>
                      <a:round/>
                      <a:headEnd/>
                      <a:tailEnd/>
                    </a:ln>
                    <a:solidFill>
                      <a:srgbClr val="3366FF"/>
                    </a:solidFill>
                    <a:effectLst>
                      <a:outerShdw dist="35921" dir="2700000" algn="ctr" rotWithShape="0">
                        <a:srgbClr val="808080">
                          <a:alpha val="79999"/>
                        </a:srgbClr>
                      </a:outerShdw>
                    </a:effectLst>
                    <a:uLnTx/>
                    <a:uFillTx/>
                    <a:latin typeface="Times New Roman" panose="02020603050405020304" pitchFamily="18" charset="0"/>
                    <a:ea typeface="+mn-ea"/>
                    <a:cs typeface="Times New Roman" panose="02020603050405020304" pitchFamily="18" charset="0"/>
                  </a:rPr>
                  <a:t>13</a:t>
                </a:r>
              </a:p>
            </p:txBody>
          </p:sp>
        </p:grpSp>
      </p:grpSp>
      <p:pic>
        <p:nvPicPr>
          <p:cNvPr id="72" name="Picture 71" descr="A close-up of a circuit board&#10;&#10;Description automatically generated with low confidence">
            <a:extLst>
              <a:ext uri="{FF2B5EF4-FFF2-40B4-BE49-F238E27FC236}">
                <a16:creationId xmlns:a16="http://schemas.microsoft.com/office/drawing/2014/main" id="{1B4E800C-F3E7-4280-AA94-6B6CC027D30A}"/>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51680" y="327484"/>
            <a:ext cx="1565778" cy="8766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7726"/>
                                        </p:tgtEl>
                                        <p:attrNameLst>
                                          <p:attrName>style.visibility</p:attrName>
                                        </p:attrNameLst>
                                      </p:cBhvr>
                                      <p:to>
                                        <p:strVal val="visible"/>
                                      </p:to>
                                    </p:set>
                                    <p:animEffect transition="in" filter="fade">
                                      <p:cBhvr>
                                        <p:cTn id="7" dur="1000"/>
                                        <p:tgtEl>
                                          <p:spTgt spid="1077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7730"/>
                                        </p:tgtEl>
                                        <p:attrNameLst>
                                          <p:attrName>style.visibility</p:attrName>
                                        </p:attrNameLst>
                                      </p:cBhvr>
                                      <p:to>
                                        <p:strVal val="visible"/>
                                      </p:to>
                                    </p:set>
                                    <p:animEffect transition="in" filter="diamond(in)">
                                      <p:cBhvr>
                                        <p:cTn id="12" dur="1000"/>
                                        <p:tgtEl>
                                          <p:spTgt spid="1077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07738"/>
                                        </p:tgtEl>
                                        <p:attrNameLst>
                                          <p:attrName>style.visibility</p:attrName>
                                        </p:attrNameLst>
                                      </p:cBhvr>
                                      <p:to>
                                        <p:strVal val="visible"/>
                                      </p:to>
                                    </p:set>
                                    <p:anim calcmode="lin" valueType="num">
                                      <p:cBhvr additive="base">
                                        <p:cTn id="17" dur="1000" fill="hold"/>
                                        <p:tgtEl>
                                          <p:spTgt spid="107738"/>
                                        </p:tgtEl>
                                        <p:attrNameLst>
                                          <p:attrName>ppt_x</p:attrName>
                                        </p:attrNameLst>
                                      </p:cBhvr>
                                      <p:tavLst>
                                        <p:tav tm="0">
                                          <p:val>
                                            <p:strVal val="#ppt_x"/>
                                          </p:val>
                                        </p:tav>
                                        <p:tav tm="100000">
                                          <p:val>
                                            <p:strVal val="#ppt_x"/>
                                          </p:val>
                                        </p:tav>
                                      </p:tavLst>
                                    </p:anim>
                                    <p:anim calcmode="lin" valueType="num">
                                      <p:cBhvr additive="base">
                                        <p:cTn id="18" dur="1000" fill="hold"/>
                                        <p:tgtEl>
                                          <p:spTgt spid="10773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1000" fill="hold"/>
                                        <p:tgtEl>
                                          <p:spTgt spid="55"/>
                                        </p:tgtEl>
                                        <p:attrNameLst>
                                          <p:attrName>ppt_x</p:attrName>
                                        </p:attrNameLst>
                                      </p:cBhvr>
                                      <p:tavLst>
                                        <p:tav tm="0">
                                          <p:val>
                                            <p:strVal val="#ppt_x"/>
                                          </p:val>
                                        </p:tav>
                                        <p:tav tm="100000">
                                          <p:val>
                                            <p:strVal val="#ppt_x"/>
                                          </p:val>
                                        </p:tav>
                                      </p:tavLst>
                                    </p:anim>
                                    <p:anim calcmode="lin" valueType="num">
                                      <p:cBhvr additive="base">
                                        <p:cTn id="24" dur="10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107756"/>
                                        </p:tgtEl>
                                        <p:attrNameLst>
                                          <p:attrName>style.visibility</p:attrName>
                                        </p:attrNameLst>
                                      </p:cBhvr>
                                      <p:to>
                                        <p:strVal val="visible"/>
                                      </p:to>
                                    </p:set>
                                    <p:animEffect transition="in" filter="checkerboard(across)">
                                      <p:cBhvr>
                                        <p:cTn id="29" dur="1000"/>
                                        <p:tgtEl>
                                          <p:spTgt spid="10775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07727"/>
                                        </p:tgtEl>
                                        <p:attrNameLst>
                                          <p:attrName>style.visibility</p:attrName>
                                        </p:attrNameLst>
                                      </p:cBhvr>
                                      <p:to>
                                        <p:strVal val="visible"/>
                                      </p:to>
                                    </p:set>
                                    <p:animEffect transition="in" filter="checkerboard(across)">
                                      <p:cBhvr>
                                        <p:cTn id="34" dur="1000"/>
                                        <p:tgtEl>
                                          <p:spTgt spid="10772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07731"/>
                                        </p:tgtEl>
                                        <p:attrNameLst>
                                          <p:attrName>style.visibility</p:attrName>
                                        </p:attrNameLst>
                                      </p:cBhvr>
                                      <p:to>
                                        <p:strVal val="visible"/>
                                      </p:to>
                                    </p:set>
                                    <p:animEffect transition="in" filter="dissolve">
                                      <p:cBhvr>
                                        <p:cTn id="39" dur="1000"/>
                                        <p:tgtEl>
                                          <p:spTgt spid="10773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nodeType="clickEffect">
                                  <p:stCondLst>
                                    <p:cond delay="0"/>
                                  </p:stCondLst>
                                  <p:childTnLst>
                                    <p:set>
                                      <p:cBhvr>
                                        <p:cTn id="43" dur="1" fill="hold">
                                          <p:stCondLst>
                                            <p:cond delay="0"/>
                                          </p:stCondLst>
                                        </p:cTn>
                                        <p:tgtEl>
                                          <p:spTgt spid="107755"/>
                                        </p:tgtEl>
                                        <p:attrNameLst>
                                          <p:attrName>style.visibility</p:attrName>
                                        </p:attrNameLst>
                                      </p:cBhvr>
                                      <p:to>
                                        <p:strVal val="visible"/>
                                      </p:to>
                                    </p:set>
                                    <p:animEffect transition="in" filter="checkerboard(across)">
                                      <p:cBhvr>
                                        <p:cTn id="44" dur="1000"/>
                                        <p:tgtEl>
                                          <p:spTgt spid="10775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1000" fill="hold"/>
                                        <p:tgtEl>
                                          <p:spTgt spid="56"/>
                                        </p:tgtEl>
                                        <p:attrNameLst>
                                          <p:attrName>ppt_x</p:attrName>
                                        </p:attrNameLst>
                                      </p:cBhvr>
                                      <p:tavLst>
                                        <p:tav tm="0">
                                          <p:val>
                                            <p:strVal val="#ppt_x"/>
                                          </p:val>
                                        </p:tav>
                                        <p:tav tm="100000">
                                          <p:val>
                                            <p:strVal val="#ppt_x"/>
                                          </p:val>
                                        </p:tav>
                                      </p:tavLst>
                                    </p:anim>
                                    <p:anim calcmode="lin" valueType="num">
                                      <p:cBhvr additive="base">
                                        <p:cTn id="50" dur="10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ntr" presetSubtype="16" fill="hold" nodeType="clickEffect">
                                  <p:stCondLst>
                                    <p:cond delay="0"/>
                                  </p:stCondLst>
                                  <p:childTnLst>
                                    <p:set>
                                      <p:cBhvr>
                                        <p:cTn id="54" dur="1" fill="hold">
                                          <p:stCondLst>
                                            <p:cond delay="0"/>
                                          </p:stCondLst>
                                        </p:cTn>
                                        <p:tgtEl>
                                          <p:spTgt spid="107748"/>
                                        </p:tgtEl>
                                        <p:attrNameLst>
                                          <p:attrName>style.visibility</p:attrName>
                                        </p:attrNameLst>
                                      </p:cBhvr>
                                      <p:to>
                                        <p:strVal val="visible"/>
                                      </p:to>
                                    </p:set>
                                    <p:animEffect transition="in" filter="diamond(in)">
                                      <p:cBhvr>
                                        <p:cTn id="55" dur="1000"/>
                                        <p:tgtEl>
                                          <p:spTgt spid="10774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checkerboard(across)">
                                      <p:cBhvr>
                                        <p:cTn id="60" dur="1000"/>
                                        <p:tgtEl>
                                          <p:spTgt spid="4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dissolve">
                                      <p:cBhvr>
                                        <p:cTn id="65" dur="1000"/>
                                        <p:tgtEl>
                                          <p:spTgt spid="4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 presetClass="entr" presetSubtype="10" fill="hold"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checkerboard(across)">
                                      <p:cBhvr>
                                        <p:cTn id="70" dur="1000"/>
                                        <p:tgtEl>
                                          <p:spTgt spid="44"/>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57"/>
                                        </p:tgtEl>
                                        <p:attrNameLst>
                                          <p:attrName>style.visibility</p:attrName>
                                        </p:attrNameLst>
                                      </p:cBhvr>
                                      <p:to>
                                        <p:strVal val="visible"/>
                                      </p:to>
                                    </p:set>
                                    <p:anim calcmode="lin" valueType="num">
                                      <p:cBhvr additive="base">
                                        <p:cTn id="75" dur="1000" fill="hold"/>
                                        <p:tgtEl>
                                          <p:spTgt spid="57"/>
                                        </p:tgtEl>
                                        <p:attrNameLst>
                                          <p:attrName>ppt_x</p:attrName>
                                        </p:attrNameLst>
                                      </p:cBhvr>
                                      <p:tavLst>
                                        <p:tav tm="0">
                                          <p:val>
                                            <p:strVal val="#ppt_x"/>
                                          </p:val>
                                        </p:tav>
                                        <p:tav tm="100000">
                                          <p:val>
                                            <p:strVal val="#ppt_x"/>
                                          </p:val>
                                        </p:tav>
                                      </p:tavLst>
                                    </p:anim>
                                    <p:anim calcmode="lin" valueType="num">
                                      <p:cBhvr additive="base">
                                        <p:cTn id="76" dur="10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8" presetClass="entr" presetSubtype="16" fill="hold" nodeType="click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diamond(in)">
                                      <p:cBhvr>
                                        <p:cTn id="8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26" grpId="0"/>
      <p:bldP spid="107727" grpId="0"/>
      <p:bldP spid="107730" grpId="0"/>
      <p:bldP spid="107731" grpId="0"/>
      <p:bldP spid="42"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6146" name="Rectangle 209">
            <a:extLst>
              <a:ext uri="{FF2B5EF4-FFF2-40B4-BE49-F238E27FC236}">
                <a16:creationId xmlns:a16="http://schemas.microsoft.com/office/drawing/2014/main" id="{EA38ABC3-9442-480F-BA20-3F809CFD0EE7}"/>
              </a:ext>
            </a:extLst>
          </p:cNvPr>
          <p:cNvSpPr>
            <a:spLocks noChangeArrowheads="1"/>
          </p:cNvSpPr>
          <p:nvPr/>
        </p:nvSpPr>
        <p:spPr bwMode="auto">
          <a:xfrm>
            <a:off x="6003634"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59" name="Text Box 9">
            <a:extLst>
              <a:ext uri="{FF2B5EF4-FFF2-40B4-BE49-F238E27FC236}">
                <a16:creationId xmlns:a16="http://schemas.microsoft.com/office/drawing/2014/main" id="{BF9A4991-4450-469A-86AE-05EC7CDDFF29}"/>
              </a:ext>
            </a:extLst>
          </p:cNvPr>
          <p:cNvSpPr txBox="1">
            <a:spLocks noChangeArrowheads="1"/>
          </p:cNvSpPr>
          <p:nvPr/>
        </p:nvSpPr>
        <p:spPr bwMode="auto">
          <a:xfrm>
            <a:off x="462526" y="716599"/>
            <a:ext cx="10374773"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spcBef>
                <a:spcPts val="0"/>
              </a:spcBef>
              <a:defRPr/>
            </a:pPr>
            <a:r>
              <a:rPr lang="en-US" sz="2500" i="1">
                <a:solidFill>
                  <a:srgbClr val="0070C0"/>
                </a:solidFill>
                <a:latin typeface="Arial" panose="020B0604020202020204" pitchFamily="34" charset="0"/>
                <a:cs typeface="Arial" panose="020B0604020202020204" pitchFamily="34" charset="0"/>
              </a:rPr>
              <a:t>1/ Định luật Ôm cho đoạn mạch có R, L, C mắc nối tiếp.Tổng trở</a:t>
            </a:r>
          </a:p>
        </p:txBody>
      </p:sp>
      <p:sp>
        <p:nvSpPr>
          <p:cNvPr id="60" name="Text Box 28">
            <a:extLst>
              <a:ext uri="{FF2B5EF4-FFF2-40B4-BE49-F238E27FC236}">
                <a16:creationId xmlns:a16="http://schemas.microsoft.com/office/drawing/2014/main" id="{00B9F7B5-93ED-42A4-9FD1-1EE61609DDDA}"/>
              </a:ext>
            </a:extLst>
          </p:cNvPr>
          <p:cNvSpPr txBox="1">
            <a:spLocks noChangeArrowheads="1"/>
          </p:cNvSpPr>
          <p:nvPr/>
        </p:nvSpPr>
        <p:spPr bwMode="auto">
          <a:xfrm>
            <a:off x="874713" y="2599936"/>
            <a:ext cx="607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2400">
                <a:latin typeface="Arial" panose="020B0604020202020204" pitchFamily="34" charset="0"/>
                <a:cs typeface="Arial" panose="020B0604020202020204" pitchFamily="34" charset="0"/>
              </a:rPr>
              <a:t>* Điện áp tức thời giữa hai đầu đoạn mạch:</a:t>
            </a:r>
          </a:p>
        </p:txBody>
      </p:sp>
      <p:sp>
        <p:nvSpPr>
          <p:cNvPr id="79" name="Text Box 8">
            <a:extLst>
              <a:ext uri="{FF2B5EF4-FFF2-40B4-BE49-F238E27FC236}">
                <a16:creationId xmlns:a16="http://schemas.microsoft.com/office/drawing/2014/main" id="{D82715E3-B32F-4A18-A20F-1286C3D9A50B}"/>
              </a:ext>
            </a:extLst>
          </p:cNvPr>
          <p:cNvSpPr txBox="1">
            <a:spLocks noChangeArrowheads="1"/>
          </p:cNvSpPr>
          <p:nvPr/>
        </p:nvSpPr>
        <p:spPr bwMode="auto">
          <a:xfrm>
            <a:off x="834973" y="3457038"/>
            <a:ext cx="694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2400">
                <a:latin typeface="Arial" panose="020B0604020202020204" pitchFamily="34" charset="0"/>
                <a:cs typeface="Arial" panose="020B0604020202020204" pitchFamily="34" charset="0"/>
              </a:rPr>
              <a:t>* Hệ thức giữa các điện áp tức thời trong mạch:</a:t>
            </a:r>
          </a:p>
        </p:txBody>
      </p:sp>
      <p:sp>
        <p:nvSpPr>
          <p:cNvPr id="81" name="Text Box 10">
            <a:extLst>
              <a:ext uri="{FF2B5EF4-FFF2-40B4-BE49-F238E27FC236}">
                <a16:creationId xmlns:a16="http://schemas.microsoft.com/office/drawing/2014/main" id="{A0A55E4C-91A2-4604-AC79-FAB62106D3E4}"/>
              </a:ext>
            </a:extLst>
          </p:cNvPr>
          <p:cNvSpPr txBox="1">
            <a:spLocks noChangeArrowheads="1"/>
          </p:cNvSpPr>
          <p:nvPr/>
        </p:nvSpPr>
        <p:spPr bwMode="auto">
          <a:xfrm>
            <a:off x="935602" y="4046482"/>
            <a:ext cx="74513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vi-VN" sz="2400"/>
              <a:t>* Biểu diễn các điện áp tức thời bằng các véc tơ quay thì hệ thức đại số chuyển thành hệ thức véc tơ</a:t>
            </a:r>
          </a:p>
        </p:txBody>
      </p:sp>
      <p:sp>
        <p:nvSpPr>
          <p:cNvPr id="83" name="Text Box 12">
            <a:extLst>
              <a:ext uri="{FF2B5EF4-FFF2-40B4-BE49-F238E27FC236}">
                <a16:creationId xmlns:a16="http://schemas.microsoft.com/office/drawing/2014/main" id="{DF124869-888C-47B5-9EF9-2335E9D97B64}"/>
              </a:ext>
            </a:extLst>
          </p:cNvPr>
          <p:cNvSpPr txBox="1">
            <a:spLocks noChangeArrowheads="1"/>
          </p:cNvSpPr>
          <p:nvPr/>
        </p:nvSpPr>
        <p:spPr bwMode="auto">
          <a:xfrm>
            <a:off x="1697192" y="5806015"/>
            <a:ext cx="83596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400"/>
              <a:t>Trong đó: U</a:t>
            </a:r>
            <a:r>
              <a:rPr lang="en-US" altLang="vi-VN" sz="2400" baseline="-25000"/>
              <a:t>R </a:t>
            </a:r>
            <a:r>
              <a:rPr lang="en-US" altLang="vi-VN" sz="2400"/>
              <a:t>= R.I       U</a:t>
            </a:r>
            <a:r>
              <a:rPr lang="en-US" altLang="vi-VN" sz="2400" baseline="-25000"/>
              <a:t>C </a:t>
            </a:r>
            <a:r>
              <a:rPr lang="en-US" altLang="vi-VN" sz="2400"/>
              <a:t>= Z</a:t>
            </a:r>
            <a:r>
              <a:rPr lang="en-US" altLang="vi-VN" sz="2400" baseline="-25000"/>
              <a:t>C</a:t>
            </a:r>
            <a:r>
              <a:rPr lang="en-US" altLang="vi-VN" sz="2400"/>
              <a:t>.I</a:t>
            </a:r>
            <a:r>
              <a:rPr lang="en-US" altLang="vi-VN" sz="2400" baseline="-25000"/>
              <a:t>           </a:t>
            </a:r>
            <a:r>
              <a:rPr lang="en-US" altLang="vi-VN" sz="2400"/>
              <a:t>U</a:t>
            </a:r>
            <a:r>
              <a:rPr lang="en-US" altLang="vi-VN" sz="2400" baseline="-25000"/>
              <a:t>L </a:t>
            </a:r>
            <a:r>
              <a:rPr lang="en-US" altLang="vi-VN" sz="2400"/>
              <a:t>= Z</a:t>
            </a:r>
            <a:r>
              <a:rPr lang="en-US" altLang="vi-VN" sz="2400" baseline="-25000"/>
              <a:t>L</a:t>
            </a:r>
            <a:r>
              <a:rPr lang="en-US" altLang="vi-VN" sz="2400"/>
              <a:t>.I </a:t>
            </a:r>
          </a:p>
        </p:txBody>
      </p:sp>
      <p:grpSp>
        <p:nvGrpSpPr>
          <p:cNvPr id="35" name="Group 34">
            <a:extLst>
              <a:ext uri="{FF2B5EF4-FFF2-40B4-BE49-F238E27FC236}">
                <a16:creationId xmlns:a16="http://schemas.microsoft.com/office/drawing/2014/main" id="{62FF5866-0A60-4CBA-AAA7-5AC6A0E8A4A8}"/>
              </a:ext>
            </a:extLst>
          </p:cNvPr>
          <p:cNvGrpSpPr/>
          <p:nvPr/>
        </p:nvGrpSpPr>
        <p:grpSpPr>
          <a:xfrm>
            <a:off x="-98938" y="52394"/>
            <a:ext cx="8808372" cy="570634"/>
            <a:chOff x="74035" y="2267003"/>
            <a:chExt cx="8753795" cy="796562"/>
          </a:xfrm>
        </p:grpSpPr>
        <p:grpSp>
          <p:nvGrpSpPr>
            <p:cNvPr id="36" name="Group 70">
              <a:extLst>
                <a:ext uri="{FF2B5EF4-FFF2-40B4-BE49-F238E27FC236}">
                  <a16:creationId xmlns:a16="http://schemas.microsoft.com/office/drawing/2014/main" id="{F35F9996-FBD6-44C9-87B7-3C09DBA0D798}"/>
                </a:ext>
              </a:extLst>
            </p:cNvPr>
            <p:cNvGrpSpPr>
              <a:grpSpLocks/>
            </p:cNvGrpSpPr>
            <p:nvPr/>
          </p:nvGrpSpPr>
          <p:grpSpPr bwMode="auto">
            <a:xfrm>
              <a:off x="232497" y="2303830"/>
              <a:ext cx="8595333" cy="759735"/>
              <a:chOff x="537140" y="3448483"/>
              <a:chExt cx="4426195" cy="1463358"/>
            </a:xfrm>
          </p:grpSpPr>
          <p:pic>
            <p:nvPicPr>
              <p:cNvPr id="39" name="Picture 8" descr="empty-green-rectangle">
                <a:extLst>
                  <a:ext uri="{FF2B5EF4-FFF2-40B4-BE49-F238E27FC236}">
                    <a16:creationId xmlns:a16="http://schemas.microsoft.com/office/drawing/2014/main" id="{5492212B-65BC-479B-BAE1-A56CE501E6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537140" y="3480361"/>
                <a:ext cx="4426195"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9" descr="green-top-faded">
                <a:extLst>
                  <a:ext uri="{FF2B5EF4-FFF2-40B4-BE49-F238E27FC236}">
                    <a16:creationId xmlns:a16="http://schemas.microsoft.com/office/drawing/2014/main" id="{40F68F76-2C18-46AB-8C51-09DD8D1349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 name="TextBox 36">
              <a:extLst>
                <a:ext uri="{FF2B5EF4-FFF2-40B4-BE49-F238E27FC236}">
                  <a16:creationId xmlns:a16="http://schemas.microsoft.com/office/drawing/2014/main" id="{CBF6002F-9AA8-479B-A78C-515BDC704E5D}"/>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8" name="Rectangle 1026060">
              <a:extLst>
                <a:ext uri="{FF2B5EF4-FFF2-40B4-BE49-F238E27FC236}">
                  <a16:creationId xmlns:a16="http://schemas.microsoft.com/office/drawing/2014/main" id="{F610CD91-4E13-425B-8777-5FFB90966402}"/>
                </a:ext>
              </a:extLst>
            </p:cNvPr>
            <p:cNvSpPr>
              <a:spLocks noChangeArrowheads="1"/>
            </p:cNvSpPr>
            <p:nvPr/>
          </p:nvSpPr>
          <p:spPr bwMode="auto">
            <a:xfrm>
              <a:off x="1209256" y="2272873"/>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Mạch có R,L,C mắc nối tiếp</a:t>
              </a:r>
              <a:endParaRPr lang="en-US" sz="2800" dirty="0">
                <a:cs typeface="Arial" panose="020B0604020202020204" pitchFamily="34" charset="0"/>
              </a:endParaRPr>
            </a:p>
          </p:txBody>
        </p:sp>
      </p:grpSp>
      <p:grpSp>
        <p:nvGrpSpPr>
          <p:cNvPr id="41" name="Group 7">
            <a:extLst>
              <a:ext uri="{FF2B5EF4-FFF2-40B4-BE49-F238E27FC236}">
                <a16:creationId xmlns:a16="http://schemas.microsoft.com/office/drawing/2014/main" id="{5CB49899-D68D-4AE7-B843-9B2B888BF1B1}"/>
              </a:ext>
            </a:extLst>
          </p:cNvPr>
          <p:cNvGrpSpPr>
            <a:grpSpLocks/>
          </p:cNvGrpSpPr>
          <p:nvPr/>
        </p:nvGrpSpPr>
        <p:grpSpPr bwMode="auto">
          <a:xfrm>
            <a:off x="5230813" y="1321606"/>
            <a:ext cx="2552700" cy="800100"/>
            <a:chOff x="2016" y="1104"/>
            <a:chExt cx="1608" cy="504"/>
          </a:xfrm>
        </p:grpSpPr>
        <p:sp>
          <p:nvSpPr>
            <p:cNvPr id="42" name="Line 8">
              <a:extLst>
                <a:ext uri="{FF2B5EF4-FFF2-40B4-BE49-F238E27FC236}">
                  <a16:creationId xmlns:a16="http://schemas.microsoft.com/office/drawing/2014/main" id="{037D418A-2119-44FC-986C-027C998CD03E}"/>
                </a:ext>
              </a:extLst>
            </p:cNvPr>
            <p:cNvSpPr>
              <a:spLocks noChangeShapeType="1"/>
            </p:cNvSpPr>
            <p:nvPr/>
          </p:nvSpPr>
          <p:spPr bwMode="auto">
            <a:xfrm>
              <a:off x="2016" y="1535"/>
              <a:ext cx="528" cy="0"/>
            </a:xfrm>
            <a:prstGeom prst="line">
              <a:avLst/>
            </a:prstGeom>
            <a:noFill/>
            <a:ln w="2857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43" name="Line 9">
              <a:extLst>
                <a:ext uri="{FF2B5EF4-FFF2-40B4-BE49-F238E27FC236}">
                  <a16:creationId xmlns:a16="http://schemas.microsoft.com/office/drawing/2014/main" id="{7F84AAA0-8BD0-4DC0-90AE-F962319827A8}"/>
                </a:ext>
              </a:extLst>
            </p:cNvPr>
            <p:cNvSpPr>
              <a:spLocks noChangeShapeType="1"/>
            </p:cNvSpPr>
            <p:nvPr/>
          </p:nvSpPr>
          <p:spPr bwMode="auto">
            <a:xfrm>
              <a:off x="3096" y="1536"/>
              <a:ext cx="528" cy="0"/>
            </a:xfrm>
            <a:prstGeom prst="line">
              <a:avLst/>
            </a:prstGeom>
            <a:noFill/>
            <a:ln w="2857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grpSp>
          <p:nvGrpSpPr>
            <p:cNvPr id="44" name="Group 10">
              <a:extLst>
                <a:ext uri="{FF2B5EF4-FFF2-40B4-BE49-F238E27FC236}">
                  <a16:creationId xmlns:a16="http://schemas.microsoft.com/office/drawing/2014/main" id="{87F00F75-70DF-497B-822A-DE328DFB35C0}"/>
                </a:ext>
              </a:extLst>
            </p:cNvPr>
            <p:cNvGrpSpPr>
              <a:grpSpLocks/>
            </p:cNvGrpSpPr>
            <p:nvPr/>
          </p:nvGrpSpPr>
          <p:grpSpPr bwMode="auto">
            <a:xfrm rot="5400000" flipH="1">
              <a:off x="2719" y="1152"/>
              <a:ext cx="185" cy="727"/>
              <a:chOff x="3934" y="2340"/>
              <a:chExt cx="280" cy="1783"/>
            </a:xfrm>
          </p:grpSpPr>
          <p:sp>
            <p:nvSpPr>
              <p:cNvPr id="47" name="Oval 11">
                <a:extLst>
                  <a:ext uri="{FF2B5EF4-FFF2-40B4-BE49-F238E27FC236}">
                    <a16:creationId xmlns:a16="http://schemas.microsoft.com/office/drawing/2014/main" id="{A763A2B5-7154-4DC7-98BF-738ADAA01D9B}"/>
                  </a:ext>
                </a:extLst>
              </p:cNvPr>
              <p:cNvSpPr>
                <a:spLocks noChangeArrowheads="1"/>
              </p:cNvSpPr>
              <p:nvPr/>
            </p:nvSpPr>
            <p:spPr bwMode="auto">
              <a:xfrm rot="5400000">
                <a:off x="3996" y="2596"/>
                <a:ext cx="108" cy="232"/>
              </a:xfrm>
              <a:prstGeom prst="ellipse">
                <a:avLst/>
              </a:prstGeom>
              <a:solidFill>
                <a:srgbClr val="FFFFFF"/>
              </a:solidFill>
              <a:ln w="19050">
                <a:solidFill>
                  <a:srgbClr val="0070C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48" name="Oval 12">
                <a:extLst>
                  <a:ext uri="{FF2B5EF4-FFF2-40B4-BE49-F238E27FC236}">
                    <a16:creationId xmlns:a16="http://schemas.microsoft.com/office/drawing/2014/main" id="{8F87080C-B333-4F30-8B2C-C32183D05577}"/>
                  </a:ext>
                </a:extLst>
              </p:cNvPr>
              <p:cNvSpPr>
                <a:spLocks noChangeArrowheads="1"/>
              </p:cNvSpPr>
              <p:nvPr/>
            </p:nvSpPr>
            <p:spPr bwMode="auto">
              <a:xfrm rot="5400000">
                <a:off x="3996" y="2766"/>
                <a:ext cx="108" cy="232"/>
              </a:xfrm>
              <a:prstGeom prst="ellipse">
                <a:avLst/>
              </a:prstGeom>
              <a:solidFill>
                <a:srgbClr val="FFFFFF"/>
              </a:solidFill>
              <a:ln w="19050">
                <a:solidFill>
                  <a:srgbClr val="0070C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49" name="Oval 13">
                <a:extLst>
                  <a:ext uri="{FF2B5EF4-FFF2-40B4-BE49-F238E27FC236}">
                    <a16:creationId xmlns:a16="http://schemas.microsoft.com/office/drawing/2014/main" id="{5C49ACB7-0EA8-4E66-BD0F-406BC179788D}"/>
                  </a:ext>
                </a:extLst>
              </p:cNvPr>
              <p:cNvSpPr>
                <a:spLocks noChangeArrowheads="1"/>
              </p:cNvSpPr>
              <p:nvPr/>
            </p:nvSpPr>
            <p:spPr bwMode="auto">
              <a:xfrm rot="5400000">
                <a:off x="3996" y="2929"/>
                <a:ext cx="108" cy="232"/>
              </a:xfrm>
              <a:prstGeom prst="ellipse">
                <a:avLst/>
              </a:prstGeom>
              <a:solidFill>
                <a:srgbClr val="FFFFFF"/>
              </a:solidFill>
              <a:ln w="19050">
                <a:solidFill>
                  <a:srgbClr val="0070C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50" name="Oval 14">
                <a:extLst>
                  <a:ext uri="{FF2B5EF4-FFF2-40B4-BE49-F238E27FC236}">
                    <a16:creationId xmlns:a16="http://schemas.microsoft.com/office/drawing/2014/main" id="{82BEEC41-D280-450D-A511-0CE6AFEFCD03}"/>
                  </a:ext>
                </a:extLst>
              </p:cNvPr>
              <p:cNvSpPr>
                <a:spLocks noChangeArrowheads="1"/>
              </p:cNvSpPr>
              <p:nvPr/>
            </p:nvSpPr>
            <p:spPr bwMode="auto">
              <a:xfrm rot="5400000">
                <a:off x="3996" y="3085"/>
                <a:ext cx="108" cy="232"/>
              </a:xfrm>
              <a:prstGeom prst="ellipse">
                <a:avLst/>
              </a:prstGeom>
              <a:solidFill>
                <a:srgbClr val="FFFFFF"/>
              </a:solidFill>
              <a:ln w="19050">
                <a:solidFill>
                  <a:srgbClr val="0070C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51" name="Oval 15">
                <a:extLst>
                  <a:ext uri="{FF2B5EF4-FFF2-40B4-BE49-F238E27FC236}">
                    <a16:creationId xmlns:a16="http://schemas.microsoft.com/office/drawing/2014/main" id="{B6D2059C-5DD1-45A2-BDF1-2F5B828C0F32}"/>
                  </a:ext>
                </a:extLst>
              </p:cNvPr>
              <p:cNvSpPr>
                <a:spLocks noChangeArrowheads="1"/>
              </p:cNvSpPr>
              <p:nvPr/>
            </p:nvSpPr>
            <p:spPr bwMode="auto">
              <a:xfrm rot="5400000">
                <a:off x="3996" y="3254"/>
                <a:ext cx="108" cy="232"/>
              </a:xfrm>
              <a:prstGeom prst="ellipse">
                <a:avLst/>
              </a:prstGeom>
              <a:solidFill>
                <a:srgbClr val="FFFFFF"/>
              </a:solidFill>
              <a:ln w="19050">
                <a:solidFill>
                  <a:srgbClr val="0070C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52" name="Oval 16">
                <a:extLst>
                  <a:ext uri="{FF2B5EF4-FFF2-40B4-BE49-F238E27FC236}">
                    <a16:creationId xmlns:a16="http://schemas.microsoft.com/office/drawing/2014/main" id="{AB429186-A0AA-4D8B-8F60-C95C9151F164}"/>
                  </a:ext>
                </a:extLst>
              </p:cNvPr>
              <p:cNvSpPr>
                <a:spLocks noChangeArrowheads="1"/>
              </p:cNvSpPr>
              <p:nvPr/>
            </p:nvSpPr>
            <p:spPr bwMode="auto">
              <a:xfrm rot="5400000">
                <a:off x="3996" y="3413"/>
                <a:ext cx="108" cy="232"/>
              </a:xfrm>
              <a:prstGeom prst="ellipse">
                <a:avLst/>
              </a:prstGeom>
              <a:solidFill>
                <a:srgbClr val="FFFFFF"/>
              </a:solidFill>
              <a:ln w="19050">
                <a:solidFill>
                  <a:srgbClr val="0070C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53" name="Oval 17">
                <a:extLst>
                  <a:ext uri="{FF2B5EF4-FFF2-40B4-BE49-F238E27FC236}">
                    <a16:creationId xmlns:a16="http://schemas.microsoft.com/office/drawing/2014/main" id="{6289B45C-6E54-4F48-AE50-FCB3504E7B7C}"/>
                  </a:ext>
                </a:extLst>
              </p:cNvPr>
              <p:cNvSpPr>
                <a:spLocks noChangeArrowheads="1"/>
              </p:cNvSpPr>
              <p:nvPr/>
            </p:nvSpPr>
            <p:spPr bwMode="auto">
              <a:xfrm rot="5400000">
                <a:off x="3996" y="3563"/>
                <a:ext cx="107" cy="232"/>
              </a:xfrm>
              <a:prstGeom prst="ellipse">
                <a:avLst/>
              </a:prstGeom>
              <a:solidFill>
                <a:srgbClr val="FFFFFF"/>
              </a:solidFill>
              <a:ln w="19050">
                <a:solidFill>
                  <a:srgbClr val="0070C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54" name="Freeform 18">
                <a:extLst>
                  <a:ext uri="{FF2B5EF4-FFF2-40B4-BE49-F238E27FC236}">
                    <a16:creationId xmlns:a16="http://schemas.microsoft.com/office/drawing/2014/main" id="{A609A871-628C-495C-83D7-3BCFB551276A}"/>
                  </a:ext>
                </a:extLst>
              </p:cNvPr>
              <p:cNvSpPr>
                <a:spLocks/>
              </p:cNvSpPr>
              <p:nvPr/>
            </p:nvSpPr>
            <p:spPr bwMode="auto">
              <a:xfrm rot="5400000">
                <a:off x="4109" y="2768"/>
                <a:ext cx="161" cy="49"/>
              </a:xfrm>
              <a:custGeom>
                <a:avLst/>
                <a:gdLst>
                  <a:gd name="T0" fmla="*/ 0 w 171"/>
                  <a:gd name="T1" fmla="*/ 4 h 76"/>
                  <a:gd name="T2" fmla="*/ 113 w 171"/>
                  <a:gd name="T3" fmla="*/ 4 h 76"/>
                  <a:gd name="T4" fmla="*/ 0 60000 65536"/>
                  <a:gd name="T5" fmla="*/ 0 60000 65536"/>
                </a:gdLst>
                <a:ahLst/>
                <a:cxnLst>
                  <a:cxn ang="T4">
                    <a:pos x="T0" y="T1"/>
                  </a:cxn>
                  <a:cxn ang="T5">
                    <a:pos x="T2" y="T3"/>
                  </a:cxn>
                </a:cxnLst>
                <a:rect l="0" t="0" r="r" b="b"/>
                <a:pathLst>
                  <a:path w="171" h="76">
                    <a:moveTo>
                      <a:pt x="0" y="76"/>
                    </a:moveTo>
                    <a:cubicBezTo>
                      <a:pt x="12" y="22"/>
                      <a:pt x="132" y="0"/>
                      <a:pt x="171" y="76"/>
                    </a:cubicBezTo>
                  </a:path>
                </a:pathLst>
              </a:custGeom>
              <a:noFill/>
              <a:ln w="19050" cmpd="sng">
                <a:solidFill>
                  <a:srgbClr val="0070C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55" name="Freeform 19">
                <a:extLst>
                  <a:ext uri="{FF2B5EF4-FFF2-40B4-BE49-F238E27FC236}">
                    <a16:creationId xmlns:a16="http://schemas.microsoft.com/office/drawing/2014/main" id="{BB23E160-0E26-490D-9566-2A60490E5E24}"/>
                  </a:ext>
                </a:extLst>
              </p:cNvPr>
              <p:cNvSpPr>
                <a:spLocks/>
              </p:cNvSpPr>
              <p:nvPr/>
            </p:nvSpPr>
            <p:spPr bwMode="auto">
              <a:xfrm rot="5400000">
                <a:off x="4109" y="2937"/>
                <a:ext cx="161" cy="49"/>
              </a:xfrm>
              <a:custGeom>
                <a:avLst/>
                <a:gdLst>
                  <a:gd name="T0" fmla="*/ 0 w 171"/>
                  <a:gd name="T1" fmla="*/ 4 h 76"/>
                  <a:gd name="T2" fmla="*/ 113 w 171"/>
                  <a:gd name="T3" fmla="*/ 4 h 76"/>
                  <a:gd name="T4" fmla="*/ 0 60000 65536"/>
                  <a:gd name="T5" fmla="*/ 0 60000 65536"/>
                </a:gdLst>
                <a:ahLst/>
                <a:cxnLst>
                  <a:cxn ang="T4">
                    <a:pos x="T0" y="T1"/>
                  </a:cxn>
                  <a:cxn ang="T5">
                    <a:pos x="T2" y="T3"/>
                  </a:cxn>
                </a:cxnLst>
                <a:rect l="0" t="0" r="r" b="b"/>
                <a:pathLst>
                  <a:path w="171" h="76">
                    <a:moveTo>
                      <a:pt x="0" y="76"/>
                    </a:moveTo>
                    <a:cubicBezTo>
                      <a:pt x="12" y="22"/>
                      <a:pt x="132" y="0"/>
                      <a:pt x="171" y="76"/>
                    </a:cubicBezTo>
                  </a:path>
                </a:pathLst>
              </a:custGeom>
              <a:noFill/>
              <a:ln w="19050" cmpd="sng">
                <a:solidFill>
                  <a:srgbClr val="0070C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56" name="Freeform 20">
                <a:extLst>
                  <a:ext uri="{FF2B5EF4-FFF2-40B4-BE49-F238E27FC236}">
                    <a16:creationId xmlns:a16="http://schemas.microsoft.com/office/drawing/2014/main" id="{9D94C92E-D87D-4B6E-85AA-062691157394}"/>
                  </a:ext>
                </a:extLst>
              </p:cNvPr>
              <p:cNvSpPr>
                <a:spLocks/>
              </p:cNvSpPr>
              <p:nvPr/>
            </p:nvSpPr>
            <p:spPr bwMode="auto">
              <a:xfrm rot="5400000">
                <a:off x="4109" y="3101"/>
                <a:ext cx="161" cy="49"/>
              </a:xfrm>
              <a:custGeom>
                <a:avLst/>
                <a:gdLst>
                  <a:gd name="T0" fmla="*/ 0 w 171"/>
                  <a:gd name="T1" fmla="*/ 4 h 76"/>
                  <a:gd name="T2" fmla="*/ 113 w 171"/>
                  <a:gd name="T3" fmla="*/ 4 h 76"/>
                  <a:gd name="T4" fmla="*/ 0 60000 65536"/>
                  <a:gd name="T5" fmla="*/ 0 60000 65536"/>
                </a:gdLst>
                <a:ahLst/>
                <a:cxnLst>
                  <a:cxn ang="T4">
                    <a:pos x="T0" y="T1"/>
                  </a:cxn>
                  <a:cxn ang="T5">
                    <a:pos x="T2" y="T3"/>
                  </a:cxn>
                </a:cxnLst>
                <a:rect l="0" t="0" r="r" b="b"/>
                <a:pathLst>
                  <a:path w="171" h="76">
                    <a:moveTo>
                      <a:pt x="0" y="76"/>
                    </a:moveTo>
                    <a:cubicBezTo>
                      <a:pt x="12" y="22"/>
                      <a:pt x="132" y="0"/>
                      <a:pt x="171" y="76"/>
                    </a:cubicBezTo>
                  </a:path>
                </a:pathLst>
              </a:custGeom>
              <a:noFill/>
              <a:ln w="19050" cmpd="sng">
                <a:solidFill>
                  <a:srgbClr val="0070C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63" name="Freeform 21">
                <a:extLst>
                  <a:ext uri="{FF2B5EF4-FFF2-40B4-BE49-F238E27FC236}">
                    <a16:creationId xmlns:a16="http://schemas.microsoft.com/office/drawing/2014/main" id="{1D6D7262-FFE0-4406-8146-A3ABD37D37C6}"/>
                  </a:ext>
                </a:extLst>
              </p:cNvPr>
              <p:cNvSpPr>
                <a:spLocks/>
              </p:cNvSpPr>
              <p:nvPr/>
            </p:nvSpPr>
            <p:spPr bwMode="auto">
              <a:xfrm rot="5400000">
                <a:off x="4109" y="3258"/>
                <a:ext cx="161" cy="49"/>
              </a:xfrm>
              <a:custGeom>
                <a:avLst/>
                <a:gdLst>
                  <a:gd name="T0" fmla="*/ 0 w 171"/>
                  <a:gd name="T1" fmla="*/ 4 h 76"/>
                  <a:gd name="T2" fmla="*/ 113 w 171"/>
                  <a:gd name="T3" fmla="*/ 4 h 76"/>
                  <a:gd name="T4" fmla="*/ 0 60000 65536"/>
                  <a:gd name="T5" fmla="*/ 0 60000 65536"/>
                </a:gdLst>
                <a:ahLst/>
                <a:cxnLst>
                  <a:cxn ang="T4">
                    <a:pos x="T0" y="T1"/>
                  </a:cxn>
                  <a:cxn ang="T5">
                    <a:pos x="T2" y="T3"/>
                  </a:cxn>
                </a:cxnLst>
                <a:rect l="0" t="0" r="r" b="b"/>
                <a:pathLst>
                  <a:path w="171" h="76">
                    <a:moveTo>
                      <a:pt x="0" y="76"/>
                    </a:moveTo>
                    <a:cubicBezTo>
                      <a:pt x="12" y="22"/>
                      <a:pt x="132" y="0"/>
                      <a:pt x="171" y="76"/>
                    </a:cubicBezTo>
                  </a:path>
                </a:pathLst>
              </a:custGeom>
              <a:noFill/>
              <a:ln w="19050" cmpd="sng">
                <a:solidFill>
                  <a:srgbClr val="0070C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64" name="Freeform 22">
                <a:extLst>
                  <a:ext uri="{FF2B5EF4-FFF2-40B4-BE49-F238E27FC236}">
                    <a16:creationId xmlns:a16="http://schemas.microsoft.com/office/drawing/2014/main" id="{93275FC5-6F8B-4837-97F7-AE6094617E8A}"/>
                  </a:ext>
                </a:extLst>
              </p:cNvPr>
              <p:cNvSpPr>
                <a:spLocks/>
              </p:cNvSpPr>
              <p:nvPr/>
            </p:nvSpPr>
            <p:spPr bwMode="auto">
              <a:xfrm rot="5400000">
                <a:off x="4109" y="3418"/>
                <a:ext cx="162" cy="49"/>
              </a:xfrm>
              <a:custGeom>
                <a:avLst/>
                <a:gdLst>
                  <a:gd name="T0" fmla="*/ 0 w 171"/>
                  <a:gd name="T1" fmla="*/ 4 h 76"/>
                  <a:gd name="T2" fmla="*/ 117 w 171"/>
                  <a:gd name="T3" fmla="*/ 4 h 76"/>
                  <a:gd name="T4" fmla="*/ 0 60000 65536"/>
                  <a:gd name="T5" fmla="*/ 0 60000 65536"/>
                </a:gdLst>
                <a:ahLst/>
                <a:cxnLst>
                  <a:cxn ang="T4">
                    <a:pos x="T0" y="T1"/>
                  </a:cxn>
                  <a:cxn ang="T5">
                    <a:pos x="T2" y="T3"/>
                  </a:cxn>
                </a:cxnLst>
                <a:rect l="0" t="0" r="r" b="b"/>
                <a:pathLst>
                  <a:path w="171" h="76">
                    <a:moveTo>
                      <a:pt x="0" y="76"/>
                    </a:moveTo>
                    <a:cubicBezTo>
                      <a:pt x="12" y="22"/>
                      <a:pt x="132" y="0"/>
                      <a:pt x="171" y="76"/>
                    </a:cubicBezTo>
                  </a:path>
                </a:pathLst>
              </a:custGeom>
              <a:noFill/>
              <a:ln w="19050" cmpd="sng">
                <a:solidFill>
                  <a:srgbClr val="0070C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65" name="Freeform 23">
                <a:extLst>
                  <a:ext uri="{FF2B5EF4-FFF2-40B4-BE49-F238E27FC236}">
                    <a16:creationId xmlns:a16="http://schemas.microsoft.com/office/drawing/2014/main" id="{59E229F7-9959-450C-8110-B99E0722314B}"/>
                  </a:ext>
                </a:extLst>
              </p:cNvPr>
              <p:cNvSpPr>
                <a:spLocks/>
              </p:cNvSpPr>
              <p:nvPr/>
            </p:nvSpPr>
            <p:spPr bwMode="auto">
              <a:xfrm rot="5400000">
                <a:off x="4109" y="3582"/>
                <a:ext cx="161" cy="49"/>
              </a:xfrm>
              <a:custGeom>
                <a:avLst/>
                <a:gdLst>
                  <a:gd name="T0" fmla="*/ 0 w 171"/>
                  <a:gd name="T1" fmla="*/ 4 h 76"/>
                  <a:gd name="T2" fmla="*/ 113 w 171"/>
                  <a:gd name="T3" fmla="*/ 4 h 76"/>
                  <a:gd name="T4" fmla="*/ 0 60000 65536"/>
                  <a:gd name="T5" fmla="*/ 0 60000 65536"/>
                </a:gdLst>
                <a:ahLst/>
                <a:cxnLst>
                  <a:cxn ang="T4">
                    <a:pos x="T0" y="T1"/>
                  </a:cxn>
                  <a:cxn ang="T5">
                    <a:pos x="T2" y="T3"/>
                  </a:cxn>
                </a:cxnLst>
                <a:rect l="0" t="0" r="r" b="b"/>
                <a:pathLst>
                  <a:path w="171" h="76">
                    <a:moveTo>
                      <a:pt x="0" y="76"/>
                    </a:moveTo>
                    <a:cubicBezTo>
                      <a:pt x="12" y="22"/>
                      <a:pt x="132" y="0"/>
                      <a:pt x="171" y="76"/>
                    </a:cubicBezTo>
                  </a:path>
                </a:pathLst>
              </a:custGeom>
              <a:noFill/>
              <a:ln w="19050" cmpd="sng">
                <a:solidFill>
                  <a:srgbClr val="0070C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66" name="Freeform 24">
                <a:extLst>
                  <a:ext uri="{FF2B5EF4-FFF2-40B4-BE49-F238E27FC236}">
                    <a16:creationId xmlns:a16="http://schemas.microsoft.com/office/drawing/2014/main" id="{FDC04AC9-6DC4-46D8-A5E5-920B2CFA3A05}"/>
                  </a:ext>
                </a:extLst>
              </p:cNvPr>
              <p:cNvSpPr>
                <a:spLocks/>
              </p:cNvSpPr>
              <p:nvPr/>
            </p:nvSpPr>
            <p:spPr bwMode="auto">
              <a:xfrm rot="5400000">
                <a:off x="4033" y="2551"/>
                <a:ext cx="174" cy="150"/>
              </a:xfrm>
              <a:custGeom>
                <a:avLst/>
                <a:gdLst>
                  <a:gd name="T0" fmla="*/ 125 w 184"/>
                  <a:gd name="T1" fmla="*/ 2 h 232"/>
                  <a:gd name="T2" fmla="*/ 9 w 184"/>
                  <a:gd name="T3" fmla="*/ 11 h 232"/>
                  <a:gd name="T4" fmla="*/ 0 60000 65536"/>
                  <a:gd name="T5" fmla="*/ 0 60000 65536"/>
                </a:gdLst>
                <a:ahLst/>
                <a:cxnLst>
                  <a:cxn ang="T4">
                    <a:pos x="T0" y="T1"/>
                  </a:cxn>
                  <a:cxn ang="T5">
                    <a:pos x="T2" y="T3"/>
                  </a:cxn>
                </a:cxnLst>
                <a:rect l="0" t="0" r="r" b="b"/>
                <a:pathLst>
                  <a:path w="184" h="232">
                    <a:moveTo>
                      <a:pt x="184" y="45"/>
                    </a:moveTo>
                    <a:cubicBezTo>
                      <a:pt x="115" y="0"/>
                      <a:pt x="0" y="95"/>
                      <a:pt x="13" y="232"/>
                    </a:cubicBezTo>
                  </a:path>
                </a:pathLst>
              </a:custGeom>
              <a:noFill/>
              <a:ln w="19050" cmpd="sng">
                <a:solidFill>
                  <a:srgbClr val="0070C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67" name="Line 25">
                <a:extLst>
                  <a:ext uri="{FF2B5EF4-FFF2-40B4-BE49-F238E27FC236}">
                    <a16:creationId xmlns:a16="http://schemas.microsoft.com/office/drawing/2014/main" id="{07608960-12F6-4CFC-9BE8-663A70620D09}"/>
                  </a:ext>
                </a:extLst>
              </p:cNvPr>
              <p:cNvSpPr>
                <a:spLocks noChangeShapeType="1"/>
              </p:cNvSpPr>
              <p:nvPr/>
            </p:nvSpPr>
            <p:spPr bwMode="auto">
              <a:xfrm rot="5400000">
                <a:off x="3943" y="2442"/>
                <a:ext cx="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nvGrpSpPr>
              <p:cNvPr id="68" name="Group 26">
                <a:extLst>
                  <a:ext uri="{FF2B5EF4-FFF2-40B4-BE49-F238E27FC236}">
                    <a16:creationId xmlns:a16="http://schemas.microsoft.com/office/drawing/2014/main" id="{D9CE0B88-21DC-4B0D-98B6-532234A42119}"/>
                  </a:ext>
                </a:extLst>
              </p:cNvPr>
              <p:cNvGrpSpPr>
                <a:grpSpLocks/>
              </p:cNvGrpSpPr>
              <p:nvPr/>
            </p:nvGrpSpPr>
            <p:grpSpPr bwMode="auto">
              <a:xfrm rot="5400000" flipH="1">
                <a:off x="3902" y="3830"/>
                <a:ext cx="436" cy="150"/>
                <a:chOff x="9859" y="3701"/>
                <a:chExt cx="395" cy="232"/>
              </a:xfrm>
            </p:grpSpPr>
            <p:sp>
              <p:nvSpPr>
                <p:cNvPr id="69" name="Freeform 27">
                  <a:extLst>
                    <a:ext uri="{FF2B5EF4-FFF2-40B4-BE49-F238E27FC236}">
                      <a16:creationId xmlns:a16="http://schemas.microsoft.com/office/drawing/2014/main" id="{8A5B7DF4-E80F-4DBD-8475-30CD25015D2C}"/>
                    </a:ext>
                  </a:extLst>
                </p:cNvPr>
                <p:cNvSpPr>
                  <a:spLocks/>
                </p:cNvSpPr>
                <p:nvPr/>
              </p:nvSpPr>
              <p:spPr bwMode="auto">
                <a:xfrm>
                  <a:off x="10070" y="3701"/>
                  <a:ext cx="184" cy="232"/>
                </a:xfrm>
                <a:custGeom>
                  <a:avLst/>
                  <a:gdLst>
                    <a:gd name="T0" fmla="*/ 184 w 184"/>
                    <a:gd name="T1" fmla="*/ 45 h 232"/>
                    <a:gd name="T2" fmla="*/ 13 w 184"/>
                    <a:gd name="T3" fmla="*/ 232 h 232"/>
                    <a:gd name="T4" fmla="*/ 0 60000 65536"/>
                    <a:gd name="T5" fmla="*/ 0 60000 65536"/>
                  </a:gdLst>
                  <a:ahLst/>
                  <a:cxnLst>
                    <a:cxn ang="T4">
                      <a:pos x="T0" y="T1"/>
                    </a:cxn>
                    <a:cxn ang="T5">
                      <a:pos x="T2" y="T3"/>
                    </a:cxn>
                  </a:cxnLst>
                  <a:rect l="0" t="0" r="r" b="b"/>
                  <a:pathLst>
                    <a:path w="184" h="232">
                      <a:moveTo>
                        <a:pt x="184" y="45"/>
                      </a:moveTo>
                      <a:cubicBezTo>
                        <a:pt x="115" y="0"/>
                        <a:pt x="0" y="95"/>
                        <a:pt x="13" y="232"/>
                      </a:cubicBezTo>
                    </a:path>
                  </a:pathLst>
                </a:custGeom>
                <a:noFill/>
                <a:ln w="19050" cmpd="sng">
                  <a:solidFill>
                    <a:srgbClr val="0070C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70" name="Line 28">
                  <a:extLst>
                    <a:ext uri="{FF2B5EF4-FFF2-40B4-BE49-F238E27FC236}">
                      <a16:creationId xmlns:a16="http://schemas.microsoft.com/office/drawing/2014/main" id="{FAF7321B-2930-48AF-B60F-4871BD5A0580}"/>
                    </a:ext>
                  </a:extLst>
                </p:cNvPr>
                <p:cNvSpPr>
                  <a:spLocks noChangeShapeType="1"/>
                </p:cNvSpPr>
                <p:nvPr/>
              </p:nvSpPr>
              <p:spPr bwMode="auto">
                <a:xfrm>
                  <a:off x="9859" y="3933"/>
                  <a:ext cx="21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grpSp>
        <p:sp>
          <p:nvSpPr>
            <p:cNvPr id="46" name="Text Box 30">
              <a:extLst>
                <a:ext uri="{FF2B5EF4-FFF2-40B4-BE49-F238E27FC236}">
                  <a16:creationId xmlns:a16="http://schemas.microsoft.com/office/drawing/2014/main" id="{5AC7D37F-05D3-40A0-8D95-AB304ED3663C}"/>
                </a:ext>
              </a:extLst>
            </p:cNvPr>
            <p:cNvSpPr txBox="1">
              <a:spLocks noChangeArrowheads="1"/>
            </p:cNvSpPr>
            <p:nvPr/>
          </p:nvSpPr>
          <p:spPr bwMode="auto">
            <a:xfrm>
              <a:off x="2688" y="1104"/>
              <a:ext cx="240" cy="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000" b="1">
                  <a:solidFill>
                    <a:srgbClr val="0070C0"/>
                  </a:solidFill>
                </a:rPr>
                <a:t>L</a:t>
              </a:r>
            </a:p>
          </p:txBody>
        </p:sp>
      </p:grpSp>
      <p:grpSp>
        <p:nvGrpSpPr>
          <p:cNvPr id="71" name="Group 31">
            <a:extLst>
              <a:ext uri="{FF2B5EF4-FFF2-40B4-BE49-F238E27FC236}">
                <a16:creationId xmlns:a16="http://schemas.microsoft.com/office/drawing/2014/main" id="{23D2E5B4-AD72-4B3B-BA5A-3D26605BDAE3}"/>
              </a:ext>
            </a:extLst>
          </p:cNvPr>
          <p:cNvGrpSpPr>
            <a:grpSpLocks/>
          </p:cNvGrpSpPr>
          <p:nvPr/>
        </p:nvGrpSpPr>
        <p:grpSpPr bwMode="auto">
          <a:xfrm>
            <a:off x="2716213" y="1474006"/>
            <a:ext cx="2514600" cy="609600"/>
            <a:chOff x="432" y="1200"/>
            <a:chExt cx="1584" cy="384"/>
          </a:xfrm>
        </p:grpSpPr>
        <p:sp>
          <p:nvSpPr>
            <p:cNvPr id="72" name="Line 32">
              <a:extLst>
                <a:ext uri="{FF2B5EF4-FFF2-40B4-BE49-F238E27FC236}">
                  <a16:creationId xmlns:a16="http://schemas.microsoft.com/office/drawing/2014/main" id="{B0E21DCB-F160-47B7-8DCC-811E61082544}"/>
                </a:ext>
              </a:extLst>
            </p:cNvPr>
            <p:cNvSpPr>
              <a:spLocks noChangeShapeType="1"/>
            </p:cNvSpPr>
            <p:nvPr/>
          </p:nvSpPr>
          <p:spPr bwMode="auto">
            <a:xfrm>
              <a:off x="576" y="1536"/>
              <a:ext cx="1440" cy="0"/>
            </a:xfrm>
            <a:prstGeom prst="line">
              <a:avLst/>
            </a:prstGeom>
            <a:noFill/>
            <a:ln w="2857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73" name="Rectangle 33">
              <a:extLst>
                <a:ext uri="{FF2B5EF4-FFF2-40B4-BE49-F238E27FC236}">
                  <a16:creationId xmlns:a16="http://schemas.microsoft.com/office/drawing/2014/main" id="{F2FC5490-61C3-4085-A198-D555FF268BAD}"/>
                </a:ext>
              </a:extLst>
            </p:cNvPr>
            <p:cNvSpPr>
              <a:spLocks noChangeArrowheads="1"/>
            </p:cNvSpPr>
            <p:nvPr/>
          </p:nvSpPr>
          <p:spPr bwMode="auto">
            <a:xfrm>
              <a:off x="1056" y="1488"/>
              <a:ext cx="432" cy="96"/>
            </a:xfrm>
            <a:prstGeom prst="rect">
              <a:avLst/>
            </a:prstGeom>
            <a:solidFill>
              <a:srgbClr val="92D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74" name="Text Box 34">
              <a:extLst>
                <a:ext uri="{FF2B5EF4-FFF2-40B4-BE49-F238E27FC236}">
                  <a16:creationId xmlns:a16="http://schemas.microsoft.com/office/drawing/2014/main" id="{2584A612-575C-428C-8C1F-936F9851B5E9}"/>
                </a:ext>
              </a:extLst>
            </p:cNvPr>
            <p:cNvSpPr txBox="1">
              <a:spLocks noChangeArrowheads="1"/>
            </p:cNvSpPr>
            <p:nvPr/>
          </p:nvSpPr>
          <p:spPr bwMode="auto">
            <a:xfrm>
              <a:off x="432" y="1248"/>
              <a:ext cx="240" cy="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000" b="1"/>
                <a:t>A</a:t>
              </a:r>
            </a:p>
          </p:txBody>
        </p:sp>
        <p:sp>
          <p:nvSpPr>
            <p:cNvPr id="75" name="Text Box 35">
              <a:extLst>
                <a:ext uri="{FF2B5EF4-FFF2-40B4-BE49-F238E27FC236}">
                  <a16:creationId xmlns:a16="http://schemas.microsoft.com/office/drawing/2014/main" id="{14EEB0A3-77DF-4D9E-8866-D1361C0D3150}"/>
                </a:ext>
              </a:extLst>
            </p:cNvPr>
            <p:cNvSpPr txBox="1">
              <a:spLocks noChangeArrowheads="1"/>
            </p:cNvSpPr>
            <p:nvPr/>
          </p:nvSpPr>
          <p:spPr bwMode="auto">
            <a:xfrm>
              <a:off x="1152" y="1200"/>
              <a:ext cx="240" cy="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000" b="1">
                  <a:solidFill>
                    <a:srgbClr val="00B050"/>
                  </a:solidFill>
                </a:rPr>
                <a:t>R</a:t>
              </a:r>
            </a:p>
          </p:txBody>
        </p:sp>
      </p:grpSp>
      <p:grpSp>
        <p:nvGrpSpPr>
          <p:cNvPr id="77" name="Group 37">
            <a:extLst>
              <a:ext uri="{FF2B5EF4-FFF2-40B4-BE49-F238E27FC236}">
                <a16:creationId xmlns:a16="http://schemas.microsoft.com/office/drawing/2014/main" id="{81A6B420-315A-4478-A4C6-07A61E7F5742}"/>
              </a:ext>
            </a:extLst>
          </p:cNvPr>
          <p:cNvGrpSpPr>
            <a:grpSpLocks/>
          </p:cNvGrpSpPr>
          <p:nvPr/>
        </p:nvGrpSpPr>
        <p:grpSpPr bwMode="auto">
          <a:xfrm>
            <a:off x="7808913" y="1245406"/>
            <a:ext cx="2628900" cy="1066800"/>
            <a:chOff x="3624" y="1056"/>
            <a:chExt cx="1656" cy="672"/>
          </a:xfrm>
        </p:grpSpPr>
        <p:sp>
          <p:nvSpPr>
            <p:cNvPr id="78" name="Line 38">
              <a:extLst>
                <a:ext uri="{FF2B5EF4-FFF2-40B4-BE49-F238E27FC236}">
                  <a16:creationId xmlns:a16="http://schemas.microsoft.com/office/drawing/2014/main" id="{16999E9E-D796-4C7C-9823-9DD6DC6EEA9B}"/>
                </a:ext>
              </a:extLst>
            </p:cNvPr>
            <p:cNvSpPr>
              <a:spLocks noChangeShapeType="1"/>
            </p:cNvSpPr>
            <p:nvPr/>
          </p:nvSpPr>
          <p:spPr bwMode="auto">
            <a:xfrm>
              <a:off x="4440" y="1536"/>
              <a:ext cx="720" cy="0"/>
            </a:xfrm>
            <a:prstGeom prst="line">
              <a:avLst/>
            </a:prstGeom>
            <a:noFill/>
            <a:ln w="2857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2" name="Line 39">
              <a:extLst>
                <a:ext uri="{FF2B5EF4-FFF2-40B4-BE49-F238E27FC236}">
                  <a16:creationId xmlns:a16="http://schemas.microsoft.com/office/drawing/2014/main" id="{AC7BFFA2-3F10-4AEF-971D-225265E1CFB5}"/>
                </a:ext>
              </a:extLst>
            </p:cNvPr>
            <p:cNvSpPr>
              <a:spLocks noChangeShapeType="1"/>
            </p:cNvSpPr>
            <p:nvPr/>
          </p:nvSpPr>
          <p:spPr bwMode="auto">
            <a:xfrm>
              <a:off x="3624" y="1536"/>
              <a:ext cx="720" cy="0"/>
            </a:xfrm>
            <a:prstGeom prst="line">
              <a:avLst/>
            </a:prstGeom>
            <a:noFill/>
            <a:ln w="2857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4" name="Line 40">
              <a:extLst>
                <a:ext uri="{FF2B5EF4-FFF2-40B4-BE49-F238E27FC236}">
                  <a16:creationId xmlns:a16="http://schemas.microsoft.com/office/drawing/2014/main" id="{8CF18FBF-B5E4-4114-9573-EA0FE1ABC040}"/>
                </a:ext>
              </a:extLst>
            </p:cNvPr>
            <p:cNvSpPr>
              <a:spLocks noChangeShapeType="1"/>
            </p:cNvSpPr>
            <p:nvPr/>
          </p:nvSpPr>
          <p:spPr bwMode="auto">
            <a:xfrm>
              <a:off x="4344" y="1344"/>
              <a:ext cx="0" cy="384"/>
            </a:xfrm>
            <a:prstGeom prst="line">
              <a:avLst/>
            </a:prstGeom>
            <a:noFill/>
            <a:ln w="3810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5" name="Line 41">
              <a:extLst>
                <a:ext uri="{FF2B5EF4-FFF2-40B4-BE49-F238E27FC236}">
                  <a16:creationId xmlns:a16="http://schemas.microsoft.com/office/drawing/2014/main" id="{FC930C46-5379-4061-8F07-14AA4E742E83}"/>
                </a:ext>
              </a:extLst>
            </p:cNvPr>
            <p:cNvSpPr>
              <a:spLocks noChangeShapeType="1"/>
            </p:cNvSpPr>
            <p:nvPr/>
          </p:nvSpPr>
          <p:spPr bwMode="auto">
            <a:xfrm>
              <a:off x="4440" y="1344"/>
              <a:ext cx="0" cy="384"/>
            </a:xfrm>
            <a:prstGeom prst="line">
              <a:avLst/>
            </a:prstGeom>
            <a:noFill/>
            <a:ln w="3810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6" name="Text Box 42">
              <a:extLst>
                <a:ext uri="{FF2B5EF4-FFF2-40B4-BE49-F238E27FC236}">
                  <a16:creationId xmlns:a16="http://schemas.microsoft.com/office/drawing/2014/main" id="{5644EF73-5DC9-4134-AE8B-80F35CCF8A2C}"/>
                </a:ext>
              </a:extLst>
            </p:cNvPr>
            <p:cNvSpPr txBox="1">
              <a:spLocks noChangeArrowheads="1"/>
            </p:cNvSpPr>
            <p:nvPr/>
          </p:nvSpPr>
          <p:spPr bwMode="auto">
            <a:xfrm>
              <a:off x="5040" y="1200"/>
              <a:ext cx="240" cy="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000" b="1"/>
                <a:t>B</a:t>
              </a:r>
            </a:p>
          </p:txBody>
        </p:sp>
        <p:sp>
          <p:nvSpPr>
            <p:cNvPr id="87" name="Text Box 43">
              <a:extLst>
                <a:ext uri="{FF2B5EF4-FFF2-40B4-BE49-F238E27FC236}">
                  <a16:creationId xmlns:a16="http://schemas.microsoft.com/office/drawing/2014/main" id="{9C4F308F-727B-42C9-8F70-8946154B80F5}"/>
                </a:ext>
              </a:extLst>
            </p:cNvPr>
            <p:cNvSpPr txBox="1">
              <a:spLocks noChangeArrowheads="1"/>
            </p:cNvSpPr>
            <p:nvPr/>
          </p:nvSpPr>
          <p:spPr bwMode="auto">
            <a:xfrm>
              <a:off x="4272" y="1056"/>
              <a:ext cx="240" cy="2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000" b="1">
                  <a:solidFill>
                    <a:srgbClr val="7030A0"/>
                  </a:solidFill>
                </a:rPr>
                <a:t>C</a:t>
              </a:r>
            </a:p>
          </p:txBody>
        </p:sp>
      </p:grpSp>
      <p:grpSp>
        <p:nvGrpSpPr>
          <p:cNvPr id="11" name="Group 10">
            <a:extLst>
              <a:ext uri="{FF2B5EF4-FFF2-40B4-BE49-F238E27FC236}">
                <a16:creationId xmlns:a16="http://schemas.microsoft.com/office/drawing/2014/main" id="{C8C47C47-7604-4BE7-9560-034FDB55ACE2}"/>
              </a:ext>
            </a:extLst>
          </p:cNvPr>
          <p:cNvGrpSpPr/>
          <p:nvPr/>
        </p:nvGrpSpPr>
        <p:grpSpPr>
          <a:xfrm>
            <a:off x="7148050" y="2567510"/>
            <a:ext cx="3824748" cy="685818"/>
            <a:chOff x="7325034" y="3099602"/>
            <a:chExt cx="3824748" cy="685818"/>
          </a:xfrm>
        </p:grpSpPr>
        <p:pic>
          <p:nvPicPr>
            <p:cNvPr id="88" name="Picture 5" descr="empty-blue-rectangle">
              <a:extLst>
                <a:ext uri="{FF2B5EF4-FFF2-40B4-BE49-F238E27FC236}">
                  <a16:creationId xmlns:a16="http://schemas.microsoft.com/office/drawing/2014/main" id="{D5A02CF4-220D-4F4B-96BE-E2B282E5D1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5034" y="3099602"/>
              <a:ext cx="3824748" cy="68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90" name="Object 29">
                  <a:extLst>
                    <a:ext uri="{FF2B5EF4-FFF2-40B4-BE49-F238E27FC236}">
                      <a16:creationId xmlns:a16="http://schemas.microsoft.com/office/drawing/2014/main" id="{66A1C61B-FEE2-4E6D-B153-D952E648F1C1}"/>
                    </a:ext>
                  </a:extLst>
                </p:cNvPr>
                <p:cNvSpPr txBox="1"/>
                <p:nvPr/>
              </p:nvSpPr>
              <p:spPr bwMode="auto">
                <a:xfrm>
                  <a:off x="7616518" y="3203109"/>
                  <a:ext cx="3454603" cy="503238"/>
                </a:xfrm>
                <a:prstGeom prst="rect">
                  <a:avLst/>
                </a:prstGeom>
                <a:noFill/>
                <a:ln w="9525">
                  <a:noFill/>
                  <a:miter lim="800000"/>
                  <a:headEnd/>
                  <a:tailEnd/>
                </a:ln>
              </p:spPr>
              <p:txBody>
                <a:bodyPr>
                  <a:noAutofit/>
                </a:bodyPr>
                <a:lstStyle/>
                <a:p>
                  <a:pPr/>
                  <a14:m>
                    <m:oMathPara xmlns:m="http://schemas.openxmlformats.org/officeDocument/2006/math">
                      <m:oMathParaPr>
                        <m:jc m:val="left"/>
                      </m:oMathParaPr>
                      <m:oMath xmlns:m="http://schemas.openxmlformats.org/officeDocument/2006/math">
                        <m:r>
                          <a:rPr lang="en-US" sz="2500" i="1" smtClean="0">
                            <a:solidFill>
                              <a:schemeClr val="tx1"/>
                            </a:solidFill>
                            <a:latin typeface="Cambria Math" panose="02040503050406030204" pitchFamily="18" charset="0"/>
                          </a:rPr>
                          <m:t>𝑢</m:t>
                        </m:r>
                        <m:r>
                          <a:rPr lang="en-US" sz="2500" i="1" smtClean="0">
                            <a:solidFill>
                              <a:schemeClr val="tx1"/>
                            </a:solidFill>
                            <a:latin typeface="Cambria Math" panose="02040503050406030204" pitchFamily="18" charset="0"/>
                          </a:rPr>
                          <m:t>=</m:t>
                        </m:r>
                        <m:r>
                          <a:rPr lang="en-US" sz="2500" i="1" smtClean="0">
                            <a:solidFill>
                              <a:schemeClr val="tx1"/>
                            </a:solidFill>
                            <a:latin typeface="Cambria Math" panose="02040503050406030204" pitchFamily="18" charset="0"/>
                          </a:rPr>
                          <m:t>𝑈</m:t>
                        </m:r>
                        <m:rad>
                          <m:radPr>
                            <m:degHide m:val="on"/>
                            <m:ctrlPr>
                              <a:rPr lang="en-US" sz="2500" i="1">
                                <a:solidFill>
                                  <a:schemeClr val="tx1"/>
                                </a:solidFill>
                                <a:latin typeface="Cambria Math" panose="02040503050406030204" pitchFamily="18" charset="0"/>
                              </a:rPr>
                            </m:ctrlPr>
                          </m:radPr>
                          <m:deg/>
                          <m:e>
                            <m:r>
                              <a:rPr lang="en-US" sz="2500" i="1">
                                <a:solidFill>
                                  <a:schemeClr val="tx1"/>
                                </a:solidFill>
                                <a:latin typeface="Cambria Math" panose="02040503050406030204" pitchFamily="18" charset="0"/>
                              </a:rPr>
                              <m:t>2</m:t>
                            </m:r>
                          </m:e>
                        </m:rad>
                        <m:func>
                          <m:funcPr>
                            <m:ctrlPr>
                              <a:rPr lang="en-US" sz="2500" i="1">
                                <a:solidFill>
                                  <a:schemeClr val="tx1"/>
                                </a:solidFill>
                                <a:latin typeface="Cambria Math" panose="02040503050406030204" pitchFamily="18" charset="0"/>
                              </a:rPr>
                            </m:ctrlPr>
                          </m:funcPr>
                          <m:fName>
                            <m:r>
                              <m:rPr>
                                <m:sty m:val="p"/>
                              </m:rPr>
                              <a:rPr lang="en-US" sz="2500" i="0">
                                <a:solidFill>
                                  <a:schemeClr val="tx1"/>
                                </a:solidFill>
                                <a:latin typeface="Cambria Math" panose="02040503050406030204" pitchFamily="18" charset="0"/>
                              </a:rPr>
                              <m:t>cos</m:t>
                            </m:r>
                          </m:fName>
                          <m:e>
                            <m:r>
                              <a:rPr lang="en-US" sz="2500" i="1">
                                <a:solidFill>
                                  <a:schemeClr val="tx1"/>
                                </a:solidFill>
                                <a:latin typeface="Cambria Math" panose="02040503050406030204" pitchFamily="18" charset="0"/>
                              </a:rPr>
                              <m:t>(</m:t>
                            </m:r>
                          </m:e>
                        </m:func>
                        <m:r>
                          <a:rPr lang="en-US" sz="2500" i="1">
                            <a:solidFill>
                              <a:schemeClr val="tx1"/>
                            </a:solidFill>
                            <a:latin typeface="Cambria Math" panose="02040503050406030204" pitchFamily="18" charset="0"/>
                          </a:rPr>
                          <m:t>𝜔</m:t>
                        </m:r>
                        <m:r>
                          <a:rPr lang="en-US" sz="2500" i="1">
                            <a:solidFill>
                              <a:schemeClr val="tx1"/>
                            </a:solidFill>
                            <a:latin typeface="Cambria Math" panose="02040503050406030204" pitchFamily="18" charset="0"/>
                          </a:rPr>
                          <m:t>𝑡</m:t>
                        </m:r>
                        <m:r>
                          <a:rPr lang="en-US" sz="2500" i="1">
                            <a:solidFill>
                              <a:schemeClr val="tx1"/>
                            </a:solidFill>
                            <a:latin typeface="Cambria Math" panose="02040503050406030204" pitchFamily="18" charset="0"/>
                          </a:rPr>
                          <m:t>+</m:t>
                        </m:r>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𝜑</m:t>
                            </m:r>
                          </m:e>
                          <m:sub>
                            <m:r>
                              <a:rPr lang="en-US" sz="2500" i="1">
                                <a:solidFill>
                                  <a:schemeClr val="tx1"/>
                                </a:solidFill>
                                <a:latin typeface="Cambria Math" panose="02040503050406030204" pitchFamily="18" charset="0"/>
                              </a:rPr>
                              <m:t>𝑢</m:t>
                            </m:r>
                          </m:sub>
                        </m:sSub>
                        <m:r>
                          <a:rPr lang="en-US" sz="2500" i="1">
                            <a:solidFill>
                              <a:schemeClr val="tx1"/>
                            </a:solidFill>
                            <a:latin typeface="Cambria Math" panose="02040503050406030204" pitchFamily="18" charset="0"/>
                          </a:rPr>
                          <m:t>)</m:t>
                        </m:r>
                      </m:oMath>
                    </m:oMathPara>
                  </a14:m>
                  <a:endParaRPr lang="en-US" sz="2500">
                    <a:solidFill>
                      <a:schemeClr val="tx1"/>
                    </a:solidFill>
                  </a:endParaRPr>
                </a:p>
              </p:txBody>
            </p:sp>
          </mc:Choice>
          <mc:Fallback xmlns="">
            <p:sp>
              <p:nvSpPr>
                <p:cNvPr id="90" name="Object 29">
                  <a:extLst>
                    <a:ext uri="{FF2B5EF4-FFF2-40B4-BE49-F238E27FC236}">
                      <a16:creationId xmlns:a16="http://schemas.microsoft.com/office/drawing/2014/main" id="{66A1C61B-FEE2-4E6D-B153-D952E648F1C1}"/>
                    </a:ext>
                  </a:extLst>
                </p:cNvPr>
                <p:cNvSpPr txBox="1">
                  <a:spLocks noRot="1" noChangeAspect="1" noMove="1" noResize="1" noEditPoints="1" noAdjustHandles="1" noChangeArrowheads="1" noChangeShapeType="1" noTextEdit="1"/>
                </p:cNvSpPr>
                <p:nvPr/>
              </p:nvSpPr>
              <p:spPr bwMode="auto">
                <a:xfrm>
                  <a:off x="7616518" y="3203109"/>
                  <a:ext cx="3454603" cy="503238"/>
                </a:xfrm>
                <a:prstGeom prst="rect">
                  <a:avLst/>
                </a:prstGeom>
                <a:blipFill>
                  <a:blip r:embed="rId7"/>
                  <a:stretch>
                    <a:fillRect/>
                  </a:stretch>
                </a:blipFill>
                <a:ln w="9525">
                  <a:noFill/>
                  <a:miter lim="800000"/>
                  <a:headEnd/>
                  <a:tailEnd/>
                </a:ln>
              </p:spPr>
              <p:txBody>
                <a:bodyPr/>
                <a:lstStyle/>
                <a:p>
                  <a:r>
                    <a:rPr lang="en-US">
                      <a:noFill/>
                    </a:rPr>
                    <a:t> </a:t>
                  </a:r>
                </a:p>
              </p:txBody>
            </p:sp>
          </mc:Fallback>
        </mc:AlternateContent>
      </p:grpSp>
      <p:grpSp>
        <p:nvGrpSpPr>
          <p:cNvPr id="10" name="Group 9">
            <a:extLst>
              <a:ext uri="{FF2B5EF4-FFF2-40B4-BE49-F238E27FC236}">
                <a16:creationId xmlns:a16="http://schemas.microsoft.com/office/drawing/2014/main" id="{3CDCB447-5A47-4BBD-A903-A8D12E6F5412}"/>
              </a:ext>
            </a:extLst>
          </p:cNvPr>
          <p:cNvGrpSpPr/>
          <p:nvPr/>
        </p:nvGrpSpPr>
        <p:grpSpPr>
          <a:xfrm>
            <a:off x="7498526" y="3328815"/>
            <a:ext cx="3824748" cy="685818"/>
            <a:chOff x="7364413" y="4360045"/>
            <a:chExt cx="3824748" cy="685818"/>
          </a:xfrm>
        </p:grpSpPr>
        <p:pic>
          <p:nvPicPr>
            <p:cNvPr id="91" name="Picture 5" descr="empty-blue-rectangle">
              <a:extLst>
                <a:ext uri="{FF2B5EF4-FFF2-40B4-BE49-F238E27FC236}">
                  <a16:creationId xmlns:a16="http://schemas.microsoft.com/office/drawing/2014/main" id="{1FC62690-3373-4A61-84F9-DB0F2945B0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4413" y="4360045"/>
              <a:ext cx="3824748" cy="68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 Box 27">
              <a:extLst>
                <a:ext uri="{FF2B5EF4-FFF2-40B4-BE49-F238E27FC236}">
                  <a16:creationId xmlns:a16="http://schemas.microsoft.com/office/drawing/2014/main" id="{5F8DB866-6D29-447A-B41B-83145CA2CB3A}"/>
                </a:ext>
              </a:extLst>
            </p:cNvPr>
            <p:cNvSpPr txBox="1">
              <a:spLocks noChangeArrowheads="1"/>
            </p:cNvSpPr>
            <p:nvPr/>
          </p:nvSpPr>
          <p:spPr bwMode="auto">
            <a:xfrm>
              <a:off x="8011549" y="4461613"/>
              <a:ext cx="2530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2400">
                  <a:latin typeface="Arial" panose="020B0604020202020204" pitchFamily="34" charset="0"/>
                  <a:cs typeface="Arial" panose="020B0604020202020204" pitchFamily="34" charset="0"/>
                </a:rPr>
                <a:t> u = u</a:t>
              </a:r>
              <a:r>
                <a:rPr lang="en-US" sz="2400" baseline="-25000">
                  <a:latin typeface="Arial" panose="020B0604020202020204" pitchFamily="34" charset="0"/>
                  <a:cs typeface="Arial" panose="020B0604020202020204" pitchFamily="34" charset="0"/>
                </a:rPr>
                <a:t>R</a:t>
              </a:r>
              <a:r>
                <a:rPr lang="en-US" sz="2400">
                  <a:latin typeface="Arial" panose="020B0604020202020204" pitchFamily="34" charset="0"/>
                  <a:cs typeface="Arial" panose="020B0604020202020204" pitchFamily="34" charset="0"/>
                </a:rPr>
                <a:t> + u</a:t>
              </a:r>
              <a:r>
                <a:rPr lang="en-US" sz="2400" baseline="-25000">
                  <a:latin typeface="Arial" panose="020B0604020202020204" pitchFamily="34" charset="0"/>
                  <a:cs typeface="Arial" panose="020B0604020202020204" pitchFamily="34" charset="0"/>
                </a:rPr>
                <a:t>L </a:t>
              </a:r>
              <a:r>
                <a:rPr lang="en-US" sz="2400">
                  <a:latin typeface="Arial" panose="020B0604020202020204" pitchFamily="34" charset="0"/>
                  <a:cs typeface="Arial" panose="020B0604020202020204" pitchFamily="34" charset="0"/>
                </a:rPr>
                <a:t>+ u</a:t>
              </a:r>
              <a:r>
                <a:rPr lang="en-US" sz="2400" baseline="-25000">
                  <a:latin typeface="Arial" panose="020B0604020202020204" pitchFamily="34" charset="0"/>
                  <a:cs typeface="Arial" panose="020B0604020202020204" pitchFamily="34" charset="0"/>
                </a:rPr>
                <a:t>C</a:t>
              </a:r>
              <a:r>
                <a:rPr lang="en-US" sz="2400">
                  <a:latin typeface="Arial" panose="020B0604020202020204" pitchFamily="34" charset="0"/>
                  <a:cs typeface="Arial" panose="020B0604020202020204" pitchFamily="34" charset="0"/>
                </a:rPr>
                <a:t> </a:t>
              </a:r>
            </a:p>
          </p:txBody>
        </p:sp>
      </p:grpSp>
      <p:grpSp>
        <p:nvGrpSpPr>
          <p:cNvPr id="12" name="Group 11">
            <a:extLst>
              <a:ext uri="{FF2B5EF4-FFF2-40B4-BE49-F238E27FC236}">
                <a16:creationId xmlns:a16="http://schemas.microsoft.com/office/drawing/2014/main" id="{42AE600A-3EE1-4E44-B020-8E37D1A16F19}"/>
              </a:ext>
            </a:extLst>
          </p:cNvPr>
          <p:cNvGrpSpPr/>
          <p:nvPr/>
        </p:nvGrpSpPr>
        <p:grpSpPr>
          <a:xfrm>
            <a:off x="3614786" y="4909328"/>
            <a:ext cx="3824748" cy="685818"/>
            <a:chOff x="8144439" y="4567144"/>
            <a:chExt cx="3824748" cy="685818"/>
          </a:xfrm>
        </p:grpSpPr>
        <p:pic>
          <p:nvPicPr>
            <p:cNvPr id="96" name="Picture 5" descr="empty-blue-rectangle">
              <a:extLst>
                <a:ext uri="{FF2B5EF4-FFF2-40B4-BE49-F238E27FC236}">
                  <a16:creationId xmlns:a16="http://schemas.microsoft.com/office/drawing/2014/main" id="{921D1CA6-3BC2-4CA9-89F2-1D292C738F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4439" y="4567144"/>
              <a:ext cx="3824748" cy="68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98" name="Object 2">
                  <a:extLst>
                    <a:ext uri="{FF2B5EF4-FFF2-40B4-BE49-F238E27FC236}">
                      <a16:creationId xmlns:a16="http://schemas.microsoft.com/office/drawing/2014/main" id="{DD0529CE-FF57-4C24-B061-507B99B9FB0A}"/>
                    </a:ext>
                  </a:extLst>
                </p:cNvPr>
                <p:cNvSpPr txBox="1"/>
                <p:nvPr/>
              </p:nvSpPr>
              <p:spPr bwMode="auto">
                <a:xfrm>
                  <a:off x="8594295" y="4646646"/>
                  <a:ext cx="2925035" cy="53975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sz="2500" i="1" smtClean="0">
                                <a:solidFill>
                                  <a:schemeClr val="tx1"/>
                                </a:solidFill>
                                <a:latin typeface="Cambria Math" panose="02040503050406030204" pitchFamily="18" charset="0"/>
                              </a:rPr>
                            </m:ctrlPr>
                          </m:accPr>
                          <m:e>
                            <m:r>
                              <m:rPr>
                                <m:sty m:val="p"/>
                              </m:rPr>
                              <a:rPr lang="en-US" sz="2500" i="1">
                                <a:solidFill>
                                  <a:schemeClr val="tx1"/>
                                </a:solidFill>
                                <a:latin typeface="Cambria Math" panose="02040503050406030204" pitchFamily="18" charset="0"/>
                              </a:rPr>
                              <m:t>U</m:t>
                            </m:r>
                          </m:e>
                        </m:acc>
                        <m:r>
                          <a:rPr lang="en-US" sz="2500" i="1">
                            <a:solidFill>
                              <a:schemeClr val="tx1"/>
                            </a:solidFill>
                            <a:latin typeface="Cambria Math" panose="02040503050406030204" pitchFamily="18" charset="0"/>
                          </a:rPr>
                          <m:t>=</m:t>
                        </m:r>
                        <m:acc>
                          <m:accPr>
                            <m:chr m:val="⃗"/>
                            <m:ctrlPr>
                              <a:rPr lang="en-US" sz="2500" i="1">
                                <a:solidFill>
                                  <a:schemeClr val="tx1"/>
                                </a:solidFill>
                                <a:latin typeface="Cambria Math" panose="02040503050406030204" pitchFamily="18" charset="0"/>
                              </a:rPr>
                            </m:ctrlPr>
                          </m:accPr>
                          <m:e>
                            <m:sSub>
                              <m:sSubPr>
                                <m:ctrlPr>
                                  <a:rPr lang="en-US" sz="2500" i="1">
                                    <a:solidFill>
                                      <a:schemeClr val="tx1"/>
                                    </a:solidFill>
                                    <a:latin typeface="Cambria Math" panose="02040503050406030204" pitchFamily="18" charset="0"/>
                                  </a:rPr>
                                </m:ctrlPr>
                              </m:sSubPr>
                              <m:e>
                                <m:r>
                                  <m:rPr>
                                    <m:sty m:val="p"/>
                                  </m:rPr>
                                  <a:rPr lang="en-US" sz="2500" i="1">
                                    <a:solidFill>
                                      <a:schemeClr val="tx1"/>
                                    </a:solidFill>
                                    <a:latin typeface="Cambria Math" panose="02040503050406030204" pitchFamily="18" charset="0"/>
                                  </a:rPr>
                                  <m:t>U</m:t>
                                </m:r>
                              </m:e>
                              <m:sub>
                                <m:r>
                                  <m:rPr>
                                    <m:sty m:val="p"/>
                                  </m:rPr>
                                  <a:rPr lang="en-US" sz="2500" i="1">
                                    <a:solidFill>
                                      <a:schemeClr val="tx1"/>
                                    </a:solidFill>
                                    <a:latin typeface="Cambria Math" panose="02040503050406030204" pitchFamily="18" charset="0"/>
                                  </a:rPr>
                                  <m:t>R</m:t>
                                </m:r>
                              </m:sub>
                            </m:sSub>
                          </m:e>
                        </m:acc>
                        <m:r>
                          <a:rPr lang="en-US" sz="2500" i="1">
                            <a:solidFill>
                              <a:schemeClr val="tx1"/>
                            </a:solidFill>
                            <a:latin typeface="Cambria Math" panose="02040503050406030204" pitchFamily="18" charset="0"/>
                          </a:rPr>
                          <m:t>+</m:t>
                        </m:r>
                        <m:acc>
                          <m:accPr>
                            <m:chr m:val="⃗"/>
                            <m:ctrlPr>
                              <a:rPr lang="en-US" sz="2500" i="1">
                                <a:solidFill>
                                  <a:schemeClr val="tx1"/>
                                </a:solidFill>
                                <a:latin typeface="Cambria Math" panose="02040503050406030204" pitchFamily="18" charset="0"/>
                              </a:rPr>
                            </m:ctrlPr>
                          </m:accPr>
                          <m:e>
                            <m:sSub>
                              <m:sSubPr>
                                <m:ctrlPr>
                                  <a:rPr lang="en-US" sz="2500" i="1">
                                    <a:solidFill>
                                      <a:schemeClr val="tx1"/>
                                    </a:solidFill>
                                    <a:latin typeface="Cambria Math" panose="02040503050406030204" pitchFamily="18" charset="0"/>
                                  </a:rPr>
                                </m:ctrlPr>
                              </m:sSubPr>
                              <m:e>
                                <m:r>
                                  <m:rPr>
                                    <m:sty m:val="p"/>
                                  </m:rPr>
                                  <a:rPr lang="en-US" sz="2500" i="1">
                                    <a:solidFill>
                                      <a:schemeClr val="tx1"/>
                                    </a:solidFill>
                                    <a:latin typeface="Cambria Math" panose="02040503050406030204" pitchFamily="18" charset="0"/>
                                  </a:rPr>
                                  <m:t>U</m:t>
                                </m:r>
                              </m:e>
                              <m:sub>
                                <m:r>
                                  <m:rPr>
                                    <m:sty m:val="p"/>
                                  </m:rPr>
                                  <a:rPr lang="en-US" sz="2500" i="1">
                                    <a:solidFill>
                                      <a:schemeClr val="tx1"/>
                                    </a:solidFill>
                                    <a:latin typeface="Cambria Math" panose="02040503050406030204" pitchFamily="18" charset="0"/>
                                  </a:rPr>
                                  <m:t>L</m:t>
                                </m:r>
                              </m:sub>
                            </m:sSub>
                          </m:e>
                        </m:acc>
                        <m:r>
                          <a:rPr lang="en-US" sz="2500" i="1">
                            <a:solidFill>
                              <a:schemeClr val="tx1"/>
                            </a:solidFill>
                            <a:latin typeface="Cambria Math" panose="02040503050406030204" pitchFamily="18" charset="0"/>
                          </a:rPr>
                          <m:t>+</m:t>
                        </m:r>
                        <m:acc>
                          <m:accPr>
                            <m:chr m:val="⃗"/>
                            <m:ctrlPr>
                              <a:rPr lang="en-US" sz="2500" i="1">
                                <a:solidFill>
                                  <a:schemeClr val="tx1"/>
                                </a:solidFill>
                                <a:latin typeface="Cambria Math" panose="02040503050406030204" pitchFamily="18" charset="0"/>
                              </a:rPr>
                            </m:ctrlPr>
                          </m:accPr>
                          <m:e>
                            <m:sSub>
                              <m:sSubPr>
                                <m:ctrlPr>
                                  <a:rPr lang="en-US" sz="2500" i="1">
                                    <a:solidFill>
                                      <a:schemeClr val="tx1"/>
                                    </a:solidFill>
                                    <a:latin typeface="Cambria Math" panose="02040503050406030204" pitchFamily="18" charset="0"/>
                                  </a:rPr>
                                </m:ctrlPr>
                              </m:sSubPr>
                              <m:e>
                                <m:r>
                                  <m:rPr>
                                    <m:sty m:val="p"/>
                                  </m:rPr>
                                  <a:rPr lang="en-US" sz="2500" i="1">
                                    <a:solidFill>
                                      <a:schemeClr val="tx1"/>
                                    </a:solidFill>
                                    <a:latin typeface="Cambria Math" panose="02040503050406030204" pitchFamily="18" charset="0"/>
                                  </a:rPr>
                                  <m:t>U</m:t>
                                </m:r>
                              </m:e>
                              <m:sub>
                                <m:r>
                                  <m:rPr>
                                    <m:sty m:val="p"/>
                                  </m:rPr>
                                  <a:rPr lang="en-US" sz="2500" i="1">
                                    <a:solidFill>
                                      <a:schemeClr val="tx1"/>
                                    </a:solidFill>
                                    <a:latin typeface="Cambria Math" panose="02040503050406030204" pitchFamily="18" charset="0"/>
                                  </a:rPr>
                                  <m:t>C</m:t>
                                </m:r>
                              </m:sub>
                            </m:sSub>
                          </m:e>
                        </m:acc>
                      </m:oMath>
                    </m:oMathPara>
                  </a14:m>
                  <a:endParaRPr lang="en-US" sz="2500">
                    <a:solidFill>
                      <a:schemeClr val="tx1"/>
                    </a:solidFill>
                  </a:endParaRPr>
                </a:p>
              </p:txBody>
            </p:sp>
          </mc:Choice>
          <mc:Fallback xmlns="">
            <p:sp>
              <p:nvSpPr>
                <p:cNvPr id="98" name="Object 2">
                  <a:extLst>
                    <a:ext uri="{FF2B5EF4-FFF2-40B4-BE49-F238E27FC236}">
                      <a16:creationId xmlns:a16="http://schemas.microsoft.com/office/drawing/2014/main" id="{DD0529CE-FF57-4C24-B061-507B99B9FB0A}"/>
                    </a:ext>
                  </a:extLst>
                </p:cNvPr>
                <p:cNvSpPr txBox="1">
                  <a:spLocks noRot="1" noChangeAspect="1" noMove="1" noResize="1" noEditPoints="1" noAdjustHandles="1" noChangeArrowheads="1" noChangeShapeType="1" noTextEdit="1"/>
                </p:cNvSpPr>
                <p:nvPr/>
              </p:nvSpPr>
              <p:spPr bwMode="auto">
                <a:xfrm>
                  <a:off x="8594295" y="4646646"/>
                  <a:ext cx="2925035" cy="539750"/>
                </a:xfrm>
                <a:prstGeom prst="rect">
                  <a:avLst/>
                </a:prstGeom>
                <a:blipFill>
                  <a:blip r:embed="rId8"/>
                  <a:stretch>
                    <a:fillRect/>
                  </a:stretch>
                </a:blipFill>
                <a:ln>
                  <a:noFill/>
                </a:ln>
              </p:spPr>
              <p:txBody>
                <a:bodyPr/>
                <a:lstStyle/>
                <a:p>
                  <a:r>
                    <a:rPr lang="en-US">
                      <a:noFill/>
                    </a:rPr>
                    <a:t> </a:t>
                  </a:r>
                </a:p>
              </p:txBody>
            </p:sp>
          </mc:Fallback>
        </mc:AlternateContent>
      </p:grpSp>
      <p:pic>
        <p:nvPicPr>
          <p:cNvPr id="58" name="Picture 57" descr="A picture containing text, sky&#10;&#10;Description automatically generated">
            <a:extLst>
              <a:ext uri="{FF2B5EF4-FFF2-40B4-BE49-F238E27FC236}">
                <a16:creationId xmlns:a16="http://schemas.microsoft.com/office/drawing/2014/main" id="{2F12AF4C-EABA-4CCE-88FE-5F9D451D28F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68711" y="5256405"/>
            <a:ext cx="1691720" cy="1281606"/>
          </a:xfrm>
          <a:prstGeom prst="rect">
            <a:avLst/>
          </a:prstGeom>
        </p:spPr>
      </p:pic>
      <p:pic>
        <p:nvPicPr>
          <p:cNvPr id="61" name="Picture 60" descr="A picture containing clipart&#10;&#10;Description automatically generated">
            <a:extLst>
              <a:ext uri="{FF2B5EF4-FFF2-40B4-BE49-F238E27FC236}">
                <a16:creationId xmlns:a16="http://schemas.microsoft.com/office/drawing/2014/main" id="{4424DC7A-E2AA-4A1D-916F-B70F87A8783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4783" y="5193826"/>
            <a:ext cx="1278862" cy="131403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79" grpId="0"/>
      <p:bldP spid="81" grpId="0"/>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7170" name="Rectangle 209">
            <a:extLst>
              <a:ext uri="{FF2B5EF4-FFF2-40B4-BE49-F238E27FC236}">
                <a16:creationId xmlns:a16="http://schemas.microsoft.com/office/drawing/2014/main" id="{D0DEDA76-BBC9-4CA0-A6B4-14C294BAF2F9}"/>
              </a:ext>
            </a:extLst>
          </p:cNvPr>
          <p:cNvSpPr>
            <a:spLocks noChangeArrowheads="1"/>
          </p:cNvSpPr>
          <p:nvPr/>
        </p:nvSpPr>
        <p:spPr bwMode="auto">
          <a:xfrm>
            <a:off x="6003634"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p:sp>
        <p:nvSpPr>
          <p:cNvPr id="33" name="Text Box 21">
            <a:extLst>
              <a:ext uri="{FF2B5EF4-FFF2-40B4-BE49-F238E27FC236}">
                <a16:creationId xmlns:a16="http://schemas.microsoft.com/office/drawing/2014/main" id="{3389C37A-15AD-4B9F-94E8-DC810799A7D6}"/>
              </a:ext>
            </a:extLst>
          </p:cNvPr>
          <p:cNvSpPr txBox="1">
            <a:spLocks noChangeArrowheads="1"/>
          </p:cNvSpPr>
          <p:nvPr/>
        </p:nvSpPr>
        <p:spPr bwMode="auto">
          <a:xfrm>
            <a:off x="8004175" y="2621684"/>
            <a:ext cx="384968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2400">
                <a:latin typeface="Arial" panose="020B0604020202020204" pitchFamily="34" charset="0"/>
                <a:cs typeface="Arial" panose="020B0604020202020204" pitchFamily="34" charset="0"/>
              </a:rPr>
              <a:t>Giả sử U</a:t>
            </a:r>
            <a:r>
              <a:rPr lang="en-US" sz="2400" baseline="-25000">
                <a:latin typeface="Arial" panose="020B0604020202020204" pitchFamily="34" charset="0"/>
                <a:cs typeface="Arial" panose="020B0604020202020204" pitchFamily="34" charset="0"/>
              </a:rPr>
              <a:t>L </a:t>
            </a:r>
            <a:r>
              <a:rPr lang="en-US" sz="2400">
                <a:latin typeface="Arial" panose="020B0604020202020204" pitchFamily="34" charset="0"/>
                <a:cs typeface="Arial" panose="020B0604020202020204" pitchFamily="34" charset="0"/>
              </a:rPr>
              <a:t>&gt; U</a:t>
            </a:r>
            <a:r>
              <a:rPr lang="en-US" sz="2400" baseline="-25000">
                <a:latin typeface="Arial" panose="020B0604020202020204" pitchFamily="34" charset="0"/>
                <a:cs typeface="Arial" panose="020B0604020202020204" pitchFamily="34" charset="0"/>
              </a:rPr>
              <a:t>C</a:t>
            </a:r>
            <a:r>
              <a:rPr lang="en-US" sz="2400">
                <a:latin typeface="Arial" panose="020B0604020202020204" pitchFamily="34" charset="0"/>
                <a:cs typeface="Arial" panose="020B0604020202020204" pitchFamily="34" charset="0"/>
              </a:rPr>
              <a:t> hay Z</a:t>
            </a:r>
            <a:r>
              <a:rPr lang="en-US" sz="2400" baseline="-25000">
                <a:latin typeface="Arial" panose="020B0604020202020204" pitchFamily="34" charset="0"/>
                <a:cs typeface="Arial" panose="020B0604020202020204" pitchFamily="34" charset="0"/>
              </a:rPr>
              <a:t>L </a:t>
            </a:r>
            <a:r>
              <a:rPr lang="en-US" sz="2400">
                <a:latin typeface="Arial" panose="020B0604020202020204" pitchFamily="34" charset="0"/>
                <a:cs typeface="Arial" panose="020B0604020202020204" pitchFamily="34" charset="0"/>
              </a:rPr>
              <a:t>&gt; Z</a:t>
            </a:r>
            <a:r>
              <a:rPr lang="en-US" sz="2400" baseline="-25000">
                <a:latin typeface="Arial" panose="020B0604020202020204" pitchFamily="34" charset="0"/>
                <a:cs typeface="Arial" panose="020B0604020202020204" pitchFamily="34" charset="0"/>
              </a:rPr>
              <a:t>C</a:t>
            </a:r>
            <a:r>
              <a:rPr lang="en-US" sz="2400">
                <a:latin typeface="Arial" panose="020B0604020202020204" pitchFamily="34" charset="0"/>
                <a:cs typeface="Arial" panose="020B0604020202020204" pitchFamily="34" charset="0"/>
              </a:rPr>
              <a:t> </a:t>
            </a:r>
            <a:endParaRPr lang="en-US">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1E36340F-D60E-4D7D-A85E-0C1E750D6A6C}"/>
              </a:ext>
            </a:extLst>
          </p:cNvPr>
          <p:cNvGrpSpPr>
            <a:grpSpLocks/>
          </p:cNvGrpSpPr>
          <p:nvPr/>
        </p:nvGrpSpPr>
        <p:grpSpPr bwMode="auto">
          <a:xfrm>
            <a:off x="7458075" y="4246564"/>
            <a:ext cx="2033588" cy="1330325"/>
            <a:chOff x="5934075" y="4246562"/>
            <a:chExt cx="2033588" cy="1330326"/>
          </a:xfrm>
        </p:grpSpPr>
        <p:sp>
          <p:nvSpPr>
            <p:cNvPr id="7211" name="Line 8">
              <a:extLst>
                <a:ext uri="{FF2B5EF4-FFF2-40B4-BE49-F238E27FC236}">
                  <a16:creationId xmlns:a16="http://schemas.microsoft.com/office/drawing/2014/main" id="{BD35B554-471A-4800-987B-337C77438297}"/>
                </a:ext>
              </a:extLst>
            </p:cNvPr>
            <p:cNvSpPr>
              <a:spLocks noChangeShapeType="1"/>
            </p:cNvSpPr>
            <p:nvPr/>
          </p:nvSpPr>
          <p:spPr bwMode="auto">
            <a:xfrm flipV="1">
              <a:off x="5934075" y="4246562"/>
              <a:ext cx="203358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2" name="Line 9">
              <a:extLst>
                <a:ext uri="{FF2B5EF4-FFF2-40B4-BE49-F238E27FC236}">
                  <a16:creationId xmlns:a16="http://schemas.microsoft.com/office/drawing/2014/main" id="{00DC813B-DE34-42D2-8821-264F13498702}"/>
                </a:ext>
              </a:extLst>
            </p:cNvPr>
            <p:cNvSpPr>
              <a:spLocks noChangeShapeType="1"/>
            </p:cNvSpPr>
            <p:nvPr/>
          </p:nvSpPr>
          <p:spPr bwMode="auto">
            <a:xfrm>
              <a:off x="7943850" y="4246562"/>
              <a:ext cx="0" cy="133032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 name="Group 9">
            <a:extLst>
              <a:ext uri="{FF2B5EF4-FFF2-40B4-BE49-F238E27FC236}">
                <a16:creationId xmlns:a16="http://schemas.microsoft.com/office/drawing/2014/main" id="{97265E2B-FE9E-487F-89FD-B22413EF0585}"/>
              </a:ext>
            </a:extLst>
          </p:cNvPr>
          <p:cNvGrpSpPr>
            <a:grpSpLocks/>
          </p:cNvGrpSpPr>
          <p:nvPr/>
        </p:nvGrpSpPr>
        <p:grpSpPr bwMode="auto">
          <a:xfrm>
            <a:off x="7442201" y="3025775"/>
            <a:ext cx="506413" cy="2520950"/>
            <a:chOff x="5918201" y="3025775"/>
            <a:chExt cx="506412" cy="2520948"/>
          </a:xfrm>
        </p:grpSpPr>
        <p:sp>
          <p:nvSpPr>
            <p:cNvPr id="7209" name="Line 5">
              <a:extLst>
                <a:ext uri="{FF2B5EF4-FFF2-40B4-BE49-F238E27FC236}">
                  <a16:creationId xmlns:a16="http://schemas.microsoft.com/office/drawing/2014/main" id="{17C5F17A-BDA0-48C4-9CB9-1F364789DCC2}"/>
                </a:ext>
              </a:extLst>
            </p:cNvPr>
            <p:cNvSpPr>
              <a:spLocks noChangeShapeType="1"/>
            </p:cNvSpPr>
            <p:nvPr/>
          </p:nvSpPr>
          <p:spPr bwMode="auto">
            <a:xfrm flipH="1" flipV="1">
              <a:off x="5918201" y="3130548"/>
              <a:ext cx="17462" cy="2416175"/>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7210" name="Object 13">
                  <a:extLst>
                    <a:ext uri="{FF2B5EF4-FFF2-40B4-BE49-F238E27FC236}">
                      <a16:creationId xmlns:a16="http://schemas.microsoft.com/office/drawing/2014/main" id="{AC9C518C-CA41-423F-B6BF-684C938F3EB0}"/>
                    </a:ext>
                  </a:extLst>
                </p:cNvPr>
                <p:cNvSpPr txBox="1"/>
                <p:nvPr/>
              </p:nvSpPr>
              <p:spPr bwMode="auto">
                <a:xfrm>
                  <a:off x="6000750" y="3025775"/>
                  <a:ext cx="423863" cy="471488"/>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smtClean="0">
                                <a:solidFill>
                                  <a:srgbClr val="0070C0"/>
                                </a:solidFill>
                                <a:latin typeface="Cambria Math" panose="02040503050406030204" pitchFamily="18" charset="0"/>
                              </a:rPr>
                            </m:ctrlPr>
                          </m:accPr>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𝑈</m:t>
                                </m:r>
                              </m:e>
                              <m:sub>
                                <m:r>
                                  <a:rPr lang="en-US" i="1">
                                    <a:solidFill>
                                      <a:srgbClr val="0070C0"/>
                                    </a:solidFill>
                                    <a:latin typeface="Cambria Math" panose="02040503050406030204" pitchFamily="18" charset="0"/>
                                  </a:rPr>
                                  <m:t>𝐿</m:t>
                                </m:r>
                              </m:sub>
                            </m:sSub>
                          </m:e>
                        </m:acc>
                      </m:oMath>
                    </m:oMathPara>
                  </a14:m>
                  <a:endParaRPr lang="en-US">
                    <a:solidFill>
                      <a:srgbClr val="0070C0"/>
                    </a:solidFill>
                  </a:endParaRPr>
                </a:p>
              </p:txBody>
            </p:sp>
          </mc:Choice>
          <mc:Fallback xmlns="">
            <p:sp>
              <p:nvSpPr>
                <p:cNvPr id="7210" name="Object 13">
                  <a:extLst>
                    <a:ext uri="{FF2B5EF4-FFF2-40B4-BE49-F238E27FC236}">
                      <a16:creationId xmlns:a16="http://schemas.microsoft.com/office/drawing/2014/main" id="{AC9C518C-CA41-423F-B6BF-684C938F3EB0}"/>
                    </a:ext>
                  </a:extLst>
                </p:cNvPr>
                <p:cNvSpPr txBox="1">
                  <a:spLocks noRot="1" noChangeAspect="1" noMove="1" noResize="1" noEditPoints="1" noAdjustHandles="1" noChangeArrowheads="1" noChangeShapeType="1" noTextEdit="1"/>
                </p:cNvSpPr>
                <p:nvPr/>
              </p:nvSpPr>
              <p:spPr bwMode="auto">
                <a:xfrm>
                  <a:off x="6000750" y="3025775"/>
                  <a:ext cx="423863" cy="471488"/>
                </a:xfrm>
                <a:prstGeom prst="rect">
                  <a:avLst/>
                </a:prstGeom>
                <a:blipFill>
                  <a:blip r:embed="rId4"/>
                  <a:stretch>
                    <a:fillRect/>
                  </a:stretch>
                </a:blipFill>
                <a:ln>
                  <a:noFill/>
                </a:ln>
                <a:effectLst/>
              </p:spPr>
              <p:txBody>
                <a:bodyPr/>
                <a:lstStyle/>
                <a:p>
                  <a:r>
                    <a:rPr lang="en-US">
                      <a:noFill/>
                    </a:rPr>
                    <a:t> </a:t>
                  </a:r>
                </a:p>
              </p:txBody>
            </p:sp>
          </mc:Fallback>
        </mc:AlternateContent>
      </p:grpSp>
      <p:grpSp>
        <p:nvGrpSpPr>
          <p:cNvPr id="11" name="Group 10">
            <a:extLst>
              <a:ext uri="{FF2B5EF4-FFF2-40B4-BE49-F238E27FC236}">
                <a16:creationId xmlns:a16="http://schemas.microsoft.com/office/drawing/2014/main" id="{9B28C2A7-A58A-40FB-89AA-54C77ED15FAD}"/>
              </a:ext>
            </a:extLst>
          </p:cNvPr>
          <p:cNvGrpSpPr>
            <a:grpSpLocks/>
          </p:cNvGrpSpPr>
          <p:nvPr/>
        </p:nvGrpSpPr>
        <p:grpSpPr bwMode="auto">
          <a:xfrm>
            <a:off x="7459663" y="5559425"/>
            <a:ext cx="544512" cy="1212850"/>
            <a:chOff x="5935663" y="5559425"/>
            <a:chExt cx="544512" cy="1212850"/>
          </a:xfrm>
        </p:grpSpPr>
        <p:sp>
          <p:nvSpPr>
            <p:cNvPr id="7207" name="Line 6">
              <a:extLst>
                <a:ext uri="{FF2B5EF4-FFF2-40B4-BE49-F238E27FC236}">
                  <a16:creationId xmlns:a16="http://schemas.microsoft.com/office/drawing/2014/main" id="{81ECEDB3-29C8-428A-88C3-1FFA08FD652A}"/>
                </a:ext>
              </a:extLst>
            </p:cNvPr>
            <p:cNvSpPr>
              <a:spLocks noChangeShapeType="1"/>
            </p:cNvSpPr>
            <p:nvPr/>
          </p:nvSpPr>
          <p:spPr bwMode="auto">
            <a:xfrm>
              <a:off x="5935663" y="5559425"/>
              <a:ext cx="0" cy="990600"/>
            </a:xfrm>
            <a:prstGeom prst="line">
              <a:avLst/>
            </a:prstGeom>
            <a:noFill/>
            <a:ln w="3810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7208" name="Object 14">
                  <a:extLst>
                    <a:ext uri="{FF2B5EF4-FFF2-40B4-BE49-F238E27FC236}">
                      <a16:creationId xmlns:a16="http://schemas.microsoft.com/office/drawing/2014/main" id="{4BFB1246-102B-4048-93F5-8C1A58AAD339}"/>
                    </a:ext>
                  </a:extLst>
                </p:cNvPr>
                <p:cNvSpPr txBox="1"/>
                <p:nvPr/>
              </p:nvSpPr>
              <p:spPr bwMode="auto">
                <a:xfrm>
                  <a:off x="6011863" y="6251575"/>
                  <a:ext cx="468312" cy="5207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smtClean="0">
                                <a:solidFill>
                                  <a:srgbClr val="7030A0"/>
                                </a:solidFill>
                                <a:latin typeface="Cambria Math" panose="02040503050406030204" pitchFamily="18" charset="0"/>
                              </a:rPr>
                            </m:ctrlPr>
                          </m:accPr>
                          <m:e>
                            <m:sSub>
                              <m:sSubPr>
                                <m:ctrlPr>
                                  <a:rPr lang="en-US" i="1">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𝑈</m:t>
                                </m:r>
                              </m:e>
                              <m:sub>
                                <m:r>
                                  <a:rPr lang="en-US" i="1">
                                    <a:solidFill>
                                      <a:srgbClr val="7030A0"/>
                                    </a:solidFill>
                                    <a:latin typeface="Cambria Math" panose="02040503050406030204" pitchFamily="18" charset="0"/>
                                  </a:rPr>
                                  <m:t>𝐶</m:t>
                                </m:r>
                              </m:sub>
                            </m:sSub>
                          </m:e>
                        </m:acc>
                      </m:oMath>
                    </m:oMathPara>
                  </a14:m>
                  <a:endParaRPr lang="en-US">
                    <a:solidFill>
                      <a:srgbClr val="7030A0"/>
                    </a:solidFill>
                  </a:endParaRPr>
                </a:p>
              </p:txBody>
            </p:sp>
          </mc:Choice>
          <mc:Fallback xmlns="">
            <p:sp>
              <p:nvSpPr>
                <p:cNvPr id="7208" name="Object 14">
                  <a:extLst>
                    <a:ext uri="{FF2B5EF4-FFF2-40B4-BE49-F238E27FC236}">
                      <a16:creationId xmlns:a16="http://schemas.microsoft.com/office/drawing/2014/main" id="{4BFB1246-102B-4048-93F5-8C1A58AAD339}"/>
                    </a:ext>
                  </a:extLst>
                </p:cNvPr>
                <p:cNvSpPr txBox="1">
                  <a:spLocks noRot="1" noChangeAspect="1" noMove="1" noResize="1" noEditPoints="1" noAdjustHandles="1" noChangeArrowheads="1" noChangeShapeType="1" noTextEdit="1"/>
                </p:cNvSpPr>
                <p:nvPr/>
              </p:nvSpPr>
              <p:spPr bwMode="auto">
                <a:xfrm>
                  <a:off x="6011863" y="6251575"/>
                  <a:ext cx="468312" cy="520700"/>
                </a:xfrm>
                <a:prstGeom prst="rect">
                  <a:avLst/>
                </a:prstGeom>
                <a:blipFill>
                  <a:blip r:embed="rId5"/>
                  <a:stretch>
                    <a:fillRect/>
                  </a:stretch>
                </a:blipFill>
                <a:ln>
                  <a:noFill/>
                </a:ln>
                <a:effectLst/>
              </p:spPr>
              <p:txBody>
                <a:bodyPr/>
                <a:lstStyle/>
                <a:p>
                  <a:r>
                    <a:rPr lang="en-US">
                      <a:noFill/>
                    </a:rPr>
                    <a:t> </a:t>
                  </a:r>
                </a:p>
              </p:txBody>
            </p:sp>
          </mc:Fallback>
        </mc:AlternateContent>
      </p:grpSp>
      <p:grpSp>
        <p:nvGrpSpPr>
          <p:cNvPr id="14" name="Group 13">
            <a:extLst>
              <a:ext uri="{FF2B5EF4-FFF2-40B4-BE49-F238E27FC236}">
                <a16:creationId xmlns:a16="http://schemas.microsoft.com/office/drawing/2014/main" id="{735A0B9F-0886-4797-90E5-FF39CA0F8DFD}"/>
              </a:ext>
            </a:extLst>
          </p:cNvPr>
          <p:cNvGrpSpPr>
            <a:grpSpLocks/>
          </p:cNvGrpSpPr>
          <p:nvPr/>
        </p:nvGrpSpPr>
        <p:grpSpPr bwMode="auto">
          <a:xfrm>
            <a:off x="7493001" y="4052889"/>
            <a:ext cx="2371725" cy="1506537"/>
            <a:chOff x="5969000" y="4052888"/>
            <a:chExt cx="2371725" cy="1506537"/>
          </a:xfrm>
        </p:grpSpPr>
        <p:sp>
          <p:nvSpPr>
            <p:cNvPr id="7205" name="Line 10">
              <a:extLst>
                <a:ext uri="{FF2B5EF4-FFF2-40B4-BE49-F238E27FC236}">
                  <a16:creationId xmlns:a16="http://schemas.microsoft.com/office/drawing/2014/main" id="{3CD6165C-810C-41D5-A94F-0CC873D3068F}"/>
                </a:ext>
              </a:extLst>
            </p:cNvPr>
            <p:cNvSpPr>
              <a:spLocks noChangeShapeType="1"/>
            </p:cNvSpPr>
            <p:nvPr/>
          </p:nvSpPr>
          <p:spPr bwMode="auto">
            <a:xfrm flipV="1">
              <a:off x="5969000" y="4235450"/>
              <a:ext cx="1974850" cy="1323975"/>
            </a:xfrm>
            <a:prstGeom prst="line">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7206" name="Object 16">
                  <a:extLst>
                    <a:ext uri="{FF2B5EF4-FFF2-40B4-BE49-F238E27FC236}">
                      <a16:creationId xmlns:a16="http://schemas.microsoft.com/office/drawing/2014/main" id="{8B585F0D-063C-454C-ACCC-4ADAF437CD23}"/>
                    </a:ext>
                  </a:extLst>
                </p:cNvPr>
                <p:cNvSpPr txBox="1"/>
                <p:nvPr/>
              </p:nvSpPr>
              <p:spPr bwMode="auto">
                <a:xfrm>
                  <a:off x="7943850" y="4052888"/>
                  <a:ext cx="396875" cy="46831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smtClean="0">
                                <a:solidFill>
                                  <a:srgbClr val="C00000"/>
                                </a:solidFill>
                                <a:latin typeface="Cambria Math" panose="02040503050406030204" pitchFamily="18" charset="0"/>
                              </a:rPr>
                            </m:ctrlPr>
                          </m:accPr>
                          <m:e>
                            <m:r>
                              <a:rPr lang="en-US" b="0" i="1" smtClean="0">
                                <a:solidFill>
                                  <a:srgbClr val="C00000"/>
                                </a:solidFill>
                                <a:latin typeface="Cambria Math" panose="02040503050406030204" pitchFamily="18" charset="0"/>
                              </a:rPr>
                              <m:t>𝑈</m:t>
                            </m:r>
                          </m:e>
                        </m:acc>
                      </m:oMath>
                    </m:oMathPara>
                  </a14:m>
                  <a:endParaRPr lang="en-US">
                    <a:solidFill>
                      <a:srgbClr val="C00000"/>
                    </a:solidFill>
                  </a:endParaRPr>
                </a:p>
              </p:txBody>
            </p:sp>
          </mc:Choice>
          <mc:Fallback xmlns="">
            <p:sp>
              <p:nvSpPr>
                <p:cNvPr id="7206" name="Object 16">
                  <a:extLst>
                    <a:ext uri="{FF2B5EF4-FFF2-40B4-BE49-F238E27FC236}">
                      <a16:creationId xmlns:a16="http://schemas.microsoft.com/office/drawing/2014/main" id="{8B585F0D-063C-454C-ACCC-4ADAF437CD23}"/>
                    </a:ext>
                  </a:extLst>
                </p:cNvPr>
                <p:cNvSpPr txBox="1">
                  <a:spLocks noRot="1" noChangeAspect="1" noMove="1" noResize="1" noEditPoints="1" noAdjustHandles="1" noChangeArrowheads="1" noChangeShapeType="1" noTextEdit="1"/>
                </p:cNvSpPr>
                <p:nvPr/>
              </p:nvSpPr>
              <p:spPr bwMode="auto">
                <a:xfrm>
                  <a:off x="7943850" y="4052888"/>
                  <a:ext cx="396875" cy="468312"/>
                </a:xfrm>
                <a:prstGeom prst="rect">
                  <a:avLst/>
                </a:prstGeom>
                <a:blipFill>
                  <a:blip r:embed="rId6"/>
                  <a:stretch>
                    <a:fillRect/>
                  </a:stretch>
                </a:blipFill>
                <a:ln>
                  <a:noFill/>
                </a:ln>
                <a:effectLst/>
              </p:spPr>
              <p:txBody>
                <a:bodyPr/>
                <a:lstStyle/>
                <a:p>
                  <a:r>
                    <a:rPr lang="en-US">
                      <a:noFill/>
                    </a:rPr>
                    <a:t> </a:t>
                  </a:r>
                </a:p>
              </p:txBody>
            </p:sp>
          </mc:Fallback>
        </mc:AlternateContent>
      </p:grpSp>
      <p:grpSp>
        <p:nvGrpSpPr>
          <p:cNvPr id="15" name="Group 14">
            <a:extLst>
              <a:ext uri="{FF2B5EF4-FFF2-40B4-BE49-F238E27FC236}">
                <a16:creationId xmlns:a16="http://schemas.microsoft.com/office/drawing/2014/main" id="{B72D9E57-6A14-4C6A-86FC-0A4647A41C00}"/>
              </a:ext>
            </a:extLst>
          </p:cNvPr>
          <p:cNvGrpSpPr>
            <a:grpSpLocks/>
          </p:cNvGrpSpPr>
          <p:nvPr/>
        </p:nvGrpSpPr>
        <p:grpSpPr bwMode="auto">
          <a:xfrm>
            <a:off x="7805738" y="5187951"/>
            <a:ext cx="461962" cy="373063"/>
            <a:chOff x="6281738" y="5187950"/>
            <a:chExt cx="461962" cy="373063"/>
          </a:xfrm>
        </p:grpSpPr>
        <p:sp>
          <p:nvSpPr>
            <p:cNvPr id="7203" name="Freeform 18">
              <a:extLst>
                <a:ext uri="{FF2B5EF4-FFF2-40B4-BE49-F238E27FC236}">
                  <a16:creationId xmlns:a16="http://schemas.microsoft.com/office/drawing/2014/main" id="{AF4AD567-6B1C-4C0E-AC06-91F729091434}"/>
                </a:ext>
              </a:extLst>
            </p:cNvPr>
            <p:cNvSpPr>
              <a:spLocks/>
            </p:cNvSpPr>
            <p:nvPr/>
          </p:nvSpPr>
          <p:spPr bwMode="auto">
            <a:xfrm>
              <a:off x="6281738" y="5338763"/>
              <a:ext cx="177800" cy="222250"/>
            </a:xfrm>
            <a:custGeom>
              <a:avLst/>
              <a:gdLst>
                <a:gd name="T0" fmla="*/ 0 w 198"/>
                <a:gd name="T1" fmla="*/ 2147483647 h 130"/>
                <a:gd name="T2" fmla="*/ 2147483647 w 198"/>
                <a:gd name="T3" fmla="*/ 2147483647 h 130"/>
                <a:gd name="T4" fmla="*/ 2147483647 w 198"/>
                <a:gd name="T5" fmla="*/ 2147483647 h 130"/>
                <a:gd name="T6" fmla="*/ 0 60000 65536"/>
                <a:gd name="T7" fmla="*/ 0 60000 65536"/>
                <a:gd name="T8" fmla="*/ 0 60000 65536"/>
              </a:gdLst>
              <a:ahLst/>
              <a:cxnLst>
                <a:cxn ang="T6">
                  <a:pos x="T0" y="T1"/>
                </a:cxn>
                <a:cxn ang="T7">
                  <a:pos x="T2" y="T3"/>
                </a:cxn>
                <a:cxn ang="T8">
                  <a:pos x="T4" y="T5"/>
                </a:cxn>
              </a:cxnLst>
              <a:rect l="0" t="0" r="r" b="b"/>
              <a:pathLst>
                <a:path w="198" h="130">
                  <a:moveTo>
                    <a:pt x="0" y="11"/>
                  </a:moveTo>
                  <a:cubicBezTo>
                    <a:pt x="93" y="5"/>
                    <a:pt x="186" y="0"/>
                    <a:pt x="192" y="20"/>
                  </a:cubicBezTo>
                  <a:cubicBezTo>
                    <a:pt x="198" y="40"/>
                    <a:pt x="117" y="85"/>
                    <a:pt x="36" y="13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7204" name="Object 19">
                  <a:extLst>
                    <a:ext uri="{FF2B5EF4-FFF2-40B4-BE49-F238E27FC236}">
                      <a16:creationId xmlns:a16="http://schemas.microsoft.com/office/drawing/2014/main" id="{BFDFCDE1-F185-47A6-8F77-149193C96509}"/>
                    </a:ext>
                  </a:extLst>
                </p:cNvPr>
                <p:cNvSpPr txBox="1"/>
                <p:nvPr/>
              </p:nvSpPr>
              <p:spPr bwMode="auto">
                <a:xfrm>
                  <a:off x="6429375" y="5187950"/>
                  <a:ext cx="314325" cy="3714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𝜙</m:t>
                        </m:r>
                      </m:oMath>
                    </m:oMathPara>
                  </a14:m>
                  <a:endParaRPr lang="en-US"/>
                </a:p>
              </p:txBody>
            </p:sp>
          </mc:Choice>
          <mc:Fallback xmlns="">
            <p:sp>
              <p:nvSpPr>
                <p:cNvPr id="7204" name="Object 19">
                  <a:extLst>
                    <a:ext uri="{FF2B5EF4-FFF2-40B4-BE49-F238E27FC236}">
                      <a16:creationId xmlns:a16="http://schemas.microsoft.com/office/drawing/2014/main" id="{BFDFCDE1-F185-47A6-8F77-149193C96509}"/>
                    </a:ext>
                  </a:extLst>
                </p:cNvPr>
                <p:cNvSpPr txBox="1">
                  <a:spLocks noRot="1" noChangeAspect="1" noMove="1" noResize="1" noEditPoints="1" noAdjustHandles="1" noChangeArrowheads="1" noChangeShapeType="1" noTextEdit="1"/>
                </p:cNvSpPr>
                <p:nvPr/>
              </p:nvSpPr>
              <p:spPr bwMode="auto">
                <a:xfrm>
                  <a:off x="6429375" y="5187950"/>
                  <a:ext cx="314325" cy="371475"/>
                </a:xfrm>
                <a:prstGeom prst="rect">
                  <a:avLst/>
                </a:prstGeom>
                <a:blipFill>
                  <a:blip r:embed="rId7"/>
                  <a:stretch>
                    <a:fillRect l="-5882" r="-13725" b="-11475"/>
                  </a:stretch>
                </a:blipFill>
                <a:ln>
                  <a:noFill/>
                </a:ln>
                <a:effectLst/>
              </p:spPr>
              <p:txBody>
                <a:bodyPr/>
                <a:lstStyle/>
                <a:p>
                  <a:r>
                    <a:rPr lang="en-US">
                      <a:noFill/>
                    </a:rPr>
                    <a:t> </a:t>
                  </a:r>
                </a:p>
              </p:txBody>
            </p:sp>
          </mc:Fallback>
        </mc:AlternateContent>
      </p:grpSp>
      <p:grpSp>
        <p:nvGrpSpPr>
          <p:cNvPr id="8" name="Group 7">
            <a:extLst>
              <a:ext uri="{FF2B5EF4-FFF2-40B4-BE49-F238E27FC236}">
                <a16:creationId xmlns:a16="http://schemas.microsoft.com/office/drawing/2014/main" id="{F63820C0-AAB6-4EA8-ADA3-467257619E6C}"/>
              </a:ext>
            </a:extLst>
          </p:cNvPr>
          <p:cNvGrpSpPr>
            <a:grpSpLocks/>
          </p:cNvGrpSpPr>
          <p:nvPr/>
        </p:nvGrpSpPr>
        <p:grpSpPr bwMode="auto">
          <a:xfrm>
            <a:off x="7024688" y="5291139"/>
            <a:ext cx="3619500" cy="708025"/>
            <a:chOff x="5500688" y="5291138"/>
            <a:chExt cx="3619500" cy="708025"/>
          </a:xfrm>
        </p:grpSpPr>
        <mc:AlternateContent xmlns:mc="http://schemas.openxmlformats.org/markup-compatibility/2006" xmlns:a14="http://schemas.microsoft.com/office/drawing/2010/main">
          <mc:Choice Requires="a14">
            <p:sp>
              <p:nvSpPr>
                <p:cNvPr id="7199" name="Object 17">
                  <a:extLst>
                    <a:ext uri="{FF2B5EF4-FFF2-40B4-BE49-F238E27FC236}">
                      <a16:creationId xmlns:a16="http://schemas.microsoft.com/office/drawing/2014/main" id="{8506626E-BA75-413B-BA63-5D204BB5C594}"/>
                    </a:ext>
                  </a:extLst>
                </p:cNvPr>
                <p:cNvSpPr txBox="1"/>
                <p:nvPr/>
              </p:nvSpPr>
              <p:spPr bwMode="auto">
                <a:xfrm>
                  <a:off x="8858250" y="5580063"/>
                  <a:ext cx="261938" cy="4191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𝐼</m:t>
                            </m:r>
                          </m:e>
                        </m:acc>
                      </m:oMath>
                    </m:oMathPara>
                  </a14:m>
                  <a:endParaRPr lang="en-US"/>
                </a:p>
              </p:txBody>
            </p:sp>
          </mc:Choice>
          <mc:Fallback xmlns="">
            <p:sp>
              <p:nvSpPr>
                <p:cNvPr id="7199" name="Object 17">
                  <a:extLst>
                    <a:ext uri="{FF2B5EF4-FFF2-40B4-BE49-F238E27FC236}">
                      <a16:creationId xmlns:a16="http://schemas.microsoft.com/office/drawing/2014/main" id="{8506626E-BA75-413B-BA63-5D204BB5C594}"/>
                    </a:ext>
                  </a:extLst>
                </p:cNvPr>
                <p:cNvSpPr txBox="1">
                  <a:spLocks noRot="1" noChangeAspect="1" noMove="1" noResize="1" noEditPoints="1" noAdjustHandles="1" noChangeArrowheads="1" noChangeShapeType="1" noTextEdit="1"/>
                </p:cNvSpPr>
                <p:nvPr/>
              </p:nvSpPr>
              <p:spPr bwMode="auto">
                <a:xfrm>
                  <a:off x="8858250" y="5580063"/>
                  <a:ext cx="261938" cy="419100"/>
                </a:xfrm>
                <a:prstGeom prst="rect">
                  <a:avLst/>
                </a:prstGeom>
                <a:blipFill>
                  <a:blip r:embed="rId8"/>
                  <a:stretch>
                    <a:fillRect t="-21739" r="-25581"/>
                  </a:stretch>
                </a:blipFill>
                <a:ln>
                  <a:noFill/>
                </a:ln>
                <a:effectLst/>
              </p:spPr>
              <p:txBody>
                <a:bodyPr/>
                <a:lstStyle/>
                <a:p>
                  <a:r>
                    <a:rPr lang="en-US">
                      <a:noFill/>
                    </a:rPr>
                    <a:t> </a:t>
                  </a:r>
                </a:p>
              </p:txBody>
            </p:sp>
          </mc:Fallback>
        </mc:AlternateContent>
        <p:grpSp>
          <p:nvGrpSpPr>
            <p:cNvPr id="7200" name="Group 6">
              <a:extLst>
                <a:ext uri="{FF2B5EF4-FFF2-40B4-BE49-F238E27FC236}">
                  <a16:creationId xmlns:a16="http://schemas.microsoft.com/office/drawing/2014/main" id="{BC7EC06A-6CA7-4FB0-AA27-5CBF7C285729}"/>
                </a:ext>
              </a:extLst>
            </p:cNvPr>
            <p:cNvGrpSpPr>
              <a:grpSpLocks/>
            </p:cNvGrpSpPr>
            <p:nvPr/>
          </p:nvGrpSpPr>
          <p:grpSpPr bwMode="auto">
            <a:xfrm>
              <a:off x="5500688" y="5291138"/>
              <a:ext cx="3503612" cy="457200"/>
              <a:chOff x="5500688" y="5291138"/>
              <a:chExt cx="3503612" cy="457200"/>
            </a:xfrm>
          </p:grpSpPr>
          <p:sp>
            <p:nvSpPr>
              <p:cNvPr id="7201" name="Line 3">
                <a:extLst>
                  <a:ext uri="{FF2B5EF4-FFF2-40B4-BE49-F238E27FC236}">
                    <a16:creationId xmlns:a16="http://schemas.microsoft.com/office/drawing/2014/main" id="{BCC6D309-23CB-4DCD-8FC6-3AFA86E2D5FA}"/>
                  </a:ext>
                </a:extLst>
              </p:cNvPr>
              <p:cNvSpPr>
                <a:spLocks noChangeShapeType="1"/>
              </p:cNvSpPr>
              <p:nvPr/>
            </p:nvSpPr>
            <p:spPr bwMode="auto">
              <a:xfrm>
                <a:off x="5922963" y="5559425"/>
                <a:ext cx="3081337" cy="1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2" name="Text Box 20">
                <a:extLst>
                  <a:ext uri="{FF2B5EF4-FFF2-40B4-BE49-F238E27FC236}">
                    <a16:creationId xmlns:a16="http://schemas.microsoft.com/office/drawing/2014/main" id="{80F87CBC-EF21-4F9D-849D-0101E747C3E2}"/>
                  </a:ext>
                </a:extLst>
              </p:cNvPr>
              <p:cNvSpPr txBox="1">
                <a:spLocks noChangeArrowheads="1"/>
              </p:cNvSpPr>
              <p:nvPr/>
            </p:nvSpPr>
            <p:spPr bwMode="auto">
              <a:xfrm>
                <a:off x="5500688" y="5291138"/>
                <a:ext cx="531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400"/>
                  <a:t>O</a:t>
                </a:r>
              </a:p>
            </p:txBody>
          </p:sp>
        </p:grpSp>
      </p:grpSp>
      <p:sp>
        <p:nvSpPr>
          <p:cNvPr id="52" name="Text Box 29">
            <a:extLst>
              <a:ext uri="{FF2B5EF4-FFF2-40B4-BE49-F238E27FC236}">
                <a16:creationId xmlns:a16="http://schemas.microsoft.com/office/drawing/2014/main" id="{40B46468-4303-4D12-AB73-35D4D9A6220B}"/>
              </a:ext>
            </a:extLst>
          </p:cNvPr>
          <p:cNvSpPr txBox="1">
            <a:spLocks noChangeArrowheads="1"/>
          </p:cNvSpPr>
          <p:nvPr/>
        </p:nvSpPr>
        <p:spPr bwMode="auto">
          <a:xfrm>
            <a:off x="3721082" y="6020742"/>
            <a:ext cx="17981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400"/>
              <a:t>Z: Tổng trở:</a:t>
            </a:r>
          </a:p>
        </p:txBody>
      </p:sp>
      <mc:AlternateContent xmlns:mc="http://schemas.openxmlformats.org/markup-compatibility/2006" xmlns:a14="http://schemas.microsoft.com/office/drawing/2010/main">
        <mc:Choice Requires="a14">
          <p:sp>
            <p:nvSpPr>
              <p:cNvPr id="2" name="Object 1">
                <a:extLst>
                  <a:ext uri="{FF2B5EF4-FFF2-40B4-BE49-F238E27FC236}">
                    <a16:creationId xmlns:a16="http://schemas.microsoft.com/office/drawing/2014/main" id="{A4C70C4A-3F39-4AAD-9E44-F8D614B6275B}"/>
                  </a:ext>
                </a:extLst>
              </p:cNvPr>
              <p:cNvSpPr txBox="1"/>
              <p:nvPr/>
            </p:nvSpPr>
            <p:spPr bwMode="auto">
              <a:xfrm>
                <a:off x="1844731" y="2120757"/>
                <a:ext cx="5347605" cy="506412"/>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p>
                        <m:sSupPr>
                          <m:ctrlPr>
                            <a:rPr lang="en-US" sz="2500" i="1">
                              <a:solidFill>
                                <a:srgbClr val="000000"/>
                              </a:solidFill>
                              <a:latin typeface="Cambria Math" panose="02040503050406030204" pitchFamily="18" charset="0"/>
                            </a:rPr>
                          </m:ctrlPr>
                        </m:sSupPr>
                        <m:e>
                          <m:r>
                            <a:rPr lang="en-US" sz="2500" i="1">
                              <a:solidFill>
                                <a:srgbClr val="000000"/>
                              </a:solidFill>
                              <a:latin typeface="Cambria Math" panose="02040503050406030204" pitchFamily="18" charset="0"/>
                            </a:rPr>
                            <m:t>𝑈</m:t>
                          </m:r>
                        </m:e>
                        <m:sup>
                          <m:r>
                            <a:rPr lang="en-US" sz="2500" i="1">
                              <a:solidFill>
                                <a:srgbClr val="000000"/>
                              </a:solidFill>
                              <a:latin typeface="Cambria Math" panose="02040503050406030204" pitchFamily="18" charset="0"/>
                            </a:rPr>
                            <m:t>2</m:t>
                          </m:r>
                        </m:sup>
                      </m:sSup>
                      <m:r>
                        <a:rPr lang="en-US" sz="2500" i="1">
                          <a:solidFill>
                            <a:srgbClr val="000000"/>
                          </a:solidFill>
                          <a:latin typeface="Cambria Math" panose="02040503050406030204" pitchFamily="18" charset="0"/>
                        </a:rPr>
                        <m:t>=</m:t>
                      </m:r>
                      <m:sSubSup>
                        <m:sSubSupPr>
                          <m:ctrlPr>
                            <a:rPr lang="en-US" sz="2500" i="1">
                              <a:solidFill>
                                <a:srgbClr val="000000"/>
                              </a:solidFill>
                              <a:latin typeface="Cambria Math" panose="02040503050406030204" pitchFamily="18" charset="0"/>
                            </a:rPr>
                          </m:ctrlPr>
                        </m:sSubSupPr>
                        <m:e>
                          <m:r>
                            <a:rPr lang="en-US" sz="2500" i="1">
                              <a:solidFill>
                                <a:srgbClr val="000000"/>
                              </a:solidFill>
                              <a:latin typeface="Cambria Math" panose="02040503050406030204" pitchFamily="18" charset="0"/>
                            </a:rPr>
                            <m:t>𝑈</m:t>
                          </m:r>
                        </m:e>
                        <m:sub>
                          <m:r>
                            <a:rPr lang="en-US" sz="2500" i="1">
                              <a:solidFill>
                                <a:srgbClr val="000000"/>
                              </a:solidFill>
                              <a:latin typeface="Cambria Math" panose="02040503050406030204" pitchFamily="18" charset="0"/>
                            </a:rPr>
                            <m:t>𝑅</m:t>
                          </m:r>
                        </m:sub>
                        <m:sup>
                          <m:r>
                            <a:rPr lang="en-US" sz="2500" i="1">
                              <a:solidFill>
                                <a:srgbClr val="000000"/>
                              </a:solidFill>
                              <a:latin typeface="Cambria Math" panose="02040503050406030204" pitchFamily="18" charset="0"/>
                            </a:rPr>
                            <m:t>2</m:t>
                          </m:r>
                        </m:sup>
                      </m:sSubSup>
                      <m:r>
                        <a:rPr lang="en-US" sz="2500" i="1">
                          <a:solidFill>
                            <a:srgbClr val="000000"/>
                          </a:solidFill>
                          <a:latin typeface="Cambria Math" panose="02040503050406030204" pitchFamily="18" charset="0"/>
                        </a:rPr>
                        <m:t>+</m:t>
                      </m:r>
                      <m:sSubSup>
                        <m:sSubSupPr>
                          <m:ctrlPr>
                            <a:rPr lang="en-US" sz="2500" i="1">
                              <a:solidFill>
                                <a:srgbClr val="000000"/>
                              </a:solidFill>
                              <a:latin typeface="Cambria Math" panose="02040503050406030204" pitchFamily="18" charset="0"/>
                            </a:rPr>
                          </m:ctrlPr>
                        </m:sSubSupPr>
                        <m:e>
                          <m:r>
                            <a:rPr lang="en-US" sz="2500" i="1">
                              <a:solidFill>
                                <a:srgbClr val="000000"/>
                              </a:solidFill>
                              <a:latin typeface="Cambria Math" panose="02040503050406030204" pitchFamily="18" charset="0"/>
                            </a:rPr>
                            <m:t>𝑈</m:t>
                          </m:r>
                        </m:e>
                        <m:sub>
                          <m:r>
                            <a:rPr lang="en-US" sz="2500" i="1">
                              <a:solidFill>
                                <a:srgbClr val="000000"/>
                              </a:solidFill>
                              <a:latin typeface="Cambria Math" panose="02040503050406030204" pitchFamily="18" charset="0"/>
                            </a:rPr>
                            <m:t>𝐿𝐶</m:t>
                          </m:r>
                        </m:sub>
                        <m:sup>
                          <m:r>
                            <a:rPr lang="en-US" sz="2500" i="1">
                              <a:solidFill>
                                <a:srgbClr val="000000"/>
                              </a:solidFill>
                              <a:latin typeface="Cambria Math" panose="02040503050406030204" pitchFamily="18" charset="0"/>
                            </a:rPr>
                            <m:t>2</m:t>
                          </m:r>
                        </m:sup>
                      </m:sSubSup>
                      <m:r>
                        <a:rPr lang="en-US" sz="2500" i="1">
                          <a:solidFill>
                            <a:srgbClr val="000000"/>
                          </a:solidFill>
                          <a:latin typeface="Cambria Math" panose="02040503050406030204" pitchFamily="18" charset="0"/>
                        </a:rPr>
                        <m:t>=</m:t>
                      </m:r>
                      <m:sSubSup>
                        <m:sSubSupPr>
                          <m:ctrlPr>
                            <a:rPr lang="en-US" sz="2500" i="1">
                              <a:solidFill>
                                <a:srgbClr val="000000"/>
                              </a:solidFill>
                              <a:latin typeface="Cambria Math" panose="02040503050406030204" pitchFamily="18" charset="0"/>
                            </a:rPr>
                          </m:ctrlPr>
                        </m:sSubSupPr>
                        <m:e>
                          <m:r>
                            <a:rPr lang="en-US" sz="2500" i="1">
                              <a:solidFill>
                                <a:srgbClr val="000000"/>
                              </a:solidFill>
                              <a:latin typeface="Cambria Math" panose="02040503050406030204" pitchFamily="18" charset="0"/>
                            </a:rPr>
                            <m:t>𝑈</m:t>
                          </m:r>
                        </m:e>
                        <m:sub>
                          <m:r>
                            <a:rPr lang="en-US" sz="2500" i="1">
                              <a:solidFill>
                                <a:srgbClr val="000000"/>
                              </a:solidFill>
                              <a:latin typeface="Cambria Math" panose="02040503050406030204" pitchFamily="18" charset="0"/>
                            </a:rPr>
                            <m:t>𝑅</m:t>
                          </m:r>
                        </m:sub>
                        <m:sup>
                          <m:r>
                            <a:rPr lang="en-US" sz="2500" i="1">
                              <a:solidFill>
                                <a:srgbClr val="000000"/>
                              </a:solidFill>
                              <a:latin typeface="Cambria Math" panose="02040503050406030204" pitchFamily="18" charset="0"/>
                            </a:rPr>
                            <m:t>2</m:t>
                          </m:r>
                        </m:sup>
                      </m:sSubSup>
                      <m:r>
                        <a:rPr lang="en-US" sz="2500" i="1">
                          <a:solidFill>
                            <a:srgbClr val="000000"/>
                          </a:solidFill>
                          <a:latin typeface="Cambria Math" panose="02040503050406030204" pitchFamily="18" charset="0"/>
                        </a:rPr>
                        <m:t>+(</m:t>
                      </m:r>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𝑈</m:t>
                          </m:r>
                        </m:e>
                        <m:sub>
                          <m:r>
                            <a:rPr lang="en-US" sz="2500" i="1">
                              <a:solidFill>
                                <a:srgbClr val="000000"/>
                              </a:solidFill>
                              <a:latin typeface="Cambria Math" panose="02040503050406030204" pitchFamily="18" charset="0"/>
                            </a:rPr>
                            <m:t>𝐿</m:t>
                          </m:r>
                        </m:sub>
                      </m:sSub>
                      <m:r>
                        <a:rPr lang="en-US" sz="2500" i="1">
                          <a:solidFill>
                            <a:srgbClr val="000000"/>
                          </a:solidFill>
                          <a:latin typeface="Cambria Math" panose="02040503050406030204" pitchFamily="18" charset="0"/>
                        </a:rPr>
                        <m:t>−</m:t>
                      </m:r>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𝑈</m:t>
                          </m:r>
                        </m:e>
                        <m:sub>
                          <m:r>
                            <a:rPr lang="en-US" sz="2500" i="1">
                              <a:solidFill>
                                <a:srgbClr val="000000"/>
                              </a:solidFill>
                              <a:latin typeface="Cambria Math" panose="02040503050406030204" pitchFamily="18" charset="0"/>
                            </a:rPr>
                            <m:t>𝐶</m:t>
                          </m:r>
                        </m:sub>
                      </m:sSub>
                      <m:sSup>
                        <m:sSupPr>
                          <m:ctrlPr>
                            <a:rPr lang="en-US" sz="2500" i="1">
                              <a:solidFill>
                                <a:srgbClr val="000000"/>
                              </a:solidFill>
                              <a:latin typeface="Cambria Math" panose="02040503050406030204" pitchFamily="18" charset="0"/>
                            </a:rPr>
                          </m:ctrlPr>
                        </m:sSupPr>
                        <m:e>
                          <m:r>
                            <a:rPr lang="en-US" sz="2500" i="1">
                              <a:solidFill>
                                <a:srgbClr val="000000"/>
                              </a:solidFill>
                              <a:latin typeface="Cambria Math" panose="02040503050406030204" pitchFamily="18" charset="0"/>
                            </a:rPr>
                            <m:t>)</m:t>
                          </m:r>
                        </m:e>
                        <m:sup>
                          <m:r>
                            <a:rPr lang="en-US" sz="2500" i="1">
                              <a:solidFill>
                                <a:srgbClr val="000000"/>
                              </a:solidFill>
                              <a:latin typeface="Cambria Math" panose="02040503050406030204" pitchFamily="18" charset="0"/>
                            </a:rPr>
                            <m:t>2</m:t>
                          </m:r>
                        </m:sup>
                      </m:sSup>
                    </m:oMath>
                  </m:oMathPara>
                </a14:m>
                <a:endParaRPr lang="en-US" sz="2500"/>
              </a:p>
            </p:txBody>
          </p:sp>
        </mc:Choice>
        <mc:Fallback xmlns="">
          <p:sp>
            <p:nvSpPr>
              <p:cNvPr id="2" name="Object 1">
                <a:extLst>
                  <a:ext uri="{FF2B5EF4-FFF2-40B4-BE49-F238E27FC236}">
                    <a16:creationId xmlns:a16="http://schemas.microsoft.com/office/drawing/2014/main" id="{A4C70C4A-3F39-4AAD-9E44-F8D614B6275B}"/>
                  </a:ext>
                </a:extLst>
              </p:cNvPr>
              <p:cNvSpPr txBox="1">
                <a:spLocks noRot="1" noChangeAspect="1" noMove="1" noResize="1" noEditPoints="1" noAdjustHandles="1" noChangeArrowheads="1" noChangeShapeType="1" noTextEdit="1"/>
              </p:cNvSpPr>
              <p:nvPr/>
            </p:nvSpPr>
            <p:spPr bwMode="auto">
              <a:xfrm>
                <a:off x="1844731" y="2120757"/>
                <a:ext cx="5347605" cy="506412"/>
              </a:xfrm>
              <a:prstGeom prst="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536F753C-5F56-44BD-9576-BCD6625BFE98}"/>
                  </a:ext>
                </a:extLst>
              </p:cNvPr>
              <p:cNvSpPr txBox="1"/>
              <p:nvPr/>
            </p:nvSpPr>
            <p:spPr bwMode="auto">
              <a:xfrm>
                <a:off x="2384094" y="2632201"/>
                <a:ext cx="3375984" cy="509587"/>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500" i="1">
                          <a:solidFill>
                            <a:srgbClr val="000000"/>
                          </a:solidFill>
                          <a:latin typeface="Cambria Math" panose="02040503050406030204" pitchFamily="18" charset="0"/>
                        </a:rPr>
                        <m:t>=(</m:t>
                      </m:r>
                      <m:r>
                        <a:rPr lang="en-US" sz="2500" i="1">
                          <a:solidFill>
                            <a:srgbClr val="000000"/>
                          </a:solidFill>
                          <a:latin typeface="Cambria Math" panose="02040503050406030204" pitchFamily="18" charset="0"/>
                        </a:rPr>
                        <m:t>𝐼𝑅</m:t>
                      </m:r>
                      <m:sSup>
                        <m:sSupPr>
                          <m:ctrlPr>
                            <a:rPr lang="en-US" sz="2500" i="1">
                              <a:solidFill>
                                <a:srgbClr val="000000"/>
                              </a:solidFill>
                              <a:latin typeface="Cambria Math" panose="02040503050406030204" pitchFamily="18" charset="0"/>
                            </a:rPr>
                          </m:ctrlPr>
                        </m:sSupPr>
                        <m:e>
                          <m:r>
                            <a:rPr lang="en-US" sz="2500" i="1">
                              <a:solidFill>
                                <a:srgbClr val="000000"/>
                              </a:solidFill>
                              <a:latin typeface="Cambria Math" panose="02040503050406030204" pitchFamily="18" charset="0"/>
                            </a:rPr>
                            <m:t>)</m:t>
                          </m:r>
                        </m:e>
                        <m:sup>
                          <m:r>
                            <a:rPr lang="en-US" sz="2500" i="1">
                              <a:solidFill>
                                <a:srgbClr val="000000"/>
                              </a:solidFill>
                              <a:latin typeface="Cambria Math" panose="02040503050406030204" pitchFamily="18" charset="0"/>
                            </a:rPr>
                            <m:t>2</m:t>
                          </m:r>
                        </m:sup>
                      </m:sSup>
                      <m:r>
                        <a:rPr lang="en-US" sz="2500" i="1">
                          <a:solidFill>
                            <a:srgbClr val="000000"/>
                          </a:solidFill>
                          <a:latin typeface="Cambria Math" panose="02040503050406030204" pitchFamily="18" charset="0"/>
                        </a:rPr>
                        <m:t>+(</m:t>
                      </m:r>
                      <m:r>
                        <a:rPr lang="en-US" sz="2500" i="1">
                          <a:solidFill>
                            <a:srgbClr val="000000"/>
                          </a:solidFill>
                          <a:latin typeface="Cambria Math" panose="02040503050406030204" pitchFamily="18" charset="0"/>
                        </a:rPr>
                        <m:t>𝐼</m:t>
                      </m:r>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𝑍</m:t>
                          </m:r>
                        </m:e>
                        <m:sub>
                          <m:r>
                            <a:rPr lang="en-US" sz="2500" i="1">
                              <a:solidFill>
                                <a:srgbClr val="000000"/>
                              </a:solidFill>
                              <a:latin typeface="Cambria Math" panose="02040503050406030204" pitchFamily="18" charset="0"/>
                            </a:rPr>
                            <m:t>𝐿</m:t>
                          </m:r>
                        </m:sub>
                      </m:sSub>
                      <m:r>
                        <a:rPr lang="en-US" sz="2500" i="1">
                          <a:solidFill>
                            <a:srgbClr val="000000"/>
                          </a:solidFill>
                          <a:latin typeface="Cambria Math" panose="02040503050406030204" pitchFamily="18" charset="0"/>
                        </a:rPr>
                        <m:t>−</m:t>
                      </m:r>
                      <m:r>
                        <a:rPr lang="en-US" sz="2500" i="1">
                          <a:solidFill>
                            <a:srgbClr val="000000"/>
                          </a:solidFill>
                          <a:latin typeface="Cambria Math" panose="02040503050406030204" pitchFamily="18" charset="0"/>
                        </a:rPr>
                        <m:t>𝐼</m:t>
                      </m:r>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𝑍</m:t>
                          </m:r>
                        </m:e>
                        <m:sub>
                          <m:r>
                            <a:rPr lang="en-US" sz="2500" i="1">
                              <a:solidFill>
                                <a:srgbClr val="000000"/>
                              </a:solidFill>
                              <a:latin typeface="Cambria Math" panose="02040503050406030204" pitchFamily="18" charset="0"/>
                            </a:rPr>
                            <m:t>𝐶</m:t>
                          </m:r>
                        </m:sub>
                      </m:sSub>
                      <m:sSup>
                        <m:sSupPr>
                          <m:ctrlPr>
                            <a:rPr lang="en-US" sz="2500" i="1">
                              <a:solidFill>
                                <a:srgbClr val="000000"/>
                              </a:solidFill>
                              <a:latin typeface="Cambria Math" panose="02040503050406030204" pitchFamily="18" charset="0"/>
                            </a:rPr>
                          </m:ctrlPr>
                        </m:sSupPr>
                        <m:e>
                          <m:r>
                            <a:rPr lang="en-US" sz="2500" i="1">
                              <a:solidFill>
                                <a:srgbClr val="000000"/>
                              </a:solidFill>
                              <a:latin typeface="Cambria Math" panose="02040503050406030204" pitchFamily="18" charset="0"/>
                            </a:rPr>
                            <m:t>)</m:t>
                          </m:r>
                        </m:e>
                        <m:sup>
                          <m:r>
                            <a:rPr lang="en-US" sz="2500" i="1">
                              <a:solidFill>
                                <a:srgbClr val="000000"/>
                              </a:solidFill>
                              <a:latin typeface="Cambria Math" panose="02040503050406030204" pitchFamily="18" charset="0"/>
                            </a:rPr>
                            <m:t>2</m:t>
                          </m:r>
                        </m:sup>
                      </m:sSup>
                    </m:oMath>
                  </m:oMathPara>
                </a14:m>
                <a:endParaRPr lang="en-US" sz="2500"/>
              </a:p>
            </p:txBody>
          </p:sp>
        </mc:Choice>
        <mc:Fallback xmlns="">
          <p:sp>
            <p:nvSpPr>
              <p:cNvPr id="4" name="Object 3">
                <a:extLst>
                  <a:ext uri="{FF2B5EF4-FFF2-40B4-BE49-F238E27FC236}">
                    <a16:creationId xmlns:a16="http://schemas.microsoft.com/office/drawing/2014/main" id="{536F753C-5F56-44BD-9576-BCD6625BFE98}"/>
                  </a:ext>
                </a:extLst>
              </p:cNvPr>
              <p:cNvSpPr txBox="1">
                <a:spLocks noRot="1" noChangeAspect="1" noMove="1" noResize="1" noEditPoints="1" noAdjustHandles="1" noChangeArrowheads="1" noChangeShapeType="1" noTextEdit="1"/>
              </p:cNvSpPr>
              <p:nvPr/>
            </p:nvSpPr>
            <p:spPr bwMode="auto">
              <a:xfrm>
                <a:off x="2384094" y="2632201"/>
                <a:ext cx="3375984" cy="509587"/>
              </a:xfrm>
              <a:prstGeom prst="rect">
                <a:avLst/>
              </a:prstGeom>
              <a:blipFill>
                <a:blip r:embed="rId10"/>
                <a:stretch>
                  <a:fillRect b="-108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bject 4">
                <a:extLst>
                  <a:ext uri="{FF2B5EF4-FFF2-40B4-BE49-F238E27FC236}">
                    <a16:creationId xmlns:a16="http://schemas.microsoft.com/office/drawing/2014/main" id="{D2C955F9-451D-4900-9A2A-9C1A8F87228C}"/>
                  </a:ext>
                </a:extLst>
              </p:cNvPr>
              <p:cNvSpPr txBox="1"/>
              <p:nvPr/>
            </p:nvSpPr>
            <p:spPr bwMode="auto">
              <a:xfrm>
                <a:off x="1844731" y="3346647"/>
                <a:ext cx="4454710" cy="538163"/>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p>
                        <m:sSupPr>
                          <m:ctrlPr>
                            <a:rPr lang="en-US" sz="2500" i="1">
                              <a:solidFill>
                                <a:srgbClr val="000000"/>
                              </a:solidFill>
                              <a:latin typeface="Cambria Math" panose="02040503050406030204" pitchFamily="18" charset="0"/>
                            </a:rPr>
                          </m:ctrlPr>
                        </m:sSupPr>
                        <m:e>
                          <m:r>
                            <a:rPr lang="en-US" sz="2500" i="1">
                              <a:solidFill>
                                <a:srgbClr val="000000"/>
                              </a:solidFill>
                              <a:latin typeface="Cambria Math" panose="02040503050406030204" pitchFamily="18" charset="0"/>
                            </a:rPr>
                            <m:t>𝑈</m:t>
                          </m:r>
                        </m:e>
                        <m:sup>
                          <m:r>
                            <a:rPr lang="en-US" sz="2500" i="1">
                              <a:solidFill>
                                <a:srgbClr val="000000"/>
                              </a:solidFill>
                              <a:latin typeface="Cambria Math" panose="02040503050406030204" pitchFamily="18" charset="0"/>
                            </a:rPr>
                            <m:t>2</m:t>
                          </m:r>
                        </m:sup>
                      </m:sSup>
                      <m:r>
                        <a:rPr lang="en-US" sz="2500" i="1">
                          <a:solidFill>
                            <a:srgbClr val="000000"/>
                          </a:solidFill>
                          <a:latin typeface="Cambria Math" panose="02040503050406030204" pitchFamily="18" charset="0"/>
                        </a:rPr>
                        <m:t>=</m:t>
                      </m:r>
                      <m:sSup>
                        <m:sSupPr>
                          <m:ctrlPr>
                            <a:rPr lang="en-US" sz="2500" i="1">
                              <a:solidFill>
                                <a:srgbClr val="000000"/>
                              </a:solidFill>
                              <a:latin typeface="Cambria Math" panose="02040503050406030204" pitchFamily="18" charset="0"/>
                            </a:rPr>
                          </m:ctrlPr>
                        </m:sSupPr>
                        <m:e>
                          <m:r>
                            <a:rPr lang="en-US" sz="2500" i="1">
                              <a:solidFill>
                                <a:srgbClr val="000000"/>
                              </a:solidFill>
                              <a:latin typeface="Cambria Math" panose="02040503050406030204" pitchFamily="18" charset="0"/>
                            </a:rPr>
                            <m:t>𝐼</m:t>
                          </m:r>
                        </m:e>
                        <m:sup>
                          <m:r>
                            <a:rPr lang="en-US" sz="2500" i="1">
                              <a:solidFill>
                                <a:srgbClr val="000000"/>
                              </a:solidFill>
                              <a:latin typeface="Cambria Math" panose="02040503050406030204" pitchFamily="18" charset="0"/>
                            </a:rPr>
                            <m:t>2</m:t>
                          </m:r>
                        </m:sup>
                      </m:sSup>
                      <m:r>
                        <a:rPr lang="en-US" sz="2500" i="1">
                          <a:solidFill>
                            <a:srgbClr val="000000"/>
                          </a:solidFill>
                          <a:latin typeface="Cambria Math" panose="02040503050406030204" pitchFamily="18" charset="0"/>
                        </a:rPr>
                        <m:t>[</m:t>
                      </m:r>
                      <m:sSup>
                        <m:sSupPr>
                          <m:ctrlPr>
                            <a:rPr lang="en-US" sz="2500" i="1">
                              <a:solidFill>
                                <a:srgbClr val="000000"/>
                              </a:solidFill>
                              <a:latin typeface="Cambria Math" panose="02040503050406030204" pitchFamily="18" charset="0"/>
                            </a:rPr>
                          </m:ctrlPr>
                        </m:sSupPr>
                        <m:e>
                          <m:r>
                            <a:rPr lang="en-US" sz="2500" i="1">
                              <a:solidFill>
                                <a:srgbClr val="000000"/>
                              </a:solidFill>
                              <a:latin typeface="Cambria Math" panose="02040503050406030204" pitchFamily="18" charset="0"/>
                            </a:rPr>
                            <m:t>𝑅</m:t>
                          </m:r>
                        </m:e>
                        <m:sup>
                          <m:r>
                            <a:rPr lang="en-US" sz="2500" i="1">
                              <a:solidFill>
                                <a:srgbClr val="000000"/>
                              </a:solidFill>
                              <a:latin typeface="Cambria Math" panose="02040503050406030204" pitchFamily="18" charset="0"/>
                            </a:rPr>
                            <m:t>2</m:t>
                          </m:r>
                        </m:sup>
                      </m:sSup>
                      <m:r>
                        <a:rPr lang="en-US" sz="2500" i="1">
                          <a:solidFill>
                            <a:srgbClr val="000000"/>
                          </a:solidFill>
                          <a:latin typeface="Cambria Math" panose="02040503050406030204" pitchFamily="18" charset="0"/>
                        </a:rPr>
                        <m:t>+(</m:t>
                      </m:r>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𝑍</m:t>
                          </m:r>
                        </m:e>
                        <m:sub>
                          <m:r>
                            <a:rPr lang="en-US" sz="2500" i="1">
                              <a:solidFill>
                                <a:srgbClr val="000000"/>
                              </a:solidFill>
                              <a:latin typeface="Cambria Math" panose="02040503050406030204" pitchFamily="18" charset="0"/>
                            </a:rPr>
                            <m:t>𝐿</m:t>
                          </m:r>
                        </m:sub>
                      </m:sSub>
                      <m:r>
                        <a:rPr lang="en-US" sz="2500" i="1">
                          <a:solidFill>
                            <a:srgbClr val="000000"/>
                          </a:solidFill>
                          <a:latin typeface="Cambria Math" panose="02040503050406030204" pitchFamily="18" charset="0"/>
                        </a:rPr>
                        <m:t>−</m:t>
                      </m:r>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𝑍</m:t>
                          </m:r>
                        </m:e>
                        <m:sub>
                          <m:r>
                            <a:rPr lang="en-US" sz="2500" i="1">
                              <a:solidFill>
                                <a:srgbClr val="000000"/>
                              </a:solidFill>
                              <a:latin typeface="Cambria Math" panose="02040503050406030204" pitchFamily="18" charset="0"/>
                            </a:rPr>
                            <m:t>𝐶</m:t>
                          </m:r>
                        </m:sub>
                      </m:sSub>
                      <m:sSup>
                        <m:sSupPr>
                          <m:ctrlPr>
                            <a:rPr lang="en-US" sz="2500" i="1">
                              <a:solidFill>
                                <a:srgbClr val="000000"/>
                              </a:solidFill>
                              <a:latin typeface="Cambria Math" panose="02040503050406030204" pitchFamily="18" charset="0"/>
                            </a:rPr>
                          </m:ctrlPr>
                        </m:sSupPr>
                        <m:e>
                          <m:r>
                            <a:rPr lang="en-US" sz="2500" i="1">
                              <a:solidFill>
                                <a:srgbClr val="000000"/>
                              </a:solidFill>
                              <a:latin typeface="Cambria Math" panose="02040503050406030204" pitchFamily="18" charset="0"/>
                            </a:rPr>
                            <m:t>)</m:t>
                          </m:r>
                        </m:e>
                        <m:sup>
                          <m:r>
                            <a:rPr lang="en-US" sz="2500" i="1">
                              <a:solidFill>
                                <a:srgbClr val="000000"/>
                              </a:solidFill>
                              <a:latin typeface="Cambria Math" panose="02040503050406030204" pitchFamily="18" charset="0"/>
                            </a:rPr>
                            <m:t>2</m:t>
                          </m:r>
                        </m:sup>
                      </m:sSup>
                      <m:r>
                        <a:rPr lang="en-US" sz="2500" i="1">
                          <a:solidFill>
                            <a:srgbClr val="000000"/>
                          </a:solidFill>
                          <a:latin typeface="Cambria Math" panose="02040503050406030204" pitchFamily="18" charset="0"/>
                        </a:rPr>
                        <m:t>]</m:t>
                      </m:r>
                    </m:oMath>
                  </m:oMathPara>
                </a14:m>
                <a:endParaRPr lang="en-US" sz="2500"/>
              </a:p>
            </p:txBody>
          </p:sp>
        </mc:Choice>
        <mc:Fallback xmlns="">
          <p:sp>
            <p:nvSpPr>
              <p:cNvPr id="5" name="Object 4">
                <a:extLst>
                  <a:ext uri="{FF2B5EF4-FFF2-40B4-BE49-F238E27FC236}">
                    <a16:creationId xmlns:a16="http://schemas.microsoft.com/office/drawing/2014/main" id="{D2C955F9-451D-4900-9A2A-9C1A8F87228C}"/>
                  </a:ext>
                </a:extLst>
              </p:cNvPr>
              <p:cNvSpPr txBox="1">
                <a:spLocks noRot="1" noChangeAspect="1" noMove="1" noResize="1" noEditPoints="1" noAdjustHandles="1" noChangeArrowheads="1" noChangeShapeType="1" noTextEdit="1"/>
              </p:cNvSpPr>
              <p:nvPr/>
            </p:nvSpPr>
            <p:spPr bwMode="auto">
              <a:xfrm>
                <a:off x="1844731" y="3346647"/>
                <a:ext cx="4454710" cy="538163"/>
              </a:xfrm>
              <a:prstGeom prst="rect">
                <a:avLst/>
              </a:prstGeom>
              <a:blipFill>
                <a:blip r:embed="rId11"/>
                <a:stretch>
                  <a:fillRect l="-411" b="-568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bject 5">
                <a:extLst>
                  <a:ext uri="{FF2B5EF4-FFF2-40B4-BE49-F238E27FC236}">
                    <a16:creationId xmlns:a16="http://schemas.microsoft.com/office/drawing/2014/main" id="{3CDE777F-830A-4899-A82F-E045D781CB42}"/>
                  </a:ext>
                </a:extLst>
              </p:cNvPr>
              <p:cNvSpPr txBox="1"/>
              <p:nvPr/>
            </p:nvSpPr>
            <p:spPr bwMode="auto">
              <a:xfrm>
                <a:off x="1844731" y="4002846"/>
                <a:ext cx="4233205" cy="633413"/>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500" i="1" smtClean="0">
                          <a:solidFill>
                            <a:srgbClr val="000000"/>
                          </a:solidFill>
                          <a:latin typeface="Cambria Math" panose="02040503050406030204" pitchFamily="18" charset="0"/>
                        </a:rPr>
                        <m:t>𝑈</m:t>
                      </m:r>
                      <m:r>
                        <a:rPr lang="en-US" sz="2500" i="1" smtClean="0">
                          <a:solidFill>
                            <a:srgbClr val="000000"/>
                          </a:solidFill>
                          <a:latin typeface="Cambria Math" panose="02040503050406030204" pitchFamily="18" charset="0"/>
                        </a:rPr>
                        <m:t>=</m:t>
                      </m:r>
                      <m:r>
                        <a:rPr lang="en-US" sz="2500" b="0" i="1" smtClean="0">
                          <a:solidFill>
                            <a:srgbClr val="000000"/>
                          </a:solidFill>
                          <a:latin typeface="Cambria Math" panose="02040503050406030204" pitchFamily="18" charset="0"/>
                        </a:rPr>
                        <m:t>𝐼</m:t>
                      </m:r>
                      <m:rad>
                        <m:radPr>
                          <m:degHide m:val="on"/>
                          <m:ctrlPr>
                            <a:rPr lang="en-US" sz="2500" i="1">
                              <a:solidFill>
                                <a:srgbClr val="000000"/>
                              </a:solidFill>
                              <a:latin typeface="Cambria Math" panose="02040503050406030204" pitchFamily="18" charset="0"/>
                            </a:rPr>
                          </m:ctrlPr>
                        </m:radPr>
                        <m:deg/>
                        <m:e>
                          <m:sSup>
                            <m:sSupPr>
                              <m:ctrlPr>
                                <a:rPr lang="en-US" sz="2500" i="1">
                                  <a:solidFill>
                                    <a:srgbClr val="000000"/>
                                  </a:solidFill>
                                  <a:latin typeface="Cambria Math" panose="02040503050406030204" pitchFamily="18" charset="0"/>
                                </a:rPr>
                              </m:ctrlPr>
                            </m:sSupPr>
                            <m:e>
                              <m:r>
                                <a:rPr lang="en-US" sz="2500" i="1">
                                  <a:solidFill>
                                    <a:srgbClr val="000000"/>
                                  </a:solidFill>
                                  <a:latin typeface="Cambria Math" panose="02040503050406030204" pitchFamily="18" charset="0"/>
                                </a:rPr>
                                <m:t>𝑅</m:t>
                              </m:r>
                            </m:e>
                            <m:sup>
                              <m:r>
                                <a:rPr lang="en-US" sz="2500" i="1">
                                  <a:solidFill>
                                    <a:srgbClr val="000000"/>
                                  </a:solidFill>
                                  <a:latin typeface="Cambria Math" panose="02040503050406030204" pitchFamily="18" charset="0"/>
                                </a:rPr>
                                <m:t>2</m:t>
                              </m:r>
                            </m:sup>
                          </m:sSup>
                          <m:r>
                            <a:rPr lang="en-US" sz="2500" i="1">
                              <a:solidFill>
                                <a:srgbClr val="000000"/>
                              </a:solidFill>
                              <a:latin typeface="Cambria Math" panose="02040503050406030204" pitchFamily="18" charset="0"/>
                            </a:rPr>
                            <m:t>+(</m:t>
                          </m:r>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𝑍</m:t>
                              </m:r>
                            </m:e>
                            <m:sub>
                              <m:r>
                                <a:rPr lang="en-US" sz="2500" i="1">
                                  <a:solidFill>
                                    <a:srgbClr val="000000"/>
                                  </a:solidFill>
                                  <a:latin typeface="Cambria Math" panose="02040503050406030204" pitchFamily="18" charset="0"/>
                                </a:rPr>
                                <m:t>𝐿</m:t>
                              </m:r>
                            </m:sub>
                          </m:sSub>
                          <m:r>
                            <a:rPr lang="en-US" sz="2500" i="1">
                              <a:solidFill>
                                <a:srgbClr val="000000"/>
                              </a:solidFill>
                              <a:latin typeface="Cambria Math" panose="02040503050406030204" pitchFamily="18" charset="0"/>
                            </a:rPr>
                            <m:t>−</m:t>
                          </m:r>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𝑍</m:t>
                              </m:r>
                            </m:e>
                            <m:sub>
                              <m:r>
                                <a:rPr lang="en-US" sz="2500" i="1">
                                  <a:solidFill>
                                    <a:srgbClr val="000000"/>
                                  </a:solidFill>
                                  <a:latin typeface="Cambria Math" panose="02040503050406030204" pitchFamily="18" charset="0"/>
                                </a:rPr>
                                <m:t>𝐶</m:t>
                              </m:r>
                            </m:sub>
                          </m:sSub>
                          <m:sSup>
                            <m:sSupPr>
                              <m:ctrlPr>
                                <a:rPr lang="en-US" sz="2500" i="1">
                                  <a:solidFill>
                                    <a:srgbClr val="000000"/>
                                  </a:solidFill>
                                  <a:latin typeface="Cambria Math" panose="02040503050406030204" pitchFamily="18" charset="0"/>
                                </a:rPr>
                              </m:ctrlPr>
                            </m:sSupPr>
                            <m:e>
                              <m:r>
                                <a:rPr lang="en-US" sz="2500" i="1">
                                  <a:solidFill>
                                    <a:srgbClr val="000000"/>
                                  </a:solidFill>
                                  <a:latin typeface="Cambria Math" panose="02040503050406030204" pitchFamily="18" charset="0"/>
                                </a:rPr>
                                <m:t>)</m:t>
                              </m:r>
                            </m:e>
                            <m:sup>
                              <m:r>
                                <a:rPr lang="en-US" sz="2500" i="1">
                                  <a:solidFill>
                                    <a:srgbClr val="000000"/>
                                  </a:solidFill>
                                  <a:latin typeface="Cambria Math" panose="02040503050406030204" pitchFamily="18" charset="0"/>
                                </a:rPr>
                                <m:t>2</m:t>
                              </m:r>
                            </m:sup>
                          </m:sSup>
                        </m:e>
                      </m:rad>
                    </m:oMath>
                  </m:oMathPara>
                </a14:m>
                <a:endParaRPr lang="en-US" sz="2500"/>
              </a:p>
            </p:txBody>
          </p:sp>
        </mc:Choice>
        <mc:Fallback xmlns="">
          <p:sp>
            <p:nvSpPr>
              <p:cNvPr id="6" name="Object 5">
                <a:extLst>
                  <a:ext uri="{FF2B5EF4-FFF2-40B4-BE49-F238E27FC236}">
                    <a16:creationId xmlns:a16="http://schemas.microsoft.com/office/drawing/2014/main" id="{3CDE777F-830A-4899-A82F-E045D781CB42}"/>
                  </a:ext>
                </a:extLst>
              </p:cNvPr>
              <p:cNvSpPr txBox="1">
                <a:spLocks noRot="1" noChangeAspect="1" noMove="1" noResize="1" noEditPoints="1" noAdjustHandles="1" noChangeArrowheads="1" noChangeShapeType="1" noTextEdit="1"/>
              </p:cNvSpPr>
              <p:nvPr/>
            </p:nvSpPr>
            <p:spPr bwMode="auto">
              <a:xfrm>
                <a:off x="1844731" y="4002846"/>
                <a:ext cx="4233205" cy="633413"/>
              </a:xfrm>
              <a:prstGeom prst="rect">
                <a:avLst/>
              </a:prstGeom>
              <a:blipFill>
                <a:blip r:embed="rId12"/>
                <a:stretch>
                  <a:fillRect/>
                </a:stretch>
              </a:blipFill>
              <a:ln>
                <a:noFill/>
              </a:ln>
            </p:spPr>
            <p:txBody>
              <a:bodyPr/>
              <a:lstStyle/>
              <a:p>
                <a:r>
                  <a:rPr lang="en-US">
                    <a:noFill/>
                  </a:rPr>
                  <a:t> </a:t>
                </a:r>
              </a:p>
            </p:txBody>
          </p:sp>
        </mc:Fallback>
      </mc:AlternateContent>
      <p:grpSp>
        <p:nvGrpSpPr>
          <p:cNvPr id="54" name="Group 53">
            <a:extLst>
              <a:ext uri="{FF2B5EF4-FFF2-40B4-BE49-F238E27FC236}">
                <a16:creationId xmlns:a16="http://schemas.microsoft.com/office/drawing/2014/main" id="{3ACE8373-1899-4166-934E-7672FA33A3BA}"/>
              </a:ext>
            </a:extLst>
          </p:cNvPr>
          <p:cNvGrpSpPr>
            <a:grpSpLocks/>
          </p:cNvGrpSpPr>
          <p:nvPr/>
        </p:nvGrpSpPr>
        <p:grpSpPr bwMode="auto">
          <a:xfrm>
            <a:off x="7459664" y="5559426"/>
            <a:ext cx="2446337" cy="581025"/>
            <a:chOff x="5935663" y="5559426"/>
            <a:chExt cx="2446337" cy="581024"/>
          </a:xfrm>
        </p:grpSpPr>
        <p:sp>
          <p:nvSpPr>
            <p:cNvPr id="7197" name="Line 4">
              <a:extLst>
                <a:ext uri="{FF2B5EF4-FFF2-40B4-BE49-F238E27FC236}">
                  <a16:creationId xmlns:a16="http://schemas.microsoft.com/office/drawing/2014/main" id="{3B36E666-53A9-4648-AD1C-2B67D9987813}"/>
                </a:ext>
              </a:extLst>
            </p:cNvPr>
            <p:cNvSpPr>
              <a:spLocks noChangeShapeType="1"/>
            </p:cNvSpPr>
            <p:nvPr/>
          </p:nvSpPr>
          <p:spPr bwMode="auto">
            <a:xfrm>
              <a:off x="5935663" y="5559426"/>
              <a:ext cx="2008187" cy="1588"/>
            </a:xfrm>
            <a:prstGeom prst="line">
              <a:avLst/>
            </a:prstGeom>
            <a:noFill/>
            <a:ln w="381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7198" name="Object 12">
                  <a:extLst>
                    <a:ext uri="{FF2B5EF4-FFF2-40B4-BE49-F238E27FC236}">
                      <a16:creationId xmlns:a16="http://schemas.microsoft.com/office/drawing/2014/main" id="{E18CB3E2-BB3D-484F-9D8F-167D71D51652}"/>
                    </a:ext>
                  </a:extLst>
                </p:cNvPr>
                <p:cNvSpPr txBox="1"/>
                <p:nvPr/>
              </p:nvSpPr>
              <p:spPr bwMode="auto">
                <a:xfrm>
                  <a:off x="8018463" y="5737225"/>
                  <a:ext cx="363537" cy="40322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smtClean="0">
                                <a:solidFill>
                                  <a:srgbClr val="00B050"/>
                                </a:solidFill>
                                <a:latin typeface="Cambria Math" panose="02040503050406030204" pitchFamily="18" charset="0"/>
                              </a:rPr>
                            </m:ctrlPr>
                          </m:accPr>
                          <m:e>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𝑈</m:t>
                                </m:r>
                              </m:e>
                              <m:sub>
                                <m:r>
                                  <a:rPr lang="en-US" i="1">
                                    <a:solidFill>
                                      <a:srgbClr val="00B050"/>
                                    </a:solidFill>
                                    <a:latin typeface="Cambria Math" panose="02040503050406030204" pitchFamily="18" charset="0"/>
                                  </a:rPr>
                                  <m:t>𝑅</m:t>
                                </m:r>
                              </m:sub>
                            </m:sSub>
                          </m:e>
                        </m:acc>
                      </m:oMath>
                    </m:oMathPara>
                  </a14:m>
                  <a:endParaRPr lang="en-US">
                    <a:solidFill>
                      <a:srgbClr val="00B050"/>
                    </a:solidFill>
                  </a:endParaRPr>
                </a:p>
              </p:txBody>
            </p:sp>
          </mc:Choice>
          <mc:Fallback xmlns="">
            <p:sp>
              <p:nvSpPr>
                <p:cNvPr id="7198" name="Object 12">
                  <a:extLst>
                    <a:ext uri="{FF2B5EF4-FFF2-40B4-BE49-F238E27FC236}">
                      <a16:creationId xmlns:a16="http://schemas.microsoft.com/office/drawing/2014/main" id="{E18CB3E2-BB3D-484F-9D8F-167D71D51652}"/>
                    </a:ext>
                  </a:extLst>
                </p:cNvPr>
                <p:cNvSpPr txBox="1">
                  <a:spLocks noRot="1" noChangeAspect="1" noMove="1" noResize="1" noEditPoints="1" noAdjustHandles="1" noChangeArrowheads="1" noChangeShapeType="1" noTextEdit="1"/>
                </p:cNvSpPr>
                <p:nvPr/>
              </p:nvSpPr>
              <p:spPr bwMode="auto">
                <a:xfrm>
                  <a:off x="8018463" y="5737225"/>
                  <a:ext cx="363537" cy="403225"/>
                </a:xfrm>
                <a:prstGeom prst="rect">
                  <a:avLst/>
                </a:prstGeom>
                <a:blipFill>
                  <a:blip r:embed="rId13"/>
                  <a:stretch>
                    <a:fillRect r="-11667"/>
                  </a:stretch>
                </a:blipFill>
                <a:ln>
                  <a:noFill/>
                </a:ln>
                <a:effectLst/>
              </p:spPr>
              <p:txBody>
                <a:bodyPr/>
                <a:lstStyle/>
                <a:p>
                  <a:r>
                    <a:rPr lang="en-US">
                      <a:noFill/>
                    </a:rPr>
                    <a:t> </a:t>
                  </a:r>
                </a:p>
              </p:txBody>
            </p:sp>
          </mc:Fallback>
        </mc:AlternateContent>
      </p:grpSp>
      <p:grpSp>
        <p:nvGrpSpPr>
          <p:cNvPr id="12" name="Group 11">
            <a:extLst>
              <a:ext uri="{FF2B5EF4-FFF2-40B4-BE49-F238E27FC236}">
                <a16:creationId xmlns:a16="http://schemas.microsoft.com/office/drawing/2014/main" id="{62582793-4927-454C-ADB7-97F70233732D}"/>
              </a:ext>
            </a:extLst>
          </p:cNvPr>
          <p:cNvGrpSpPr>
            <a:grpSpLocks/>
          </p:cNvGrpSpPr>
          <p:nvPr/>
        </p:nvGrpSpPr>
        <p:grpSpPr bwMode="auto">
          <a:xfrm>
            <a:off x="6950075" y="4113213"/>
            <a:ext cx="522288" cy="1420812"/>
            <a:chOff x="5426075" y="4113213"/>
            <a:chExt cx="522288" cy="1420810"/>
          </a:xfrm>
        </p:grpSpPr>
        <mc:AlternateContent xmlns:mc="http://schemas.openxmlformats.org/markup-compatibility/2006" xmlns:a14="http://schemas.microsoft.com/office/drawing/2010/main">
          <mc:Choice Requires="a14">
            <p:sp>
              <p:nvSpPr>
                <p:cNvPr id="7195" name="Object 15">
                  <a:extLst>
                    <a:ext uri="{FF2B5EF4-FFF2-40B4-BE49-F238E27FC236}">
                      <a16:creationId xmlns:a16="http://schemas.microsoft.com/office/drawing/2014/main" id="{4B4FF3B0-1AD5-4497-B0D4-467BC6D45715}"/>
                    </a:ext>
                  </a:extLst>
                </p:cNvPr>
                <p:cNvSpPr txBox="1"/>
                <p:nvPr/>
              </p:nvSpPr>
              <p:spPr bwMode="auto">
                <a:xfrm>
                  <a:off x="5426075" y="4113213"/>
                  <a:ext cx="493713" cy="4603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smtClean="0">
                                <a:solidFill>
                                  <a:schemeClr val="accent2"/>
                                </a:solidFill>
                                <a:latin typeface="Cambria Math" panose="02040503050406030204" pitchFamily="18" charset="0"/>
                              </a:rPr>
                            </m:ctrlPr>
                          </m:accPr>
                          <m:e>
                            <m:sSub>
                              <m:sSubPr>
                                <m:ctrlPr>
                                  <a:rPr lang="en-US" i="1">
                                    <a:solidFill>
                                      <a:schemeClr val="accent2"/>
                                    </a:solidFill>
                                    <a:latin typeface="Cambria Math" panose="02040503050406030204" pitchFamily="18" charset="0"/>
                                  </a:rPr>
                                </m:ctrlPr>
                              </m:sSubPr>
                              <m:e>
                                <m:r>
                                  <a:rPr lang="en-US" i="1">
                                    <a:solidFill>
                                      <a:schemeClr val="accent2"/>
                                    </a:solidFill>
                                    <a:latin typeface="Cambria Math" panose="02040503050406030204" pitchFamily="18" charset="0"/>
                                  </a:rPr>
                                  <m:t>𝑈</m:t>
                                </m:r>
                              </m:e>
                              <m:sub>
                                <m:r>
                                  <a:rPr lang="en-US" i="1">
                                    <a:solidFill>
                                      <a:schemeClr val="accent2"/>
                                    </a:solidFill>
                                    <a:latin typeface="Cambria Math" panose="02040503050406030204" pitchFamily="18" charset="0"/>
                                  </a:rPr>
                                  <m:t>𝐿𝐶</m:t>
                                </m:r>
                              </m:sub>
                            </m:sSub>
                          </m:e>
                        </m:acc>
                      </m:oMath>
                    </m:oMathPara>
                  </a14:m>
                  <a:endParaRPr lang="en-US">
                    <a:solidFill>
                      <a:schemeClr val="accent2"/>
                    </a:solidFill>
                  </a:endParaRPr>
                </a:p>
              </p:txBody>
            </p:sp>
          </mc:Choice>
          <mc:Fallback xmlns="">
            <p:sp>
              <p:nvSpPr>
                <p:cNvPr id="7195" name="Object 15">
                  <a:extLst>
                    <a:ext uri="{FF2B5EF4-FFF2-40B4-BE49-F238E27FC236}">
                      <a16:creationId xmlns:a16="http://schemas.microsoft.com/office/drawing/2014/main" id="{4B4FF3B0-1AD5-4497-B0D4-467BC6D45715}"/>
                    </a:ext>
                  </a:extLst>
                </p:cNvPr>
                <p:cNvSpPr txBox="1">
                  <a:spLocks noRot="1" noChangeAspect="1" noMove="1" noResize="1" noEditPoints="1" noAdjustHandles="1" noChangeArrowheads="1" noChangeShapeType="1" noTextEdit="1"/>
                </p:cNvSpPr>
                <p:nvPr/>
              </p:nvSpPr>
              <p:spPr bwMode="auto">
                <a:xfrm>
                  <a:off x="5426075" y="4113213"/>
                  <a:ext cx="493713" cy="460375"/>
                </a:xfrm>
                <a:prstGeom prst="rect">
                  <a:avLst/>
                </a:prstGeom>
                <a:blipFill>
                  <a:blip r:embed="rId14"/>
                  <a:stretch>
                    <a:fillRect/>
                  </a:stretch>
                </a:blipFill>
                <a:ln>
                  <a:noFill/>
                </a:ln>
                <a:effectLst/>
              </p:spPr>
              <p:txBody>
                <a:bodyPr/>
                <a:lstStyle/>
                <a:p>
                  <a:r>
                    <a:rPr lang="en-US">
                      <a:noFill/>
                    </a:rPr>
                    <a:t> </a:t>
                  </a:r>
                </a:p>
              </p:txBody>
            </p:sp>
          </mc:Fallback>
        </mc:AlternateContent>
        <p:sp>
          <p:nvSpPr>
            <p:cNvPr id="7196" name="Line 7">
              <a:extLst>
                <a:ext uri="{FF2B5EF4-FFF2-40B4-BE49-F238E27FC236}">
                  <a16:creationId xmlns:a16="http://schemas.microsoft.com/office/drawing/2014/main" id="{FB0BAB13-9569-4B02-A62B-53BEE8BED0E7}"/>
                </a:ext>
              </a:extLst>
            </p:cNvPr>
            <p:cNvSpPr>
              <a:spLocks noChangeShapeType="1"/>
            </p:cNvSpPr>
            <p:nvPr/>
          </p:nvSpPr>
          <p:spPr bwMode="auto">
            <a:xfrm flipV="1">
              <a:off x="5948363" y="4246562"/>
              <a:ext cx="0" cy="1287461"/>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 name="Group 76">
            <a:extLst>
              <a:ext uri="{FF2B5EF4-FFF2-40B4-BE49-F238E27FC236}">
                <a16:creationId xmlns:a16="http://schemas.microsoft.com/office/drawing/2014/main" id="{25453B0A-A17D-48B1-BF08-E63258DA873A}"/>
              </a:ext>
            </a:extLst>
          </p:cNvPr>
          <p:cNvGrpSpPr/>
          <p:nvPr/>
        </p:nvGrpSpPr>
        <p:grpSpPr>
          <a:xfrm>
            <a:off x="-98938" y="52394"/>
            <a:ext cx="8808372" cy="570634"/>
            <a:chOff x="74035" y="2267003"/>
            <a:chExt cx="8753795" cy="796562"/>
          </a:xfrm>
        </p:grpSpPr>
        <p:grpSp>
          <p:nvGrpSpPr>
            <p:cNvPr id="78" name="Group 70">
              <a:extLst>
                <a:ext uri="{FF2B5EF4-FFF2-40B4-BE49-F238E27FC236}">
                  <a16:creationId xmlns:a16="http://schemas.microsoft.com/office/drawing/2014/main" id="{26D13009-68AF-4AB9-9575-194CDA143E8A}"/>
                </a:ext>
              </a:extLst>
            </p:cNvPr>
            <p:cNvGrpSpPr>
              <a:grpSpLocks/>
            </p:cNvGrpSpPr>
            <p:nvPr/>
          </p:nvGrpSpPr>
          <p:grpSpPr bwMode="auto">
            <a:xfrm>
              <a:off x="232497" y="2303830"/>
              <a:ext cx="8595333" cy="759735"/>
              <a:chOff x="537140" y="3448483"/>
              <a:chExt cx="4426195" cy="1463358"/>
            </a:xfrm>
          </p:grpSpPr>
          <p:pic>
            <p:nvPicPr>
              <p:cNvPr id="81" name="Picture 8" descr="empty-green-rectangle">
                <a:extLst>
                  <a:ext uri="{FF2B5EF4-FFF2-40B4-BE49-F238E27FC236}">
                    <a16:creationId xmlns:a16="http://schemas.microsoft.com/office/drawing/2014/main" id="{7A44D6CD-CDDD-44AE-ADEC-83532AE0A39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flipV="1">
                <a:off x="537140" y="3480361"/>
                <a:ext cx="4426195"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9" descr="green-top-faded">
                <a:extLst>
                  <a:ext uri="{FF2B5EF4-FFF2-40B4-BE49-F238E27FC236}">
                    <a16:creationId xmlns:a16="http://schemas.microsoft.com/office/drawing/2014/main" id="{30A4898A-39F7-4884-B78A-C5708B1A40C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9" name="TextBox 78">
              <a:extLst>
                <a:ext uri="{FF2B5EF4-FFF2-40B4-BE49-F238E27FC236}">
                  <a16:creationId xmlns:a16="http://schemas.microsoft.com/office/drawing/2014/main" id="{BEC7F894-1F37-4BE7-AD4E-43C9513A910A}"/>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80" name="Rectangle 1026060">
              <a:extLst>
                <a:ext uri="{FF2B5EF4-FFF2-40B4-BE49-F238E27FC236}">
                  <a16:creationId xmlns:a16="http://schemas.microsoft.com/office/drawing/2014/main" id="{4D92C242-02E9-4273-9E63-1869899E1BAE}"/>
                </a:ext>
              </a:extLst>
            </p:cNvPr>
            <p:cNvSpPr>
              <a:spLocks noChangeArrowheads="1"/>
            </p:cNvSpPr>
            <p:nvPr/>
          </p:nvSpPr>
          <p:spPr bwMode="auto">
            <a:xfrm>
              <a:off x="1209256" y="2272873"/>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Mạch có R,L,C mắc nối tiếp</a:t>
              </a:r>
              <a:endParaRPr lang="en-US" sz="2800" dirty="0">
                <a:cs typeface="Arial" panose="020B0604020202020204" pitchFamily="34" charset="0"/>
              </a:endParaRPr>
            </a:p>
          </p:txBody>
        </p:sp>
      </p:grpSp>
      <p:sp>
        <p:nvSpPr>
          <p:cNvPr id="83" name="Text Box 9">
            <a:extLst>
              <a:ext uri="{FF2B5EF4-FFF2-40B4-BE49-F238E27FC236}">
                <a16:creationId xmlns:a16="http://schemas.microsoft.com/office/drawing/2014/main" id="{EBDCB8B4-B68C-4F11-AB84-679EF2FA292C}"/>
              </a:ext>
            </a:extLst>
          </p:cNvPr>
          <p:cNvSpPr txBox="1">
            <a:spLocks noChangeArrowheads="1"/>
          </p:cNvSpPr>
          <p:nvPr/>
        </p:nvSpPr>
        <p:spPr bwMode="auto">
          <a:xfrm>
            <a:off x="462526" y="716599"/>
            <a:ext cx="10374773"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spcBef>
                <a:spcPts val="0"/>
              </a:spcBef>
              <a:defRPr/>
            </a:pPr>
            <a:r>
              <a:rPr lang="en-US" sz="2500" i="1">
                <a:solidFill>
                  <a:srgbClr val="0070C0"/>
                </a:solidFill>
                <a:latin typeface="Arial" panose="020B0604020202020204" pitchFamily="34" charset="0"/>
                <a:cs typeface="Arial" panose="020B0604020202020204" pitchFamily="34" charset="0"/>
              </a:rPr>
              <a:t>1/ Định luật Ôm cho đoạn mạch có R, L, C mắc nối tiếp.Tổng trở</a:t>
            </a:r>
          </a:p>
        </p:txBody>
      </p:sp>
      <p:grpSp>
        <p:nvGrpSpPr>
          <p:cNvPr id="47" name="Group 46">
            <a:extLst>
              <a:ext uri="{FF2B5EF4-FFF2-40B4-BE49-F238E27FC236}">
                <a16:creationId xmlns:a16="http://schemas.microsoft.com/office/drawing/2014/main" id="{F25FFD6C-B3DF-472C-BE31-8984DB28F25C}"/>
              </a:ext>
            </a:extLst>
          </p:cNvPr>
          <p:cNvGrpSpPr/>
          <p:nvPr/>
        </p:nvGrpSpPr>
        <p:grpSpPr>
          <a:xfrm>
            <a:off x="2271251" y="1322320"/>
            <a:ext cx="3824748" cy="685818"/>
            <a:chOff x="2271251" y="1322320"/>
            <a:chExt cx="3824748" cy="685818"/>
          </a:xfrm>
        </p:grpSpPr>
        <p:pic>
          <p:nvPicPr>
            <p:cNvPr id="85" name="Picture 5" descr="empty-blue-rectangle">
              <a:extLst>
                <a:ext uri="{FF2B5EF4-FFF2-40B4-BE49-F238E27FC236}">
                  <a16:creationId xmlns:a16="http://schemas.microsoft.com/office/drawing/2014/main" id="{AA6D4226-9139-4A69-A036-8492909815D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71251" y="1322320"/>
              <a:ext cx="3824748" cy="68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7" name="Object 2">
                  <a:extLst>
                    <a:ext uri="{FF2B5EF4-FFF2-40B4-BE49-F238E27FC236}">
                      <a16:creationId xmlns:a16="http://schemas.microsoft.com/office/drawing/2014/main" id="{BC638771-3F5C-47A9-B019-91460DED1FCA}"/>
                    </a:ext>
                  </a:extLst>
                </p:cNvPr>
                <p:cNvSpPr txBox="1"/>
                <p:nvPr/>
              </p:nvSpPr>
              <p:spPr bwMode="auto">
                <a:xfrm>
                  <a:off x="2864824" y="1390762"/>
                  <a:ext cx="2785088" cy="53975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sz="2500" i="1" smtClean="0">
                                <a:solidFill>
                                  <a:schemeClr val="tx1"/>
                                </a:solidFill>
                                <a:latin typeface="Cambria Math" panose="02040503050406030204" pitchFamily="18" charset="0"/>
                              </a:rPr>
                            </m:ctrlPr>
                          </m:accPr>
                          <m:e>
                            <m:r>
                              <m:rPr>
                                <m:sty m:val="p"/>
                              </m:rPr>
                              <a:rPr lang="en-US" sz="2500" i="1">
                                <a:solidFill>
                                  <a:schemeClr val="tx1"/>
                                </a:solidFill>
                                <a:latin typeface="Cambria Math" panose="02040503050406030204" pitchFamily="18" charset="0"/>
                              </a:rPr>
                              <m:t>U</m:t>
                            </m:r>
                          </m:e>
                        </m:acc>
                        <m:r>
                          <a:rPr lang="en-US" sz="2500" i="1">
                            <a:solidFill>
                              <a:schemeClr val="tx1"/>
                            </a:solidFill>
                            <a:latin typeface="Cambria Math" panose="02040503050406030204" pitchFamily="18" charset="0"/>
                          </a:rPr>
                          <m:t>=</m:t>
                        </m:r>
                        <m:acc>
                          <m:accPr>
                            <m:chr m:val="⃗"/>
                            <m:ctrlPr>
                              <a:rPr lang="en-US" sz="2500" i="1">
                                <a:solidFill>
                                  <a:schemeClr val="tx1"/>
                                </a:solidFill>
                                <a:latin typeface="Cambria Math" panose="02040503050406030204" pitchFamily="18" charset="0"/>
                              </a:rPr>
                            </m:ctrlPr>
                          </m:accPr>
                          <m:e>
                            <m:sSub>
                              <m:sSubPr>
                                <m:ctrlPr>
                                  <a:rPr lang="en-US" sz="2500" i="1">
                                    <a:solidFill>
                                      <a:schemeClr val="tx1"/>
                                    </a:solidFill>
                                    <a:latin typeface="Cambria Math" panose="02040503050406030204" pitchFamily="18" charset="0"/>
                                  </a:rPr>
                                </m:ctrlPr>
                              </m:sSubPr>
                              <m:e>
                                <m:r>
                                  <m:rPr>
                                    <m:sty m:val="p"/>
                                  </m:rPr>
                                  <a:rPr lang="en-US" sz="2500" i="1">
                                    <a:solidFill>
                                      <a:schemeClr val="tx1"/>
                                    </a:solidFill>
                                    <a:latin typeface="Cambria Math" panose="02040503050406030204" pitchFamily="18" charset="0"/>
                                  </a:rPr>
                                  <m:t>U</m:t>
                                </m:r>
                              </m:e>
                              <m:sub>
                                <m:r>
                                  <m:rPr>
                                    <m:sty m:val="p"/>
                                  </m:rPr>
                                  <a:rPr lang="en-US" sz="2500" i="1">
                                    <a:solidFill>
                                      <a:schemeClr val="tx1"/>
                                    </a:solidFill>
                                    <a:latin typeface="Cambria Math" panose="02040503050406030204" pitchFamily="18" charset="0"/>
                                  </a:rPr>
                                  <m:t>R</m:t>
                                </m:r>
                              </m:sub>
                            </m:sSub>
                          </m:e>
                        </m:acc>
                        <m:r>
                          <a:rPr lang="en-US" sz="2500" i="1">
                            <a:solidFill>
                              <a:schemeClr val="tx1"/>
                            </a:solidFill>
                            <a:latin typeface="Cambria Math" panose="02040503050406030204" pitchFamily="18" charset="0"/>
                          </a:rPr>
                          <m:t>+</m:t>
                        </m:r>
                        <m:acc>
                          <m:accPr>
                            <m:chr m:val="⃗"/>
                            <m:ctrlPr>
                              <a:rPr lang="en-US" sz="2500" i="1">
                                <a:solidFill>
                                  <a:schemeClr val="tx1"/>
                                </a:solidFill>
                                <a:latin typeface="Cambria Math" panose="02040503050406030204" pitchFamily="18" charset="0"/>
                              </a:rPr>
                            </m:ctrlPr>
                          </m:accPr>
                          <m:e>
                            <m:sSub>
                              <m:sSubPr>
                                <m:ctrlPr>
                                  <a:rPr lang="en-US" sz="2500" i="1">
                                    <a:solidFill>
                                      <a:schemeClr val="tx1"/>
                                    </a:solidFill>
                                    <a:latin typeface="Cambria Math" panose="02040503050406030204" pitchFamily="18" charset="0"/>
                                  </a:rPr>
                                </m:ctrlPr>
                              </m:sSubPr>
                              <m:e>
                                <m:r>
                                  <m:rPr>
                                    <m:sty m:val="p"/>
                                  </m:rPr>
                                  <a:rPr lang="en-US" sz="2500" i="1">
                                    <a:solidFill>
                                      <a:schemeClr val="tx1"/>
                                    </a:solidFill>
                                    <a:latin typeface="Cambria Math" panose="02040503050406030204" pitchFamily="18" charset="0"/>
                                  </a:rPr>
                                  <m:t>U</m:t>
                                </m:r>
                              </m:e>
                              <m:sub>
                                <m:r>
                                  <m:rPr>
                                    <m:sty m:val="p"/>
                                  </m:rPr>
                                  <a:rPr lang="en-US" sz="2500" i="1">
                                    <a:solidFill>
                                      <a:schemeClr val="tx1"/>
                                    </a:solidFill>
                                    <a:latin typeface="Cambria Math" panose="02040503050406030204" pitchFamily="18" charset="0"/>
                                  </a:rPr>
                                  <m:t>L</m:t>
                                </m:r>
                              </m:sub>
                            </m:sSub>
                          </m:e>
                        </m:acc>
                        <m:r>
                          <a:rPr lang="en-US" sz="2500" i="1">
                            <a:solidFill>
                              <a:schemeClr val="tx1"/>
                            </a:solidFill>
                            <a:latin typeface="Cambria Math" panose="02040503050406030204" pitchFamily="18" charset="0"/>
                          </a:rPr>
                          <m:t>+</m:t>
                        </m:r>
                        <m:acc>
                          <m:accPr>
                            <m:chr m:val="⃗"/>
                            <m:ctrlPr>
                              <a:rPr lang="en-US" sz="2500" i="1">
                                <a:solidFill>
                                  <a:schemeClr val="tx1"/>
                                </a:solidFill>
                                <a:latin typeface="Cambria Math" panose="02040503050406030204" pitchFamily="18" charset="0"/>
                              </a:rPr>
                            </m:ctrlPr>
                          </m:accPr>
                          <m:e>
                            <m:sSub>
                              <m:sSubPr>
                                <m:ctrlPr>
                                  <a:rPr lang="en-US" sz="2500" i="1">
                                    <a:solidFill>
                                      <a:schemeClr val="tx1"/>
                                    </a:solidFill>
                                    <a:latin typeface="Cambria Math" panose="02040503050406030204" pitchFamily="18" charset="0"/>
                                  </a:rPr>
                                </m:ctrlPr>
                              </m:sSubPr>
                              <m:e>
                                <m:r>
                                  <m:rPr>
                                    <m:sty m:val="p"/>
                                  </m:rPr>
                                  <a:rPr lang="en-US" sz="2500" i="1">
                                    <a:solidFill>
                                      <a:schemeClr val="tx1"/>
                                    </a:solidFill>
                                    <a:latin typeface="Cambria Math" panose="02040503050406030204" pitchFamily="18" charset="0"/>
                                  </a:rPr>
                                  <m:t>U</m:t>
                                </m:r>
                              </m:e>
                              <m:sub>
                                <m:r>
                                  <m:rPr>
                                    <m:sty m:val="p"/>
                                  </m:rPr>
                                  <a:rPr lang="en-US" sz="2500" i="1">
                                    <a:solidFill>
                                      <a:schemeClr val="tx1"/>
                                    </a:solidFill>
                                    <a:latin typeface="Cambria Math" panose="02040503050406030204" pitchFamily="18" charset="0"/>
                                  </a:rPr>
                                  <m:t>C</m:t>
                                </m:r>
                              </m:sub>
                            </m:sSub>
                          </m:e>
                        </m:acc>
                      </m:oMath>
                    </m:oMathPara>
                  </a14:m>
                  <a:endParaRPr lang="en-US" sz="2500">
                    <a:solidFill>
                      <a:schemeClr val="tx1"/>
                    </a:solidFill>
                  </a:endParaRPr>
                </a:p>
              </p:txBody>
            </p:sp>
          </mc:Choice>
          <mc:Fallback xmlns="">
            <p:sp>
              <p:nvSpPr>
                <p:cNvPr id="87" name="Object 2">
                  <a:extLst>
                    <a:ext uri="{FF2B5EF4-FFF2-40B4-BE49-F238E27FC236}">
                      <a16:creationId xmlns:a16="http://schemas.microsoft.com/office/drawing/2014/main" id="{BC638771-3F5C-47A9-B019-91460DED1FCA}"/>
                    </a:ext>
                  </a:extLst>
                </p:cNvPr>
                <p:cNvSpPr txBox="1">
                  <a:spLocks noRot="1" noChangeAspect="1" noMove="1" noResize="1" noEditPoints="1" noAdjustHandles="1" noChangeArrowheads="1" noChangeShapeType="1" noTextEdit="1"/>
                </p:cNvSpPr>
                <p:nvPr/>
              </p:nvSpPr>
              <p:spPr bwMode="auto">
                <a:xfrm>
                  <a:off x="2864824" y="1390762"/>
                  <a:ext cx="2785088" cy="539750"/>
                </a:xfrm>
                <a:prstGeom prst="rect">
                  <a:avLst/>
                </a:prstGeom>
                <a:blipFill>
                  <a:blip r:embed="rId18"/>
                  <a:stretch>
                    <a:fillRect/>
                  </a:stretch>
                </a:blipFill>
                <a:ln>
                  <a:noFill/>
                </a:ln>
              </p:spPr>
              <p:txBody>
                <a:bodyPr/>
                <a:lstStyle/>
                <a:p>
                  <a:r>
                    <a:rPr lang="en-US">
                      <a:noFill/>
                    </a:rPr>
                    <a:t> </a:t>
                  </a:r>
                </a:p>
              </p:txBody>
            </p:sp>
          </mc:Fallback>
        </mc:AlternateContent>
      </p:grpSp>
      <p:grpSp>
        <p:nvGrpSpPr>
          <p:cNvPr id="48" name="Group 47">
            <a:extLst>
              <a:ext uri="{FF2B5EF4-FFF2-40B4-BE49-F238E27FC236}">
                <a16:creationId xmlns:a16="http://schemas.microsoft.com/office/drawing/2014/main" id="{80ED5FAA-41B8-4F12-994C-DA51A2115100}"/>
              </a:ext>
            </a:extLst>
          </p:cNvPr>
          <p:cNvGrpSpPr/>
          <p:nvPr/>
        </p:nvGrpSpPr>
        <p:grpSpPr>
          <a:xfrm>
            <a:off x="1641289" y="4636259"/>
            <a:ext cx="4013888" cy="1034862"/>
            <a:chOff x="1526488" y="4620581"/>
            <a:chExt cx="4013888" cy="1034862"/>
          </a:xfrm>
        </p:grpSpPr>
        <p:pic>
          <p:nvPicPr>
            <p:cNvPr id="90" name="Picture 89" descr="empty-red-rectangle">
              <a:extLst>
                <a:ext uri="{FF2B5EF4-FFF2-40B4-BE49-F238E27FC236}">
                  <a16:creationId xmlns:a16="http://schemas.microsoft.com/office/drawing/2014/main" id="{D8A015CF-F8B0-4EF6-8F3B-C04776F8CD5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26488" y="4620581"/>
              <a:ext cx="4013888" cy="103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92" name="Object 7">
                  <a:extLst>
                    <a:ext uri="{FF2B5EF4-FFF2-40B4-BE49-F238E27FC236}">
                      <a16:creationId xmlns:a16="http://schemas.microsoft.com/office/drawing/2014/main" id="{C0D008C1-E957-4481-B28E-8BF75D12D136}"/>
                    </a:ext>
                  </a:extLst>
                </p:cNvPr>
                <p:cNvSpPr txBox="1"/>
                <p:nvPr/>
              </p:nvSpPr>
              <p:spPr bwMode="auto">
                <a:xfrm>
                  <a:off x="1820919" y="4622024"/>
                  <a:ext cx="3617914" cy="968375"/>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500" i="1">
                            <a:solidFill>
                              <a:srgbClr val="000000"/>
                            </a:solidFill>
                            <a:latin typeface="Cambria Math" panose="02040503050406030204" pitchFamily="18" charset="0"/>
                          </a:rPr>
                          <m:t>𝐼</m:t>
                        </m:r>
                        <m:r>
                          <a:rPr lang="en-US" sz="2500" i="1">
                            <a:solidFill>
                              <a:srgbClr val="000000"/>
                            </a:solidFill>
                            <a:latin typeface="Cambria Math" panose="02040503050406030204" pitchFamily="18" charset="0"/>
                          </a:rPr>
                          <m:t>=</m:t>
                        </m:r>
                        <m:f>
                          <m:fPr>
                            <m:ctrlPr>
                              <a:rPr lang="en-US" sz="2500" i="1">
                                <a:solidFill>
                                  <a:srgbClr val="000000"/>
                                </a:solidFill>
                                <a:latin typeface="Cambria Math" panose="02040503050406030204" pitchFamily="18" charset="0"/>
                              </a:rPr>
                            </m:ctrlPr>
                          </m:fPr>
                          <m:num>
                            <m:r>
                              <a:rPr lang="en-US" sz="2500" i="1">
                                <a:solidFill>
                                  <a:srgbClr val="000000"/>
                                </a:solidFill>
                                <a:latin typeface="Cambria Math" panose="02040503050406030204" pitchFamily="18" charset="0"/>
                              </a:rPr>
                              <m:t>𝑈</m:t>
                            </m:r>
                          </m:num>
                          <m:den>
                            <m:rad>
                              <m:radPr>
                                <m:degHide m:val="on"/>
                                <m:ctrlPr>
                                  <a:rPr lang="en-US" sz="2500" i="1">
                                    <a:solidFill>
                                      <a:srgbClr val="000000"/>
                                    </a:solidFill>
                                    <a:latin typeface="Cambria Math" panose="02040503050406030204" pitchFamily="18" charset="0"/>
                                  </a:rPr>
                                </m:ctrlPr>
                              </m:radPr>
                              <m:deg/>
                              <m:e>
                                <m:sSup>
                                  <m:sSupPr>
                                    <m:ctrlPr>
                                      <a:rPr lang="en-US" sz="2500" i="1">
                                        <a:solidFill>
                                          <a:srgbClr val="000000"/>
                                        </a:solidFill>
                                        <a:latin typeface="Cambria Math" panose="02040503050406030204" pitchFamily="18" charset="0"/>
                                      </a:rPr>
                                    </m:ctrlPr>
                                  </m:sSupPr>
                                  <m:e>
                                    <m:r>
                                      <a:rPr lang="en-US" sz="2500" i="1">
                                        <a:solidFill>
                                          <a:srgbClr val="000000"/>
                                        </a:solidFill>
                                        <a:latin typeface="Cambria Math" panose="02040503050406030204" pitchFamily="18" charset="0"/>
                                      </a:rPr>
                                      <m:t>𝑅</m:t>
                                    </m:r>
                                  </m:e>
                                  <m:sup>
                                    <m:r>
                                      <a:rPr lang="en-US" sz="2500" i="1">
                                        <a:solidFill>
                                          <a:srgbClr val="000000"/>
                                        </a:solidFill>
                                        <a:latin typeface="Cambria Math" panose="02040503050406030204" pitchFamily="18" charset="0"/>
                                      </a:rPr>
                                      <m:t>2</m:t>
                                    </m:r>
                                  </m:sup>
                                </m:sSup>
                                <m:r>
                                  <a:rPr lang="en-US" sz="2500" i="1">
                                    <a:solidFill>
                                      <a:srgbClr val="000000"/>
                                    </a:solidFill>
                                    <a:latin typeface="Cambria Math" panose="02040503050406030204" pitchFamily="18" charset="0"/>
                                  </a:rPr>
                                  <m:t>+(</m:t>
                                </m:r>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𝑍</m:t>
                                    </m:r>
                                  </m:e>
                                  <m:sub>
                                    <m:r>
                                      <a:rPr lang="en-US" sz="2500" i="1">
                                        <a:solidFill>
                                          <a:srgbClr val="000000"/>
                                        </a:solidFill>
                                        <a:latin typeface="Cambria Math" panose="02040503050406030204" pitchFamily="18" charset="0"/>
                                      </a:rPr>
                                      <m:t>𝐿</m:t>
                                    </m:r>
                                  </m:sub>
                                </m:sSub>
                                <m:r>
                                  <a:rPr lang="en-US" sz="2500" i="1">
                                    <a:solidFill>
                                      <a:srgbClr val="000000"/>
                                    </a:solidFill>
                                    <a:latin typeface="Cambria Math" panose="02040503050406030204" pitchFamily="18" charset="0"/>
                                  </a:rPr>
                                  <m:t>−</m:t>
                                </m:r>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𝑍</m:t>
                                    </m:r>
                                  </m:e>
                                  <m:sub>
                                    <m:r>
                                      <a:rPr lang="en-US" sz="2500" i="1">
                                        <a:solidFill>
                                          <a:srgbClr val="000000"/>
                                        </a:solidFill>
                                        <a:latin typeface="Cambria Math" panose="02040503050406030204" pitchFamily="18" charset="0"/>
                                      </a:rPr>
                                      <m:t>𝐶</m:t>
                                    </m:r>
                                  </m:sub>
                                </m:sSub>
                                <m:sSup>
                                  <m:sSupPr>
                                    <m:ctrlPr>
                                      <a:rPr lang="en-US" sz="2500" i="1">
                                        <a:solidFill>
                                          <a:srgbClr val="000000"/>
                                        </a:solidFill>
                                        <a:latin typeface="Cambria Math" panose="02040503050406030204" pitchFamily="18" charset="0"/>
                                      </a:rPr>
                                    </m:ctrlPr>
                                  </m:sSupPr>
                                  <m:e>
                                    <m:r>
                                      <a:rPr lang="en-US" sz="2500" i="1">
                                        <a:solidFill>
                                          <a:srgbClr val="000000"/>
                                        </a:solidFill>
                                        <a:latin typeface="Cambria Math" panose="02040503050406030204" pitchFamily="18" charset="0"/>
                                      </a:rPr>
                                      <m:t>)</m:t>
                                    </m:r>
                                  </m:e>
                                  <m:sup>
                                    <m:r>
                                      <a:rPr lang="en-US" sz="2500" i="1">
                                        <a:solidFill>
                                          <a:srgbClr val="000000"/>
                                        </a:solidFill>
                                        <a:latin typeface="Cambria Math" panose="02040503050406030204" pitchFamily="18" charset="0"/>
                                      </a:rPr>
                                      <m:t>2</m:t>
                                    </m:r>
                                  </m:sup>
                                </m:sSup>
                              </m:e>
                            </m:rad>
                          </m:den>
                        </m:f>
                      </m:oMath>
                    </m:oMathPara>
                  </a14:m>
                  <a:endParaRPr lang="en-US" sz="2500"/>
                </a:p>
              </p:txBody>
            </p:sp>
          </mc:Choice>
          <mc:Fallback xmlns="">
            <p:sp>
              <p:nvSpPr>
                <p:cNvPr id="92" name="Object 7">
                  <a:extLst>
                    <a:ext uri="{FF2B5EF4-FFF2-40B4-BE49-F238E27FC236}">
                      <a16:creationId xmlns:a16="http://schemas.microsoft.com/office/drawing/2014/main" id="{C0D008C1-E957-4481-B28E-8BF75D12D136}"/>
                    </a:ext>
                  </a:extLst>
                </p:cNvPr>
                <p:cNvSpPr txBox="1">
                  <a:spLocks noRot="1" noChangeAspect="1" noMove="1" noResize="1" noEditPoints="1" noAdjustHandles="1" noChangeArrowheads="1" noChangeShapeType="1" noTextEdit="1"/>
                </p:cNvSpPr>
                <p:nvPr/>
              </p:nvSpPr>
              <p:spPr bwMode="auto">
                <a:xfrm>
                  <a:off x="1820919" y="4622024"/>
                  <a:ext cx="3617914" cy="968375"/>
                </a:xfrm>
                <a:prstGeom prst="rect">
                  <a:avLst/>
                </a:prstGeom>
                <a:blipFill>
                  <a:blip r:embed="rId20"/>
                  <a:stretch>
                    <a:fillRect/>
                  </a:stretch>
                </a:blipFill>
                <a:ln>
                  <a:noFill/>
                </a:ln>
              </p:spPr>
              <p:txBody>
                <a:bodyPr/>
                <a:lstStyle/>
                <a:p>
                  <a:r>
                    <a:rPr lang="en-US">
                      <a:noFill/>
                    </a:rPr>
                    <a:t> </a:t>
                  </a:r>
                </a:p>
              </p:txBody>
            </p:sp>
          </mc:Fallback>
        </mc:AlternateContent>
      </p:grpSp>
      <p:grpSp>
        <p:nvGrpSpPr>
          <p:cNvPr id="49" name="Group 48">
            <a:extLst>
              <a:ext uri="{FF2B5EF4-FFF2-40B4-BE49-F238E27FC236}">
                <a16:creationId xmlns:a16="http://schemas.microsoft.com/office/drawing/2014/main" id="{7FBD31AE-6845-45AA-A15B-3D1317EA3C68}"/>
              </a:ext>
            </a:extLst>
          </p:cNvPr>
          <p:cNvGrpSpPr/>
          <p:nvPr/>
        </p:nvGrpSpPr>
        <p:grpSpPr>
          <a:xfrm>
            <a:off x="1641289" y="5671121"/>
            <a:ext cx="1626986" cy="1034862"/>
            <a:chOff x="2913964" y="5730202"/>
            <a:chExt cx="1626986" cy="1034862"/>
          </a:xfrm>
        </p:grpSpPr>
        <p:pic>
          <p:nvPicPr>
            <p:cNvPr id="95" name="Picture 94" descr="empty-red-rectangle">
              <a:extLst>
                <a:ext uri="{FF2B5EF4-FFF2-40B4-BE49-F238E27FC236}">
                  <a16:creationId xmlns:a16="http://schemas.microsoft.com/office/drawing/2014/main" id="{D5B82C29-4B71-489C-96D5-B6E8F8C654D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13964" y="5730202"/>
              <a:ext cx="1626986" cy="103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98" name="Object 16">
                  <a:extLst>
                    <a:ext uri="{FF2B5EF4-FFF2-40B4-BE49-F238E27FC236}">
                      <a16:creationId xmlns:a16="http://schemas.microsoft.com/office/drawing/2014/main" id="{1861AF02-A23E-4761-9912-372F9C0D77BF}"/>
                    </a:ext>
                  </a:extLst>
                </p:cNvPr>
                <p:cNvSpPr txBox="1"/>
                <p:nvPr/>
              </p:nvSpPr>
              <p:spPr bwMode="auto">
                <a:xfrm>
                  <a:off x="3171042" y="5838203"/>
                  <a:ext cx="1319212" cy="86995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en-US" sz="2500" i="1">
                            <a:solidFill>
                              <a:srgbClr val="000000"/>
                            </a:solidFill>
                            <a:latin typeface="Cambria Math" panose="02040503050406030204" pitchFamily="18" charset="0"/>
                          </a:rPr>
                          <m:t>𝐼</m:t>
                        </m:r>
                        <m:r>
                          <a:rPr lang="en-US" sz="2500" i="1">
                            <a:solidFill>
                              <a:srgbClr val="000000"/>
                            </a:solidFill>
                            <a:latin typeface="Cambria Math" panose="02040503050406030204" pitchFamily="18" charset="0"/>
                          </a:rPr>
                          <m:t>=</m:t>
                        </m:r>
                        <m:f>
                          <m:fPr>
                            <m:ctrlPr>
                              <a:rPr lang="en-US" sz="2500" i="1">
                                <a:solidFill>
                                  <a:srgbClr val="000000"/>
                                </a:solidFill>
                                <a:latin typeface="Cambria Math" panose="02040503050406030204" pitchFamily="18" charset="0"/>
                              </a:rPr>
                            </m:ctrlPr>
                          </m:fPr>
                          <m:num>
                            <m:r>
                              <a:rPr lang="en-US" sz="2500" i="1">
                                <a:solidFill>
                                  <a:srgbClr val="000000"/>
                                </a:solidFill>
                                <a:latin typeface="Cambria Math" panose="02040503050406030204" pitchFamily="18" charset="0"/>
                              </a:rPr>
                              <m:t>𝑈</m:t>
                            </m:r>
                          </m:num>
                          <m:den>
                            <m:r>
                              <a:rPr lang="en-US" sz="2500" i="1">
                                <a:solidFill>
                                  <a:srgbClr val="000000"/>
                                </a:solidFill>
                                <a:latin typeface="Cambria Math" panose="02040503050406030204" pitchFamily="18" charset="0"/>
                              </a:rPr>
                              <m:t>𝑍</m:t>
                            </m:r>
                          </m:den>
                        </m:f>
                      </m:oMath>
                    </m:oMathPara>
                  </a14:m>
                  <a:endParaRPr lang="en-US" sz="2500"/>
                </a:p>
              </p:txBody>
            </p:sp>
          </mc:Choice>
          <mc:Fallback xmlns="">
            <p:sp>
              <p:nvSpPr>
                <p:cNvPr id="98" name="Object 16">
                  <a:extLst>
                    <a:ext uri="{FF2B5EF4-FFF2-40B4-BE49-F238E27FC236}">
                      <a16:creationId xmlns:a16="http://schemas.microsoft.com/office/drawing/2014/main" id="{1861AF02-A23E-4761-9912-372F9C0D77BF}"/>
                    </a:ext>
                  </a:extLst>
                </p:cNvPr>
                <p:cNvSpPr txBox="1">
                  <a:spLocks noRot="1" noChangeAspect="1" noMove="1" noResize="1" noEditPoints="1" noAdjustHandles="1" noChangeArrowheads="1" noChangeShapeType="1" noTextEdit="1"/>
                </p:cNvSpPr>
                <p:nvPr/>
              </p:nvSpPr>
              <p:spPr bwMode="auto">
                <a:xfrm>
                  <a:off x="3171042" y="5838203"/>
                  <a:ext cx="1319212" cy="869950"/>
                </a:xfrm>
                <a:prstGeom prst="rect">
                  <a:avLst/>
                </a:prstGeom>
                <a:blipFill>
                  <a:blip r:embed="rId21"/>
                  <a:stretch>
                    <a:fillRect/>
                  </a:stretch>
                </a:blipFill>
                <a:ln>
                  <a:noFill/>
                </a:ln>
              </p:spPr>
              <p:txBody>
                <a:bodyPr/>
                <a:lstStyle/>
                <a:p>
                  <a:r>
                    <a:rPr lang="en-US">
                      <a:noFill/>
                    </a:rPr>
                    <a:t> </a:t>
                  </a:r>
                </a:p>
              </p:txBody>
            </p:sp>
          </mc:Fallback>
        </mc:AlternateContent>
      </p:grpSp>
      <p:pic>
        <p:nvPicPr>
          <p:cNvPr id="51" name="Picture 50" descr="A picture containing text, sky&#10;&#10;Description automatically generated">
            <a:extLst>
              <a:ext uri="{FF2B5EF4-FFF2-40B4-BE49-F238E27FC236}">
                <a16:creationId xmlns:a16="http://schemas.microsoft.com/office/drawing/2014/main" id="{2DA19A65-E1D8-4141-A8EA-73F971D5F98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168711" y="5256405"/>
            <a:ext cx="1691720" cy="128160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1000"/>
                                        <p:tgtEl>
                                          <p:spTgt spid="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left)">
                                      <p:cBhvr>
                                        <p:cTn id="17" dur="1000"/>
                                        <p:tgtEl>
                                          <p:spTgt spid="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10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10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10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3"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trips(upRight)">
                                      <p:cBhvr>
                                        <p:cTn id="37" dur="1000"/>
                                        <p:tgtEl>
                                          <p:spTgt spid="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1000"/>
                                        <p:tgtEl>
                                          <p:spTgt spid="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1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4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49"/>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2" grpId="0"/>
      <p:bldP spid="2"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8194" name="Rectangle 209">
            <a:extLst>
              <a:ext uri="{FF2B5EF4-FFF2-40B4-BE49-F238E27FC236}">
                <a16:creationId xmlns:a16="http://schemas.microsoft.com/office/drawing/2014/main" id="{FA93C3C6-A3E0-4D9F-B476-03F6212ED9FB}"/>
              </a:ext>
            </a:extLst>
          </p:cNvPr>
          <p:cNvSpPr>
            <a:spLocks noChangeArrowheads="1"/>
          </p:cNvSpPr>
          <p:nvPr/>
        </p:nvSpPr>
        <p:spPr bwMode="auto">
          <a:xfrm>
            <a:off x="6003634"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a:p>
        </p:txBody>
      </p:sp>
      <mc:AlternateContent xmlns:mc="http://schemas.openxmlformats.org/markup-compatibility/2006" xmlns:a14="http://schemas.microsoft.com/office/drawing/2010/main">
        <mc:Choice Requires="a14">
          <p:sp>
            <p:nvSpPr>
              <p:cNvPr id="8201" name="Object 2">
                <a:extLst>
                  <a:ext uri="{FF2B5EF4-FFF2-40B4-BE49-F238E27FC236}">
                    <a16:creationId xmlns:a16="http://schemas.microsoft.com/office/drawing/2014/main" id="{A81519A6-33A2-4AAD-AB22-C5329D96C717}"/>
                  </a:ext>
                </a:extLst>
              </p:cNvPr>
              <p:cNvSpPr txBox="1"/>
              <p:nvPr/>
            </p:nvSpPr>
            <p:spPr bwMode="auto">
              <a:xfrm>
                <a:off x="2592391" y="1427322"/>
                <a:ext cx="4225923" cy="53975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acc>
                        <m:accPr>
                          <m:chr m:val="⃗"/>
                          <m:ctrlPr>
                            <a:rPr lang="en-US" sz="3000" i="1" smtClean="0">
                              <a:solidFill>
                                <a:schemeClr val="tx1"/>
                              </a:solidFill>
                              <a:latin typeface="Cambria Math" panose="02040503050406030204" pitchFamily="18" charset="0"/>
                            </a:rPr>
                          </m:ctrlPr>
                        </m:accPr>
                        <m:e>
                          <m:r>
                            <m:rPr>
                              <m:sty m:val="p"/>
                            </m:rPr>
                            <a:rPr lang="en-US" sz="3000" i="1">
                              <a:solidFill>
                                <a:schemeClr val="tx1"/>
                              </a:solidFill>
                              <a:latin typeface="Cambria Math" panose="02040503050406030204" pitchFamily="18" charset="0"/>
                            </a:rPr>
                            <m:t>U</m:t>
                          </m:r>
                        </m:e>
                      </m:acc>
                      <m:r>
                        <a:rPr lang="en-US" sz="3000" i="1">
                          <a:solidFill>
                            <a:schemeClr val="tx1"/>
                          </a:solidFill>
                          <a:latin typeface="Cambria Math" panose="02040503050406030204" pitchFamily="18" charset="0"/>
                        </a:rPr>
                        <m:t>=</m:t>
                      </m:r>
                      <m:acc>
                        <m:accPr>
                          <m:chr m:val="⃗"/>
                          <m:ctrlPr>
                            <a:rPr lang="en-US" sz="3000" i="1">
                              <a:solidFill>
                                <a:schemeClr val="tx1"/>
                              </a:solidFill>
                              <a:latin typeface="Cambria Math" panose="02040503050406030204" pitchFamily="18" charset="0"/>
                            </a:rPr>
                          </m:ctrlPr>
                        </m:accPr>
                        <m:e>
                          <m:sSub>
                            <m:sSubPr>
                              <m:ctrlPr>
                                <a:rPr lang="en-US" sz="3000" i="1">
                                  <a:solidFill>
                                    <a:schemeClr val="tx1"/>
                                  </a:solidFill>
                                  <a:latin typeface="Cambria Math" panose="02040503050406030204" pitchFamily="18" charset="0"/>
                                </a:rPr>
                              </m:ctrlPr>
                            </m:sSubPr>
                            <m:e>
                              <m:r>
                                <m:rPr>
                                  <m:sty m:val="p"/>
                                </m:rPr>
                                <a:rPr lang="en-US" sz="3000" i="1">
                                  <a:solidFill>
                                    <a:schemeClr val="tx1"/>
                                  </a:solidFill>
                                  <a:latin typeface="Cambria Math" panose="02040503050406030204" pitchFamily="18" charset="0"/>
                                </a:rPr>
                                <m:t>U</m:t>
                              </m:r>
                            </m:e>
                            <m:sub>
                              <m:r>
                                <m:rPr>
                                  <m:sty m:val="p"/>
                                </m:rPr>
                                <a:rPr lang="en-US" sz="3000" i="1">
                                  <a:solidFill>
                                    <a:schemeClr val="tx1"/>
                                  </a:solidFill>
                                  <a:latin typeface="Cambria Math" panose="02040503050406030204" pitchFamily="18" charset="0"/>
                                </a:rPr>
                                <m:t>R</m:t>
                              </m:r>
                            </m:sub>
                          </m:sSub>
                        </m:e>
                      </m:acc>
                      <m:r>
                        <a:rPr lang="en-US" sz="3000" i="1">
                          <a:solidFill>
                            <a:schemeClr val="tx1"/>
                          </a:solidFill>
                          <a:latin typeface="Cambria Math" panose="02040503050406030204" pitchFamily="18" charset="0"/>
                        </a:rPr>
                        <m:t>+</m:t>
                      </m:r>
                      <m:acc>
                        <m:accPr>
                          <m:chr m:val="⃗"/>
                          <m:ctrlPr>
                            <a:rPr lang="en-US" sz="3000" i="1">
                              <a:solidFill>
                                <a:schemeClr val="tx1"/>
                              </a:solidFill>
                              <a:latin typeface="Cambria Math" panose="02040503050406030204" pitchFamily="18" charset="0"/>
                            </a:rPr>
                          </m:ctrlPr>
                        </m:accPr>
                        <m:e>
                          <m:sSub>
                            <m:sSubPr>
                              <m:ctrlPr>
                                <a:rPr lang="en-US" sz="3000" i="1">
                                  <a:solidFill>
                                    <a:schemeClr val="tx1"/>
                                  </a:solidFill>
                                  <a:latin typeface="Cambria Math" panose="02040503050406030204" pitchFamily="18" charset="0"/>
                                </a:rPr>
                              </m:ctrlPr>
                            </m:sSubPr>
                            <m:e>
                              <m:r>
                                <m:rPr>
                                  <m:sty m:val="p"/>
                                </m:rPr>
                                <a:rPr lang="en-US" sz="3000" i="1">
                                  <a:solidFill>
                                    <a:schemeClr val="tx1"/>
                                  </a:solidFill>
                                  <a:latin typeface="Cambria Math" panose="02040503050406030204" pitchFamily="18" charset="0"/>
                                </a:rPr>
                                <m:t>U</m:t>
                              </m:r>
                            </m:e>
                            <m:sub>
                              <m:r>
                                <m:rPr>
                                  <m:sty m:val="p"/>
                                </m:rPr>
                                <a:rPr lang="en-US" sz="3000" i="1">
                                  <a:solidFill>
                                    <a:schemeClr val="tx1"/>
                                  </a:solidFill>
                                  <a:latin typeface="Cambria Math" panose="02040503050406030204" pitchFamily="18" charset="0"/>
                                </a:rPr>
                                <m:t>L</m:t>
                              </m:r>
                            </m:sub>
                          </m:sSub>
                        </m:e>
                      </m:acc>
                      <m:r>
                        <a:rPr lang="en-US" sz="3000" i="1">
                          <a:solidFill>
                            <a:schemeClr val="tx1"/>
                          </a:solidFill>
                          <a:latin typeface="Cambria Math" panose="02040503050406030204" pitchFamily="18" charset="0"/>
                        </a:rPr>
                        <m:t>+</m:t>
                      </m:r>
                      <m:acc>
                        <m:accPr>
                          <m:chr m:val="⃗"/>
                          <m:ctrlPr>
                            <a:rPr lang="en-US" sz="3000" i="1">
                              <a:solidFill>
                                <a:schemeClr val="tx1"/>
                              </a:solidFill>
                              <a:latin typeface="Cambria Math" panose="02040503050406030204" pitchFamily="18" charset="0"/>
                            </a:rPr>
                          </m:ctrlPr>
                        </m:accPr>
                        <m:e>
                          <m:sSub>
                            <m:sSubPr>
                              <m:ctrlPr>
                                <a:rPr lang="en-US" sz="3000" i="1">
                                  <a:solidFill>
                                    <a:schemeClr val="tx1"/>
                                  </a:solidFill>
                                  <a:latin typeface="Cambria Math" panose="02040503050406030204" pitchFamily="18" charset="0"/>
                                </a:rPr>
                              </m:ctrlPr>
                            </m:sSubPr>
                            <m:e>
                              <m:r>
                                <m:rPr>
                                  <m:sty m:val="p"/>
                                </m:rPr>
                                <a:rPr lang="en-US" sz="3000" i="1">
                                  <a:solidFill>
                                    <a:schemeClr val="tx1"/>
                                  </a:solidFill>
                                  <a:latin typeface="Cambria Math" panose="02040503050406030204" pitchFamily="18" charset="0"/>
                                </a:rPr>
                                <m:t>U</m:t>
                              </m:r>
                            </m:e>
                            <m:sub>
                              <m:r>
                                <m:rPr>
                                  <m:sty m:val="p"/>
                                </m:rPr>
                                <a:rPr lang="en-US" sz="3000" i="1">
                                  <a:solidFill>
                                    <a:schemeClr val="tx1"/>
                                  </a:solidFill>
                                  <a:latin typeface="Cambria Math" panose="02040503050406030204" pitchFamily="18" charset="0"/>
                                </a:rPr>
                                <m:t>C</m:t>
                              </m:r>
                            </m:sub>
                          </m:sSub>
                        </m:e>
                      </m:acc>
                    </m:oMath>
                  </m:oMathPara>
                </a14:m>
                <a:endParaRPr lang="en-US" sz="3000">
                  <a:solidFill>
                    <a:schemeClr val="tx1"/>
                  </a:solidFill>
                </a:endParaRPr>
              </a:p>
            </p:txBody>
          </p:sp>
        </mc:Choice>
        <mc:Fallback xmlns="">
          <p:sp>
            <p:nvSpPr>
              <p:cNvPr id="8201" name="Object 2">
                <a:extLst>
                  <a:ext uri="{FF2B5EF4-FFF2-40B4-BE49-F238E27FC236}">
                    <a16:creationId xmlns:a16="http://schemas.microsoft.com/office/drawing/2014/main" id="{A81519A6-33A2-4AAD-AB22-C5329D96C717}"/>
                  </a:ext>
                </a:extLst>
              </p:cNvPr>
              <p:cNvSpPr txBox="1">
                <a:spLocks noRot="1" noChangeAspect="1" noMove="1" noResize="1" noEditPoints="1" noAdjustHandles="1" noChangeArrowheads="1" noChangeShapeType="1" noTextEdit="1"/>
              </p:cNvSpPr>
              <p:nvPr/>
            </p:nvSpPr>
            <p:spPr bwMode="auto">
              <a:xfrm>
                <a:off x="2592391" y="1427322"/>
                <a:ext cx="4225923" cy="539750"/>
              </a:xfrm>
              <a:prstGeom prst="rect">
                <a:avLst/>
              </a:prstGeom>
              <a:blipFill>
                <a:blip r:embed="rId4"/>
                <a:stretch>
                  <a:fillRect b="-1124"/>
                </a:stretch>
              </a:blipFill>
              <a:ln>
                <a:noFill/>
              </a:ln>
            </p:spPr>
            <p:txBody>
              <a:bodyPr/>
              <a:lstStyle/>
              <a:p>
                <a:r>
                  <a:rPr lang="en-US">
                    <a:noFill/>
                  </a:rPr>
                  <a:t> </a:t>
                </a:r>
              </a:p>
            </p:txBody>
          </p:sp>
        </mc:Fallback>
      </mc:AlternateContent>
      <p:sp>
        <p:nvSpPr>
          <p:cNvPr id="8203" name="Text Box 29">
            <a:extLst>
              <a:ext uri="{FF2B5EF4-FFF2-40B4-BE49-F238E27FC236}">
                <a16:creationId xmlns:a16="http://schemas.microsoft.com/office/drawing/2014/main" id="{A21D38C3-791D-476F-BCE2-5C531F989D58}"/>
              </a:ext>
            </a:extLst>
          </p:cNvPr>
          <p:cNvSpPr txBox="1">
            <a:spLocks noChangeArrowheads="1"/>
          </p:cNvSpPr>
          <p:nvPr/>
        </p:nvSpPr>
        <p:spPr bwMode="auto">
          <a:xfrm>
            <a:off x="1260167" y="2564110"/>
            <a:ext cx="14462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400"/>
              <a:t>Tổng trở:</a:t>
            </a:r>
          </a:p>
        </p:txBody>
      </p:sp>
      <p:sp>
        <p:nvSpPr>
          <p:cNvPr id="82" name="Text Box 33">
            <a:extLst>
              <a:ext uri="{FF2B5EF4-FFF2-40B4-BE49-F238E27FC236}">
                <a16:creationId xmlns:a16="http://schemas.microsoft.com/office/drawing/2014/main" id="{53AF54BC-C14E-457E-9625-672C92FBD5AA}"/>
              </a:ext>
            </a:extLst>
          </p:cNvPr>
          <p:cNvSpPr txBox="1">
            <a:spLocks noChangeArrowheads="1"/>
          </p:cNvSpPr>
          <p:nvPr/>
        </p:nvSpPr>
        <p:spPr bwMode="auto">
          <a:xfrm>
            <a:off x="1411748" y="3622813"/>
            <a:ext cx="20665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400"/>
              <a:t>Định luật Ôm:</a:t>
            </a:r>
          </a:p>
        </p:txBody>
      </p:sp>
      <p:grpSp>
        <p:nvGrpSpPr>
          <p:cNvPr id="63" name="Group 62">
            <a:extLst>
              <a:ext uri="{FF2B5EF4-FFF2-40B4-BE49-F238E27FC236}">
                <a16:creationId xmlns:a16="http://schemas.microsoft.com/office/drawing/2014/main" id="{DB22EBFD-7DFE-4932-A804-379D204F48D1}"/>
              </a:ext>
            </a:extLst>
          </p:cNvPr>
          <p:cNvGrpSpPr/>
          <p:nvPr/>
        </p:nvGrpSpPr>
        <p:grpSpPr>
          <a:xfrm>
            <a:off x="-98938" y="52394"/>
            <a:ext cx="8808372" cy="570634"/>
            <a:chOff x="74035" y="2267003"/>
            <a:chExt cx="8753795" cy="796562"/>
          </a:xfrm>
        </p:grpSpPr>
        <p:grpSp>
          <p:nvGrpSpPr>
            <p:cNvPr id="64" name="Group 70">
              <a:extLst>
                <a:ext uri="{FF2B5EF4-FFF2-40B4-BE49-F238E27FC236}">
                  <a16:creationId xmlns:a16="http://schemas.microsoft.com/office/drawing/2014/main" id="{B578915D-03EF-4262-A8CE-BAFCEF333251}"/>
                </a:ext>
              </a:extLst>
            </p:cNvPr>
            <p:cNvGrpSpPr>
              <a:grpSpLocks/>
            </p:cNvGrpSpPr>
            <p:nvPr/>
          </p:nvGrpSpPr>
          <p:grpSpPr bwMode="auto">
            <a:xfrm>
              <a:off x="232497" y="2303830"/>
              <a:ext cx="8595333" cy="759735"/>
              <a:chOff x="537140" y="3448483"/>
              <a:chExt cx="4426195" cy="1463358"/>
            </a:xfrm>
          </p:grpSpPr>
          <p:pic>
            <p:nvPicPr>
              <p:cNvPr id="67" name="Picture 8" descr="empty-green-rectangle">
                <a:extLst>
                  <a:ext uri="{FF2B5EF4-FFF2-40B4-BE49-F238E27FC236}">
                    <a16:creationId xmlns:a16="http://schemas.microsoft.com/office/drawing/2014/main" id="{8921396C-7803-4D8A-8284-07F4864E10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537140" y="3480361"/>
                <a:ext cx="4426195"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9" descr="green-top-faded">
                <a:extLst>
                  <a:ext uri="{FF2B5EF4-FFF2-40B4-BE49-F238E27FC236}">
                    <a16:creationId xmlns:a16="http://schemas.microsoft.com/office/drawing/2014/main" id="{25A17679-16E6-4FE8-B5C7-67060494DE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 name="TextBox 64">
              <a:extLst>
                <a:ext uri="{FF2B5EF4-FFF2-40B4-BE49-F238E27FC236}">
                  <a16:creationId xmlns:a16="http://schemas.microsoft.com/office/drawing/2014/main" id="{8DB3BF94-C304-4884-9139-888F6D0F70E8}"/>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66" name="Rectangle 1026060">
              <a:extLst>
                <a:ext uri="{FF2B5EF4-FFF2-40B4-BE49-F238E27FC236}">
                  <a16:creationId xmlns:a16="http://schemas.microsoft.com/office/drawing/2014/main" id="{37C0F599-B637-406D-A256-44B4B879C9B8}"/>
                </a:ext>
              </a:extLst>
            </p:cNvPr>
            <p:cNvSpPr>
              <a:spLocks noChangeArrowheads="1"/>
            </p:cNvSpPr>
            <p:nvPr/>
          </p:nvSpPr>
          <p:spPr bwMode="auto">
            <a:xfrm>
              <a:off x="1209256" y="2272873"/>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Mạch có R,L,C mắc nối tiếp</a:t>
              </a:r>
              <a:endParaRPr lang="en-US" sz="2800" dirty="0">
                <a:cs typeface="Arial" panose="020B0604020202020204" pitchFamily="34" charset="0"/>
              </a:endParaRPr>
            </a:p>
          </p:txBody>
        </p:sp>
      </p:grpSp>
      <p:sp>
        <p:nvSpPr>
          <p:cNvPr id="69" name="Text Box 9">
            <a:extLst>
              <a:ext uri="{FF2B5EF4-FFF2-40B4-BE49-F238E27FC236}">
                <a16:creationId xmlns:a16="http://schemas.microsoft.com/office/drawing/2014/main" id="{9A0408F1-1C66-4661-86AC-1252A8C371CA}"/>
              </a:ext>
            </a:extLst>
          </p:cNvPr>
          <p:cNvSpPr txBox="1">
            <a:spLocks noChangeArrowheads="1"/>
          </p:cNvSpPr>
          <p:nvPr/>
        </p:nvSpPr>
        <p:spPr bwMode="auto">
          <a:xfrm>
            <a:off x="462526" y="716599"/>
            <a:ext cx="10374773"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spcBef>
                <a:spcPts val="0"/>
              </a:spcBef>
              <a:defRPr/>
            </a:pPr>
            <a:r>
              <a:rPr lang="en-US" sz="2500" i="1">
                <a:solidFill>
                  <a:srgbClr val="0070C0"/>
                </a:solidFill>
                <a:latin typeface="Arial" panose="020B0604020202020204" pitchFamily="34" charset="0"/>
                <a:cs typeface="Arial" panose="020B0604020202020204" pitchFamily="34" charset="0"/>
              </a:rPr>
              <a:t>1/ Định luật Ôm cho đoạn mạch có R, L, C mắc nối tiếp.Tổng trở</a:t>
            </a:r>
          </a:p>
        </p:txBody>
      </p:sp>
      <p:sp>
        <p:nvSpPr>
          <p:cNvPr id="86" name="Text Box 21">
            <a:extLst>
              <a:ext uri="{FF2B5EF4-FFF2-40B4-BE49-F238E27FC236}">
                <a16:creationId xmlns:a16="http://schemas.microsoft.com/office/drawing/2014/main" id="{0ACF07D5-4599-44C7-B3A9-E309FF40AB9E}"/>
              </a:ext>
            </a:extLst>
          </p:cNvPr>
          <p:cNvSpPr txBox="1">
            <a:spLocks noChangeArrowheads="1"/>
          </p:cNvSpPr>
          <p:nvPr/>
        </p:nvSpPr>
        <p:spPr bwMode="auto">
          <a:xfrm>
            <a:off x="8004175" y="2621684"/>
            <a:ext cx="384968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2400">
                <a:latin typeface="Arial" panose="020B0604020202020204" pitchFamily="34" charset="0"/>
                <a:cs typeface="Arial" panose="020B0604020202020204" pitchFamily="34" charset="0"/>
              </a:rPr>
              <a:t>Giả sử U</a:t>
            </a:r>
            <a:r>
              <a:rPr lang="en-US" sz="2400" baseline="-25000">
                <a:latin typeface="Arial" panose="020B0604020202020204" pitchFamily="34" charset="0"/>
                <a:cs typeface="Arial" panose="020B0604020202020204" pitchFamily="34" charset="0"/>
              </a:rPr>
              <a:t>L </a:t>
            </a:r>
            <a:r>
              <a:rPr lang="en-US" sz="2400">
                <a:latin typeface="Arial" panose="020B0604020202020204" pitchFamily="34" charset="0"/>
                <a:cs typeface="Arial" panose="020B0604020202020204" pitchFamily="34" charset="0"/>
              </a:rPr>
              <a:t>&gt; U</a:t>
            </a:r>
            <a:r>
              <a:rPr lang="en-US" sz="2400" baseline="-25000">
                <a:latin typeface="Arial" panose="020B0604020202020204" pitchFamily="34" charset="0"/>
                <a:cs typeface="Arial" panose="020B0604020202020204" pitchFamily="34" charset="0"/>
              </a:rPr>
              <a:t>C</a:t>
            </a:r>
            <a:r>
              <a:rPr lang="en-US" sz="2400">
                <a:latin typeface="Arial" panose="020B0604020202020204" pitchFamily="34" charset="0"/>
                <a:cs typeface="Arial" panose="020B0604020202020204" pitchFamily="34" charset="0"/>
              </a:rPr>
              <a:t> hay Z</a:t>
            </a:r>
            <a:r>
              <a:rPr lang="en-US" sz="2400" baseline="-25000">
                <a:latin typeface="Arial" panose="020B0604020202020204" pitchFamily="34" charset="0"/>
                <a:cs typeface="Arial" panose="020B0604020202020204" pitchFamily="34" charset="0"/>
              </a:rPr>
              <a:t>L </a:t>
            </a:r>
            <a:r>
              <a:rPr lang="en-US" sz="2400">
                <a:latin typeface="Arial" panose="020B0604020202020204" pitchFamily="34" charset="0"/>
                <a:cs typeface="Arial" panose="020B0604020202020204" pitchFamily="34" charset="0"/>
              </a:rPr>
              <a:t>&gt; Z</a:t>
            </a:r>
            <a:r>
              <a:rPr lang="en-US" sz="2400" baseline="-25000">
                <a:latin typeface="Arial" panose="020B0604020202020204" pitchFamily="34" charset="0"/>
                <a:cs typeface="Arial" panose="020B0604020202020204" pitchFamily="34" charset="0"/>
              </a:rPr>
              <a:t>C</a:t>
            </a:r>
            <a:r>
              <a:rPr lang="en-US" sz="2400">
                <a:latin typeface="Arial" panose="020B0604020202020204" pitchFamily="34" charset="0"/>
                <a:cs typeface="Arial" panose="020B0604020202020204" pitchFamily="34" charset="0"/>
              </a:rPr>
              <a:t> </a:t>
            </a:r>
            <a:endParaRPr lang="en-US">
              <a:latin typeface="Arial" panose="020B0604020202020204" pitchFamily="34" charset="0"/>
              <a:cs typeface="Arial" panose="020B0604020202020204" pitchFamily="34" charset="0"/>
            </a:endParaRPr>
          </a:p>
        </p:txBody>
      </p:sp>
      <p:grpSp>
        <p:nvGrpSpPr>
          <p:cNvPr id="87" name="Group 86">
            <a:extLst>
              <a:ext uri="{FF2B5EF4-FFF2-40B4-BE49-F238E27FC236}">
                <a16:creationId xmlns:a16="http://schemas.microsoft.com/office/drawing/2014/main" id="{7589CA93-4FB1-4D09-ACC5-76F48241747D}"/>
              </a:ext>
            </a:extLst>
          </p:cNvPr>
          <p:cNvGrpSpPr>
            <a:grpSpLocks/>
          </p:cNvGrpSpPr>
          <p:nvPr/>
        </p:nvGrpSpPr>
        <p:grpSpPr bwMode="auto">
          <a:xfrm>
            <a:off x="7458075" y="4246564"/>
            <a:ext cx="2033588" cy="1330325"/>
            <a:chOff x="5934075" y="4246562"/>
            <a:chExt cx="2033588" cy="1330326"/>
          </a:xfrm>
        </p:grpSpPr>
        <p:sp>
          <p:nvSpPr>
            <p:cNvPr id="88" name="Line 8">
              <a:extLst>
                <a:ext uri="{FF2B5EF4-FFF2-40B4-BE49-F238E27FC236}">
                  <a16:creationId xmlns:a16="http://schemas.microsoft.com/office/drawing/2014/main" id="{07F24EC2-C631-4EFE-B820-3BD73EAECAD6}"/>
                </a:ext>
              </a:extLst>
            </p:cNvPr>
            <p:cNvSpPr>
              <a:spLocks noChangeShapeType="1"/>
            </p:cNvSpPr>
            <p:nvPr/>
          </p:nvSpPr>
          <p:spPr bwMode="auto">
            <a:xfrm flipV="1">
              <a:off x="5934075" y="4246562"/>
              <a:ext cx="203358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Line 9">
              <a:extLst>
                <a:ext uri="{FF2B5EF4-FFF2-40B4-BE49-F238E27FC236}">
                  <a16:creationId xmlns:a16="http://schemas.microsoft.com/office/drawing/2014/main" id="{9930DC48-D1CA-4A07-9A6A-4863A1EF3E07}"/>
                </a:ext>
              </a:extLst>
            </p:cNvPr>
            <p:cNvSpPr>
              <a:spLocks noChangeShapeType="1"/>
            </p:cNvSpPr>
            <p:nvPr/>
          </p:nvSpPr>
          <p:spPr bwMode="auto">
            <a:xfrm>
              <a:off x="7943850" y="4246562"/>
              <a:ext cx="0" cy="133032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0" name="Group 89">
            <a:extLst>
              <a:ext uri="{FF2B5EF4-FFF2-40B4-BE49-F238E27FC236}">
                <a16:creationId xmlns:a16="http://schemas.microsoft.com/office/drawing/2014/main" id="{C3A5C9FD-2F66-4D26-B98D-C0DC5CC7485A}"/>
              </a:ext>
            </a:extLst>
          </p:cNvPr>
          <p:cNvGrpSpPr>
            <a:grpSpLocks/>
          </p:cNvGrpSpPr>
          <p:nvPr/>
        </p:nvGrpSpPr>
        <p:grpSpPr bwMode="auto">
          <a:xfrm>
            <a:off x="7442201" y="3025775"/>
            <a:ext cx="506413" cy="2520950"/>
            <a:chOff x="5918201" y="3025775"/>
            <a:chExt cx="506412" cy="2520948"/>
          </a:xfrm>
        </p:grpSpPr>
        <p:sp>
          <p:nvSpPr>
            <p:cNvPr id="91" name="Line 5">
              <a:extLst>
                <a:ext uri="{FF2B5EF4-FFF2-40B4-BE49-F238E27FC236}">
                  <a16:creationId xmlns:a16="http://schemas.microsoft.com/office/drawing/2014/main" id="{9323A8AE-2476-4A1C-A26A-695E87603467}"/>
                </a:ext>
              </a:extLst>
            </p:cNvPr>
            <p:cNvSpPr>
              <a:spLocks noChangeShapeType="1"/>
            </p:cNvSpPr>
            <p:nvPr/>
          </p:nvSpPr>
          <p:spPr bwMode="auto">
            <a:xfrm flipH="1" flipV="1">
              <a:off x="5918201" y="3130548"/>
              <a:ext cx="17462" cy="2416175"/>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92" name="Object 13">
                  <a:extLst>
                    <a:ext uri="{FF2B5EF4-FFF2-40B4-BE49-F238E27FC236}">
                      <a16:creationId xmlns:a16="http://schemas.microsoft.com/office/drawing/2014/main" id="{F05A4E93-7003-477A-8B97-4DB76157665F}"/>
                    </a:ext>
                  </a:extLst>
                </p:cNvPr>
                <p:cNvSpPr txBox="1"/>
                <p:nvPr/>
              </p:nvSpPr>
              <p:spPr bwMode="auto">
                <a:xfrm>
                  <a:off x="6000750" y="3025775"/>
                  <a:ext cx="423863" cy="471488"/>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smtClean="0">
                                <a:solidFill>
                                  <a:srgbClr val="0070C0"/>
                                </a:solidFill>
                                <a:latin typeface="Cambria Math" panose="02040503050406030204" pitchFamily="18" charset="0"/>
                              </a:rPr>
                            </m:ctrlPr>
                          </m:accPr>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𝑈</m:t>
                                </m:r>
                              </m:e>
                              <m:sub>
                                <m:r>
                                  <a:rPr lang="en-US" i="1">
                                    <a:solidFill>
                                      <a:srgbClr val="0070C0"/>
                                    </a:solidFill>
                                    <a:latin typeface="Cambria Math" panose="02040503050406030204" pitchFamily="18" charset="0"/>
                                  </a:rPr>
                                  <m:t>𝐿</m:t>
                                </m:r>
                              </m:sub>
                            </m:sSub>
                          </m:e>
                        </m:acc>
                      </m:oMath>
                    </m:oMathPara>
                  </a14:m>
                  <a:endParaRPr lang="en-US">
                    <a:solidFill>
                      <a:srgbClr val="0070C0"/>
                    </a:solidFill>
                  </a:endParaRPr>
                </a:p>
              </p:txBody>
            </p:sp>
          </mc:Choice>
          <mc:Fallback xmlns="">
            <p:sp>
              <p:nvSpPr>
                <p:cNvPr id="92" name="Object 13">
                  <a:extLst>
                    <a:ext uri="{FF2B5EF4-FFF2-40B4-BE49-F238E27FC236}">
                      <a16:creationId xmlns:a16="http://schemas.microsoft.com/office/drawing/2014/main" id="{F05A4E93-7003-477A-8B97-4DB76157665F}"/>
                    </a:ext>
                  </a:extLst>
                </p:cNvPr>
                <p:cNvSpPr txBox="1">
                  <a:spLocks noRot="1" noChangeAspect="1" noMove="1" noResize="1" noEditPoints="1" noAdjustHandles="1" noChangeArrowheads="1" noChangeShapeType="1" noTextEdit="1"/>
                </p:cNvSpPr>
                <p:nvPr/>
              </p:nvSpPr>
              <p:spPr bwMode="auto">
                <a:xfrm>
                  <a:off x="6000750" y="3025775"/>
                  <a:ext cx="423863" cy="471488"/>
                </a:xfrm>
                <a:prstGeom prst="rect">
                  <a:avLst/>
                </a:prstGeom>
                <a:blipFill>
                  <a:blip r:embed="rId7"/>
                  <a:stretch>
                    <a:fillRect/>
                  </a:stretch>
                </a:blipFill>
                <a:ln>
                  <a:noFill/>
                </a:ln>
                <a:effectLst/>
              </p:spPr>
              <p:txBody>
                <a:bodyPr/>
                <a:lstStyle/>
                <a:p>
                  <a:r>
                    <a:rPr lang="en-US">
                      <a:noFill/>
                    </a:rPr>
                    <a:t> </a:t>
                  </a:r>
                </a:p>
              </p:txBody>
            </p:sp>
          </mc:Fallback>
        </mc:AlternateContent>
      </p:grpSp>
      <p:grpSp>
        <p:nvGrpSpPr>
          <p:cNvPr id="93" name="Group 92">
            <a:extLst>
              <a:ext uri="{FF2B5EF4-FFF2-40B4-BE49-F238E27FC236}">
                <a16:creationId xmlns:a16="http://schemas.microsoft.com/office/drawing/2014/main" id="{95437619-E4B8-4459-AE71-863466723F3C}"/>
              </a:ext>
            </a:extLst>
          </p:cNvPr>
          <p:cNvGrpSpPr>
            <a:grpSpLocks/>
          </p:cNvGrpSpPr>
          <p:nvPr/>
        </p:nvGrpSpPr>
        <p:grpSpPr bwMode="auto">
          <a:xfrm>
            <a:off x="7459663" y="5559425"/>
            <a:ext cx="544512" cy="1212850"/>
            <a:chOff x="5935663" y="5559425"/>
            <a:chExt cx="544512" cy="1212850"/>
          </a:xfrm>
        </p:grpSpPr>
        <p:sp>
          <p:nvSpPr>
            <p:cNvPr id="94" name="Line 6">
              <a:extLst>
                <a:ext uri="{FF2B5EF4-FFF2-40B4-BE49-F238E27FC236}">
                  <a16:creationId xmlns:a16="http://schemas.microsoft.com/office/drawing/2014/main" id="{37147979-2231-4148-96C2-A70925DB5BB1}"/>
                </a:ext>
              </a:extLst>
            </p:cNvPr>
            <p:cNvSpPr>
              <a:spLocks noChangeShapeType="1"/>
            </p:cNvSpPr>
            <p:nvPr/>
          </p:nvSpPr>
          <p:spPr bwMode="auto">
            <a:xfrm>
              <a:off x="5935663" y="5559425"/>
              <a:ext cx="0" cy="990600"/>
            </a:xfrm>
            <a:prstGeom prst="line">
              <a:avLst/>
            </a:prstGeom>
            <a:noFill/>
            <a:ln w="3810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95" name="Object 14">
                  <a:extLst>
                    <a:ext uri="{FF2B5EF4-FFF2-40B4-BE49-F238E27FC236}">
                      <a16:creationId xmlns:a16="http://schemas.microsoft.com/office/drawing/2014/main" id="{91542010-1120-4B3C-B111-0E1029891C1F}"/>
                    </a:ext>
                  </a:extLst>
                </p:cNvPr>
                <p:cNvSpPr txBox="1"/>
                <p:nvPr/>
              </p:nvSpPr>
              <p:spPr bwMode="auto">
                <a:xfrm>
                  <a:off x="6011863" y="6251575"/>
                  <a:ext cx="468312" cy="5207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smtClean="0">
                                <a:solidFill>
                                  <a:srgbClr val="7030A0"/>
                                </a:solidFill>
                                <a:latin typeface="Cambria Math" panose="02040503050406030204" pitchFamily="18" charset="0"/>
                              </a:rPr>
                            </m:ctrlPr>
                          </m:accPr>
                          <m:e>
                            <m:sSub>
                              <m:sSubPr>
                                <m:ctrlPr>
                                  <a:rPr lang="en-US" i="1">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𝑈</m:t>
                                </m:r>
                              </m:e>
                              <m:sub>
                                <m:r>
                                  <a:rPr lang="en-US" i="1">
                                    <a:solidFill>
                                      <a:srgbClr val="7030A0"/>
                                    </a:solidFill>
                                    <a:latin typeface="Cambria Math" panose="02040503050406030204" pitchFamily="18" charset="0"/>
                                  </a:rPr>
                                  <m:t>𝐶</m:t>
                                </m:r>
                              </m:sub>
                            </m:sSub>
                          </m:e>
                        </m:acc>
                      </m:oMath>
                    </m:oMathPara>
                  </a14:m>
                  <a:endParaRPr lang="en-US">
                    <a:solidFill>
                      <a:srgbClr val="7030A0"/>
                    </a:solidFill>
                  </a:endParaRPr>
                </a:p>
              </p:txBody>
            </p:sp>
          </mc:Choice>
          <mc:Fallback xmlns="">
            <p:sp>
              <p:nvSpPr>
                <p:cNvPr id="95" name="Object 14">
                  <a:extLst>
                    <a:ext uri="{FF2B5EF4-FFF2-40B4-BE49-F238E27FC236}">
                      <a16:creationId xmlns:a16="http://schemas.microsoft.com/office/drawing/2014/main" id="{91542010-1120-4B3C-B111-0E1029891C1F}"/>
                    </a:ext>
                  </a:extLst>
                </p:cNvPr>
                <p:cNvSpPr txBox="1">
                  <a:spLocks noRot="1" noChangeAspect="1" noMove="1" noResize="1" noEditPoints="1" noAdjustHandles="1" noChangeArrowheads="1" noChangeShapeType="1" noTextEdit="1"/>
                </p:cNvSpPr>
                <p:nvPr/>
              </p:nvSpPr>
              <p:spPr bwMode="auto">
                <a:xfrm>
                  <a:off x="6011863" y="6251575"/>
                  <a:ext cx="468312" cy="520700"/>
                </a:xfrm>
                <a:prstGeom prst="rect">
                  <a:avLst/>
                </a:prstGeom>
                <a:blipFill>
                  <a:blip r:embed="rId8"/>
                  <a:stretch>
                    <a:fillRect/>
                  </a:stretch>
                </a:blipFill>
                <a:ln>
                  <a:noFill/>
                </a:ln>
                <a:effectLst/>
              </p:spPr>
              <p:txBody>
                <a:bodyPr/>
                <a:lstStyle/>
                <a:p>
                  <a:r>
                    <a:rPr lang="en-US">
                      <a:noFill/>
                    </a:rPr>
                    <a:t> </a:t>
                  </a:r>
                </a:p>
              </p:txBody>
            </p:sp>
          </mc:Fallback>
        </mc:AlternateContent>
      </p:grpSp>
      <p:grpSp>
        <p:nvGrpSpPr>
          <p:cNvPr id="96" name="Group 95">
            <a:extLst>
              <a:ext uri="{FF2B5EF4-FFF2-40B4-BE49-F238E27FC236}">
                <a16:creationId xmlns:a16="http://schemas.microsoft.com/office/drawing/2014/main" id="{F5F1A05B-B1A6-4D51-B890-98273761EE1B}"/>
              </a:ext>
            </a:extLst>
          </p:cNvPr>
          <p:cNvGrpSpPr>
            <a:grpSpLocks/>
          </p:cNvGrpSpPr>
          <p:nvPr/>
        </p:nvGrpSpPr>
        <p:grpSpPr bwMode="auto">
          <a:xfrm>
            <a:off x="7493001" y="4052889"/>
            <a:ext cx="2371725" cy="1506537"/>
            <a:chOff x="5969000" y="4052888"/>
            <a:chExt cx="2371725" cy="1506537"/>
          </a:xfrm>
        </p:grpSpPr>
        <p:sp>
          <p:nvSpPr>
            <p:cNvPr id="97" name="Line 10">
              <a:extLst>
                <a:ext uri="{FF2B5EF4-FFF2-40B4-BE49-F238E27FC236}">
                  <a16:creationId xmlns:a16="http://schemas.microsoft.com/office/drawing/2014/main" id="{894CF5C8-5FF8-4346-A2FC-8513724853FA}"/>
                </a:ext>
              </a:extLst>
            </p:cNvPr>
            <p:cNvSpPr>
              <a:spLocks noChangeShapeType="1"/>
            </p:cNvSpPr>
            <p:nvPr/>
          </p:nvSpPr>
          <p:spPr bwMode="auto">
            <a:xfrm flipV="1">
              <a:off x="5969000" y="4235450"/>
              <a:ext cx="1974850" cy="1323975"/>
            </a:xfrm>
            <a:prstGeom prst="line">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98" name="Object 16">
                  <a:extLst>
                    <a:ext uri="{FF2B5EF4-FFF2-40B4-BE49-F238E27FC236}">
                      <a16:creationId xmlns:a16="http://schemas.microsoft.com/office/drawing/2014/main" id="{6E553E8F-DB66-4589-9EBE-A4963496A528}"/>
                    </a:ext>
                  </a:extLst>
                </p:cNvPr>
                <p:cNvSpPr txBox="1"/>
                <p:nvPr/>
              </p:nvSpPr>
              <p:spPr bwMode="auto">
                <a:xfrm>
                  <a:off x="7943850" y="4052888"/>
                  <a:ext cx="396875" cy="46831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smtClean="0">
                                <a:solidFill>
                                  <a:srgbClr val="C00000"/>
                                </a:solidFill>
                                <a:latin typeface="Cambria Math" panose="02040503050406030204" pitchFamily="18" charset="0"/>
                              </a:rPr>
                            </m:ctrlPr>
                          </m:accPr>
                          <m:e>
                            <m:r>
                              <a:rPr lang="en-US" b="0" i="1" smtClean="0">
                                <a:solidFill>
                                  <a:srgbClr val="C00000"/>
                                </a:solidFill>
                                <a:latin typeface="Cambria Math" panose="02040503050406030204" pitchFamily="18" charset="0"/>
                              </a:rPr>
                              <m:t>𝑈</m:t>
                            </m:r>
                          </m:e>
                        </m:acc>
                      </m:oMath>
                    </m:oMathPara>
                  </a14:m>
                  <a:endParaRPr lang="en-US">
                    <a:solidFill>
                      <a:srgbClr val="C00000"/>
                    </a:solidFill>
                  </a:endParaRPr>
                </a:p>
              </p:txBody>
            </p:sp>
          </mc:Choice>
          <mc:Fallback xmlns="">
            <p:sp>
              <p:nvSpPr>
                <p:cNvPr id="98" name="Object 16">
                  <a:extLst>
                    <a:ext uri="{FF2B5EF4-FFF2-40B4-BE49-F238E27FC236}">
                      <a16:creationId xmlns:a16="http://schemas.microsoft.com/office/drawing/2014/main" id="{6E553E8F-DB66-4589-9EBE-A4963496A528}"/>
                    </a:ext>
                  </a:extLst>
                </p:cNvPr>
                <p:cNvSpPr txBox="1">
                  <a:spLocks noRot="1" noChangeAspect="1" noMove="1" noResize="1" noEditPoints="1" noAdjustHandles="1" noChangeArrowheads="1" noChangeShapeType="1" noTextEdit="1"/>
                </p:cNvSpPr>
                <p:nvPr/>
              </p:nvSpPr>
              <p:spPr bwMode="auto">
                <a:xfrm>
                  <a:off x="7943850" y="4052888"/>
                  <a:ext cx="396875" cy="468312"/>
                </a:xfrm>
                <a:prstGeom prst="rect">
                  <a:avLst/>
                </a:prstGeom>
                <a:blipFill>
                  <a:blip r:embed="rId9"/>
                  <a:stretch>
                    <a:fillRect/>
                  </a:stretch>
                </a:blipFill>
                <a:ln>
                  <a:noFill/>
                </a:ln>
                <a:effectLst/>
              </p:spPr>
              <p:txBody>
                <a:bodyPr/>
                <a:lstStyle/>
                <a:p>
                  <a:r>
                    <a:rPr lang="en-US">
                      <a:noFill/>
                    </a:rPr>
                    <a:t> </a:t>
                  </a:r>
                </a:p>
              </p:txBody>
            </p:sp>
          </mc:Fallback>
        </mc:AlternateContent>
      </p:grpSp>
      <p:grpSp>
        <p:nvGrpSpPr>
          <p:cNvPr id="99" name="Group 98">
            <a:extLst>
              <a:ext uri="{FF2B5EF4-FFF2-40B4-BE49-F238E27FC236}">
                <a16:creationId xmlns:a16="http://schemas.microsoft.com/office/drawing/2014/main" id="{9103D02F-0BEE-4C8A-B450-A19D4D52FDAB}"/>
              </a:ext>
            </a:extLst>
          </p:cNvPr>
          <p:cNvGrpSpPr>
            <a:grpSpLocks/>
          </p:cNvGrpSpPr>
          <p:nvPr/>
        </p:nvGrpSpPr>
        <p:grpSpPr bwMode="auto">
          <a:xfrm>
            <a:off x="7805738" y="5187951"/>
            <a:ext cx="461962" cy="373063"/>
            <a:chOff x="6281738" y="5187950"/>
            <a:chExt cx="461962" cy="373063"/>
          </a:xfrm>
        </p:grpSpPr>
        <p:sp>
          <p:nvSpPr>
            <p:cNvPr id="100" name="Freeform 18">
              <a:extLst>
                <a:ext uri="{FF2B5EF4-FFF2-40B4-BE49-F238E27FC236}">
                  <a16:creationId xmlns:a16="http://schemas.microsoft.com/office/drawing/2014/main" id="{8E34A183-9233-4FCB-9C15-6A1D75312B58}"/>
                </a:ext>
              </a:extLst>
            </p:cNvPr>
            <p:cNvSpPr>
              <a:spLocks/>
            </p:cNvSpPr>
            <p:nvPr/>
          </p:nvSpPr>
          <p:spPr bwMode="auto">
            <a:xfrm>
              <a:off x="6281738" y="5338763"/>
              <a:ext cx="177800" cy="222250"/>
            </a:xfrm>
            <a:custGeom>
              <a:avLst/>
              <a:gdLst>
                <a:gd name="T0" fmla="*/ 0 w 198"/>
                <a:gd name="T1" fmla="*/ 2147483647 h 130"/>
                <a:gd name="T2" fmla="*/ 2147483647 w 198"/>
                <a:gd name="T3" fmla="*/ 2147483647 h 130"/>
                <a:gd name="T4" fmla="*/ 2147483647 w 198"/>
                <a:gd name="T5" fmla="*/ 2147483647 h 130"/>
                <a:gd name="T6" fmla="*/ 0 60000 65536"/>
                <a:gd name="T7" fmla="*/ 0 60000 65536"/>
                <a:gd name="T8" fmla="*/ 0 60000 65536"/>
              </a:gdLst>
              <a:ahLst/>
              <a:cxnLst>
                <a:cxn ang="T6">
                  <a:pos x="T0" y="T1"/>
                </a:cxn>
                <a:cxn ang="T7">
                  <a:pos x="T2" y="T3"/>
                </a:cxn>
                <a:cxn ang="T8">
                  <a:pos x="T4" y="T5"/>
                </a:cxn>
              </a:cxnLst>
              <a:rect l="0" t="0" r="r" b="b"/>
              <a:pathLst>
                <a:path w="198" h="130">
                  <a:moveTo>
                    <a:pt x="0" y="11"/>
                  </a:moveTo>
                  <a:cubicBezTo>
                    <a:pt x="93" y="5"/>
                    <a:pt x="186" y="0"/>
                    <a:pt x="192" y="20"/>
                  </a:cubicBezTo>
                  <a:cubicBezTo>
                    <a:pt x="198" y="40"/>
                    <a:pt x="117" y="85"/>
                    <a:pt x="36" y="13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101" name="Object 19">
                  <a:extLst>
                    <a:ext uri="{FF2B5EF4-FFF2-40B4-BE49-F238E27FC236}">
                      <a16:creationId xmlns:a16="http://schemas.microsoft.com/office/drawing/2014/main" id="{9085C283-0B7F-46C7-A4ED-A4BEE14D1FC1}"/>
                    </a:ext>
                  </a:extLst>
                </p:cNvPr>
                <p:cNvSpPr txBox="1"/>
                <p:nvPr/>
              </p:nvSpPr>
              <p:spPr bwMode="auto">
                <a:xfrm>
                  <a:off x="6429375" y="5187950"/>
                  <a:ext cx="314325" cy="3714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𝜙</m:t>
                        </m:r>
                      </m:oMath>
                    </m:oMathPara>
                  </a14:m>
                  <a:endParaRPr lang="en-US"/>
                </a:p>
              </p:txBody>
            </p:sp>
          </mc:Choice>
          <mc:Fallback xmlns="">
            <p:sp>
              <p:nvSpPr>
                <p:cNvPr id="101" name="Object 19">
                  <a:extLst>
                    <a:ext uri="{FF2B5EF4-FFF2-40B4-BE49-F238E27FC236}">
                      <a16:creationId xmlns:a16="http://schemas.microsoft.com/office/drawing/2014/main" id="{9085C283-0B7F-46C7-A4ED-A4BEE14D1FC1}"/>
                    </a:ext>
                  </a:extLst>
                </p:cNvPr>
                <p:cNvSpPr txBox="1">
                  <a:spLocks noRot="1" noChangeAspect="1" noMove="1" noResize="1" noEditPoints="1" noAdjustHandles="1" noChangeArrowheads="1" noChangeShapeType="1" noTextEdit="1"/>
                </p:cNvSpPr>
                <p:nvPr/>
              </p:nvSpPr>
              <p:spPr bwMode="auto">
                <a:xfrm>
                  <a:off x="6429375" y="5187950"/>
                  <a:ext cx="314325" cy="371475"/>
                </a:xfrm>
                <a:prstGeom prst="rect">
                  <a:avLst/>
                </a:prstGeom>
                <a:blipFill>
                  <a:blip r:embed="rId10"/>
                  <a:stretch>
                    <a:fillRect l="-5882" r="-13725" b="-11475"/>
                  </a:stretch>
                </a:blipFill>
                <a:ln>
                  <a:noFill/>
                </a:ln>
                <a:effectLst/>
              </p:spPr>
              <p:txBody>
                <a:bodyPr/>
                <a:lstStyle/>
                <a:p>
                  <a:r>
                    <a:rPr lang="en-US">
                      <a:noFill/>
                    </a:rPr>
                    <a:t> </a:t>
                  </a:r>
                </a:p>
              </p:txBody>
            </p:sp>
          </mc:Fallback>
        </mc:AlternateContent>
      </p:grpSp>
      <p:grpSp>
        <p:nvGrpSpPr>
          <p:cNvPr id="102" name="Group 101">
            <a:extLst>
              <a:ext uri="{FF2B5EF4-FFF2-40B4-BE49-F238E27FC236}">
                <a16:creationId xmlns:a16="http://schemas.microsoft.com/office/drawing/2014/main" id="{0F72D893-C3B7-4C40-99D4-17A3F677C972}"/>
              </a:ext>
            </a:extLst>
          </p:cNvPr>
          <p:cNvGrpSpPr>
            <a:grpSpLocks/>
          </p:cNvGrpSpPr>
          <p:nvPr/>
        </p:nvGrpSpPr>
        <p:grpSpPr bwMode="auto">
          <a:xfrm>
            <a:off x="7024688" y="5291139"/>
            <a:ext cx="3619500" cy="708025"/>
            <a:chOff x="5500688" y="5291138"/>
            <a:chExt cx="3619500" cy="708025"/>
          </a:xfrm>
        </p:grpSpPr>
        <mc:AlternateContent xmlns:mc="http://schemas.openxmlformats.org/markup-compatibility/2006" xmlns:a14="http://schemas.microsoft.com/office/drawing/2010/main">
          <mc:Choice Requires="a14">
            <p:sp>
              <p:nvSpPr>
                <p:cNvPr id="103" name="Object 17">
                  <a:extLst>
                    <a:ext uri="{FF2B5EF4-FFF2-40B4-BE49-F238E27FC236}">
                      <a16:creationId xmlns:a16="http://schemas.microsoft.com/office/drawing/2014/main" id="{5D4B101C-B6D4-46F9-9CAA-4D844E92B72E}"/>
                    </a:ext>
                  </a:extLst>
                </p:cNvPr>
                <p:cNvSpPr txBox="1"/>
                <p:nvPr/>
              </p:nvSpPr>
              <p:spPr bwMode="auto">
                <a:xfrm>
                  <a:off x="8858250" y="5580063"/>
                  <a:ext cx="261938" cy="4191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𝐼</m:t>
                            </m:r>
                          </m:e>
                        </m:acc>
                      </m:oMath>
                    </m:oMathPara>
                  </a14:m>
                  <a:endParaRPr lang="en-US"/>
                </a:p>
              </p:txBody>
            </p:sp>
          </mc:Choice>
          <mc:Fallback xmlns="">
            <p:sp>
              <p:nvSpPr>
                <p:cNvPr id="103" name="Object 17">
                  <a:extLst>
                    <a:ext uri="{FF2B5EF4-FFF2-40B4-BE49-F238E27FC236}">
                      <a16:creationId xmlns:a16="http://schemas.microsoft.com/office/drawing/2014/main" id="{5D4B101C-B6D4-46F9-9CAA-4D844E92B72E}"/>
                    </a:ext>
                  </a:extLst>
                </p:cNvPr>
                <p:cNvSpPr txBox="1">
                  <a:spLocks noRot="1" noChangeAspect="1" noMove="1" noResize="1" noEditPoints="1" noAdjustHandles="1" noChangeArrowheads="1" noChangeShapeType="1" noTextEdit="1"/>
                </p:cNvSpPr>
                <p:nvPr/>
              </p:nvSpPr>
              <p:spPr bwMode="auto">
                <a:xfrm>
                  <a:off x="8858250" y="5580063"/>
                  <a:ext cx="261938" cy="419100"/>
                </a:xfrm>
                <a:prstGeom prst="rect">
                  <a:avLst/>
                </a:prstGeom>
                <a:blipFill>
                  <a:blip r:embed="rId11"/>
                  <a:stretch>
                    <a:fillRect t="-21739" r="-25581"/>
                  </a:stretch>
                </a:blipFill>
                <a:ln>
                  <a:noFill/>
                </a:ln>
                <a:effectLst/>
              </p:spPr>
              <p:txBody>
                <a:bodyPr/>
                <a:lstStyle/>
                <a:p>
                  <a:r>
                    <a:rPr lang="en-US">
                      <a:noFill/>
                    </a:rPr>
                    <a:t> </a:t>
                  </a:r>
                </a:p>
              </p:txBody>
            </p:sp>
          </mc:Fallback>
        </mc:AlternateContent>
        <p:grpSp>
          <p:nvGrpSpPr>
            <p:cNvPr id="104" name="Group 6">
              <a:extLst>
                <a:ext uri="{FF2B5EF4-FFF2-40B4-BE49-F238E27FC236}">
                  <a16:creationId xmlns:a16="http://schemas.microsoft.com/office/drawing/2014/main" id="{398E16FA-27D0-4DC5-8AB5-FEE7AA9BA2BA}"/>
                </a:ext>
              </a:extLst>
            </p:cNvPr>
            <p:cNvGrpSpPr>
              <a:grpSpLocks/>
            </p:cNvGrpSpPr>
            <p:nvPr/>
          </p:nvGrpSpPr>
          <p:grpSpPr bwMode="auto">
            <a:xfrm>
              <a:off x="5500688" y="5291138"/>
              <a:ext cx="3503612" cy="457200"/>
              <a:chOff x="5500688" y="5291138"/>
              <a:chExt cx="3503612" cy="457200"/>
            </a:xfrm>
          </p:grpSpPr>
          <p:sp>
            <p:nvSpPr>
              <p:cNvPr id="105" name="Line 3">
                <a:extLst>
                  <a:ext uri="{FF2B5EF4-FFF2-40B4-BE49-F238E27FC236}">
                    <a16:creationId xmlns:a16="http://schemas.microsoft.com/office/drawing/2014/main" id="{8CA46AAD-BC4A-444C-8A90-E15458A4C18C}"/>
                  </a:ext>
                </a:extLst>
              </p:cNvPr>
              <p:cNvSpPr>
                <a:spLocks noChangeShapeType="1"/>
              </p:cNvSpPr>
              <p:nvPr/>
            </p:nvSpPr>
            <p:spPr bwMode="auto">
              <a:xfrm>
                <a:off x="5922963" y="5559425"/>
                <a:ext cx="3081337" cy="1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Text Box 20">
                <a:extLst>
                  <a:ext uri="{FF2B5EF4-FFF2-40B4-BE49-F238E27FC236}">
                    <a16:creationId xmlns:a16="http://schemas.microsoft.com/office/drawing/2014/main" id="{78B708F0-D253-4678-BEA5-AF2D0E974A97}"/>
                  </a:ext>
                </a:extLst>
              </p:cNvPr>
              <p:cNvSpPr txBox="1">
                <a:spLocks noChangeArrowheads="1"/>
              </p:cNvSpPr>
              <p:nvPr/>
            </p:nvSpPr>
            <p:spPr bwMode="auto">
              <a:xfrm>
                <a:off x="5500688" y="5291138"/>
                <a:ext cx="531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400"/>
                  <a:t>O</a:t>
                </a:r>
              </a:p>
            </p:txBody>
          </p:sp>
        </p:grpSp>
      </p:grpSp>
      <p:grpSp>
        <p:nvGrpSpPr>
          <p:cNvPr id="107" name="Group 106">
            <a:extLst>
              <a:ext uri="{FF2B5EF4-FFF2-40B4-BE49-F238E27FC236}">
                <a16:creationId xmlns:a16="http://schemas.microsoft.com/office/drawing/2014/main" id="{AB50B16F-A3F2-4768-92F0-06871421D464}"/>
              </a:ext>
            </a:extLst>
          </p:cNvPr>
          <p:cNvGrpSpPr>
            <a:grpSpLocks/>
          </p:cNvGrpSpPr>
          <p:nvPr/>
        </p:nvGrpSpPr>
        <p:grpSpPr bwMode="auto">
          <a:xfrm>
            <a:off x="7459664" y="5559426"/>
            <a:ext cx="2446337" cy="581025"/>
            <a:chOff x="5935663" y="5559426"/>
            <a:chExt cx="2446337" cy="581024"/>
          </a:xfrm>
        </p:grpSpPr>
        <p:sp>
          <p:nvSpPr>
            <p:cNvPr id="108" name="Line 4">
              <a:extLst>
                <a:ext uri="{FF2B5EF4-FFF2-40B4-BE49-F238E27FC236}">
                  <a16:creationId xmlns:a16="http://schemas.microsoft.com/office/drawing/2014/main" id="{A42B21CA-97CA-4852-AFFA-CE81A5105593}"/>
                </a:ext>
              </a:extLst>
            </p:cNvPr>
            <p:cNvSpPr>
              <a:spLocks noChangeShapeType="1"/>
            </p:cNvSpPr>
            <p:nvPr/>
          </p:nvSpPr>
          <p:spPr bwMode="auto">
            <a:xfrm>
              <a:off x="5935663" y="5559426"/>
              <a:ext cx="2008187" cy="1588"/>
            </a:xfrm>
            <a:prstGeom prst="line">
              <a:avLst/>
            </a:prstGeom>
            <a:noFill/>
            <a:ln w="381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109" name="Object 12">
                  <a:extLst>
                    <a:ext uri="{FF2B5EF4-FFF2-40B4-BE49-F238E27FC236}">
                      <a16:creationId xmlns:a16="http://schemas.microsoft.com/office/drawing/2014/main" id="{E121057A-A70D-4209-ADD7-CE99787303D2}"/>
                    </a:ext>
                  </a:extLst>
                </p:cNvPr>
                <p:cNvSpPr txBox="1"/>
                <p:nvPr/>
              </p:nvSpPr>
              <p:spPr bwMode="auto">
                <a:xfrm>
                  <a:off x="8018463" y="5737225"/>
                  <a:ext cx="363537" cy="40322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smtClean="0">
                                <a:solidFill>
                                  <a:srgbClr val="00B050"/>
                                </a:solidFill>
                                <a:latin typeface="Cambria Math" panose="02040503050406030204" pitchFamily="18" charset="0"/>
                              </a:rPr>
                            </m:ctrlPr>
                          </m:accPr>
                          <m:e>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𝑈</m:t>
                                </m:r>
                              </m:e>
                              <m:sub>
                                <m:r>
                                  <a:rPr lang="en-US" i="1">
                                    <a:solidFill>
                                      <a:srgbClr val="00B050"/>
                                    </a:solidFill>
                                    <a:latin typeface="Cambria Math" panose="02040503050406030204" pitchFamily="18" charset="0"/>
                                  </a:rPr>
                                  <m:t>𝑅</m:t>
                                </m:r>
                              </m:sub>
                            </m:sSub>
                          </m:e>
                        </m:acc>
                      </m:oMath>
                    </m:oMathPara>
                  </a14:m>
                  <a:endParaRPr lang="en-US">
                    <a:solidFill>
                      <a:srgbClr val="00B050"/>
                    </a:solidFill>
                  </a:endParaRPr>
                </a:p>
              </p:txBody>
            </p:sp>
          </mc:Choice>
          <mc:Fallback xmlns="">
            <p:sp>
              <p:nvSpPr>
                <p:cNvPr id="109" name="Object 12">
                  <a:extLst>
                    <a:ext uri="{FF2B5EF4-FFF2-40B4-BE49-F238E27FC236}">
                      <a16:creationId xmlns:a16="http://schemas.microsoft.com/office/drawing/2014/main" id="{E121057A-A70D-4209-ADD7-CE99787303D2}"/>
                    </a:ext>
                  </a:extLst>
                </p:cNvPr>
                <p:cNvSpPr txBox="1">
                  <a:spLocks noRot="1" noChangeAspect="1" noMove="1" noResize="1" noEditPoints="1" noAdjustHandles="1" noChangeArrowheads="1" noChangeShapeType="1" noTextEdit="1"/>
                </p:cNvSpPr>
                <p:nvPr/>
              </p:nvSpPr>
              <p:spPr bwMode="auto">
                <a:xfrm>
                  <a:off x="8018463" y="5737225"/>
                  <a:ext cx="363537" cy="403225"/>
                </a:xfrm>
                <a:prstGeom prst="rect">
                  <a:avLst/>
                </a:prstGeom>
                <a:blipFill>
                  <a:blip r:embed="rId12"/>
                  <a:stretch>
                    <a:fillRect r="-11667"/>
                  </a:stretch>
                </a:blipFill>
                <a:ln>
                  <a:noFill/>
                </a:ln>
                <a:effectLst/>
              </p:spPr>
              <p:txBody>
                <a:bodyPr/>
                <a:lstStyle/>
                <a:p>
                  <a:r>
                    <a:rPr lang="en-US">
                      <a:noFill/>
                    </a:rPr>
                    <a:t> </a:t>
                  </a:r>
                </a:p>
              </p:txBody>
            </p:sp>
          </mc:Fallback>
        </mc:AlternateContent>
      </p:grpSp>
      <p:grpSp>
        <p:nvGrpSpPr>
          <p:cNvPr id="110" name="Group 109">
            <a:extLst>
              <a:ext uri="{FF2B5EF4-FFF2-40B4-BE49-F238E27FC236}">
                <a16:creationId xmlns:a16="http://schemas.microsoft.com/office/drawing/2014/main" id="{912F24A0-022A-4447-847A-3BF4033F5E60}"/>
              </a:ext>
            </a:extLst>
          </p:cNvPr>
          <p:cNvGrpSpPr>
            <a:grpSpLocks/>
          </p:cNvGrpSpPr>
          <p:nvPr/>
        </p:nvGrpSpPr>
        <p:grpSpPr bwMode="auto">
          <a:xfrm>
            <a:off x="6950075" y="4113213"/>
            <a:ext cx="522288" cy="1420812"/>
            <a:chOff x="5426075" y="4113213"/>
            <a:chExt cx="522288" cy="1420810"/>
          </a:xfrm>
        </p:grpSpPr>
        <mc:AlternateContent xmlns:mc="http://schemas.openxmlformats.org/markup-compatibility/2006" xmlns:a14="http://schemas.microsoft.com/office/drawing/2010/main">
          <mc:Choice Requires="a14">
            <p:sp>
              <p:nvSpPr>
                <p:cNvPr id="111" name="Object 15">
                  <a:extLst>
                    <a:ext uri="{FF2B5EF4-FFF2-40B4-BE49-F238E27FC236}">
                      <a16:creationId xmlns:a16="http://schemas.microsoft.com/office/drawing/2014/main" id="{C6307DF8-BE42-4BED-889F-66F149372ABC}"/>
                    </a:ext>
                  </a:extLst>
                </p:cNvPr>
                <p:cNvSpPr txBox="1"/>
                <p:nvPr/>
              </p:nvSpPr>
              <p:spPr bwMode="auto">
                <a:xfrm>
                  <a:off x="5426075" y="4113213"/>
                  <a:ext cx="493713" cy="4603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smtClean="0">
                                <a:solidFill>
                                  <a:schemeClr val="accent2"/>
                                </a:solidFill>
                                <a:latin typeface="Cambria Math" panose="02040503050406030204" pitchFamily="18" charset="0"/>
                              </a:rPr>
                            </m:ctrlPr>
                          </m:accPr>
                          <m:e>
                            <m:sSub>
                              <m:sSubPr>
                                <m:ctrlPr>
                                  <a:rPr lang="en-US" i="1">
                                    <a:solidFill>
                                      <a:schemeClr val="accent2"/>
                                    </a:solidFill>
                                    <a:latin typeface="Cambria Math" panose="02040503050406030204" pitchFamily="18" charset="0"/>
                                  </a:rPr>
                                </m:ctrlPr>
                              </m:sSubPr>
                              <m:e>
                                <m:r>
                                  <a:rPr lang="en-US" i="1">
                                    <a:solidFill>
                                      <a:schemeClr val="accent2"/>
                                    </a:solidFill>
                                    <a:latin typeface="Cambria Math" panose="02040503050406030204" pitchFamily="18" charset="0"/>
                                  </a:rPr>
                                  <m:t>𝑈</m:t>
                                </m:r>
                              </m:e>
                              <m:sub>
                                <m:r>
                                  <a:rPr lang="en-US" i="1">
                                    <a:solidFill>
                                      <a:schemeClr val="accent2"/>
                                    </a:solidFill>
                                    <a:latin typeface="Cambria Math" panose="02040503050406030204" pitchFamily="18" charset="0"/>
                                  </a:rPr>
                                  <m:t>𝐿𝐶</m:t>
                                </m:r>
                              </m:sub>
                            </m:sSub>
                          </m:e>
                        </m:acc>
                      </m:oMath>
                    </m:oMathPara>
                  </a14:m>
                  <a:endParaRPr lang="en-US">
                    <a:solidFill>
                      <a:schemeClr val="accent2"/>
                    </a:solidFill>
                  </a:endParaRPr>
                </a:p>
              </p:txBody>
            </p:sp>
          </mc:Choice>
          <mc:Fallback xmlns="">
            <p:sp>
              <p:nvSpPr>
                <p:cNvPr id="111" name="Object 15">
                  <a:extLst>
                    <a:ext uri="{FF2B5EF4-FFF2-40B4-BE49-F238E27FC236}">
                      <a16:creationId xmlns:a16="http://schemas.microsoft.com/office/drawing/2014/main" id="{C6307DF8-BE42-4BED-889F-66F149372ABC}"/>
                    </a:ext>
                  </a:extLst>
                </p:cNvPr>
                <p:cNvSpPr txBox="1">
                  <a:spLocks noRot="1" noChangeAspect="1" noMove="1" noResize="1" noEditPoints="1" noAdjustHandles="1" noChangeArrowheads="1" noChangeShapeType="1" noTextEdit="1"/>
                </p:cNvSpPr>
                <p:nvPr/>
              </p:nvSpPr>
              <p:spPr bwMode="auto">
                <a:xfrm>
                  <a:off x="5426075" y="4113213"/>
                  <a:ext cx="493713" cy="460375"/>
                </a:xfrm>
                <a:prstGeom prst="rect">
                  <a:avLst/>
                </a:prstGeom>
                <a:blipFill>
                  <a:blip r:embed="rId13"/>
                  <a:stretch>
                    <a:fillRect/>
                  </a:stretch>
                </a:blipFill>
                <a:ln>
                  <a:noFill/>
                </a:ln>
                <a:effectLst/>
              </p:spPr>
              <p:txBody>
                <a:bodyPr/>
                <a:lstStyle/>
                <a:p>
                  <a:r>
                    <a:rPr lang="en-US">
                      <a:noFill/>
                    </a:rPr>
                    <a:t> </a:t>
                  </a:r>
                </a:p>
              </p:txBody>
            </p:sp>
          </mc:Fallback>
        </mc:AlternateContent>
        <p:sp>
          <p:nvSpPr>
            <p:cNvPr id="112" name="Line 7">
              <a:extLst>
                <a:ext uri="{FF2B5EF4-FFF2-40B4-BE49-F238E27FC236}">
                  <a16:creationId xmlns:a16="http://schemas.microsoft.com/office/drawing/2014/main" id="{DA3DFD8B-AFCA-47CC-A48D-F051770E14D1}"/>
                </a:ext>
              </a:extLst>
            </p:cNvPr>
            <p:cNvSpPr>
              <a:spLocks noChangeShapeType="1"/>
            </p:cNvSpPr>
            <p:nvPr/>
          </p:nvSpPr>
          <p:spPr bwMode="auto">
            <a:xfrm flipV="1">
              <a:off x="5948363" y="4246562"/>
              <a:ext cx="0" cy="1287461"/>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14" name="Picture 113" descr="empty-red-rectangle">
            <a:extLst>
              <a:ext uri="{FF2B5EF4-FFF2-40B4-BE49-F238E27FC236}">
                <a16:creationId xmlns:a16="http://schemas.microsoft.com/office/drawing/2014/main" id="{2AC55106-7E7D-46E3-B70C-5702A5C0182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71483" y="2382699"/>
            <a:ext cx="3736983"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16" name="Object 4">
                <a:extLst>
                  <a:ext uri="{FF2B5EF4-FFF2-40B4-BE49-F238E27FC236}">
                    <a16:creationId xmlns:a16="http://schemas.microsoft.com/office/drawing/2014/main" id="{982746A3-1580-4759-A71C-983F70271240}"/>
                  </a:ext>
                </a:extLst>
              </p:cNvPr>
              <p:cNvSpPr txBox="1"/>
              <p:nvPr/>
            </p:nvSpPr>
            <p:spPr bwMode="auto">
              <a:xfrm>
                <a:off x="3033713" y="2500312"/>
                <a:ext cx="3474753" cy="638175"/>
              </a:xfrm>
              <a:prstGeom prst="rect">
                <a:avLst/>
              </a:prstGeom>
              <a:noFill/>
              <a:ln w="9525">
                <a:noFill/>
                <a:miter lim="800000"/>
                <a:headEnd/>
                <a:tailEnd/>
              </a:ln>
            </p:spPr>
            <p:txBody>
              <a:bodyPr>
                <a:noAutofit/>
              </a:bodyPr>
              <a:lstStyle/>
              <a:p>
                <a:pPr/>
                <a14:m>
                  <m:oMathPara xmlns:m="http://schemas.openxmlformats.org/officeDocument/2006/math">
                    <m:oMathParaPr>
                      <m:jc m:val="left"/>
                    </m:oMathParaPr>
                    <m:oMath xmlns:m="http://schemas.openxmlformats.org/officeDocument/2006/math">
                      <m:r>
                        <a:rPr lang="en-US" sz="2500" i="1">
                          <a:solidFill>
                            <a:srgbClr val="000000"/>
                          </a:solidFill>
                          <a:latin typeface="Cambria Math" panose="02040503050406030204" pitchFamily="18" charset="0"/>
                        </a:rPr>
                        <m:t>𝑍</m:t>
                      </m:r>
                      <m:r>
                        <a:rPr lang="en-US" sz="2500" i="1">
                          <a:solidFill>
                            <a:srgbClr val="000000"/>
                          </a:solidFill>
                          <a:latin typeface="Cambria Math" panose="02040503050406030204" pitchFamily="18" charset="0"/>
                        </a:rPr>
                        <m:t>=</m:t>
                      </m:r>
                      <m:rad>
                        <m:radPr>
                          <m:degHide m:val="on"/>
                          <m:ctrlPr>
                            <a:rPr lang="en-US" sz="2500" i="1">
                              <a:solidFill>
                                <a:srgbClr val="000000"/>
                              </a:solidFill>
                              <a:latin typeface="Cambria Math" panose="02040503050406030204" pitchFamily="18" charset="0"/>
                            </a:rPr>
                          </m:ctrlPr>
                        </m:radPr>
                        <m:deg/>
                        <m:e>
                          <m:sSup>
                            <m:sSupPr>
                              <m:ctrlPr>
                                <a:rPr lang="en-US" sz="2500" i="1">
                                  <a:solidFill>
                                    <a:srgbClr val="000000"/>
                                  </a:solidFill>
                                  <a:latin typeface="Cambria Math" panose="02040503050406030204" pitchFamily="18" charset="0"/>
                                </a:rPr>
                              </m:ctrlPr>
                            </m:sSupPr>
                            <m:e>
                              <m:r>
                                <a:rPr lang="en-US" sz="2500" i="1">
                                  <a:solidFill>
                                    <a:srgbClr val="000000"/>
                                  </a:solidFill>
                                  <a:latin typeface="Cambria Math" panose="02040503050406030204" pitchFamily="18" charset="0"/>
                                </a:rPr>
                                <m:t>𝑅</m:t>
                              </m:r>
                            </m:e>
                            <m:sup>
                              <m:r>
                                <a:rPr lang="en-US" sz="2500" i="1">
                                  <a:solidFill>
                                    <a:srgbClr val="000000"/>
                                  </a:solidFill>
                                  <a:latin typeface="Cambria Math" panose="02040503050406030204" pitchFamily="18" charset="0"/>
                                </a:rPr>
                                <m:t>2</m:t>
                              </m:r>
                            </m:sup>
                          </m:sSup>
                          <m:r>
                            <a:rPr lang="en-US" sz="2500" i="1">
                              <a:solidFill>
                                <a:srgbClr val="000000"/>
                              </a:solidFill>
                              <a:latin typeface="Cambria Math" panose="02040503050406030204" pitchFamily="18" charset="0"/>
                            </a:rPr>
                            <m:t>+(</m:t>
                          </m:r>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𝑍</m:t>
                              </m:r>
                            </m:e>
                            <m:sub>
                              <m:r>
                                <a:rPr lang="en-US" sz="2500" i="1">
                                  <a:solidFill>
                                    <a:srgbClr val="000000"/>
                                  </a:solidFill>
                                  <a:latin typeface="Cambria Math" panose="02040503050406030204" pitchFamily="18" charset="0"/>
                                </a:rPr>
                                <m:t>𝐿</m:t>
                              </m:r>
                            </m:sub>
                          </m:sSub>
                          <m:r>
                            <a:rPr lang="en-US" sz="2500" i="1">
                              <a:solidFill>
                                <a:srgbClr val="000000"/>
                              </a:solidFill>
                              <a:latin typeface="Cambria Math" panose="02040503050406030204" pitchFamily="18" charset="0"/>
                            </a:rPr>
                            <m:t>−</m:t>
                          </m:r>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𝑍</m:t>
                              </m:r>
                            </m:e>
                            <m:sub>
                              <m:r>
                                <a:rPr lang="en-US" sz="2500" i="1">
                                  <a:solidFill>
                                    <a:srgbClr val="000000"/>
                                  </a:solidFill>
                                  <a:latin typeface="Cambria Math" panose="02040503050406030204" pitchFamily="18" charset="0"/>
                                </a:rPr>
                                <m:t>𝐶</m:t>
                              </m:r>
                            </m:sub>
                          </m:sSub>
                          <m:sSup>
                            <m:sSupPr>
                              <m:ctrlPr>
                                <a:rPr lang="en-US" sz="2500" i="1">
                                  <a:solidFill>
                                    <a:srgbClr val="000000"/>
                                  </a:solidFill>
                                  <a:latin typeface="Cambria Math" panose="02040503050406030204" pitchFamily="18" charset="0"/>
                                </a:rPr>
                              </m:ctrlPr>
                            </m:sSupPr>
                            <m:e>
                              <m:r>
                                <a:rPr lang="en-US" sz="2500" i="1">
                                  <a:solidFill>
                                    <a:srgbClr val="000000"/>
                                  </a:solidFill>
                                  <a:latin typeface="Cambria Math" panose="02040503050406030204" pitchFamily="18" charset="0"/>
                                </a:rPr>
                                <m:t>)</m:t>
                              </m:r>
                            </m:e>
                            <m:sup>
                              <m:r>
                                <a:rPr lang="en-US" sz="2500" i="1">
                                  <a:solidFill>
                                    <a:srgbClr val="000000"/>
                                  </a:solidFill>
                                  <a:latin typeface="Cambria Math" panose="02040503050406030204" pitchFamily="18" charset="0"/>
                                </a:rPr>
                                <m:t>2</m:t>
                              </m:r>
                            </m:sup>
                          </m:sSup>
                        </m:e>
                      </m:rad>
                    </m:oMath>
                  </m:oMathPara>
                </a14:m>
                <a:endParaRPr lang="en-US" sz="2500"/>
              </a:p>
            </p:txBody>
          </p:sp>
        </mc:Choice>
        <mc:Fallback xmlns="">
          <p:sp>
            <p:nvSpPr>
              <p:cNvPr id="116" name="Object 4">
                <a:extLst>
                  <a:ext uri="{FF2B5EF4-FFF2-40B4-BE49-F238E27FC236}">
                    <a16:creationId xmlns:a16="http://schemas.microsoft.com/office/drawing/2014/main" id="{982746A3-1580-4759-A71C-983F70271240}"/>
                  </a:ext>
                </a:extLst>
              </p:cNvPr>
              <p:cNvSpPr txBox="1">
                <a:spLocks noRot="1" noChangeAspect="1" noMove="1" noResize="1" noEditPoints="1" noAdjustHandles="1" noChangeArrowheads="1" noChangeShapeType="1" noTextEdit="1"/>
              </p:cNvSpPr>
              <p:nvPr/>
            </p:nvSpPr>
            <p:spPr bwMode="auto">
              <a:xfrm>
                <a:off x="3033713" y="2500312"/>
                <a:ext cx="3474753" cy="638175"/>
              </a:xfrm>
              <a:prstGeom prst="rect">
                <a:avLst/>
              </a:prstGeom>
              <a:blipFill>
                <a:blip r:embed="rId15"/>
                <a:stretch>
                  <a:fillRect/>
                </a:stretch>
              </a:blipFill>
              <a:ln w="9525">
                <a:noFill/>
                <a:miter lim="800000"/>
                <a:headEnd/>
                <a:tailEnd/>
              </a:ln>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26C745C0-B0B8-4219-ABA8-9C5D27273437}"/>
              </a:ext>
            </a:extLst>
          </p:cNvPr>
          <p:cNvGrpSpPr/>
          <p:nvPr/>
        </p:nvGrpSpPr>
        <p:grpSpPr>
          <a:xfrm>
            <a:off x="3552366" y="3469653"/>
            <a:ext cx="1523725" cy="1019799"/>
            <a:chOff x="3552366" y="3469653"/>
            <a:chExt cx="1523725" cy="1019799"/>
          </a:xfrm>
        </p:grpSpPr>
        <p:pic>
          <p:nvPicPr>
            <p:cNvPr id="118" name="Picture 5" descr="empty-blue-rectangle">
              <a:extLst>
                <a:ext uri="{FF2B5EF4-FFF2-40B4-BE49-F238E27FC236}">
                  <a16:creationId xmlns:a16="http://schemas.microsoft.com/office/drawing/2014/main" id="{5BA51402-F441-47E1-B5E0-0E1E41EA3AA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52366" y="3469653"/>
              <a:ext cx="1523725" cy="101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20" name="Object 30">
                  <a:extLst>
                    <a:ext uri="{FF2B5EF4-FFF2-40B4-BE49-F238E27FC236}">
                      <a16:creationId xmlns:a16="http://schemas.microsoft.com/office/drawing/2014/main" id="{1B9E74F3-FB26-49BF-9A96-2149AC005A1E}"/>
                    </a:ext>
                  </a:extLst>
                </p:cNvPr>
                <p:cNvSpPr txBox="1"/>
                <p:nvPr/>
              </p:nvSpPr>
              <p:spPr bwMode="auto">
                <a:xfrm>
                  <a:off x="3784599" y="3486149"/>
                  <a:ext cx="1157288" cy="852487"/>
                </a:xfrm>
                <a:prstGeom prst="rect">
                  <a:avLst/>
                </a:prstGeom>
                <a:noFill/>
                <a:ln w="28575">
                  <a:noFill/>
                  <a:miter lim="800000"/>
                  <a:headEnd/>
                  <a:tailEnd/>
                </a:ln>
              </p:spPr>
              <p:txBody>
                <a:bodyPr>
                  <a:normAutofit/>
                </a:bodyPr>
                <a:lstStyle/>
                <a:p>
                  <a:pPr/>
                  <a14:m>
                    <m:oMathPara xmlns:m="http://schemas.openxmlformats.org/officeDocument/2006/math">
                      <m:oMathParaPr>
                        <m:jc m:val="left"/>
                      </m:oMathParaPr>
                      <m:oMath xmlns:m="http://schemas.openxmlformats.org/officeDocument/2006/math">
                        <m:r>
                          <a:rPr lang="en-US" sz="2500" i="1">
                            <a:solidFill>
                              <a:srgbClr val="000000"/>
                            </a:solidFill>
                            <a:latin typeface="Cambria Math" panose="02040503050406030204" pitchFamily="18" charset="0"/>
                          </a:rPr>
                          <m:t>𝐼</m:t>
                        </m:r>
                        <m:r>
                          <a:rPr lang="en-US" sz="2500" i="1">
                            <a:solidFill>
                              <a:srgbClr val="000000"/>
                            </a:solidFill>
                            <a:latin typeface="Cambria Math" panose="02040503050406030204" pitchFamily="18" charset="0"/>
                          </a:rPr>
                          <m:t>=</m:t>
                        </m:r>
                        <m:f>
                          <m:fPr>
                            <m:ctrlPr>
                              <a:rPr lang="en-US" sz="2500" i="1">
                                <a:solidFill>
                                  <a:srgbClr val="000000"/>
                                </a:solidFill>
                                <a:latin typeface="Cambria Math" panose="02040503050406030204" pitchFamily="18" charset="0"/>
                              </a:rPr>
                            </m:ctrlPr>
                          </m:fPr>
                          <m:num>
                            <m:r>
                              <a:rPr lang="en-US" sz="2500" i="1">
                                <a:solidFill>
                                  <a:srgbClr val="000000"/>
                                </a:solidFill>
                                <a:latin typeface="Cambria Math" panose="02040503050406030204" pitchFamily="18" charset="0"/>
                              </a:rPr>
                              <m:t>𝑈</m:t>
                            </m:r>
                          </m:num>
                          <m:den>
                            <m:r>
                              <a:rPr lang="en-US" sz="2500" i="1">
                                <a:solidFill>
                                  <a:srgbClr val="000000"/>
                                </a:solidFill>
                                <a:latin typeface="Cambria Math" panose="02040503050406030204" pitchFamily="18" charset="0"/>
                              </a:rPr>
                              <m:t>𝑍</m:t>
                            </m:r>
                          </m:den>
                        </m:f>
                      </m:oMath>
                    </m:oMathPara>
                  </a14:m>
                  <a:endParaRPr lang="en-US" sz="2500"/>
                </a:p>
              </p:txBody>
            </p:sp>
          </mc:Choice>
          <mc:Fallback xmlns="">
            <p:sp>
              <p:nvSpPr>
                <p:cNvPr id="120" name="Object 30">
                  <a:extLst>
                    <a:ext uri="{FF2B5EF4-FFF2-40B4-BE49-F238E27FC236}">
                      <a16:creationId xmlns:a16="http://schemas.microsoft.com/office/drawing/2014/main" id="{1B9E74F3-FB26-49BF-9A96-2149AC005A1E}"/>
                    </a:ext>
                  </a:extLst>
                </p:cNvPr>
                <p:cNvSpPr txBox="1">
                  <a:spLocks noRot="1" noChangeAspect="1" noMove="1" noResize="1" noEditPoints="1" noAdjustHandles="1" noChangeArrowheads="1" noChangeShapeType="1" noTextEdit="1"/>
                </p:cNvSpPr>
                <p:nvPr/>
              </p:nvSpPr>
              <p:spPr bwMode="auto">
                <a:xfrm>
                  <a:off x="3784599" y="3486149"/>
                  <a:ext cx="1157288" cy="852487"/>
                </a:xfrm>
                <a:prstGeom prst="rect">
                  <a:avLst/>
                </a:prstGeom>
                <a:blipFill>
                  <a:blip r:embed="rId17"/>
                  <a:stretch>
                    <a:fillRect/>
                  </a:stretch>
                </a:blipFill>
                <a:ln w="28575">
                  <a:noFill/>
                  <a:miter lim="800000"/>
                  <a:headEnd/>
                  <a:tailEnd/>
                </a:ln>
              </p:spPr>
              <p:txBody>
                <a:bodyPr/>
                <a:lstStyle/>
                <a:p>
                  <a:r>
                    <a:rPr lang="en-US">
                      <a:noFill/>
                    </a:rPr>
                    <a:t> </a:t>
                  </a:r>
                </a:p>
              </p:txBody>
            </p:sp>
          </mc:Fallback>
        </mc:AlternateContent>
      </p:grpSp>
      <p:pic>
        <p:nvPicPr>
          <p:cNvPr id="45" name="Picture 44" descr="A picture containing text, sky&#10;&#10;Description automatically generated">
            <a:extLst>
              <a:ext uri="{FF2B5EF4-FFF2-40B4-BE49-F238E27FC236}">
                <a16:creationId xmlns:a16="http://schemas.microsoft.com/office/drawing/2014/main" id="{DD3C0BE4-2445-403D-A278-2152308CACC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31569" y="5508962"/>
            <a:ext cx="1332131" cy="1009190"/>
          </a:xfrm>
          <a:prstGeom prst="rect">
            <a:avLst/>
          </a:prstGeom>
        </p:spPr>
      </p:pic>
      <p:pic>
        <p:nvPicPr>
          <p:cNvPr id="4" name="Picture 3">
            <a:extLst>
              <a:ext uri="{FF2B5EF4-FFF2-40B4-BE49-F238E27FC236}">
                <a16:creationId xmlns:a16="http://schemas.microsoft.com/office/drawing/2014/main" id="{1953219B-DE82-4048-B290-1281E8E8BA6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382251" y="377884"/>
            <a:ext cx="1437898" cy="143789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p:bldP spid="82" grpId="0"/>
      <p:bldP spid="116"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1861</TotalTime>
  <Words>1388</Words>
  <PresentationFormat>Widescreen</PresentationFormat>
  <Paragraphs>243</Paragraphs>
  <Slides>17</Slides>
  <Notes>7</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17</vt:i4>
      </vt:variant>
    </vt:vector>
  </HeadingPairs>
  <TitlesOfParts>
    <vt:vector size="31" baseType="lpstr">
      <vt:lpstr>SimHei</vt:lpstr>
      <vt:lpstr>.VnTimeH</vt:lpstr>
      <vt:lpstr>Arial</vt:lpstr>
      <vt:lpstr>Calibri</vt:lpstr>
      <vt:lpstr>Calibri Light</vt:lpstr>
      <vt:lpstr>Cambria Math</vt:lpstr>
      <vt:lpstr>Century Schoolbook</vt:lpstr>
      <vt:lpstr>Tahoma</vt:lpstr>
      <vt:lpstr>Times New Roman</vt:lpstr>
      <vt:lpstr>Wingdings</vt:lpstr>
      <vt:lpstr>Office Theme</vt:lpstr>
      <vt:lpstr>Default Design</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2007-10-14T12:06:20Z</dcterms:created>
  <dcterms:modified xsi:type="dcterms:W3CDTF">2021-11-10T08:52:38Z</dcterms:modified>
</cp:coreProperties>
</file>