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1" r:id="rId4"/>
    <p:sldId id="262" r:id="rId5"/>
    <p:sldId id="263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85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2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4F0E-46D7-49FD-9A31-31D500752604}" type="datetimeFigureOut">
              <a:rPr lang="pl-PL"/>
              <a:pPr>
                <a:defRPr/>
              </a:pPr>
              <a:t>15.06.2021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63E08-9ECE-454F-8145-DEC315CE1309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2565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0BFD-B0C3-4E56-863D-2FA3863E716D}" type="datetimeFigureOut">
              <a:rPr lang="pl-PL"/>
              <a:pPr>
                <a:defRPr/>
              </a:pPr>
              <a:t>15.06.2021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24776-65F9-437C-BB9B-8302CA73527A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23526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A3C44-329D-45EF-9D22-4394534754C2}" type="datetimeFigureOut">
              <a:rPr lang="pl-PL"/>
              <a:pPr>
                <a:defRPr/>
              </a:pPr>
              <a:t>15.06.2021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17DFB-1A15-4076-ABD7-CB2801E4FB31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34677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BBA6E-24DB-41EA-AA6E-136D7917BDF4}" type="datetimeFigureOut">
              <a:rPr lang="pl-PL"/>
              <a:pPr>
                <a:defRPr/>
              </a:pPr>
              <a:t>15.06.2021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10BA0-7015-4324-8069-6B1212AC1623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52280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7AF33-6F8F-46FC-8C1A-DC06C63DD294}" type="datetimeFigureOut">
              <a:rPr lang="pl-PL"/>
              <a:pPr>
                <a:defRPr/>
              </a:pPr>
              <a:t>15.06.2021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BBD20-16C3-4F58-9C44-293326EF1820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85813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5A2D6-983E-4930-AAB5-41519EFD153F}" type="datetimeFigureOut">
              <a:rPr lang="pl-PL"/>
              <a:pPr>
                <a:defRPr/>
              </a:pPr>
              <a:t>15.06.2021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68D7F-9DE6-4B78-93A8-04BF1EBA2C99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66193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4F760-DD12-4F7D-8838-821B2C8E7660}" type="datetimeFigureOut">
              <a:rPr lang="pl-PL"/>
              <a:pPr>
                <a:defRPr/>
              </a:pPr>
              <a:t>15.06.2021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3E9CD-981C-45C7-879C-71ED24B5CD7F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45516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D938-60B5-440A-818D-8D53487D2BFD}" type="datetimeFigureOut">
              <a:rPr lang="pl-PL"/>
              <a:pPr>
                <a:defRPr/>
              </a:pPr>
              <a:t>15.06.2021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E0749-487D-492B-A3B9-2FAE1A1ED6B3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48816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999B6-E95C-4976-8235-C5763F714D49}" type="datetimeFigureOut">
              <a:rPr lang="pl-PL"/>
              <a:pPr>
                <a:defRPr/>
              </a:pPr>
              <a:t>15.06.2021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2F85D-A6B5-4841-8CF4-5F31D41DA131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77251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ECF9-6FC4-4AE6-941C-4A7310CEB1DC}" type="datetimeFigureOut">
              <a:rPr lang="pl-PL"/>
              <a:pPr>
                <a:defRPr/>
              </a:pPr>
              <a:t>15.06.2021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E4D38-0A81-4196-95F6-22B89C4017BA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5283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2E2F8-9879-4D69-A067-46FE2704F2A3}" type="datetimeFigureOut">
              <a:rPr lang="pl-PL"/>
              <a:pPr>
                <a:defRPr/>
              </a:pPr>
              <a:t>15.06.2021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F5495-6A4C-485E-9333-A19EA557D067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74021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s-ES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s-ES" smtClean="0"/>
              <a:t>Kliknij, aby edytować style wzorca tekstu</a:t>
            </a:r>
          </a:p>
          <a:p>
            <a:pPr lvl="1"/>
            <a:r>
              <a:rPr lang="pl-PL" altLang="es-ES" smtClean="0"/>
              <a:t>Drugi poziom</a:t>
            </a:r>
          </a:p>
          <a:p>
            <a:pPr lvl="2"/>
            <a:r>
              <a:rPr lang="pl-PL" altLang="es-ES" smtClean="0"/>
              <a:t>Trzeci poziom</a:t>
            </a:r>
          </a:p>
          <a:p>
            <a:pPr lvl="3"/>
            <a:r>
              <a:rPr lang="pl-PL" altLang="es-ES" smtClean="0"/>
              <a:t>Czwarty poziom</a:t>
            </a:r>
          </a:p>
          <a:p>
            <a:pPr lvl="4"/>
            <a:r>
              <a:rPr lang="pl-PL" altLang="es-ES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68E6FD-D513-4891-ADD3-8B8CD2F5A7BF}" type="datetimeFigureOut">
              <a:rPr lang="pl-PL"/>
              <a:pPr>
                <a:defRPr/>
              </a:pPr>
              <a:t>15.06.2021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3D65A3-A53F-4959-9816-49217266F235}" type="slidenum">
              <a:rPr lang="pl-PL" altLang="en-US"/>
              <a:pPr>
                <a:defRPr/>
              </a:pPr>
              <a:t>‹#›</a:t>
            </a:fld>
            <a:endParaRPr lang="pl-P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upa 1"/>
          <p:cNvGrpSpPr>
            <a:grpSpLocks/>
          </p:cNvGrpSpPr>
          <p:nvPr/>
        </p:nvGrpSpPr>
        <p:grpSpPr bwMode="auto">
          <a:xfrm>
            <a:off x="3209925" y="5897563"/>
            <a:ext cx="720725" cy="719137"/>
            <a:chOff x="8115867" y="4165653"/>
            <a:chExt cx="720000" cy="7200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4" name="Elipsa 13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003300"/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5" name="Strzałka w lewo 16">
              <a:hlinkClick r:id="" action="ppaction://hlinkshowjump?jump=nextslide"/>
            </p:cNvPr>
            <p:cNvSpPr/>
            <p:nvPr/>
          </p:nvSpPr>
          <p:spPr bwMode="auto">
            <a:xfrm rot="5400000" flipH="1">
              <a:off x="8309624" y="4327415"/>
              <a:ext cx="468875" cy="396476"/>
            </a:xfrm>
            <a:prstGeom prst="flowChartExtract">
              <a:avLst/>
            </a:prstGeom>
            <a:solidFill>
              <a:schemeClr val="bg1"/>
            </a:solidFill>
            <a:ln w="2222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2053" name="Grupa 17"/>
          <p:cNvGrpSpPr>
            <a:grpSpLocks/>
          </p:cNvGrpSpPr>
          <p:nvPr/>
        </p:nvGrpSpPr>
        <p:grpSpPr bwMode="auto">
          <a:xfrm flipH="1">
            <a:off x="2244725" y="5902325"/>
            <a:ext cx="720725" cy="719138"/>
            <a:chOff x="8115867" y="4165653"/>
            <a:chExt cx="720000" cy="7200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7" name="Elipsa 16">
              <a:hlinkClick r:id="" action="ppaction://hlinkshowjump?jump=previous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003300"/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8" name="Strzałka w lewo 16">
              <a:hlinkClick r:id="" action="ppaction://hlinkshowjump?jump=previousslide"/>
            </p:cNvPr>
            <p:cNvSpPr/>
            <p:nvPr/>
          </p:nvSpPr>
          <p:spPr bwMode="auto">
            <a:xfrm rot="5400000" flipH="1">
              <a:off x="8309623" y="4327415"/>
              <a:ext cx="468873" cy="396476"/>
            </a:xfrm>
            <a:prstGeom prst="flowChartExtract">
              <a:avLst/>
            </a:prstGeom>
            <a:solidFill>
              <a:schemeClr val="bg1"/>
            </a:solidFill>
            <a:ln w="2222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0" y="5897563"/>
            <a:ext cx="11938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571" l="1932" r="100000">
                        <a14:foregroundMark x1="38647" y1="22857" x2="27536" y2="32500"/>
                        <a14:foregroundMark x1="41546" y1="30357" x2="38164" y2="42143"/>
                        <a14:foregroundMark x1="55556" y1="26786" x2="56522" y2="39286"/>
                        <a14:foregroundMark x1="63285" y1="26071" x2="63285" y2="28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6304" y="1542524"/>
            <a:ext cx="2864328" cy="38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12"/>
          <p:cNvSpPr txBox="1"/>
          <p:nvPr/>
        </p:nvSpPr>
        <p:spPr>
          <a:xfrm>
            <a:off x="4962070" y="6017"/>
            <a:ext cx="3540340" cy="2202001"/>
          </a:xfrm>
          <a:prstGeom prst="cloudCallout">
            <a:avLst>
              <a:gd name="adj1" fmla="val -48858"/>
              <a:gd name="adj2" fmla="val 6118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4400" b="1" spc="50" smtClean="0">
                <a:ln w="0"/>
                <a:solidFill>
                  <a:schemeClr val="bg2">
                    <a:lumMod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ĐÂY LÀ CON GÌ?</a:t>
            </a:r>
            <a:endParaRPr lang="en-US" sz="4400" b="1" spc="50">
              <a:ln w="0"/>
              <a:solidFill>
                <a:schemeClr val="bg2">
                  <a:lumMod val="2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32240" y="5801530"/>
            <a:ext cx="1632128" cy="7207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ysClr val="windowText" lastClr="000000"/>
                </a:solidFill>
              </a:rPr>
              <a:t>Con gấu</a:t>
            </a:r>
            <a:endParaRPr lang="en-US" sz="3200">
              <a:solidFill>
                <a:sysClr val="windowText" lastClr="000000"/>
              </a:solidFill>
            </a:endParaRPr>
          </a:p>
        </p:txBody>
      </p:sp>
      <p:sp>
        <p:nvSpPr>
          <p:cNvPr id="16" name="Đáp án"/>
          <p:cNvSpPr/>
          <p:nvPr/>
        </p:nvSpPr>
        <p:spPr>
          <a:xfrm>
            <a:off x="1411289" y="6022975"/>
            <a:ext cx="636300" cy="636300"/>
          </a:xfrm>
          <a:prstGeom prst="roundRect">
            <a:avLst/>
          </a:prstGeom>
          <a:solidFill>
            <a:srgbClr val="00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Đáp án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upa 1"/>
          <p:cNvGrpSpPr>
            <a:grpSpLocks/>
          </p:cNvGrpSpPr>
          <p:nvPr/>
        </p:nvGrpSpPr>
        <p:grpSpPr bwMode="auto">
          <a:xfrm>
            <a:off x="3205050" y="5981556"/>
            <a:ext cx="720725" cy="719137"/>
            <a:chOff x="8115867" y="4165653"/>
            <a:chExt cx="720000" cy="7200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4" name="Elipsa 13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003300"/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5" name="Strzałka w lewo 16">
              <a:hlinkClick r:id="" action="ppaction://hlinkshowjump?jump=nextslide"/>
            </p:cNvPr>
            <p:cNvSpPr/>
            <p:nvPr/>
          </p:nvSpPr>
          <p:spPr bwMode="auto">
            <a:xfrm rot="5400000" flipH="1">
              <a:off x="8309624" y="4327415"/>
              <a:ext cx="468875" cy="396476"/>
            </a:xfrm>
            <a:prstGeom prst="flowChartExtract">
              <a:avLst/>
            </a:prstGeom>
            <a:solidFill>
              <a:schemeClr val="bg1"/>
            </a:solidFill>
            <a:ln w="2222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3077" name="Grupa 17"/>
          <p:cNvGrpSpPr>
            <a:grpSpLocks/>
          </p:cNvGrpSpPr>
          <p:nvPr/>
        </p:nvGrpSpPr>
        <p:grpSpPr bwMode="auto">
          <a:xfrm flipH="1">
            <a:off x="2255141" y="5940137"/>
            <a:ext cx="720725" cy="719138"/>
            <a:chOff x="8115867" y="4165653"/>
            <a:chExt cx="720000" cy="7200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7" name="Elipsa 16">
              <a:hlinkClick r:id="" action="ppaction://hlinkshowjump?jump=previous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003300"/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8" name="Strzałka w lewo 16">
              <a:hlinkClick r:id="" action="ppaction://hlinkshowjump?jump=previousslide"/>
            </p:cNvPr>
            <p:cNvSpPr/>
            <p:nvPr/>
          </p:nvSpPr>
          <p:spPr bwMode="auto">
            <a:xfrm rot="5400000" flipH="1">
              <a:off x="8309623" y="4327415"/>
              <a:ext cx="468873" cy="396476"/>
            </a:xfrm>
            <a:prstGeom prst="flowChartExtract">
              <a:avLst/>
            </a:prstGeom>
            <a:solidFill>
              <a:schemeClr val="bg1"/>
            </a:solidFill>
            <a:ln w="2222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865813"/>
            <a:ext cx="11938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61">
                        <a14:foregroundMark x1="56230" y1="14908" x2="41693" y2="28440"/>
                        <a14:foregroundMark x1="36741" y1="16628" x2="25240" y2="24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0573" y="1628800"/>
            <a:ext cx="2713280" cy="377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Đáp án"/>
          <p:cNvSpPr/>
          <p:nvPr/>
        </p:nvSpPr>
        <p:spPr>
          <a:xfrm>
            <a:off x="1411289" y="6022975"/>
            <a:ext cx="636300" cy="636300"/>
          </a:xfrm>
          <a:prstGeom prst="roundRect">
            <a:avLst/>
          </a:prstGeom>
          <a:solidFill>
            <a:srgbClr val="00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Đáp án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732240" y="5801530"/>
            <a:ext cx="2016224" cy="7207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ysClr val="windowText" lastClr="000000"/>
                </a:solidFill>
              </a:rPr>
              <a:t>Con chuột</a:t>
            </a:r>
            <a:endParaRPr lang="en-US" sz="3200">
              <a:solidFill>
                <a:sysClr val="windowText" lastClr="000000"/>
              </a:solidFill>
            </a:endParaRPr>
          </a:p>
        </p:txBody>
      </p:sp>
      <p:sp>
        <p:nvSpPr>
          <p:cNvPr id="25" name="TextBox 12"/>
          <p:cNvSpPr txBox="1"/>
          <p:nvPr/>
        </p:nvSpPr>
        <p:spPr>
          <a:xfrm>
            <a:off x="4962070" y="6017"/>
            <a:ext cx="3540340" cy="2202001"/>
          </a:xfrm>
          <a:prstGeom prst="cloudCallout">
            <a:avLst>
              <a:gd name="adj1" fmla="val -48858"/>
              <a:gd name="adj2" fmla="val 6118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4400" b="1" spc="50" smtClean="0">
                <a:ln w="0"/>
                <a:solidFill>
                  <a:schemeClr val="bg2">
                    <a:lumMod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ĐÂY LÀ CON GÌ?</a:t>
            </a:r>
            <a:endParaRPr lang="en-US" sz="4400" b="1" spc="50">
              <a:ln w="0"/>
              <a:solidFill>
                <a:schemeClr val="bg2">
                  <a:lumMod val="2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upa 1"/>
          <p:cNvGrpSpPr>
            <a:grpSpLocks/>
          </p:cNvGrpSpPr>
          <p:nvPr/>
        </p:nvGrpSpPr>
        <p:grpSpPr bwMode="auto">
          <a:xfrm>
            <a:off x="3209925" y="5897563"/>
            <a:ext cx="720725" cy="719137"/>
            <a:chOff x="8115867" y="4165653"/>
            <a:chExt cx="720000" cy="7200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4" name="Elipsa 13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003300"/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5" name="Strzałka w lewo 16">
              <a:hlinkClick r:id="" action="ppaction://hlinkshowjump?jump=nextslide"/>
            </p:cNvPr>
            <p:cNvSpPr/>
            <p:nvPr/>
          </p:nvSpPr>
          <p:spPr bwMode="auto">
            <a:xfrm rot="5400000" flipH="1">
              <a:off x="8309624" y="4327415"/>
              <a:ext cx="468875" cy="396476"/>
            </a:xfrm>
            <a:prstGeom prst="flowChartExtract">
              <a:avLst/>
            </a:prstGeom>
            <a:solidFill>
              <a:schemeClr val="bg1"/>
            </a:solidFill>
            <a:ln w="2222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5125" name="Grupa 17"/>
          <p:cNvGrpSpPr>
            <a:grpSpLocks/>
          </p:cNvGrpSpPr>
          <p:nvPr/>
        </p:nvGrpSpPr>
        <p:grpSpPr bwMode="auto">
          <a:xfrm flipH="1">
            <a:off x="2244725" y="5902325"/>
            <a:ext cx="720725" cy="719138"/>
            <a:chOff x="8115867" y="4165653"/>
            <a:chExt cx="720000" cy="7200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7" name="Elipsa 16">
              <a:hlinkClick r:id="" action="ppaction://hlinkshowjump?jump=previous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003300"/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8" name="Strzałka w lewo 16">
              <a:hlinkClick r:id="" action="ppaction://hlinkshowjump?jump=previousslide"/>
            </p:cNvPr>
            <p:cNvSpPr/>
            <p:nvPr/>
          </p:nvSpPr>
          <p:spPr bwMode="auto">
            <a:xfrm rot="5400000" flipH="1">
              <a:off x="8309623" y="4327415"/>
              <a:ext cx="468873" cy="396476"/>
            </a:xfrm>
            <a:prstGeom prst="flowChartExtract">
              <a:avLst/>
            </a:prstGeom>
            <a:solidFill>
              <a:schemeClr val="bg1"/>
            </a:solidFill>
            <a:ln w="2222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865813"/>
            <a:ext cx="11938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776" y1="22018" x2="30671" y2="37615"/>
                        <a14:foregroundMark x1="93291" y1="21407" x2="99840" y2="46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420888"/>
            <a:ext cx="4608250" cy="240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Đáp án"/>
          <p:cNvSpPr/>
          <p:nvPr/>
        </p:nvSpPr>
        <p:spPr>
          <a:xfrm>
            <a:off x="1471904" y="5980400"/>
            <a:ext cx="636300" cy="636300"/>
          </a:xfrm>
          <a:prstGeom prst="roundRect">
            <a:avLst/>
          </a:prstGeom>
          <a:solidFill>
            <a:srgbClr val="00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Đáp án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732240" y="5801530"/>
            <a:ext cx="1632128" cy="7207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ysClr val="windowText" lastClr="000000"/>
                </a:solidFill>
              </a:rPr>
              <a:t>Con voi</a:t>
            </a:r>
            <a:endParaRPr lang="en-US" sz="3200">
              <a:solidFill>
                <a:sysClr val="windowText" lastClr="000000"/>
              </a:solidFill>
            </a:endParaRPr>
          </a:p>
        </p:txBody>
      </p:sp>
      <p:sp>
        <p:nvSpPr>
          <p:cNvPr id="25" name="TextBox 12"/>
          <p:cNvSpPr txBox="1"/>
          <p:nvPr/>
        </p:nvSpPr>
        <p:spPr>
          <a:xfrm>
            <a:off x="4962070" y="6017"/>
            <a:ext cx="3540340" cy="2202001"/>
          </a:xfrm>
          <a:prstGeom prst="cloudCallout">
            <a:avLst>
              <a:gd name="adj1" fmla="val -48858"/>
              <a:gd name="adj2" fmla="val 6118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4400" b="1" spc="50" smtClean="0">
                <a:ln w="0"/>
                <a:solidFill>
                  <a:schemeClr val="bg2">
                    <a:lumMod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ĐÂY LÀ CON GÌ?</a:t>
            </a:r>
            <a:endParaRPr lang="en-US" sz="4400" b="1" spc="50">
              <a:ln w="0"/>
              <a:solidFill>
                <a:schemeClr val="bg2">
                  <a:lumMod val="2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8" name="Grupa 1"/>
          <p:cNvGrpSpPr>
            <a:grpSpLocks/>
          </p:cNvGrpSpPr>
          <p:nvPr/>
        </p:nvGrpSpPr>
        <p:grpSpPr bwMode="auto">
          <a:xfrm>
            <a:off x="3209925" y="5897563"/>
            <a:ext cx="720725" cy="719137"/>
            <a:chOff x="8115867" y="4165653"/>
            <a:chExt cx="720000" cy="7200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4" name="Elipsa 13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003300"/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5" name="Strzałka w lewo 16">
              <a:hlinkClick r:id="" action="ppaction://hlinkshowjump?jump=nextslide"/>
            </p:cNvPr>
            <p:cNvSpPr/>
            <p:nvPr/>
          </p:nvSpPr>
          <p:spPr bwMode="auto">
            <a:xfrm rot="5400000" flipH="1">
              <a:off x="8309624" y="4327415"/>
              <a:ext cx="468875" cy="396476"/>
            </a:xfrm>
            <a:prstGeom prst="flowChartExtract">
              <a:avLst/>
            </a:prstGeom>
            <a:solidFill>
              <a:schemeClr val="bg1"/>
            </a:solidFill>
            <a:ln w="2222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6149" name="Grupa 17"/>
          <p:cNvGrpSpPr>
            <a:grpSpLocks/>
          </p:cNvGrpSpPr>
          <p:nvPr/>
        </p:nvGrpSpPr>
        <p:grpSpPr bwMode="auto">
          <a:xfrm flipH="1">
            <a:off x="2244725" y="5902325"/>
            <a:ext cx="720725" cy="719138"/>
            <a:chOff x="8115867" y="4165653"/>
            <a:chExt cx="720000" cy="7200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7" name="Elipsa 16">
              <a:hlinkClick r:id="" action="ppaction://hlinkshowjump?jump=previous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003300"/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8" name="Strzałka w lewo 16">
              <a:hlinkClick r:id="" action="ppaction://hlinkshowjump?jump=previousslide"/>
            </p:cNvPr>
            <p:cNvSpPr/>
            <p:nvPr/>
          </p:nvSpPr>
          <p:spPr bwMode="auto">
            <a:xfrm rot="5400000" flipH="1">
              <a:off x="8309623" y="4327415"/>
              <a:ext cx="468873" cy="396476"/>
            </a:xfrm>
            <a:prstGeom prst="flowChartExtract">
              <a:avLst/>
            </a:prstGeom>
            <a:solidFill>
              <a:schemeClr val="bg1"/>
            </a:solidFill>
            <a:ln w="2222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865813"/>
            <a:ext cx="11938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923">
                        <a14:foregroundMark x1="46166" y1="31548" x2="38339" y2="48880"/>
                        <a14:foregroundMark x1="37700" y1="39630" x2="35304" y2="45570"/>
                        <a14:foregroundMark x1="61821" y1="37877" x2="69649" y2="45570"/>
                        <a14:foregroundMark x1="71406" y1="39338" x2="69649" y2="47420"/>
                        <a14:foregroundMark x1="55751" y1="48880" x2="48562" y2="58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4867" y="1628800"/>
            <a:ext cx="2243364" cy="368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Đáp án"/>
          <p:cNvSpPr/>
          <p:nvPr/>
        </p:nvSpPr>
        <p:spPr>
          <a:xfrm>
            <a:off x="1411289" y="6022975"/>
            <a:ext cx="636300" cy="636300"/>
          </a:xfrm>
          <a:prstGeom prst="roundRect">
            <a:avLst/>
          </a:prstGeom>
          <a:solidFill>
            <a:srgbClr val="00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Đáp án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732240" y="5801530"/>
            <a:ext cx="1632128" cy="7207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ysClr val="windowText" lastClr="000000"/>
                </a:solidFill>
              </a:rPr>
              <a:t>Con thỏ</a:t>
            </a:r>
            <a:endParaRPr lang="en-US" sz="3200">
              <a:solidFill>
                <a:sysClr val="windowText" lastClr="000000"/>
              </a:solidFill>
            </a:endParaRPr>
          </a:p>
        </p:txBody>
      </p:sp>
      <p:sp>
        <p:nvSpPr>
          <p:cNvPr id="25" name="TextBox 12"/>
          <p:cNvSpPr txBox="1"/>
          <p:nvPr/>
        </p:nvSpPr>
        <p:spPr>
          <a:xfrm>
            <a:off x="4962070" y="6017"/>
            <a:ext cx="3540340" cy="2202001"/>
          </a:xfrm>
          <a:prstGeom prst="cloudCallout">
            <a:avLst>
              <a:gd name="adj1" fmla="val -48858"/>
              <a:gd name="adj2" fmla="val 6118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4400" b="1" spc="50" smtClean="0">
                <a:ln w="0"/>
                <a:solidFill>
                  <a:schemeClr val="bg2">
                    <a:lumMod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ĐÂY LÀ CON GÌ?</a:t>
            </a:r>
            <a:endParaRPr lang="en-US" sz="4400" b="1" spc="50">
              <a:ln w="0"/>
              <a:solidFill>
                <a:schemeClr val="bg2">
                  <a:lumMod val="2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Grupa 1"/>
          <p:cNvGrpSpPr>
            <a:grpSpLocks/>
          </p:cNvGrpSpPr>
          <p:nvPr/>
        </p:nvGrpSpPr>
        <p:grpSpPr bwMode="auto">
          <a:xfrm>
            <a:off x="3209925" y="5897563"/>
            <a:ext cx="720725" cy="719137"/>
            <a:chOff x="8115867" y="4165653"/>
            <a:chExt cx="720000" cy="7200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4" name="Elipsa 13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003300"/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5" name="Strzałka w lewo 16">
              <a:hlinkClick r:id="" action="ppaction://hlinkshowjump?jump=nextslide"/>
            </p:cNvPr>
            <p:cNvSpPr/>
            <p:nvPr/>
          </p:nvSpPr>
          <p:spPr bwMode="auto">
            <a:xfrm rot="5400000" flipH="1">
              <a:off x="8309624" y="4327415"/>
              <a:ext cx="468875" cy="396476"/>
            </a:xfrm>
            <a:prstGeom prst="flowChartExtract">
              <a:avLst/>
            </a:prstGeom>
            <a:solidFill>
              <a:schemeClr val="bg1"/>
            </a:solidFill>
            <a:ln w="2222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7173" name="Grupa 17"/>
          <p:cNvGrpSpPr>
            <a:grpSpLocks/>
          </p:cNvGrpSpPr>
          <p:nvPr/>
        </p:nvGrpSpPr>
        <p:grpSpPr bwMode="auto">
          <a:xfrm flipH="1">
            <a:off x="2244725" y="5902325"/>
            <a:ext cx="720725" cy="719138"/>
            <a:chOff x="8115867" y="4165653"/>
            <a:chExt cx="720000" cy="7200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7" name="Elipsa 16">
              <a:hlinkClick r:id="" action="ppaction://hlinkshowjump?jump=previous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003300"/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8" name="Strzałka w lewo 16">
              <a:hlinkClick r:id="" action="ppaction://hlinkshowjump?jump=previousslide"/>
            </p:cNvPr>
            <p:cNvSpPr/>
            <p:nvPr/>
          </p:nvSpPr>
          <p:spPr bwMode="auto">
            <a:xfrm rot="5400000" flipH="1">
              <a:off x="8309623" y="4327415"/>
              <a:ext cx="468873" cy="396476"/>
            </a:xfrm>
            <a:prstGeom prst="flowChartExtract">
              <a:avLst/>
            </a:prstGeom>
            <a:solidFill>
              <a:schemeClr val="bg1"/>
            </a:solidFill>
            <a:ln w="2222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865813"/>
            <a:ext cx="11938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>
                        <a14:foregroundMark x1="40204" y1="24537" x2="72265" y2="48611"/>
                        <a14:foregroundMark x1="61450" y1="31019" x2="53562" y2="36389"/>
                        <a14:foregroundMark x1="40204" y1="36389" x2="41730" y2="40741"/>
                        <a14:foregroundMark x1="56997" y1="40741" x2="59033" y2="44259"/>
                        <a14:foregroundMark x1="59033" y1="51852" x2="65394" y2="62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-7424" b="11321"/>
          <a:stretch/>
        </p:blipFill>
        <p:spPr bwMode="auto">
          <a:xfrm>
            <a:off x="1344864" y="1824609"/>
            <a:ext cx="3227136" cy="36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Đáp án"/>
          <p:cNvSpPr/>
          <p:nvPr/>
        </p:nvSpPr>
        <p:spPr>
          <a:xfrm>
            <a:off x="1411289" y="6022975"/>
            <a:ext cx="636300" cy="636300"/>
          </a:xfrm>
          <a:prstGeom prst="roundRect">
            <a:avLst/>
          </a:prstGeom>
          <a:solidFill>
            <a:srgbClr val="00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Đáp án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18482" y="5817508"/>
            <a:ext cx="2411760" cy="7207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ysClr val="windowText" lastClr="000000"/>
                </a:solidFill>
              </a:rPr>
              <a:t>Con gấu trúc</a:t>
            </a:r>
            <a:endParaRPr lang="en-US" sz="3200">
              <a:solidFill>
                <a:sysClr val="windowText" lastClr="000000"/>
              </a:solidFill>
            </a:endParaRPr>
          </a:p>
        </p:txBody>
      </p:sp>
      <p:sp>
        <p:nvSpPr>
          <p:cNvPr id="27" name="TextBox 12"/>
          <p:cNvSpPr txBox="1"/>
          <p:nvPr/>
        </p:nvSpPr>
        <p:spPr>
          <a:xfrm>
            <a:off x="4962070" y="6017"/>
            <a:ext cx="3540340" cy="2202001"/>
          </a:xfrm>
          <a:prstGeom prst="cloudCallout">
            <a:avLst>
              <a:gd name="adj1" fmla="val -48858"/>
              <a:gd name="adj2" fmla="val 6118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4400" b="1" spc="50" smtClean="0">
                <a:ln w="0"/>
                <a:solidFill>
                  <a:schemeClr val="bg2">
                    <a:lumMod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ĐÂY LÀ CON GÌ?</a:t>
            </a:r>
            <a:endParaRPr lang="en-US" sz="4400" b="1" spc="50">
              <a:ln w="0"/>
              <a:solidFill>
                <a:schemeClr val="bg2">
                  <a:lumMod val="2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0" name="Grupa 1"/>
          <p:cNvGrpSpPr>
            <a:grpSpLocks/>
          </p:cNvGrpSpPr>
          <p:nvPr/>
        </p:nvGrpSpPr>
        <p:grpSpPr bwMode="auto">
          <a:xfrm>
            <a:off x="3209925" y="5897563"/>
            <a:ext cx="720725" cy="719137"/>
            <a:chOff x="8115867" y="4165653"/>
            <a:chExt cx="720000" cy="7200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4" name="Elipsa 13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003300"/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5" name="Strzałka w lewo 16">
              <a:hlinkClick r:id="" action="ppaction://hlinkshowjump?jump=nextslide"/>
            </p:cNvPr>
            <p:cNvSpPr/>
            <p:nvPr/>
          </p:nvSpPr>
          <p:spPr bwMode="auto">
            <a:xfrm rot="5400000" flipH="1">
              <a:off x="8309624" y="4327415"/>
              <a:ext cx="468875" cy="396476"/>
            </a:xfrm>
            <a:prstGeom prst="flowChartExtract">
              <a:avLst/>
            </a:prstGeom>
            <a:solidFill>
              <a:schemeClr val="bg1"/>
            </a:solidFill>
            <a:ln w="2222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9221" name="Grupa 17"/>
          <p:cNvGrpSpPr>
            <a:grpSpLocks/>
          </p:cNvGrpSpPr>
          <p:nvPr/>
        </p:nvGrpSpPr>
        <p:grpSpPr bwMode="auto">
          <a:xfrm flipH="1">
            <a:off x="2244725" y="5902325"/>
            <a:ext cx="720725" cy="719138"/>
            <a:chOff x="8115867" y="4165653"/>
            <a:chExt cx="720000" cy="7200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7" name="Elipsa 16">
              <a:hlinkClick r:id="" action="ppaction://hlinkshowjump?jump=previous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003300"/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8" name="Strzałka w lewo 16">
              <a:hlinkClick r:id="" action="ppaction://hlinkshowjump?jump=previousslide"/>
            </p:cNvPr>
            <p:cNvSpPr/>
            <p:nvPr/>
          </p:nvSpPr>
          <p:spPr bwMode="auto">
            <a:xfrm rot="5400000" flipH="1">
              <a:off x="8309623" y="4327415"/>
              <a:ext cx="468873" cy="396476"/>
            </a:xfrm>
            <a:prstGeom prst="flowChartExtract">
              <a:avLst/>
            </a:prstGeom>
            <a:solidFill>
              <a:schemeClr val="bg1"/>
            </a:solidFill>
            <a:ln w="2222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865813"/>
            <a:ext cx="11938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2077" y1="13273" x2="34345" y2="28737"/>
                        <a14:foregroundMark x1="45048" y1="9278" x2="45048" y2="207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7987" y="1898706"/>
            <a:ext cx="2840410" cy="352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Đáp án"/>
          <p:cNvSpPr/>
          <p:nvPr/>
        </p:nvSpPr>
        <p:spPr>
          <a:xfrm>
            <a:off x="1411289" y="6022975"/>
            <a:ext cx="636300" cy="636300"/>
          </a:xfrm>
          <a:prstGeom prst="roundRect">
            <a:avLst/>
          </a:prstGeom>
          <a:solidFill>
            <a:srgbClr val="00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Đáp án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732240" y="5801530"/>
            <a:ext cx="1632128" cy="7207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ysClr val="windowText" lastClr="000000"/>
                </a:solidFill>
              </a:rPr>
              <a:t>Con vẹt</a:t>
            </a:r>
            <a:endParaRPr lang="en-US" sz="3200">
              <a:solidFill>
                <a:sysClr val="windowText" lastClr="000000"/>
              </a:solidFill>
            </a:endParaRPr>
          </a:p>
        </p:txBody>
      </p:sp>
      <p:sp>
        <p:nvSpPr>
          <p:cNvPr id="26" name="TextBox 12"/>
          <p:cNvSpPr txBox="1"/>
          <p:nvPr/>
        </p:nvSpPr>
        <p:spPr>
          <a:xfrm>
            <a:off x="4962070" y="6017"/>
            <a:ext cx="3540340" cy="2202001"/>
          </a:xfrm>
          <a:prstGeom prst="cloudCallout">
            <a:avLst>
              <a:gd name="adj1" fmla="val -48858"/>
              <a:gd name="adj2" fmla="val 6118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4400" b="1" spc="50" smtClean="0">
                <a:ln w="0"/>
                <a:solidFill>
                  <a:schemeClr val="bg2">
                    <a:lumMod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ĐÂY LÀ CON GÌ?</a:t>
            </a:r>
            <a:endParaRPr lang="en-US" sz="4400" b="1" spc="50">
              <a:ln w="0"/>
              <a:solidFill>
                <a:schemeClr val="bg2">
                  <a:lumMod val="2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4" name="Grupa 1"/>
          <p:cNvGrpSpPr>
            <a:grpSpLocks/>
          </p:cNvGrpSpPr>
          <p:nvPr/>
        </p:nvGrpSpPr>
        <p:grpSpPr bwMode="auto">
          <a:xfrm>
            <a:off x="3209925" y="5897563"/>
            <a:ext cx="720725" cy="719137"/>
            <a:chOff x="8115867" y="4165653"/>
            <a:chExt cx="720000" cy="7200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4" name="Elipsa 13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003300"/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5" name="Strzałka w lewo 16">
              <a:hlinkClick r:id="" action="ppaction://hlinkshowjump?jump=nextslide"/>
            </p:cNvPr>
            <p:cNvSpPr/>
            <p:nvPr/>
          </p:nvSpPr>
          <p:spPr bwMode="auto">
            <a:xfrm rot="5400000" flipH="1">
              <a:off x="8309624" y="4327415"/>
              <a:ext cx="468875" cy="396476"/>
            </a:xfrm>
            <a:prstGeom prst="flowChartExtract">
              <a:avLst/>
            </a:prstGeom>
            <a:solidFill>
              <a:schemeClr val="bg1"/>
            </a:solidFill>
            <a:ln w="2222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10245" name="Grupa 17"/>
          <p:cNvGrpSpPr>
            <a:grpSpLocks/>
          </p:cNvGrpSpPr>
          <p:nvPr/>
        </p:nvGrpSpPr>
        <p:grpSpPr bwMode="auto">
          <a:xfrm flipH="1">
            <a:off x="2244725" y="5902325"/>
            <a:ext cx="720725" cy="719138"/>
            <a:chOff x="8115867" y="4165653"/>
            <a:chExt cx="720000" cy="7200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7" name="Elipsa 16">
              <a:hlinkClick r:id="" action="ppaction://hlinkshowjump?jump=previous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003300"/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8" name="Strzałka w lewo 16">
              <a:hlinkClick r:id="" action="ppaction://hlinkshowjump?jump=previousslide"/>
            </p:cNvPr>
            <p:cNvSpPr/>
            <p:nvPr/>
          </p:nvSpPr>
          <p:spPr bwMode="auto">
            <a:xfrm rot="5400000" flipH="1">
              <a:off x="8309623" y="4327415"/>
              <a:ext cx="468873" cy="396476"/>
            </a:xfrm>
            <a:prstGeom prst="flowChartExtract">
              <a:avLst/>
            </a:prstGeom>
            <a:solidFill>
              <a:schemeClr val="bg1"/>
            </a:solidFill>
            <a:ln w="2222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865813"/>
            <a:ext cx="11938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440" l="0" r="96486">
                        <a14:foregroundMark x1="16613" y1="14334" x2="16613" y2="36689"/>
                        <a14:foregroundMark x1="19808" y1="20137" x2="23482" y2="30375"/>
                        <a14:foregroundMark x1="44409" y1="21160" x2="37540" y2="37201"/>
                        <a14:foregroundMark x1="37540" y1="23549" x2="38658" y2="37884"/>
                        <a14:foregroundMark x1="42812" y1="20137" x2="17093" y2="27474"/>
                        <a14:foregroundMark x1="16613" y1="21843" x2="9105" y2="25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0573" y="2348880"/>
            <a:ext cx="2705100" cy="25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Đáp án"/>
          <p:cNvSpPr/>
          <p:nvPr/>
        </p:nvSpPr>
        <p:spPr>
          <a:xfrm>
            <a:off x="1411289" y="6022975"/>
            <a:ext cx="636300" cy="636300"/>
          </a:xfrm>
          <a:prstGeom prst="roundRect">
            <a:avLst/>
          </a:prstGeom>
          <a:solidFill>
            <a:srgbClr val="00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Đáp án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732240" y="5801530"/>
            <a:ext cx="1632128" cy="7207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ysClr val="windowText" lastClr="000000"/>
                </a:solidFill>
              </a:rPr>
              <a:t>Con chó</a:t>
            </a:r>
            <a:endParaRPr lang="en-US" sz="3200">
              <a:solidFill>
                <a:sysClr val="windowText" lastClr="000000"/>
              </a:solidFill>
            </a:endParaRPr>
          </a:p>
        </p:txBody>
      </p:sp>
      <p:sp>
        <p:nvSpPr>
          <p:cNvPr id="26" name="TextBox 12"/>
          <p:cNvSpPr txBox="1"/>
          <p:nvPr/>
        </p:nvSpPr>
        <p:spPr>
          <a:xfrm>
            <a:off x="4962070" y="6017"/>
            <a:ext cx="3540340" cy="2202001"/>
          </a:xfrm>
          <a:prstGeom prst="cloudCallout">
            <a:avLst>
              <a:gd name="adj1" fmla="val -48858"/>
              <a:gd name="adj2" fmla="val 6118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4400" b="1" spc="50" smtClean="0">
                <a:ln w="0"/>
                <a:solidFill>
                  <a:schemeClr val="bg2">
                    <a:lumMod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ĐÂY LÀ CON GÌ?</a:t>
            </a:r>
            <a:endParaRPr lang="en-US" sz="4400" b="1" spc="50">
              <a:ln w="0"/>
              <a:solidFill>
                <a:schemeClr val="bg2">
                  <a:lumMod val="2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Grupa 1"/>
          <p:cNvGrpSpPr>
            <a:grpSpLocks/>
          </p:cNvGrpSpPr>
          <p:nvPr/>
        </p:nvGrpSpPr>
        <p:grpSpPr bwMode="auto">
          <a:xfrm>
            <a:off x="3209925" y="5897563"/>
            <a:ext cx="720725" cy="719137"/>
            <a:chOff x="8115867" y="4165653"/>
            <a:chExt cx="720000" cy="7200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4" name="Elipsa 13">
              <a:hlinkClick r:id="" action="ppaction://hlinkshowjump?jump=next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003300"/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5" name="Strzałka w lewo 16">
              <a:hlinkClick r:id="" action="ppaction://hlinkshowjump?jump=nextslide"/>
            </p:cNvPr>
            <p:cNvSpPr/>
            <p:nvPr/>
          </p:nvSpPr>
          <p:spPr bwMode="auto">
            <a:xfrm rot="5400000" flipH="1">
              <a:off x="8309624" y="4327415"/>
              <a:ext cx="468875" cy="396476"/>
            </a:xfrm>
            <a:prstGeom prst="flowChartExtract">
              <a:avLst/>
            </a:prstGeom>
            <a:solidFill>
              <a:schemeClr val="bg1"/>
            </a:solidFill>
            <a:ln w="2222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11269" name="Grupa 17"/>
          <p:cNvGrpSpPr>
            <a:grpSpLocks/>
          </p:cNvGrpSpPr>
          <p:nvPr/>
        </p:nvGrpSpPr>
        <p:grpSpPr bwMode="auto">
          <a:xfrm flipH="1">
            <a:off x="2244725" y="5902325"/>
            <a:ext cx="720725" cy="719138"/>
            <a:chOff x="8115867" y="4165653"/>
            <a:chExt cx="720000" cy="7200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7" name="Elipsa 16">
              <a:hlinkClick r:id="" action="ppaction://hlinkshowjump?jump=previous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003300"/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8" name="Strzałka w lewo 16">
              <a:hlinkClick r:id="" action="ppaction://hlinkshowjump?jump=previousslide"/>
            </p:cNvPr>
            <p:cNvSpPr/>
            <p:nvPr/>
          </p:nvSpPr>
          <p:spPr bwMode="auto">
            <a:xfrm rot="5400000" flipH="1">
              <a:off x="8309623" y="4327415"/>
              <a:ext cx="468873" cy="396476"/>
            </a:xfrm>
            <a:prstGeom prst="flowChartExtract">
              <a:avLst/>
            </a:prstGeom>
            <a:solidFill>
              <a:schemeClr val="bg1"/>
            </a:solidFill>
            <a:ln w="2222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865813"/>
            <a:ext cx="11938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286" l="0" r="100000">
                        <a14:foregroundMark x1="34807" y1="8929" x2="35359" y2="18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702" y="1730917"/>
            <a:ext cx="2502053" cy="387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Đáp án"/>
          <p:cNvSpPr/>
          <p:nvPr/>
        </p:nvSpPr>
        <p:spPr>
          <a:xfrm>
            <a:off x="1411289" y="6022975"/>
            <a:ext cx="636300" cy="636300"/>
          </a:xfrm>
          <a:prstGeom prst="roundRect">
            <a:avLst/>
          </a:prstGeom>
          <a:solidFill>
            <a:srgbClr val="00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Đáp án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732240" y="5801530"/>
            <a:ext cx="1632128" cy="7207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ysClr val="windowText" lastClr="000000"/>
                </a:solidFill>
              </a:rPr>
              <a:t>Con gà</a:t>
            </a:r>
            <a:endParaRPr lang="en-US" sz="3200">
              <a:solidFill>
                <a:sysClr val="windowText" lastClr="000000"/>
              </a:solidFill>
            </a:endParaRPr>
          </a:p>
        </p:txBody>
      </p:sp>
      <p:sp>
        <p:nvSpPr>
          <p:cNvPr id="27" name="TextBox 12"/>
          <p:cNvSpPr txBox="1"/>
          <p:nvPr/>
        </p:nvSpPr>
        <p:spPr>
          <a:xfrm>
            <a:off x="4962070" y="6017"/>
            <a:ext cx="3540340" cy="2202001"/>
          </a:xfrm>
          <a:prstGeom prst="cloudCallout">
            <a:avLst>
              <a:gd name="adj1" fmla="val -48858"/>
              <a:gd name="adj2" fmla="val 6118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4400" b="1" spc="50" smtClean="0">
                <a:ln w="0"/>
                <a:solidFill>
                  <a:schemeClr val="bg2">
                    <a:lumMod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ĐÂY LÀ CON GÌ?</a:t>
            </a:r>
            <a:endParaRPr lang="en-US" sz="4400" b="1" spc="50">
              <a:ln w="0"/>
              <a:solidFill>
                <a:schemeClr val="bg2">
                  <a:lumMod val="2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2" name="Grupa 1"/>
          <p:cNvGrpSpPr>
            <a:grpSpLocks/>
          </p:cNvGrpSpPr>
          <p:nvPr/>
        </p:nvGrpSpPr>
        <p:grpSpPr bwMode="auto">
          <a:xfrm>
            <a:off x="3232944" y="6018213"/>
            <a:ext cx="720725" cy="719137"/>
            <a:chOff x="8115867" y="4165653"/>
            <a:chExt cx="720000" cy="7200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4" name="Elipsa 13"/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003300"/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5" name="Strzałka w lewo 16"/>
            <p:cNvSpPr/>
            <p:nvPr/>
          </p:nvSpPr>
          <p:spPr bwMode="auto">
            <a:xfrm rot="5400000" flipH="1">
              <a:off x="8309624" y="4327415"/>
              <a:ext cx="468875" cy="396476"/>
            </a:xfrm>
            <a:prstGeom prst="flowChartExtract">
              <a:avLst/>
            </a:prstGeom>
            <a:solidFill>
              <a:schemeClr val="bg1"/>
            </a:solidFill>
            <a:ln w="2222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grpSp>
        <p:nvGrpSpPr>
          <p:cNvPr id="12293" name="Grupa 17"/>
          <p:cNvGrpSpPr>
            <a:grpSpLocks/>
          </p:cNvGrpSpPr>
          <p:nvPr/>
        </p:nvGrpSpPr>
        <p:grpSpPr bwMode="auto">
          <a:xfrm flipH="1">
            <a:off x="2267744" y="6022975"/>
            <a:ext cx="720725" cy="719138"/>
            <a:chOff x="8115867" y="4165653"/>
            <a:chExt cx="720000" cy="72000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7" name="Elipsa 16">
              <a:hlinkClick r:id="" action="ppaction://hlinkshowjump?jump=previousslide"/>
            </p:cNvPr>
            <p:cNvSpPr/>
            <p:nvPr/>
          </p:nvSpPr>
          <p:spPr>
            <a:xfrm>
              <a:off x="8115867" y="4165653"/>
              <a:ext cx="720000" cy="720000"/>
            </a:xfrm>
            <a:prstGeom prst="ellipse">
              <a:avLst/>
            </a:prstGeom>
            <a:solidFill>
              <a:srgbClr val="003300"/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18" name="Strzałka w lewo 16">
              <a:hlinkClick r:id="" action="ppaction://hlinkshowjump?jump=previousslide"/>
            </p:cNvPr>
            <p:cNvSpPr/>
            <p:nvPr/>
          </p:nvSpPr>
          <p:spPr bwMode="auto">
            <a:xfrm rot="5400000" flipH="1">
              <a:off x="8309623" y="4327415"/>
              <a:ext cx="468873" cy="396476"/>
            </a:xfrm>
            <a:prstGeom prst="flowChartExtract">
              <a:avLst/>
            </a:prstGeom>
            <a:solidFill>
              <a:schemeClr val="bg1"/>
            </a:solidFill>
            <a:ln w="2222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</p:grp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865813"/>
            <a:ext cx="11938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407" l="0" r="97574">
                        <a14:foregroundMark x1="31540" y1="15926" x2="28165" y2="24537"/>
                        <a14:foregroundMark x1="14586" y1="19723" x2="20631" y2="16840"/>
                        <a14:foregroundMark x1="67411" y1="55940" x2="64258" y2="70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9767" y="1844824"/>
            <a:ext cx="3160264" cy="360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Đáp án"/>
          <p:cNvSpPr/>
          <p:nvPr/>
        </p:nvSpPr>
        <p:spPr>
          <a:xfrm>
            <a:off x="1411289" y="6022975"/>
            <a:ext cx="636300" cy="636300"/>
          </a:xfrm>
          <a:prstGeom prst="roundRect">
            <a:avLst/>
          </a:prstGeom>
          <a:solidFill>
            <a:srgbClr val="00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Đáp án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732240" y="5801530"/>
            <a:ext cx="1632128" cy="7207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ysClr val="windowText" lastClr="000000"/>
                </a:solidFill>
              </a:rPr>
              <a:t>Con dê</a:t>
            </a:r>
            <a:endParaRPr lang="en-US" sz="3200">
              <a:solidFill>
                <a:sysClr val="windowText" lastClr="000000"/>
              </a:solidFill>
            </a:endParaRPr>
          </a:p>
        </p:txBody>
      </p:sp>
      <p:sp>
        <p:nvSpPr>
          <p:cNvPr id="26" name="TextBox 12"/>
          <p:cNvSpPr txBox="1"/>
          <p:nvPr/>
        </p:nvSpPr>
        <p:spPr>
          <a:xfrm>
            <a:off x="4962070" y="6017"/>
            <a:ext cx="3540340" cy="2202001"/>
          </a:xfrm>
          <a:prstGeom prst="cloudCallout">
            <a:avLst>
              <a:gd name="adj1" fmla="val -48858"/>
              <a:gd name="adj2" fmla="val 6118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4400" b="1" spc="50" smtClean="0">
                <a:ln w="0"/>
                <a:solidFill>
                  <a:schemeClr val="bg2">
                    <a:lumMod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ĐÂY LÀ CON GÌ?</a:t>
            </a:r>
            <a:endParaRPr lang="en-US" sz="4400" b="1" spc="50">
              <a:ln w="0"/>
              <a:solidFill>
                <a:schemeClr val="bg2">
                  <a:lumMod val="2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82</Words>
  <PresentationFormat>On-screen Show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2013-12-10T11:33:28Z</dcterms:created>
  <dcterms:modified xsi:type="dcterms:W3CDTF">2021-06-15T15:35:10Z</dcterms:modified>
</cp:coreProperties>
</file>