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75471-D2F3-48C9-B106-5FEF878A9D1F}" type="doc">
      <dgm:prSet loTypeId="urn:microsoft.com/office/officeart/2005/8/layout/h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1E4D2FA-413B-41D7-9545-C11AC81E5406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Ý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7B419-4114-4C39-A265-7F8CD737E082}" type="parTrans" cxnId="{D89C7C13-554E-4E14-99E6-DD5BEA323EC0}">
      <dgm:prSet/>
      <dgm:spPr/>
      <dgm:t>
        <a:bodyPr/>
        <a:lstStyle/>
        <a:p>
          <a:endParaRPr lang="en-US"/>
        </a:p>
      </dgm:t>
    </dgm:pt>
    <dgm:pt modelId="{DDE6BF94-901E-433E-B86E-0885DE637D66}" type="sibTrans" cxnId="{D89C7C13-554E-4E14-99E6-DD5BEA323EC0}">
      <dgm:prSet/>
      <dgm:spPr/>
      <dgm:t>
        <a:bodyPr/>
        <a:lstStyle/>
        <a:p>
          <a:endParaRPr lang="en-US"/>
        </a:p>
      </dgm:t>
    </dgm:pt>
    <dgm:pt modelId="{0ECCFDFA-AE85-4B41-8D76-A9349B60EA33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tri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3A4E1-18D3-4A22-BA9E-C53FFA4F9C01}" type="parTrans" cxnId="{71E8D7FD-A89C-43D9-BD22-C6A849BDE873}">
      <dgm:prSet/>
      <dgm:spPr/>
      <dgm:t>
        <a:bodyPr/>
        <a:lstStyle/>
        <a:p>
          <a:endParaRPr lang="en-US"/>
        </a:p>
      </dgm:t>
    </dgm:pt>
    <dgm:pt modelId="{A033E983-27C0-4B3D-92E3-1E271377C0F0}" type="sibTrans" cxnId="{71E8D7FD-A89C-43D9-BD22-C6A849BDE873}">
      <dgm:prSet/>
      <dgm:spPr/>
      <dgm:t>
        <a:bodyPr/>
        <a:lstStyle/>
        <a:p>
          <a:endParaRPr lang="en-US"/>
        </a:p>
      </dgm:t>
    </dgm:pt>
    <dgm:pt modelId="{FBCC7203-A087-440C-955E-30F1311FBD0C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đam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mê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đuổi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mẻ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4FF2ED-EC78-4A11-B1BB-C8FE66D04B98}" type="parTrans" cxnId="{BA358BAF-3A3E-4725-9699-BD844165BBC9}">
      <dgm:prSet/>
      <dgm:spPr/>
      <dgm:t>
        <a:bodyPr/>
        <a:lstStyle/>
        <a:p>
          <a:endParaRPr lang="en-US"/>
        </a:p>
      </dgm:t>
    </dgm:pt>
    <dgm:pt modelId="{FE7A5A7D-E920-4B56-9BE2-9BDB95BDDB20}" type="sibTrans" cxnId="{BA358BAF-3A3E-4725-9699-BD844165BBC9}">
      <dgm:prSet/>
      <dgm:spPr/>
      <dgm:t>
        <a:bodyPr/>
        <a:lstStyle/>
        <a:p>
          <a:endParaRPr lang="en-US"/>
        </a:p>
      </dgm:t>
    </dgm:pt>
    <dgm:pt modelId="{EF7F1DA8-D136-477D-965B-0F6E1CD7F607}" type="pres">
      <dgm:prSet presAssocID="{6A975471-D2F3-48C9-B106-5FEF878A9D1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325D56-CDBC-490C-B34D-AA90BFDE9FA9}" type="pres">
      <dgm:prSet presAssocID="{D1E4D2FA-413B-41D7-9545-C11AC81E5406}" presName="roof" presStyleLbl="dkBgShp" presStyleIdx="0" presStyleCnt="2"/>
      <dgm:spPr/>
      <dgm:t>
        <a:bodyPr/>
        <a:lstStyle/>
        <a:p>
          <a:endParaRPr lang="en-US"/>
        </a:p>
      </dgm:t>
    </dgm:pt>
    <dgm:pt modelId="{6D3453F3-3024-477E-AC37-F6A6AF0BC20E}" type="pres">
      <dgm:prSet presAssocID="{D1E4D2FA-413B-41D7-9545-C11AC81E5406}" presName="pillars" presStyleCnt="0"/>
      <dgm:spPr/>
    </dgm:pt>
    <dgm:pt modelId="{B0514179-E158-4087-B30E-590497BFB38E}" type="pres">
      <dgm:prSet presAssocID="{D1E4D2FA-413B-41D7-9545-C11AC81E5406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D4EDF1-1124-414B-B9FE-DC78460E860E}" type="pres">
      <dgm:prSet presAssocID="{FBCC7203-A087-440C-955E-30F1311FBD0C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DA7FB-1D6B-4D7E-8852-BD781F315DB7}" type="pres">
      <dgm:prSet presAssocID="{D1E4D2FA-413B-41D7-9545-C11AC81E5406}" presName="base" presStyleLbl="dkBgShp" presStyleIdx="1" presStyleCnt="2"/>
      <dgm:spPr/>
    </dgm:pt>
  </dgm:ptLst>
  <dgm:cxnLst>
    <dgm:cxn modelId="{BA358BAF-3A3E-4725-9699-BD844165BBC9}" srcId="{D1E4D2FA-413B-41D7-9545-C11AC81E5406}" destId="{FBCC7203-A087-440C-955E-30F1311FBD0C}" srcOrd="1" destOrd="0" parTransId="{344FF2ED-EC78-4A11-B1BB-C8FE66D04B98}" sibTransId="{FE7A5A7D-E920-4B56-9BE2-9BDB95BDDB20}"/>
    <dgm:cxn modelId="{0C29875B-F1EC-4B29-A2A2-1377B0BF5E6B}" type="presOf" srcId="{6A975471-D2F3-48C9-B106-5FEF878A9D1F}" destId="{EF7F1DA8-D136-477D-965B-0F6E1CD7F607}" srcOrd="0" destOrd="0" presId="urn:microsoft.com/office/officeart/2005/8/layout/hList3"/>
    <dgm:cxn modelId="{71E8D7FD-A89C-43D9-BD22-C6A849BDE873}" srcId="{D1E4D2FA-413B-41D7-9545-C11AC81E5406}" destId="{0ECCFDFA-AE85-4B41-8D76-A9349B60EA33}" srcOrd="0" destOrd="0" parTransId="{1DA3A4E1-18D3-4A22-BA9E-C53FFA4F9C01}" sibTransId="{A033E983-27C0-4B3D-92E3-1E271377C0F0}"/>
    <dgm:cxn modelId="{D89C7C13-554E-4E14-99E6-DD5BEA323EC0}" srcId="{6A975471-D2F3-48C9-B106-5FEF878A9D1F}" destId="{D1E4D2FA-413B-41D7-9545-C11AC81E5406}" srcOrd="0" destOrd="0" parTransId="{8CD7B419-4114-4C39-A265-7F8CD737E082}" sibTransId="{DDE6BF94-901E-433E-B86E-0885DE637D66}"/>
    <dgm:cxn modelId="{0001FDF7-AA11-4312-B70A-DB9D60A101BD}" type="presOf" srcId="{0ECCFDFA-AE85-4B41-8D76-A9349B60EA33}" destId="{B0514179-E158-4087-B30E-590497BFB38E}" srcOrd="0" destOrd="0" presId="urn:microsoft.com/office/officeart/2005/8/layout/hList3"/>
    <dgm:cxn modelId="{BDEEB78E-FEF7-4FC9-88C1-92167EDA5C76}" type="presOf" srcId="{D1E4D2FA-413B-41D7-9545-C11AC81E5406}" destId="{CA325D56-CDBC-490C-B34D-AA90BFDE9FA9}" srcOrd="0" destOrd="0" presId="urn:microsoft.com/office/officeart/2005/8/layout/hList3"/>
    <dgm:cxn modelId="{2519D5A3-1EA7-4C6F-BE2E-903859FDDBF5}" type="presOf" srcId="{FBCC7203-A087-440C-955E-30F1311FBD0C}" destId="{C6D4EDF1-1124-414B-B9FE-DC78460E860E}" srcOrd="0" destOrd="0" presId="urn:microsoft.com/office/officeart/2005/8/layout/hList3"/>
    <dgm:cxn modelId="{E39434D8-6173-4356-955E-A8F7F76599A4}" type="presParOf" srcId="{EF7F1DA8-D136-477D-965B-0F6E1CD7F607}" destId="{CA325D56-CDBC-490C-B34D-AA90BFDE9FA9}" srcOrd="0" destOrd="0" presId="urn:microsoft.com/office/officeart/2005/8/layout/hList3"/>
    <dgm:cxn modelId="{CD33033F-9D97-4921-BA52-B6186027DD50}" type="presParOf" srcId="{EF7F1DA8-D136-477D-965B-0F6E1CD7F607}" destId="{6D3453F3-3024-477E-AC37-F6A6AF0BC20E}" srcOrd="1" destOrd="0" presId="urn:microsoft.com/office/officeart/2005/8/layout/hList3"/>
    <dgm:cxn modelId="{7C369815-029C-48BB-A689-11B7EA1E4E23}" type="presParOf" srcId="{6D3453F3-3024-477E-AC37-F6A6AF0BC20E}" destId="{B0514179-E158-4087-B30E-590497BFB38E}" srcOrd="0" destOrd="0" presId="urn:microsoft.com/office/officeart/2005/8/layout/hList3"/>
    <dgm:cxn modelId="{38788BDD-2D36-4ED9-9248-7A9E23DCA6E0}" type="presParOf" srcId="{6D3453F3-3024-477E-AC37-F6A6AF0BC20E}" destId="{C6D4EDF1-1124-414B-B9FE-DC78460E860E}" srcOrd="1" destOrd="0" presId="urn:microsoft.com/office/officeart/2005/8/layout/hList3"/>
    <dgm:cxn modelId="{DF9C22EF-30C7-40BD-B3BE-7F99014E9B11}" type="presParOf" srcId="{EF7F1DA8-D136-477D-965B-0F6E1CD7F607}" destId="{C2ADA7FB-1D6B-4D7E-8852-BD781F315DB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313899-C956-4FC6-852B-325B9612CD56}" type="doc">
      <dgm:prSet loTypeId="urn:microsoft.com/office/officeart/2008/layout/PictureStrip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41D43FF-A444-449E-AA54-05154583D2F0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tri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6D7BE-BA7E-4784-89E3-66A690C6C604}" type="parTrans" cxnId="{468FEFD9-5842-462E-AA9B-63B01A9853F3}">
      <dgm:prSet/>
      <dgm:spPr/>
      <dgm:t>
        <a:bodyPr/>
        <a:lstStyle/>
        <a:p>
          <a:endParaRPr lang="en-US"/>
        </a:p>
      </dgm:t>
    </dgm:pt>
    <dgm:pt modelId="{BB25C36A-E007-4885-8BA4-5B043AA68166}" type="sibTrans" cxnId="{468FEFD9-5842-462E-AA9B-63B01A9853F3}">
      <dgm:prSet/>
      <dgm:spPr/>
      <dgm:t>
        <a:bodyPr/>
        <a:lstStyle/>
        <a:p>
          <a:endParaRPr lang="en-US"/>
        </a:p>
      </dgm:t>
    </dgm:pt>
    <dgm:pt modelId="{52610950-FDAC-494B-9CB7-7CFA9047A742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6283BF-6E33-4E32-91B9-5F7076CE2815}" type="parTrans" cxnId="{162286CB-6A34-4726-8C56-B75C47A355EE}">
      <dgm:prSet/>
      <dgm:spPr/>
      <dgm:t>
        <a:bodyPr/>
        <a:lstStyle/>
        <a:p>
          <a:endParaRPr lang="en-US"/>
        </a:p>
      </dgm:t>
    </dgm:pt>
    <dgm:pt modelId="{A22C30C4-E05F-4B57-9348-7D371E6C5B7F}" type="sibTrans" cxnId="{162286CB-6A34-4726-8C56-B75C47A355EE}">
      <dgm:prSet/>
      <dgm:spPr/>
      <dgm:t>
        <a:bodyPr/>
        <a:lstStyle/>
        <a:p>
          <a:endParaRPr lang="en-US"/>
        </a:p>
      </dgm:t>
    </dgm:pt>
    <dgm:pt modelId="{CC8DB750-D9EF-4E85-AFAF-656E3507B6D5}" type="pres">
      <dgm:prSet presAssocID="{27313899-C956-4FC6-852B-325B9612CD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2C2641-D108-4BF4-87F3-80B62CAA57F8}" type="pres">
      <dgm:prSet presAssocID="{241D43FF-A444-449E-AA54-05154583D2F0}" presName="composite" presStyleCnt="0"/>
      <dgm:spPr/>
    </dgm:pt>
    <dgm:pt modelId="{A210B8BC-0417-47D4-88F7-186763145863}" type="pres">
      <dgm:prSet presAssocID="{241D43FF-A444-449E-AA54-05154583D2F0}" presName="rect1" presStyleLbl="trAlignAcc1" presStyleIdx="0" presStyleCnt="2" custScaleX="128646" custLinFactNeighborX="833" custLinFactNeighborY="2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48106-BD09-4ED4-882E-9DF49C0CD9F3}" type="pres">
      <dgm:prSet presAssocID="{241D43FF-A444-449E-AA54-05154583D2F0}" presName="rect2" presStyleLbl="fgImgPlace1" presStyleIdx="0" presStyleCnt="2" custScaleX="146602" custLinFactNeighborX="-92194" custLinFactNeighborY="8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5532656-0EF9-4BC9-9740-101ACDB69A3F}" type="pres">
      <dgm:prSet presAssocID="{BB25C36A-E007-4885-8BA4-5B043AA68166}" presName="sibTrans" presStyleCnt="0"/>
      <dgm:spPr/>
    </dgm:pt>
    <dgm:pt modelId="{ABB5B259-36D8-4345-B3C1-C14C969EA251}" type="pres">
      <dgm:prSet presAssocID="{52610950-FDAC-494B-9CB7-7CFA9047A742}" presName="composite" presStyleCnt="0"/>
      <dgm:spPr/>
    </dgm:pt>
    <dgm:pt modelId="{42DC8B95-36A7-4FD2-AD14-9F6F3C7027A8}" type="pres">
      <dgm:prSet presAssocID="{52610950-FDAC-494B-9CB7-7CFA9047A742}" presName="rect1" presStyleLbl="trAlignAcc1" presStyleIdx="1" presStyleCnt="2" custScaleX="138959" custLinFactNeighborX="17602" custLinFactNeighborY="-13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CFDDD0-D505-41BA-9839-ABB400FB4FD4}" type="pres">
      <dgm:prSet presAssocID="{52610950-FDAC-494B-9CB7-7CFA9047A742}" presName="rect2" presStyleLbl="fgImgPlace1" presStyleIdx="1" presStyleCnt="2" custScaleX="179891" custScaleY="116667" custLinFactNeighborX="-40600" custLinFactNeighborY="-568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60616B87-9452-4F0A-965A-F316AC496DD2}" type="presOf" srcId="{241D43FF-A444-449E-AA54-05154583D2F0}" destId="{A210B8BC-0417-47D4-88F7-186763145863}" srcOrd="0" destOrd="0" presId="urn:microsoft.com/office/officeart/2008/layout/PictureStrips"/>
    <dgm:cxn modelId="{FB357F60-2926-435F-8E8B-EE9A8C319D9B}" type="presOf" srcId="{27313899-C956-4FC6-852B-325B9612CD56}" destId="{CC8DB750-D9EF-4E85-AFAF-656E3507B6D5}" srcOrd="0" destOrd="0" presId="urn:microsoft.com/office/officeart/2008/layout/PictureStrips"/>
    <dgm:cxn modelId="{162286CB-6A34-4726-8C56-B75C47A355EE}" srcId="{27313899-C956-4FC6-852B-325B9612CD56}" destId="{52610950-FDAC-494B-9CB7-7CFA9047A742}" srcOrd="1" destOrd="0" parTransId="{736283BF-6E33-4E32-91B9-5F7076CE2815}" sibTransId="{A22C30C4-E05F-4B57-9348-7D371E6C5B7F}"/>
    <dgm:cxn modelId="{98DB08D2-6F87-4D56-8D31-6D14B36375E7}" type="presOf" srcId="{52610950-FDAC-494B-9CB7-7CFA9047A742}" destId="{42DC8B95-36A7-4FD2-AD14-9F6F3C7027A8}" srcOrd="0" destOrd="0" presId="urn:microsoft.com/office/officeart/2008/layout/PictureStrips"/>
    <dgm:cxn modelId="{468FEFD9-5842-462E-AA9B-63B01A9853F3}" srcId="{27313899-C956-4FC6-852B-325B9612CD56}" destId="{241D43FF-A444-449E-AA54-05154583D2F0}" srcOrd="0" destOrd="0" parTransId="{E9C6D7BE-BA7E-4784-89E3-66A690C6C604}" sibTransId="{BB25C36A-E007-4885-8BA4-5B043AA68166}"/>
    <dgm:cxn modelId="{0E252AFC-5353-4ECB-B71C-829B3BFFFB89}" type="presParOf" srcId="{CC8DB750-D9EF-4E85-AFAF-656E3507B6D5}" destId="{132C2641-D108-4BF4-87F3-80B62CAA57F8}" srcOrd="0" destOrd="0" presId="urn:microsoft.com/office/officeart/2008/layout/PictureStrips"/>
    <dgm:cxn modelId="{9AD602DF-D88D-45C3-A02D-791747A92D13}" type="presParOf" srcId="{132C2641-D108-4BF4-87F3-80B62CAA57F8}" destId="{A210B8BC-0417-47D4-88F7-186763145863}" srcOrd="0" destOrd="0" presId="urn:microsoft.com/office/officeart/2008/layout/PictureStrips"/>
    <dgm:cxn modelId="{AE9867CD-D5FF-4F27-B5BF-077BB6EC1DF2}" type="presParOf" srcId="{132C2641-D108-4BF4-87F3-80B62CAA57F8}" destId="{2FC48106-BD09-4ED4-882E-9DF49C0CD9F3}" srcOrd="1" destOrd="0" presId="urn:microsoft.com/office/officeart/2008/layout/PictureStrips"/>
    <dgm:cxn modelId="{2FF72007-A0C9-40E1-8EEC-4A5764B780B9}" type="presParOf" srcId="{CC8DB750-D9EF-4E85-AFAF-656E3507B6D5}" destId="{C5532656-0EF9-4BC9-9740-101ACDB69A3F}" srcOrd="1" destOrd="0" presId="urn:microsoft.com/office/officeart/2008/layout/PictureStrips"/>
    <dgm:cxn modelId="{DF0A5E38-ABE3-4EE7-9B8A-BA2E36F0E17E}" type="presParOf" srcId="{CC8DB750-D9EF-4E85-AFAF-656E3507B6D5}" destId="{ABB5B259-36D8-4345-B3C1-C14C969EA251}" srcOrd="2" destOrd="0" presId="urn:microsoft.com/office/officeart/2008/layout/PictureStrips"/>
    <dgm:cxn modelId="{E9E88527-E17C-4439-A5AF-1794D503A79F}" type="presParOf" srcId="{ABB5B259-36D8-4345-B3C1-C14C969EA251}" destId="{42DC8B95-36A7-4FD2-AD14-9F6F3C7027A8}" srcOrd="0" destOrd="0" presId="urn:microsoft.com/office/officeart/2008/layout/PictureStrips"/>
    <dgm:cxn modelId="{02110DE5-B0F8-4664-9A11-C6087182B2BC}" type="presParOf" srcId="{ABB5B259-36D8-4345-B3C1-C14C969EA251}" destId="{D9CFDDD0-D505-41BA-9839-ABB400FB4FD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C03990-A2F0-4E59-9E53-C09BDA5C52F2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608720FE-C531-4B41-ACC6-98EB5E409EB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15500-A8E2-4ABD-A0A7-35170B9DD132}" type="parTrans" cxnId="{D620C740-3F91-4612-91C2-6B4135738150}">
      <dgm:prSet/>
      <dgm:spPr/>
      <dgm:t>
        <a:bodyPr/>
        <a:lstStyle/>
        <a:p>
          <a:endParaRPr lang="en-US"/>
        </a:p>
      </dgm:t>
    </dgm:pt>
    <dgm:pt modelId="{C171B904-D4AD-4D7B-B350-5A207C76A525}" type="sibTrans" cxnId="{D620C740-3F91-4612-91C2-6B4135738150}">
      <dgm:prSet/>
      <dgm:spPr/>
      <dgm:t>
        <a:bodyPr/>
        <a:lstStyle/>
        <a:p>
          <a:endParaRPr lang="en-US"/>
        </a:p>
      </dgm:t>
    </dgm:pt>
    <dgm:pt modelId="{4678AC8B-058D-4B87-880F-D18BEBDE5A31}">
      <dgm:prSet phldrT="[Text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7CB9E4-ABDF-40E3-8303-9B74FC160C20}" type="parTrans" cxnId="{37A579EB-FBB1-4BDF-9FF2-F7F58CD5D79F}">
      <dgm:prSet/>
      <dgm:spPr/>
      <dgm:t>
        <a:bodyPr/>
        <a:lstStyle/>
        <a:p>
          <a:endParaRPr lang="en-US"/>
        </a:p>
      </dgm:t>
    </dgm:pt>
    <dgm:pt modelId="{DA3E72A3-B5E6-44A7-B6DA-23329919E2AC}" type="sibTrans" cxnId="{37A579EB-FBB1-4BDF-9FF2-F7F58CD5D79F}">
      <dgm:prSet/>
      <dgm:spPr/>
      <dgm:t>
        <a:bodyPr/>
        <a:lstStyle/>
        <a:p>
          <a:endParaRPr lang="en-US"/>
        </a:p>
      </dgm:t>
    </dgm:pt>
    <dgm:pt modelId="{A3090BA9-4714-4662-9AA1-6B7CD4404A75}">
      <dgm:prSet phldrT="[Text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4DC2A-7238-41A1-806A-79A86F552C3C}" type="parTrans" cxnId="{1F949395-7B54-4830-9933-C7745CA86BC4}">
      <dgm:prSet/>
      <dgm:spPr/>
      <dgm:t>
        <a:bodyPr/>
        <a:lstStyle/>
        <a:p>
          <a:endParaRPr lang="en-US"/>
        </a:p>
      </dgm:t>
    </dgm:pt>
    <dgm:pt modelId="{9DCB010D-F3A5-4765-BBA1-436C75ACBDC2}" type="sibTrans" cxnId="{1F949395-7B54-4830-9933-C7745CA86BC4}">
      <dgm:prSet/>
      <dgm:spPr/>
      <dgm:t>
        <a:bodyPr/>
        <a:lstStyle/>
        <a:p>
          <a:endParaRPr lang="en-US"/>
        </a:p>
      </dgm:t>
    </dgm:pt>
    <dgm:pt modelId="{EB647BE0-C821-410E-A0CB-0704101091C2}">
      <dgm:prSet phldrT="[Text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Tham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E907BD-6DAC-4F09-91E0-87C046FD90E3}" type="parTrans" cxnId="{09E69DA3-03BD-4DB2-8521-FAA79CB53AC8}">
      <dgm:prSet/>
      <dgm:spPr/>
      <dgm:t>
        <a:bodyPr/>
        <a:lstStyle/>
        <a:p>
          <a:endParaRPr lang="en-US"/>
        </a:p>
      </dgm:t>
    </dgm:pt>
    <dgm:pt modelId="{60DBEB1F-A3E7-49D2-87E1-691761E4AE33}" type="sibTrans" cxnId="{09E69DA3-03BD-4DB2-8521-FAA79CB53AC8}">
      <dgm:prSet/>
      <dgm:spPr/>
      <dgm:t>
        <a:bodyPr/>
        <a:lstStyle/>
        <a:p>
          <a:endParaRPr lang="en-US"/>
        </a:p>
      </dgm:t>
    </dgm:pt>
    <dgm:pt modelId="{57CDDB9E-F4FD-4C3E-8E91-001CD6D9E39A}" type="pres">
      <dgm:prSet presAssocID="{A6C03990-A2F0-4E59-9E53-C09BDA5C52F2}" presName="CompostProcess" presStyleCnt="0">
        <dgm:presLayoutVars>
          <dgm:dir/>
          <dgm:resizeHandles val="exact"/>
        </dgm:presLayoutVars>
      </dgm:prSet>
      <dgm:spPr/>
    </dgm:pt>
    <dgm:pt modelId="{F83D683A-C066-44BE-A5F5-3A9B98F57691}" type="pres">
      <dgm:prSet presAssocID="{A6C03990-A2F0-4E59-9E53-C09BDA5C52F2}" presName="arrow" presStyleLbl="bgShp" presStyleIdx="0" presStyleCnt="1"/>
      <dgm:spPr/>
    </dgm:pt>
    <dgm:pt modelId="{6027DDAD-B531-4DDC-89C7-6F84117F20B8}" type="pres">
      <dgm:prSet presAssocID="{A6C03990-A2F0-4E59-9E53-C09BDA5C52F2}" presName="linearProcess" presStyleCnt="0"/>
      <dgm:spPr/>
    </dgm:pt>
    <dgm:pt modelId="{72B7AA38-A3E9-464A-925D-FA0299D88F21}" type="pres">
      <dgm:prSet presAssocID="{608720FE-C531-4B41-ACC6-98EB5E409EB5}" presName="textNode" presStyleLbl="node1" presStyleIdx="0" presStyleCnt="4" custScaleX="122332" custScaleY="133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ABB99C-9BBB-4898-95CB-9516C25384B5}" type="pres">
      <dgm:prSet presAssocID="{C171B904-D4AD-4D7B-B350-5A207C76A525}" presName="sibTrans" presStyleCnt="0"/>
      <dgm:spPr/>
    </dgm:pt>
    <dgm:pt modelId="{867AB9EA-8640-43E1-963B-3A579E5A0C2F}" type="pres">
      <dgm:prSet presAssocID="{4678AC8B-058D-4B87-880F-D18BEBDE5A3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C1A95-85EC-4D7A-A74C-55DFF659914F}" type="pres">
      <dgm:prSet presAssocID="{DA3E72A3-B5E6-44A7-B6DA-23329919E2AC}" presName="sibTrans" presStyleCnt="0"/>
      <dgm:spPr/>
    </dgm:pt>
    <dgm:pt modelId="{1B471F35-7835-4F2F-90AB-5447F82470F7}" type="pres">
      <dgm:prSet presAssocID="{A3090BA9-4714-4662-9AA1-6B7CD4404A7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94283-3DAD-474B-9A92-E12269C2C77B}" type="pres">
      <dgm:prSet presAssocID="{9DCB010D-F3A5-4765-BBA1-436C75ACBDC2}" presName="sibTrans" presStyleCnt="0"/>
      <dgm:spPr/>
    </dgm:pt>
    <dgm:pt modelId="{DD636E07-C5D8-4A31-85B1-88CB394B833E}" type="pres">
      <dgm:prSet presAssocID="{EB647BE0-C821-410E-A0CB-0704101091C2}" presName="textNode" presStyleLbl="node1" presStyleIdx="3" presStyleCnt="4" custScaleY="1488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D21C5B-31F0-4492-A5FA-D15B42306FC2}" type="presOf" srcId="{4678AC8B-058D-4B87-880F-D18BEBDE5A31}" destId="{867AB9EA-8640-43E1-963B-3A579E5A0C2F}" srcOrd="0" destOrd="0" presId="urn:microsoft.com/office/officeart/2005/8/layout/hProcess9"/>
    <dgm:cxn modelId="{09E69DA3-03BD-4DB2-8521-FAA79CB53AC8}" srcId="{A6C03990-A2F0-4E59-9E53-C09BDA5C52F2}" destId="{EB647BE0-C821-410E-A0CB-0704101091C2}" srcOrd="3" destOrd="0" parTransId="{38E907BD-6DAC-4F09-91E0-87C046FD90E3}" sibTransId="{60DBEB1F-A3E7-49D2-87E1-691761E4AE33}"/>
    <dgm:cxn modelId="{D620C740-3F91-4612-91C2-6B4135738150}" srcId="{A6C03990-A2F0-4E59-9E53-C09BDA5C52F2}" destId="{608720FE-C531-4B41-ACC6-98EB5E409EB5}" srcOrd="0" destOrd="0" parTransId="{A2915500-A8E2-4ABD-A0A7-35170B9DD132}" sibTransId="{C171B904-D4AD-4D7B-B350-5A207C76A525}"/>
    <dgm:cxn modelId="{F9FB0E87-2C4A-4AC1-93D4-374F332E7D91}" type="presOf" srcId="{A6C03990-A2F0-4E59-9E53-C09BDA5C52F2}" destId="{57CDDB9E-F4FD-4C3E-8E91-001CD6D9E39A}" srcOrd="0" destOrd="0" presId="urn:microsoft.com/office/officeart/2005/8/layout/hProcess9"/>
    <dgm:cxn modelId="{04C6862F-2A40-4CE9-BAE1-6BDE684D38B0}" type="presOf" srcId="{608720FE-C531-4B41-ACC6-98EB5E409EB5}" destId="{72B7AA38-A3E9-464A-925D-FA0299D88F21}" srcOrd="0" destOrd="0" presId="urn:microsoft.com/office/officeart/2005/8/layout/hProcess9"/>
    <dgm:cxn modelId="{1F949395-7B54-4830-9933-C7745CA86BC4}" srcId="{A6C03990-A2F0-4E59-9E53-C09BDA5C52F2}" destId="{A3090BA9-4714-4662-9AA1-6B7CD4404A75}" srcOrd="2" destOrd="0" parTransId="{5994DC2A-7238-41A1-806A-79A86F552C3C}" sibTransId="{9DCB010D-F3A5-4765-BBA1-436C75ACBDC2}"/>
    <dgm:cxn modelId="{CFA6DC02-5546-4AEA-A0F8-FEBD29DE0030}" type="presOf" srcId="{A3090BA9-4714-4662-9AA1-6B7CD4404A75}" destId="{1B471F35-7835-4F2F-90AB-5447F82470F7}" srcOrd="0" destOrd="0" presId="urn:microsoft.com/office/officeart/2005/8/layout/hProcess9"/>
    <dgm:cxn modelId="{E24CE8F5-EDAD-4044-B3CA-793C8E86191B}" type="presOf" srcId="{EB647BE0-C821-410E-A0CB-0704101091C2}" destId="{DD636E07-C5D8-4A31-85B1-88CB394B833E}" srcOrd="0" destOrd="0" presId="urn:microsoft.com/office/officeart/2005/8/layout/hProcess9"/>
    <dgm:cxn modelId="{37A579EB-FBB1-4BDF-9FF2-F7F58CD5D79F}" srcId="{A6C03990-A2F0-4E59-9E53-C09BDA5C52F2}" destId="{4678AC8B-058D-4B87-880F-D18BEBDE5A31}" srcOrd="1" destOrd="0" parTransId="{347CB9E4-ABDF-40E3-8303-9B74FC160C20}" sibTransId="{DA3E72A3-B5E6-44A7-B6DA-23329919E2AC}"/>
    <dgm:cxn modelId="{D00B8AC6-5D36-464E-9DF4-F931689C6750}" type="presParOf" srcId="{57CDDB9E-F4FD-4C3E-8E91-001CD6D9E39A}" destId="{F83D683A-C066-44BE-A5F5-3A9B98F57691}" srcOrd="0" destOrd="0" presId="urn:microsoft.com/office/officeart/2005/8/layout/hProcess9"/>
    <dgm:cxn modelId="{3AE1835C-3A44-4B38-8B61-394ED896E515}" type="presParOf" srcId="{57CDDB9E-F4FD-4C3E-8E91-001CD6D9E39A}" destId="{6027DDAD-B531-4DDC-89C7-6F84117F20B8}" srcOrd="1" destOrd="0" presId="urn:microsoft.com/office/officeart/2005/8/layout/hProcess9"/>
    <dgm:cxn modelId="{CF3C9DCF-FBDC-4083-BA58-303727B4E96F}" type="presParOf" srcId="{6027DDAD-B531-4DDC-89C7-6F84117F20B8}" destId="{72B7AA38-A3E9-464A-925D-FA0299D88F21}" srcOrd="0" destOrd="0" presId="urn:microsoft.com/office/officeart/2005/8/layout/hProcess9"/>
    <dgm:cxn modelId="{5E8B258A-FCBC-4BA3-A333-C4FDC04D7B58}" type="presParOf" srcId="{6027DDAD-B531-4DDC-89C7-6F84117F20B8}" destId="{CFABB99C-9BBB-4898-95CB-9516C25384B5}" srcOrd="1" destOrd="0" presId="urn:microsoft.com/office/officeart/2005/8/layout/hProcess9"/>
    <dgm:cxn modelId="{C2FFC4B5-E65D-4365-832E-782415D71477}" type="presParOf" srcId="{6027DDAD-B531-4DDC-89C7-6F84117F20B8}" destId="{867AB9EA-8640-43E1-963B-3A579E5A0C2F}" srcOrd="2" destOrd="0" presId="urn:microsoft.com/office/officeart/2005/8/layout/hProcess9"/>
    <dgm:cxn modelId="{C0AFAFFF-3E75-4A78-AFEA-DA9E23224A21}" type="presParOf" srcId="{6027DDAD-B531-4DDC-89C7-6F84117F20B8}" destId="{68FC1A95-85EC-4D7A-A74C-55DFF659914F}" srcOrd="3" destOrd="0" presId="urn:microsoft.com/office/officeart/2005/8/layout/hProcess9"/>
    <dgm:cxn modelId="{A4A3D061-6624-4AAD-B4FF-EB7345E7FB3F}" type="presParOf" srcId="{6027DDAD-B531-4DDC-89C7-6F84117F20B8}" destId="{1B471F35-7835-4F2F-90AB-5447F82470F7}" srcOrd="4" destOrd="0" presId="urn:microsoft.com/office/officeart/2005/8/layout/hProcess9"/>
    <dgm:cxn modelId="{F8543B64-0E89-4321-BADC-957CDB7F8E94}" type="presParOf" srcId="{6027DDAD-B531-4DDC-89C7-6F84117F20B8}" destId="{B7494283-3DAD-474B-9A92-E12269C2C77B}" srcOrd="5" destOrd="0" presId="urn:microsoft.com/office/officeart/2005/8/layout/hProcess9"/>
    <dgm:cxn modelId="{29EA57CE-8745-4072-A9B1-A8DEE814360E}" type="presParOf" srcId="{6027DDAD-B531-4DDC-89C7-6F84117F20B8}" destId="{DD636E07-C5D8-4A31-85B1-88CB394B833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25D56-CDBC-490C-B34D-AA90BFDE9FA9}">
      <dsp:nvSpPr>
        <dsp:cNvPr id="0" name=""/>
        <dsp:cNvSpPr/>
      </dsp:nvSpPr>
      <dsp:spPr>
        <a:xfrm>
          <a:off x="0" y="0"/>
          <a:ext cx="8128000" cy="1249211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Ý </a:t>
          </a:r>
          <a:r>
            <a:rPr lang="en-US" sz="3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8128000" cy="1249211"/>
      </dsp:txXfrm>
    </dsp:sp>
    <dsp:sp modelId="{B0514179-E158-4087-B30E-590497BFB38E}">
      <dsp:nvSpPr>
        <dsp:cNvPr id="0" name=""/>
        <dsp:cNvSpPr/>
      </dsp:nvSpPr>
      <dsp:spPr>
        <a:xfrm>
          <a:off x="0" y="1249211"/>
          <a:ext cx="4064000" cy="2623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tri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49211"/>
        <a:ext cx="4064000" cy="2623343"/>
      </dsp:txXfrm>
    </dsp:sp>
    <dsp:sp modelId="{C6D4EDF1-1124-414B-B9FE-DC78460E860E}">
      <dsp:nvSpPr>
        <dsp:cNvPr id="0" name=""/>
        <dsp:cNvSpPr/>
      </dsp:nvSpPr>
      <dsp:spPr>
        <a:xfrm>
          <a:off x="4064000" y="1249211"/>
          <a:ext cx="4064000" cy="2623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đam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mê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đuổi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mẻ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4000" y="1249211"/>
        <a:ext cx="4064000" cy="2623343"/>
      </dsp:txXfrm>
    </dsp:sp>
    <dsp:sp modelId="{C2ADA7FB-1D6B-4D7E-8852-BD781F315DB7}">
      <dsp:nvSpPr>
        <dsp:cNvPr id="0" name=""/>
        <dsp:cNvSpPr/>
      </dsp:nvSpPr>
      <dsp:spPr>
        <a:xfrm>
          <a:off x="0" y="3872554"/>
          <a:ext cx="8128000" cy="29148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0B8BC-0417-47D4-88F7-186763145863}">
      <dsp:nvSpPr>
        <dsp:cNvPr id="0" name=""/>
        <dsp:cNvSpPr/>
      </dsp:nvSpPr>
      <dsp:spPr>
        <a:xfrm>
          <a:off x="1862311" y="272091"/>
          <a:ext cx="6288606" cy="152759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691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tri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2311" y="272091"/>
        <a:ext cx="6288606" cy="1527594"/>
      </dsp:txXfrm>
    </dsp:sp>
    <dsp:sp modelId="{2FC48106-BD09-4ED4-882E-9DF49C0CD9F3}">
      <dsp:nvSpPr>
        <dsp:cNvPr id="0" name=""/>
        <dsp:cNvSpPr/>
      </dsp:nvSpPr>
      <dsp:spPr>
        <a:xfrm>
          <a:off x="1083057" y="24298"/>
          <a:ext cx="1567639" cy="160397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C8B95-36A7-4FD2-AD14-9F6F3C7027A8}">
      <dsp:nvSpPr>
        <dsp:cNvPr id="0" name=""/>
        <dsp:cNvSpPr/>
      </dsp:nvSpPr>
      <dsp:spPr>
        <a:xfrm>
          <a:off x="2429965" y="2087776"/>
          <a:ext cx="6792736" cy="152759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691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9965" y="2087776"/>
        <a:ext cx="6792736" cy="1527594"/>
      </dsp:txXfrm>
    </dsp:sp>
    <dsp:sp modelId="{D9CFDDD0-D505-41BA-9839-ABB400FB4FD4}">
      <dsp:nvSpPr>
        <dsp:cNvPr id="0" name=""/>
        <dsp:cNvSpPr/>
      </dsp:nvSpPr>
      <dsp:spPr>
        <a:xfrm>
          <a:off x="1456778" y="1842567"/>
          <a:ext cx="1923603" cy="187130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D683A-C066-44BE-A5F5-3A9B98F57691}">
      <dsp:nvSpPr>
        <dsp:cNvPr id="0" name=""/>
        <dsp:cNvSpPr/>
      </dsp:nvSpPr>
      <dsp:spPr>
        <a:xfrm>
          <a:off x="714211" y="0"/>
          <a:ext cx="8094400" cy="3744195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7AA38-A3E9-464A-925D-FA0299D88F21}">
      <dsp:nvSpPr>
        <dsp:cNvPr id="0" name=""/>
        <dsp:cNvSpPr/>
      </dsp:nvSpPr>
      <dsp:spPr>
        <a:xfrm>
          <a:off x="2974" y="875213"/>
          <a:ext cx="2482691" cy="1993768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302" y="972541"/>
        <a:ext cx="2288035" cy="1799112"/>
      </dsp:txXfrm>
    </dsp:sp>
    <dsp:sp modelId="{867AB9EA-8640-43E1-963B-3A579E5A0C2F}">
      <dsp:nvSpPr>
        <dsp:cNvPr id="0" name=""/>
        <dsp:cNvSpPr/>
      </dsp:nvSpPr>
      <dsp:spPr>
        <a:xfrm>
          <a:off x="2800923" y="1123258"/>
          <a:ext cx="2029470" cy="1497678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4034" y="1196369"/>
        <a:ext cx="1883248" cy="1351456"/>
      </dsp:txXfrm>
    </dsp:sp>
    <dsp:sp modelId="{1B471F35-7835-4F2F-90AB-5447F82470F7}">
      <dsp:nvSpPr>
        <dsp:cNvPr id="0" name=""/>
        <dsp:cNvSpPr/>
      </dsp:nvSpPr>
      <dsp:spPr>
        <a:xfrm>
          <a:off x="5145651" y="1123258"/>
          <a:ext cx="2029470" cy="1497678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18762" y="1196369"/>
        <a:ext cx="1883248" cy="1351456"/>
      </dsp:txXfrm>
    </dsp:sp>
    <dsp:sp modelId="{DD636E07-C5D8-4A31-85B1-88CB394B833E}">
      <dsp:nvSpPr>
        <dsp:cNvPr id="0" name=""/>
        <dsp:cNvSpPr/>
      </dsp:nvSpPr>
      <dsp:spPr>
        <a:xfrm>
          <a:off x="7490379" y="757645"/>
          <a:ext cx="2029470" cy="2228904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Tham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9450" y="856716"/>
        <a:ext cx="1831328" cy="2030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6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0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7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55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8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68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943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52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921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636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84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15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644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141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5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9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8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6923B-D7D2-4979-9E28-40C9352A86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2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93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V&#210;NG%20QUAY%20MAY%20M&#7854;N%20B&#192;I%20M&#7902;%20&#272;&#7846;U%20B&#7896;%20CH&#194;N%20TR&#7900;I.pptx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8324" y="1099347"/>
            <a:ext cx="8114273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 NHẬP VÀO MÔI TRƯỜNG MỚI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4706" y="145757"/>
            <a:ext cx="3031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8357" y="1484548"/>
            <a:ext cx="495513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KHỞI ĐỘNG.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863" y="2177009"/>
            <a:ext cx="9467194" cy="40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194560" y="1833180"/>
            <a:ext cx="4881488" cy="1393474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 4 NHÓM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2" y="1607620"/>
            <a:ext cx="3765578" cy="184459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616294"/>
              </p:ext>
            </p:extLst>
          </p:nvPr>
        </p:nvGraphicFramePr>
        <p:xfrm>
          <a:off x="534573" y="4101609"/>
          <a:ext cx="10475867" cy="1974215"/>
        </p:xfrm>
        <a:graphic>
          <a:graphicData uri="http://schemas.openxmlformats.org/drawingml/2006/table">
            <a:tbl>
              <a:tblPr firstRow="1" firstCol="1" bandRow="1"/>
              <a:tblGrid>
                <a:gridCol w="6237203">
                  <a:extLst>
                    <a:ext uri="{9D8B030D-6E8A-4147-A177-3AD203B41FA5}">
                      <a16:colId xmlns="" xmlns:a16="http://schemas.microsoft.com/office/drawing/2014/main" val="1385098113"/>
                    </a:ext>
                  </a:extLst>
                </a:gridCol>
                <a:gridCol w="4238664">
                  <a:extLst>
                    <a:ext uri="{9D8B030D-6E8A-4147-A177-3AD203B41FA5}">
                      <a16:colId xmlns="" xmlns:a16="http://schemas.microsoft.com/office/drawing/2014/main" val="3417944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bài liên quan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0048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5363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3279212"/>
                  </a:ext>
                </a:extLst>
              </a:tr>
              <a:tr h="604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8904693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82853" y="3417740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0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25130"/>
              </p:ext>
            </p:extLst>
          </p:nvPr>
        </p:nvGraphicFramePr>
        <p:xfrm>
          <a:off x="717453" y="2096721"/>
          <a:ext cx="10747717" cy="4174744"/>
        </p:xfrm>
        <a:graphic>
          <a:graphicData uri="http://schemas.openxmlformats.org/drawingml/2006/table">
            <a:tbl>
              <a:tblPr firstRow="1" firstCol="1" bandRow="1"/>
              <a:tblGrid>
                <a:gridCol w="3269157">
                  <a:extLst>
                    <a:ext uri="{9D8B030D-6E8A-4147-A177-3AD203B41FA5}">
                      <a16:colId xmlns="" xmlns:a16="http://schemas.microsoft.com/office/drawing/2014/main" val="2498640825"/>
                    </a:ext>
                  </a:extLst>
                </a:gridCol>
                <a:gridCol w="7478560">
                  <a:extLst>
                    <a:ext uri="{9D8B030D-6E8A-4147-A177-3AD203B41FA5}">
                      <a16:colId xmlns="" xmlns:a16="http://schemas.microsoft.com/office/drawing/2014/main" val="27240821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bài liên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8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 chuyện cùng thiên nhiên, Mẹ thiên nhiên, Vẻ đẹp quê hương.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48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07219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nối với chính mình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72521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VĂN BẢN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920" y="2000850"/>
            <a:ext cx="600837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653065"/>
              </p:ext>
            </p:extLst>
          </p:nvPr>
        </p:nvGraphicFramePr>
        <p:xfrm>
          <a:off x="1094690" y="3474390"/>
          <a:ext cx="10227212" cy="2348231"/>
        </p:xfrm>
        <a:graphic>
          <a:graphicData uri="http://schemas.openxmlformats.org/drawingml/2006/table">
            <a:tbl>
              <a:tblPr firstRow="1" firstCol="1" bandRow="1"/>
              <a:tblGrid>
                <a:gridCol w="5935415">
                  <a:extLst>
                    <a:ext uri="{9D8B030D-6E8A-4147-A177-3AD203B41FA5}">
                      <a16:colId xmlns="" xmlns:a16="http://schemas.microsoft.com/office/drawing/2014/main" val="3153553785"/>
                    </a:ext>
                  </a:extLst>
                </a:gridCol>
                <a:gridCol w="4291797">
                  <a:extLst>
                    <a:ext uri="{9D8B030D-6E8A-4147-A177-3AD203B41FA5}">
                      <a16:colId xmlns="" xmlns:a16="http://schemas.microsoft.com/office/drawing/2014/main" val="31860606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1641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84912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1423426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53773" y="2690019"/>
            <a:ext cx="309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VĂN BẢN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920" y="2043054"/>
            <a:ext cx="600837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978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25977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video, clip,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05826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94797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6889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84913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8977" y="4808806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50536" y="4808806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21892" y="4808806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709976" y="4808806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22704" y="4808806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084972" y="4808806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740" y="4873533"/>
            <a:ext cx="1520141" cy="17262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339" y="4873532"/>
            <a:ext cx="1514327" cy="17262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386" y="4887829"/>
            <a:ext cx="1555069" cy="17401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49" y="4884018"/>
            <a:ext cx="1491177" cy="1702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083" y="4906820"/>
            <a:ext cx="1524958" cy="17021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5432" y="4970548"/>
            <a:ext cx="1531460" cy="15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7108" y="112542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3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0008" y="1394575"/>
            <a:ext cx="61614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XEM VIDEO TRÊN YOU TUBE</a:t>
            </a:r>
            <a:endParaRPr lang="en-U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8" y="2060257"/>
            <a:ext cx="9917724" cy="47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7108" y="112542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7" y="1676082"/>
            <a:ext cx="11690253" cy="51609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218" y="1676082"/>
            <a:ext cx="11690252" cy="1936428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7108" y="112542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444" y="1521184"/>
            <a:ext cx="35766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71140093"/>
              </p:ext>
            </p:extLst>
          </p:nvPr>
        </p:nvGraphicFramePr>
        <p:xfrm>
          <a:off x="1266093" y="2222695"/>
          <a:ext cx="9931790" cy="382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68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972" y="961563"/>
            <a:ext cx="35766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972" y="1514920"/>
            <a:ext cx="797846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972" y="2128545"/>
            <a:ext cx="556594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SGK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68812" y="3165231"/>
            <a:ext cx="2546252" cy="2700997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15064" y="3165231"/>
            <a:ext cx="4926650" cy="286980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46720" y="2681902"/>
            <a:ext cx="3826412" cy="390177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669850" y="4164033"/>
            <a:ext cx="405006" cy="886264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972" y="244355"/>
            <a:ext cx="35766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972" y="826840"/>
            <a:ext cx="797846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07032"/>
              </p:ext>
            </p:extLst>
          </p:nvPr>
        </p:nvGraphicFramePr>
        <p:xfrm>
          <a:off x="664231" y="4365090"/>
          <a:ext cx="1067737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5475">
                  <a:extLst>
                    <a:ext uri="{9D8B030D-6E8A-4147-A177-3AD203B41FA5}">
                      <a16:colId xmlns="" xmlns:a16="http://schemas.microsoft.com/office/drawing/2014/main" val="3090374684"/>
                    </a:ext>
                  </a:extLst>
                </a:gridCol>
                <a:gridCol w="2135475">
                  <a:extLst>
                    <a:ext uri="{9D8B030D-6E8A-4147-A177-3AD203B41FA5}">
                      <a16:colId xmlns="" xmlns:a16="http://schemas.microsoft.com/office/drawing/2014/main" val="565232727"/>
                    </a:ext>
                  </a:extLst>
                </a:gridCol>
                <a:gridCol w="2135475">
                  <a:extLst>
                    <a:ext uri="{9D8B030D-6E8A-4147-A177-3AD203B41FA5}">
                      <a16:colId xmlns="" xmlns:a16="http://schemas.microsoft.com/office/drawing/2014/main" val="942361050"/>
                    </a:ext>
                  </a:extLst>
                </a:gridCol>
                <a:gridCol w="2135475">
                  <a:extLst>
                    <a:ext uri="{9D8B030D-6E8A-4147-A177-3AD203B41FA5}">
                      <a16:colId xmlns="" xmlns:a16="http://schemas.microsoft.com/office/drawing/2014/main" val="22961797"/>
                    </a:ext>
                  </a:extLst>
                </a:gridCol>
                <a:gridCol w="2135475">
                  <a:extLst>
                    <a:ext uri="{9D8B030D-6E8A-4147-A177-3AD203B41FA5}">
                      <a16:colId xmlns="" xmlns:a16="http://schemas.microsoft.com/office/drawing/2014/main" val="657909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317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tìm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hay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HT 1)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liên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hệ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 2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lập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hồ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sơ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 3)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vẽ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ảnh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 4)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543549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36972" y="1339494"/>
            <a:ext cx="556594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SGK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972" y="1892851"/>
            <a:ext cx="964398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956602" y="2436603"/>
            <a:ext cx="5486400" cy="153283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THỰC HIỆN NHIỆM VỤ 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430" y="2518413"/>
            <a:ext cx="2471225" cy="16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942823"/>
            <a:ext cx="10332720" cy="591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8324" y="1099347"/>
            <a:ext cx="8114273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 NHẬP VÀO MÔI TRƯỜNG MỚI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4706" y="145757"/>
            <a:ext cx="3031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MỞ ĐẦU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3722936" y="1530678"/>
            <a:ext cx="495513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KHỞI ĐỘNG.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5228" y="2343592"/>
            <a:ext cx="8799910" cy="2677656"/>
          </a:xfrm>
          <a:prstGeom prst="rect">
            <a:avLst/>
          </a:prstGeom>
          <a:noFill/>
          <a:ln w="38100" cmpd="dbl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ô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293994" y="5619162"/>
            <a:ext cx="3734874" cy="798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hlinkClick r:id="rId2" action="ppaction://hlinkpres?slideindex=1&amp;slidetitle="/>
              </a:rPr>
              <a:t>VÒNG QUAY MAY MẮN BÀI MỞ ĐẦU BỘ CHÂN TRỜI.pptx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15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9" y="1120462"/>
            <a:ext cx="9743363" cy="51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623" y="1423133"/>
            <a:ext cx="7720148" cy="512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4760" y="223933"/>
            <a:ext cx="52408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LUYỆN TẬP.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8043" y="988109"/>
            <a:ext cx="595066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77" y="1690795"/>
            <a:ext cx="7772400" cy="457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890451"/>
            <a:ext cx="11377749" cy="5797732"/>
          </a:xfrm>
          <a:prstGeom prst="rect">
            <a:avLst/>
          </a:prstGeom>
        </p:spPr>
      </p:pic>
      <p:sp>
        <p:nvSpPr>
          <p:cNvPr id="6" name="Decagon 5"/>
          <p:cNvSpPr/>
          <p:nvPr/>
        </p:nvSpPr>
        <p:spPr>
          <a:xfrm>
            <a:off x="3291840" y="2442754"/>
            <a:ext cx="5839097" cy="2769326"/>
          </a:xfrm>
          <a:prstGeom prst="decag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577" y="1022865"/>
            <a:ext cx="3647089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814" y="1674070"/>
            <a:ext cx="6596742" cy="4376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6926" y="890349"/>
            <a:ext cx="2818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PHIẾU HỌC TẬP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6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3298" y="430684"/>
            <a:ext cx="8505342" cy="12926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BÁO CÁO SẢN PHẨM </a:t>
            </a:r>
            <a:r>
              <a:rPr kumimoji="0" lang="en-US" sz="5400" b="1" i="0" u="none" strike="noStrike" kern="1200" cap="all" spc="0" normalizeH="0" baseline="0" noProof="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NHÓM:</a:t>
            </a:r>
            <a:endParaRPr kumimoji="0" lang="en-US" sz="5400" b="1" i="0" u="none" strike="noStrike" kern="1200" cap="all" spc="0" normalizeH="0" baseline="0" noProof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2" y="1842722"/>
            <a:ext cx="4525107" cy="309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08" y="3212123"/>
            <a:ext cx="3585797" cy="27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143" y="1528628"/>
            <a:ext cx="9980023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b="1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800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8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...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8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521" y="1716041"/>
            <a:ext cx="11279359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521" y="1126350"/>
            <a:ext cx="140294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" y="1877754"/>
            <a:ext cx="10855233" cy="497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(video, clip,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,...)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(qua mail,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...)</a:t>
            </a:r>
            <a:endParaRPr lang="en-US" sz="27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2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00891" y="1877754"/>
            <a:ext cx="2664823" cy="1835635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3533084" y="2140659"/>
            <a:ext cx="7779350" cy="1309823"/>
          </a:xfrm>
          <a:prstGeom prst="plaqu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00891" y="3972996"/>
            <a:ext cx="2664823" cy="1835635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3533084" y="4225833"/>
            <a:ext cx="7779350" cy="1309823"/>
          </a:xfrm>
          <a:prstGeom prst="plaqu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just">
              <a:lnSpc>
                <a:spcPct val="115000"/>
              </a:lnSpc>
              <a:spcAft>
                <a:spcPts val="0"/>
              </a:spcAft>
            </a:pPr>
            <a:endParaRPr lang="en-US" sz="28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8735" y="2982533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Think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51138" y="1969036"/>
            <a:ext cx="2710730" cy="202699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82084"/>
              </p:ext>
            </p:extLst>
          </p:nvPr>
        </p:nvGraphicFramePr>
        <p:xfrm>
          <a:off x="3629465" y="2870317"/>
          <a:ext cx="7652825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5247250">
                  <a:extLst>
                    <a:ext uri="{9D8B030D-6E8A-4147-A177-3AD203B41FA5}">
                      <a16:colId xmlns="" xmlns:a16="http://schemas.microsoft.com/office/drawing/2014/main" val="1025534562"/>
                    </a:ext>
                  </a:extLst>
                </a:gridCol>
                <a:gridCol w="2405575">
                  <a:extLst>
                    <a:ext uri="{9D8B030D-6E8A-4147-A177-3AD203B41FA5}">
                      <a16:colId xmlns="" xmlns:a16="http://schemas.microsoft.com/office/drawing/2014/main" val="34126903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9298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THCS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50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8983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3621358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437163" y="1969036"/>
            <a:ext cx="4037428" cy="731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38" y="4221920"/>
            <a:ext cx="2343754" cy="19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00890" y="2008382"/>
            <a:ext cx="2664823" cy="2093355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3533084" y="2140659"/>
            <a:ext cx="7779350" cy="1961078"/>
          </a:xfrm>
          <a:prstGeom prst="plaqu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00890" y="4261488"/>
            <a:ext cx="2664823" cy="2152375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3533084" y="4682763"/>
            <a:ext cx="7779350" cy="1731100"/>
          </a:xfrm>
          <a:prstGeom prst="plaqu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45720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48" y="1877754"/>
            <a:ext cx="378174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6835" y="2664823"/>
            <a:ext cx="3409406" cy="38274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86795" y="2673506"/>
            <a:ext cx="3409406" cy="38274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-342900" algn="just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76755" y="2664822"/>
            <a:ext cx="3409406" cy="38274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...);</a:t>
            </a:r>
          </a:p>
          <a:p>
            <a:pPr marL="285750" indent="-28575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366" y="5295883"/>
            <a:ext cx="2116183" cy="11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6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48" y="1877754"/>
            <a:ext cx="378174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948" y="2386099"/>
            <a:ext cx="713047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12745154"/>
              </p:ext>
            </p:extLst>
          </p:nvPr>
        </p:nvGraphicFramePr>
        <p:xfrm>
          <a:off x="1019646" y="2151803"/>
          <a:ext cx="9522824" cy="3744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646" y="5096171"/>
            <a:ext cx="2398550" cy="1687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057" y="5030855"/>
            <a:ext cx="2398323" cy="1687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1815" y="5030855"/>
            <a:ext cx="2106974" cy="1628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5305" y="5192984"/>
            <a:ext cx="2064049" cy="156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2107" y="3169091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Pair</a:t>
            </a:r>
            <a:endParaRPr kumimoji="0" lang="en-US" sz="5400" b="1" i="0" u="none" strike="noStrike" kern="1200" cap="none" spc="0" normalizeH="0" baseline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39579" y="2155594"/>
            <a:ext cx="2710730" cy="202699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309" y="1969036"/>
            <a:ext cx="4223197" cy="2264391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1814732" y="4459316"/>
            <a:ext cx="9692640" cy="1927416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2107" y="3169091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Share 1</a:t>
            </a:r>
            <a:endParaRPr kumimoji="0" lang="en-US" sz="5400" b="1" i="0" u="none" strike="noStrike" kern="1200" cap="none" spc="0" normalizeH="0" baseline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532185" y="2155594"/>
            <a:ext cx="3318124" cy="230372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1814732" y="4459316"/>
            <a:ext cx="9692640" cy="1927416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85" y="1917010"/>
            <a:ext cx="3713870" cy="250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2107" y="3169091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Share 2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532185" y="2155594"/>
            <a:ext cx="3318124" cy="230372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3282107" y="4509105"/>
            <a:ext cx="8225265" cy="1927416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b="1" kern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2110042"/>
            <a:ext cx="3277771" cy="253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7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8516" y="126609"/>
            <a:ext cx="7601243" cy="1116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MỘT CHẶNG HÀNH TRÌNH….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954" y="1489279"/>
            <a:ext cx="4437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BẢNG SAU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837937"/>
              </p:ext>
            </p:extLst>
          </p:nvPr>
        </p:nvGraphicFramePr>
        <p:xfrm>
          <a:off x="436097" y="2260093"/>
          <a:ext cx="11268222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3772786">
                  <a:extLst>
                    <a:ext uri="{9D8B030D-6E8A-4147-A177-3AD203B41FA5}">
                      <a16:colId xmlns="" xmlns:a16="http://schemas.microsoft.com/office/drawing/2014/main" val="2715178098"/>
                    </a:ext>
                  </a:extLst>
                </a:gridCol>
                <a:gridCol w="4568706">
                  <a:extLst>
                    <a:ext uri="{9D8B030D-6E8A-4147-A177-3AD203B41FA5}">
                      <a16:colId xmlns="" xmlns:a16="http://schemas.microsoft.com/office/drawing/2014/main" val="910536162"/>
                    </a:ext>
                  </a:extLst>
                </a:gridCol>
                <a:gridCol w="2926730">
                  <a:extLst>
                    <a:ext uri="{9D8B030D-6E8A-4147-A177-3AD203B41FA5}">
                      <a16:colId xmlns="" xmlns:a16="http://schemas.microsoft.com/office/drawing/2014/main" val="8416333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SGK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SGK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2801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24922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3832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9373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73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698" y="0"/>
            <a:ext cx="7608467" cy="1316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7841" y="1353540"/>
            <a:ext cx="78681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1552134" y="2489982"/>
            <a:ext cx="5200358" cy="3671668"/>
          </a:xfrm>
          <a:prstGeom prst="rightArrow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492" y="2251396"/>
            <a:ext cx="4186746" cy="4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1668" y="506436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90650329"/>
              </p:ext>
            </p:extLst>
          </p:nvPr>
        </p:nvGraphicFramePr>
        <p:xfrm>
          <a:off x="2032000" y="1434905"/>
          <a:ext cx="8128000" cy="4164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loud Callout 5"/>
          <p:cNvSpPr/>
          <p:nvPr/>
        </p:nvSpPr>
        <p:spPr>
          <a:xfrm>
            <a:off x="2588455" y="2321169"/>
            <a:ext cx="7441809" cy="23915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0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</TotalTime>
  <Words>1695</Words>
  <PresentationFormat>Widescreen</PresentationFormat>
  <Paragraphs>231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Wingdings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2021-06-20T23:45:45Z</dcterms:created>
  <dcterms:modified xsi:type="dcterms:W3CDTF">2021-06-29T13:03:26Z</dcterms:modified>
</cp:coreProperties>
</file>