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3" r:id="rId5"/>
    <p:sldId id="268" r:id="rId6"/>
    <p:sldId id="270" r:id="rId7"/>
    <p:sldId id="275" r:id="rId8"/>
    <p:sldId id="271" r:id="rId9"/>
    <p:sldId id="278" r:id="rId10"/>
    <p:sldId id="280" r:id="rId11"/>
    <p:sldId id="279" r:id="rId12"/>
    <p:sldId id="281" r:id="rId13"/>
    <p:sldId id="296" r:id="rId14"/>
    <p:sldId id="297" r:id="rId15"/>
    <p:sldId id="289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31995-C3D3-85FD-201A-F155097A75E2}" v="2" dt="2020-12-13T07:39:48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bd343353140c020918bd759bf0815eecee892a78f76da2911d0007704f6cf25::" providerId="AD" clId="Web-{19D31995-C3D3-85FD-201A-F155097A75E2}"/>
    <pc:docChg chg="modSld">
      <pc:chgData name="Người dùng Khách" userId="S::urn:spo:anon#ebd343353140c020918bd759bf0815eecee892a78f76da2911d0007704f6cf25::" providerId="AD" clId="Web-{19D31995-C3D3-85FD-201A-F155097A75E2}" dt="2020-12-13T07:39:48.394" v="1" actId="1076"/>
      <pc:docMkLst>
        <pc:docMk/>
      </pc:docMkLst>
      <pc:sldChg chg="modSp">
        <pc:chgData name="Người dùng Khách" userId="S::urn:spo:anon#ebd343353140c020918bd759bf0815eecee892a78f76da2911d0007704f6cf25::" providerId="AD" clId="Web-{19D31995-C3D3-85FD-201A-F155097A75E2}" dt="2020-12-13T07:34:49.886" v="0" actId="1076"/>
        <pc:sldMkLst>
          <pc:docMk/>
          <pc:sldMk cId="0" sldId="271"/>
        </pc:sldMkLst>
        <pc:spChg chg="mod">
          <ac:chgData name="Người dùng Khách" userId="S::urn:spo:anon#ebd343353140c020918bd759bf0815eecee892a78f76da2911d0007704f6cf25::" providerId="AD" clId="Web-{19D31995-C3D3-85FD-201A-F155097A75E2}" dt="2020-12-13T07:34:49.886" v="0" actId="1076"/>
          <ac:spMkLst>
            <pc:docMk/>
            <pc:sldMk cId="0" sldId="271"/>
            <ac:spMk id="4" creationId="{00000000-0000-0000-0000-000000000000}"/>
          </ac:spMkLst>
        </pc:spChg>
      </pc:sldChg>
      <pc:sldChg chg="modSp">
        <pc:chgData name="Người dùng Khách" userId="S::urn:spo:anon#ebd343353140c020918bd759bf0815eecee892a78f76da2911d0007704f6cf25::" providerId="AD" clId="Web-{19D31995-C3D3-85FD-201A-F155097A75E2}" dt="2020-12-13T07:39:48.394" v="1" actId="1076"/>
        <pc:sldMkLst>
          <pc:docMk/>
          <pc:sldMk cId="0" sldId="281"/>
        </pc:sldMkLst>
        <pc:picChg chg="mod">
          <ac:chgData name="Người dùng Khách" userId="S::urn:spo:anon#ebd343353140c020918bd759bf0815eecee892a78f76da2911d0007704f6cf25::" providerId="AD" clId="Web-{19D31995-C3D3-85FD-201A-F155097A75E2}" dt="2020-12-13T07:39:48.394" v="1" actId="1076"/>
          <ac:picMkLst>
            <pc:docMk/>
            <pc:sldMk cId="0" sldId="281"/>
            <ac:picMk id="205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1929B-256D-4BC9-AEEE-2C56EC9F22D5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ACF1C-A311-4629-A9CB-DDC6F4855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88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36A04-B35C-42D4-A6A6-FCFAEF0F9F7B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7B9E4-01C3-47A4-813A-832BDDE2ADB3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83D7-E874-48D5-95F9-EA7A0EE1E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533400"/>
            <a:ext cx="4343400" cy="24431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2971800"/>
            <a:ext cx="219075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7338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962650" y="6248400"/>
            <a:ext cx="219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gián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71600" y="6361113"/>
            <a:ext cx="1752600" cy="57308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Con chó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9" y="3657600"/>
            <a:ext cx="4343401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4588" y="533400"/>
            <a:ext cx="4152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248400" y="2895600"/>
            <a:ext cx="219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9" name="Audio 14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Audio 12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0"/>
            <a:ext cx="8839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1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Q\Desktop\Tranh-cac-loai-dong-v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334000" cy="1676400"/>
          </a:xfrm>
          <a:effectLst/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Nhiều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loại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cần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bảo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BQ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460" y="1552950"/>
            <a:ext cx="8382000" cy="5105399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228600" y="0"/>
            <a:ext cx="3124200" cy="1450848"/>
          </a:xfrm>
          <a:prstGeom prst="cloudCallout">
            <a:avLst>
              <a:gd name="adj1" fmla="val 56586"/>
              <a:gd name="adj2" fmla="val 105832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54864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1905000" y="457200"/>
            <a:ext cx="7010400" cy="3886200"/>
          </a:xfrm>
          <a:prstGeom prst="cloudCallout">
            <a:avLst>
              <a:gd name="adj1" fmla="val -50222"/>
              <a:gd name="adj2" fmla="val 53642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81000" y="2286000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2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8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8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7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56570" y="910019"/>
            <a:ext cx="5131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 descr="10%"/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624840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Tự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nhiên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và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Xã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hội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15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12591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172200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324600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65388" y="5895975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895975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81200" y="5467350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95400" y="5743575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190500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4" name="Picture 13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4196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4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3528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34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6576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27831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323056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3835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165725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5908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426">
            <a:off x="777875" y="4130675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13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5720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7016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093 L -0.38333 -0.025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5 -0.16301 L 0.65833 -0.1595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0" y="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093 L -0.38333 -0.0256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78 -0.05202 L 0.58038 -0.0485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26E-6 L -0.38333 -0.0665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08948 L 0.56667 -0.0788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8" y="-60883"/>
            <a:ext cx="7214551" cy="6979765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7" y="2829229"/>
            <a:ext cx="1327751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70000" lnSpcReduction="2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3886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nhé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! </a:t>
            </a:r>
          </a:p>
        </p:txBody>
      </p:sp>
      <p:pic>
        <p:nvPicPr>
          <p:cNvPr id="9" name="Picture 5" descr="465af32f750a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78" y="3972548"/>
            <a:ext cx="115728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8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1905000" y="228600"/>
            <a:ext cx="7010400" cy="3886200"/>
          </a:xfrm>
          <a:prstGeom prst="cloudCallout">
            <a:avLst>
              <a:gd name="adj1" fmla="val -50222"/>
              <a:gd name="adj2" fmla="val 53642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3600" dirty="0">
              <a:latin typeface="Arial" charset="0"/>
            </a:endParaRPr>
          </a:p>
          <a:p>
            <a:pPr algn="ctr">
              <a:defRPr/>
            </a:pP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kể</a:t>
            </a:r>
            <a:r>
              <a:rPr lang="en-US" sz="4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tên</a:t>
            </a:r>
            <a:r>
              <a:rPr lang="en-US" sz="4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vừa</a:t>
            </a:r>
            <a:r>
              <a:rPr lang="en-US" sz="40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charset="0"/>
              </a:rPr>
              <a:t>rồi</a:t>
            </a:r>
            <a:endParaRPr lang="en-US" sz="4000" dirty="0">
              <a:solidFill>
                <a:srgbClr val="0070C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 descr="10%"/>
          <p:cNvSpPr>
            <a:spLocks noChangeArrowheads="1" noChangeShapeType="1" noTextEdit="1"/>
          </p:cNvSpPr>
          <p:nvPr/>
        </p:nvSpPr>
        <p:spPr bwMode="auto">
          <a:xfrm>
            <a:off x="1676400" y="1447800"/>
            <a:ext cx="624840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con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vật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quanh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13315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12591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172200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324600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65388" y="5895975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895975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81200" y="5467350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Fish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95400" y="5743575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190500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188" y="261938"/>
            <a:ext cx="42835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4" name="Picture 13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4196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4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3528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34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6576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27831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323056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3835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165725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5908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426">
            <a:off x="777875" y="4130675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13" descr="angelfi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572000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4" descr="bubbles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70163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093 L -0.38333 -0.025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5 -0.16301 L 0.65833 -0.1595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0" y="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093 L -0.38333 -0.0256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78 -0.05202 L 0.58038 -0.0485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26E-6 L -0.38333 -0.0665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08948 L 0.56667 -0.0788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á nhân 20- 21\anh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1"/>
            <a:ext cx="7162800" cy="6096000"/>
          </a:xfrm>
          <a:prstGeom prst="rect">
            <a:avLst/>
          </a:prstGeom>
          <a:noFill/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4267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l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 flipH="1">
            <a:off x="-457200" y="762000"/>
            <a:ext cx="3200400" cy="2057400"/>
          </a:xfrm>
          <a:prstGeom prst="wedgeEllipseCallout">
            <a:avLst>
              <a:gd name="adj1" fmla="val -31458"/>
              <a:gd name="adj2" fmla="val 7395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0"/>
            <a:ext cx="41148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886700" cy="43513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5400" i="1" dirty="0">
                <a:latin typeface="Times" pitchFamily="34" charset="0"/>
                <a:cs typeface="Times" pitchFamily="34" charset="0"/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1676400" y="762000"/>
            <a:ext cx="8001000" cy="51816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2057400"/>
            <a:ext cx="41910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Hãy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kể</a:t>
            </a: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về</a:t>
            </a: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các con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vật</a:t>
            </a: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mà</a:t>
            </a: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em</a:t>
            </a:r>
            <a:r>
              <a:rPr lang="en-US" sz="5400" b="1" i="1" dirty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biết</a:t>
            </a:r>
            <a:endParaRPr lang="en-US" sz="5400" b="1" i="1" dirty="0">
              <a:ln/>
              <a:latin typeface="Times New Roman" pitchFamily="18" charset="0"/>
              <a:ea typeface="Times" panose="020B0500000000000000" pitchFamily="34" charset="0"/>
              <a:cs typeface="Times New Roman" pitchFamily="18" charset="0"/>
            </a:endParaRPr>
          </a:p>
        </p:txBody>
      </p:sp>
      <p:pic>
        <p:nvPicPr>
          <p:cNvPr id="11270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Audio 9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Audio 7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57260"/>
            <a:ext cx="91440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93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249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Xung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quanh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chúng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có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rất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nhiều</a:t>
            </a:r>
            <a:r>
              <a:rPr lang="en-US" sz="3200" dirty="0">
                <a:solidFill>
                  <a:srgbClr val="0070C0"/>
                </a:solidFill>
              </a:rPr>
              <a:t> con </a:t>
            </a:r>
            <a:r>
              <a:rPr lang="en-US" sz="3200" dirty="0" err="1">
                <a:solidFill>
                  <a:srgbClr val="0070C0"/>
                </a:solidFill>
              </a:rPr>
              <a:t>vật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  <a:r>
              <a:rPr lang="en-US" sz="3200" dirty="0" err="1">
                <a:solidFill>
                  <a:srgbClr val="0070C0"/>
                </a:solidFill>
              </a:rPr>
              <a:t>Chúng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có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hình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dạng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kích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thước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và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màu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sắc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khác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nhau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E:\Cá nhân 20- 21\anh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1"/>
            <a:ext cx="8763000" cy="5029200"/>
          </a:xfrm>
          <a:prstGeom prst="rect">
            <a:avLst/>
          </a:prstGeom>
          <a:noFill/>
        </p:spPr>
      </p:pic>
      <p:sp>
        <p:nvSpPr>
          <p:cNvPr id="4" name="Flowchart: Punched Tape 3"/>
          <p:cNvSpPr/>
          <p:nvPr/>
        </p:nvSpPr>
        <p:spPr>
          <a:xfrm>
            <a:off x="-1289743" y="3555445"/>
            <a:ext cx="8686800" cy="22098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tộc</a:t>
            </a:r>
            <a:r>
              <a:rPr lang="en-US" sz="3200" dirty="0"/>
              <a:t> ở </a:t>
            </a:r>
            <a:r>
              <a:rPr lang="en-US" sz="3200" dirty="0" err="1"/>
              <a:t>Tây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.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Chúng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được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vệ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226695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Con </a:t>
            </a:r>
            <a:r>
              <a:rPr lang="en-US" altLang="en-US" sz="3600" dirty="0" err="1"/>
              <a:t>cá</a:t>
            </a:r>
            <a:endParaRPr lang="en-US" alt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066800"/>
            <a:ext cx="4098925" cy="1860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990601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19800" y="2743200"/>
            <a:ext cx="2266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itchFamily="34" charset="0"/>
              </a:rPr>
              <a:t>Con </a:t>
            </a:r>
            <a:r>
              <a:rPr lang="en-US" altLang="en-US" sz="3600" dirty="0" err="1">
                <a:latin typeface="Calibri Light" pitchFamily="34" charset="0"/>
              </a:rPr>
              <a:t>muỗi</a:t>
            </a:r>
            <a:endParaRPr lang="en-US" altLang="en-US" sz="3600" dirty="0">
              <a:latin typeface="Calibri Ligh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15050" y="6019800"/>
            <a:ext cx="2266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itchFamily="34" charset="0"/>
              </a:rPr>
              <a:t>Con </a:t>
            </a:r>
            <a:r>
              <a:rPr lang="en-US" altLang="en-US" sz="3600" dirty="0" err="1">
                <a:latin typeface="Calibri Light" pitchFamily="34" charset="0"/>
              </a:rPr>
              <a:t>mèo</a:t>
            </a:r>
            <a:endParaRPr lang="en-US" altLang="en-US" sz="3600" dirty="0">
              <a:latin typeface="Calibri Ligh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143000" y="6096000"/>
            <a:ext cx="2266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itchFamily="34" charset="0"/>
              </a:rPr>
              <a:t>Con </a:t>
            </a:r>
            <a:r>
              <a:rPr lang="en-US" altLang="en-US" sz="3600" dirty="0" err="1">
                <a:latin typeface="Calibri Light" pitchFamily="34" charset="0"/>
              </a:rPr>
              <a:t>ruồi</a:t>
            </a:r>
            <a:endParaRPr lang="en-US" altLang="en-US" sz="3600" dirty="0">
              <a:latin typeface="Calibri Ligh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733800"/>
            <a:ext cx="3886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810000"/>
            <a:ext cx="348456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Audio 15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Audio 9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Audio 14">
            <a:hlinkClick r:id="" action="ppaction://media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152400"/>
            <a:ext cx="8839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9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0.4|0.3|0.4|0.4|0.8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1.8|0.9|0.8|0.8|1.2|0.6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237</Words>
  <Application>Microsoft Office PowerPoint</Application>
  <PresentationFormat>Trình chiếu Trên màn hình (4:3)</PresentationFormat>
  <Paragraphs>39</Paragraphs>
  <Slides>16</Slides>
  <Notes>3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17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Hoạt động 1</vt:lpstr>
      <vt:lpstr>Bản trình bày PowerPoint</vt:lpstr>
      <vt:lpstr>Xung quanh chúng ta có rất nhiều con vật. Chúng có hình dạng, kích thước và màu sắc khác nhau</vt:lpstr>
      <vt:lpstr>Con cá</vt:lpstr>
      <vt:lpstr>Con gà</vt:lpstr>
      <vt:lpstr>Hoạt động 2: Thi gọi tên một số con vật</vt:lpstr>
      <vt:lpstr>Nhiều loại động vật hoang dã cần được bảo vệ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BQ</cp:lastModifiedBy>
  <cp:revision>65</cp:revision>
  <dcterms:created xsi:type="dcterms:W3CDTF">2020-08-24T13:21:34Z</dcterms:created>
  <dcterms:modified xsi:type="dcterms:W3CDTF">2020-12-13T07:39:48Z</dcterms:modified>
</cp:coreProperties>
</file>