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02" r:id="rId3"/>
    <p:sldId id="334" r:id="rId4"/>
    <p:sldId id="308" r:id="rId5"/>
    <p:sldId id="317" r:id="rId6"/>
    <p:sldId id="323" r:id="rId7"/>
    <p:sldId id="324" r:id="rId8"/>
    <p:sldId id="325" r:id="rId9"/>
    <p:sldId id="336" r:id="rId10"/>
    <p:sldId id="332" r:id="rId11"/>
    <p:sldId id="335" r:id="rId12"/>
    <p:sldId id="337" r:id="rId13"/>
    <p:sldId id="318" r:id="rId14"/>
    <p:sldId id="306" r:id="rId15"/>
    <p:sldId id="316" r:id="rId16"/>
    <p:sldId id="307" r:id="rId17"/>
    <p:sldId id="310" r:id="rId18"/>
    <p:sldId id="320" r:id="rId19"/>
    <p:sldId id="338" r:id="rId20"/>
    <p:sldId id="327" r:id="rId21"/>
    <p:sldId id="328" r:id="rId22"/>
    <p:sldId id="330" r:id="rId23"/>
    <p:sldId id="331" r:id="rId24"/>
    <p:sldId id="305" r:id="rId25"/>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009900"/>
    <a:srgbClr val="FFCC00"/>
    <a:srgbClr val="0000CC"/>
    <a:srgbClr val="A50021"/>
    <a:srgbClr val="FF3300"/>
    <a:srgbClr val="0066FF"/>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399" autoAdjust="0"/>
  </p:normalViewPr>
  <p:slideViewPr>
    <p:cSldViewPr snapToObjects="1">
      <p:cViewPr varScale="1">
        <p:scale>
          <a:sx n="77" d="100"/>
          <a:sy n="77" d="100"/>
        </p:scale>
        <p:origin x="396" y="9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0.wmf"/><Relationship Id="rId1" Type="http://schemas.openxmlformats.org/officeDocument/2006/relationships/image" Target="../media/image33.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0.wmf"/><Relationship Id="rId5" Type="http://schemas.openxmlformats.org/officeDocument/2006/relationships/image" Target="../media/image38.wmf"/><Relationship Id="rId4" Type="http://schemas.openxmlformats.org/officeDocument/2006/relationships/image" Target="../media/image3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6" Type="http://schemas.openxmlformats.org/officeDocument/2006/relationships/image" Target="../media/image45.wmf"/><Relationship Id="rId5" Type="http://schemas.openxmlformats.org/officeDocument/2006/relationships/image" Target="../media/image44.wmf"/><Relationship Id="rId4" Type="http://schemas.openxmlformats.org/officeDocument/2006/relationships/image" Target="../media/image43.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20.wmf"/><Relationship Id="rId6" Type="http://schemas.openxmlformats.org/officeDocument/2006/relationships/image" Target="../media/image51.wmf"/><Relationship Id="rId5" Type="http://schemas.openxmlformats.org/officeDocument/2006/relationships/image" Target="../media/image50.wmf"/><Relationship Id="rId4" Type="http://schemas.openxmlformats.org/officeDocument/2006/relationships/image" Target="../media/image49.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59.wmf"/><Relationship Id="rId13" Type="http://schemas.openxmlformats.org/officeDocument/2006/relationships/image" Target="../media/image64.wmf"/><Relationship Id="rId18" Type="http://schemas.openxmlformats.org/officeDocument/2006/relationships/image" Target="../media/image69.wmf"/><Relationship Id="rId3" Type="http://schemas.openxmlformats.org/officeDocument/2006/relationships/image" Target="../media/image54.wmf"/><Relationship Id="rId21" Type="http://schemas.openxmlformats.org/officeDocument/2006/relationships/image" Target="../media/image72.wmf"/><Relationship Id="rId7" Type="http://schemas.openxmlformats.org/officeDocument/2006/relationships/image" Target="../media/image58.wmf"/><Relationship Id="rId12" Type="http://schemas.openxmlformats.org/officeDocument/2006/relationships/image" Target="../media/image63.wmf"/><Relationship Id="rId17" Type="http://schemas.openxmlformats.org/officeDocument/2006/relationships/image" Target="../media/image68.wmf"/><Relationship Id="rId25" Type="http://schemas.openxmlformats.org/officeDocument/2006/relationships/image" Target="../media/image76.wmf"/><Relationship Id="rId2" Type="http://schemas.openxmlformats.org/officeDocument/2006/relationships/image" Target="../media/image53.wmf"/><Relationship Id="rId16" Type="http://schemas.openxmlformats.org/officeDocument/2006/relationships/image" Target="../media/image67.wmf"/><Relationship Id="rId20" Type="http://schemas.openxmlformats.org/officeDocument/2006/relationships/image" Target="../media/image71.wmf"/><Relationship Id="rId1" Type="http://schemas.openxmlformats.org/officeDocument/2006/relationships/image" Target="../media/image52.wmf"/><Relationship Id="rId6" Type="http://schemas.openxmlformats.org/officeDocument/2006/relationships/image" Target="../media/image57.wmf"/><Relationship Id="rId11" Type="http://schemas.openxmlformats.org/officeDocument/2006/relationships/image" Target="../media/image62.wmf"/><Relationship Id="rId24" Type="http://schemas.openxmlformats.org/officeDocument/2006/relationships/image" Target="../media/image75.wmf"/><Relationship Id="rId5" Type="http://schemas.openxmlformats.org/officeDocument/2006/relationships/image" Target="../media/image56.wmf"/><Relationship Id="rId15" Type="http://schemas.openxmlformats.org/officeDocument/2006/relationships/image" Target="../media/image66.wmf"/><Relationship Id="rId23" Type="http://schemas.openxmlformats.org/officeDocument/2006/relationships/image" Target="../media/image74.wmf"/><Relationship Id="rId10" Type="http://schemas.openxmlformats.org/officeDocument/2006/relationships/image" Target="../media/image61.wmf"/><Relationship Id="rId19" Type="http://schemas.openxmlformats.org/officeDocument/2006/relationships/image" Target="../media/image70.wmf"/><Relationship Id="rId4" Type="http://schemas.openxmlformats.org/officeDocument/2006/relationships/image" Target="../media/image55.wmf"/><Relationship Id="rId9" Type="http://schemas.openxmlformats.org/officeDocument/2006/relationships/image" Target="../media/image60.wmf"/><Relationship Id="rId14" Type="http://schemas.openxmlformats.org/officeDocument/2006/relationships/image" Target="../media/image65.wmf"/><Relationship Id="rId22" Type="http://schemas.openxmlformats.org/officeDocument/2006/relationships/image" Target="../media/image73.wmf"/></Relationships>
</file>

<file path=ppt/drawings/_rels/vmlDrawing17.vml.rels><?xml version="1.0" encoding="UTF-8" standalone="yes"?>
<Relationships xmlns="http://schemas.openxmlformats.org/package/2006/relationships"><Relationship Id="rId8" Type="http://schemas.openxmlformats.org/officeDocument/2006/relationships/image" Target="../media/image84.wmf"/><Relationship Id="rId13" Type="http://schemas.openxmlformats.org/officeDocument/2006/relationships/image" Target="../media/image89.wmf"/><Relationship Id="rId3" Type="http://schemas.openxmlformats.org/officeDocument/2006/relationships/image" Target="../media/image79.wmf"/><Relationship Id="rId7" Type="http://schemas.openxmlformats.org/officeDocument/2006/relationships/image" Target="../media/image83.wmf"/><Relationship Id="rId12" Type="http://schemas.openxmlformats.org/officeDocument/2006/relationships/image" Target="../media/image88.wmf"/><Relationship Id="rId2" Type="http://schemas.openxmlformats.org/officeDocument/2006/relationships/image" Target="../media/image78.wmf"/><Relationship Id="rId1" Type="http://schemas.openxmlformats.org/officeDocument/2006/relationships/image" Target="../media/image20.wmf"/><Relationship Id="rId6" Type="http://schemas.openxmlformats.org/officeDocument/2006/relationships/image" Target="../media/image82.wmf"/><Relationship Id="rId11" Type="http://schemas.openxmlformats.org/officeDocument/2006/relationships/image" Target="../media/image87.wmf"/><Relationship Id="rId5" Type="http://schemas.openxmlformats.org/officeDocument/2006/relationships/image" Target="../media/image81.wmf"/><Relationship Id="rId15" Type="http://schemas.openxmlformats.org/officeDocument/2006/relationships/image" Target="../media/image91.wmf"/><Relationship Id="rId10" Type="http://schemas.openxmlformats.org/officeDocument/2006/relationships/image" Target="../media/image86.wmf"/><Relationship Id="rId4" Type="http://schemas.openxmlformats.org/officeDocument/2006/relationships/image" Target="../media/image80.wmf"/><Relationship Id="rId9" Type="http://schemas.openxmlformats.org/officeDocument/2006/relationships/image" Target="../media/image85.wmf"/><Relationship Id="rId14" Type="http://schemas.openxmlformats.org/officeDocument/2006/relationships/image" Target="../media/image90.wmf"/></Relationships>
</file>

<file path=ppt/drawings/_rels/vmlDrawing18.vml.rels><?xml version="1.0" encoding="UTF-8" standalone="yes"?>
<Relationships xmlns="http://schemas.openxmlformats.org/package/2006/relationships"><Relationship Id="rId8" Type="http://schemas.openxmlformats.org/officeDocument/2006/relationships/image" Target="../media/image96.wmf"/><Relationship Id="rId3" Type="http://schemas.openxmlformats.org/officeDocument/2006/relationships/image" Target="../media/image54.wmf"/><Relationship Id="rId7" Type="http://schemas.openxmlformats.org/officeDocument/2006/relationships/image" Target="../media/image95.wmf"/><Relationship Id="rId2" Type="http://schemas.openxmlformats.org/officeDocument/2006/relationships/image" Target="../media/image53.wmf"/><Relationship Id="rId1" Type="http://schemas.openxmlformats.org/officeDocument/2006/relationships/image" Target="../media/image52.wmf"/><Relationship Id="rId6" Type="http://schemas.openxmlformats.org/officeDocument/2006/relationships/image" Target="../media/image94.wmf"/><Relationship Id="rId5" Type="http://schemas.openxmlformats.org/officeDocument/2006/relationships/image" Target="../media/image93.wmf"/><Relationship Id="rId4" Type="http://schemas.openxmlformats.org/officeDocument/2006/relationships/image" Target="../media/image92.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 Id="rId9" Type="http://schemas.openxmlformats.org/officeDocument/2006/relationships/image" Target="../media/image1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5" Type="http://schemas.openxmlformats.org/officeDocument/2006/relationships/image" Target="../media/image29.wmf"/><Relationship Id="rId4" Type="http://schemas.openxmlformats.org/officeDocument/2006/relationships/image" Target="../media/image2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563BF11-0105-4B56-8198-5290CFE5B215}"/>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3075" name="Rectangle 3">
            <a:extLst>
              <a:ext uri="{FF2B5EF4-FFF2-40B4-BE49-F238E27FC236}">
                <a16:creationId xmlns:a16="http://schemas.microsoft.com/office/drawing/2014/main" id="{ABA9FC15-EDEA-43C9-B086-4817AB6E7CAC}"/>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US"/>
          </a:p>
        </p:txBody>
      </p:sp>
      <p:sp>
        <p:nvSpPr>
          <p:cNvPr id="26628" name="Rectangle 4">
            <a:extLst>
              <a:ext uri="{FF2B5EF4-FFF2-40B4-BE49-F238E27FC236}">
                <a16:creationId xmlns:a16="http://schemas.microsoft.com/office/drawing/2014/main" id="{D3CF1572-E842-4598-97B2-68C615CBD93B}"/>
              </a:ext>
            </a:extLst>
          </p:cNvPr>
          <p:cNvSpPr>
            <a:spLocks noRo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AE5DD899-915F-4D0B-8F6A-79E76FF0C6EB}"/>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224F0155-C80D-475F-A436-B9C542944A1E}"/>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3079" name="Rectangle 7">
            <a:extLst>
              <a:ext uri="{FF2B5EF4-FFF2-40B4-BE49-F238E27FC236}">
                <a16:creationId xmlns:a16="http://schemas.microsoft.com/office/drawing/2014/main" id="{DBD3B309-4FA1-4B64-BCA1-E3C70900358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CA9B398-1C28-4096-B888-E7B474608CA0}" type="slidenum">
              <a:rPr lang="en-US" altLang="vi-VN"/>
              <a:pPr/>
              <a:t>‹#›</a:t>
            </a:fld>
            <a:endParaRPr lang="en-US" altLang="vi-V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1F6514A3-6109-4B70-9C57-2828EE34DCCE}"/>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B9F6AF0-AAF9-4D23-9480-F00E37BDDE83}" type="slidenum">
              <a:rPr lang="en-US" altLang="vi-VN"/>
              <a:pPr eaLnBrk="1" hangingPunct="1"/>
              <a:t>1</a:t>
            </a:fld>
            <a:endParaRPr lang="en-US" altLang="vi-VN"/>
          </a:p>
        </p:txBody>
      </p:sp>
      <p:sp>
        <p:nvSpPr>
          <p:cNvPr id="27651" name="Rectangle 2">
            <a:extLst>
              <a:ext uri="{FF2B5EF4-FFF2-40B4-BE49-F238E27FC236}">
                <a16:creationId xmlns:a16="http://schemas.microsoft.com/office/drawing/2014/main" id="{A09C69D7-0D36-4E87-BF02-741464CB1686}"/>
              </a:ext>
            </a:extLst>
          </p:cNvPr>
          <p:cNvSpPr>
            <a:spLocks noRot="1" noChangeArrowheads="1" noTextEdit="1"/>
          </p:cNvSpPr>
          <p:nvPr>
            <p:ph type="sldImg"/>
          </p:nvPr>
        </p:nvSpPr>
        <p:spPr>
          <a:ln/>
        </p:spPr>
      </p:sp>
      <p:sp>
        <p:nvSpPr>
          <p:cNvPr id="27652" name="Rectangle 3">
            <a:extLst>
              <a:ext uri="{FF2B5EF4-FFF2-40B4-BE49-F238E27FC236}">
                <a16:creationId xmlns:a16="http://schemas.microsoft.com/office/drawing/2014/main" id="{1193BB5F-E111-4B0B-B845-6537F186979E}"/>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3EA89AE3-455D-441E-A0FC-37487CF26713}"/>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C9FE6F5-9AAB-4A05-B7C2-2EEFB10D91BD}" type="slidenum">
              <a:rPr lang="en-US" altLang="vi-VN"/>
              <a:pPr eaLnBrk="1" hangingPunct="1"/>
              <a:t>10</a:t>
            </a:fld>
            <a:endParaRPr lang="en-US" altLang="vi-VN"/>
          </a:p>
        </p:txBody>
      </p:sp>
      <p:sp>
        <p:nvSpPr>
          <p:cNvPr id="36867" name="Rectangle 2">
            <a:extLst>
              <a:ext uri="{FF2B5EF4-FFF2-40B4-BE49-F238E27FC236}">
                <a16:creationId xmlns:a16="http://schemas.microsoft.com/office/drawing/2014/main" id="{AB8B3010-4648-4B42-92CD-BB46054C2AE9}"/>
              </a:ext>
            </a:extLst>
          </p:cNvPr>
          <p:cNvSpPr>
            <a:spLocks noRot="1" noChangeArrowheads="1" noTextEdit="1"/>
          </p:cNvSpPr>
          <p:nvPr>
            <p:ph type="sldImg"/>
          </p:nvPr>
        </p:nvSpPr>
        <p:spPr>
          <a:ln/>
        </p:spPr>
      </p:sp>
      <p:sp>
        <p:nvSpPr>
          <p:cNvPr id="36868" name="Rectangle 3">
            <a:extLst>
              <a:ext uri="{FF2B5EF4-FFF2-40B4-BE49-F238E27FC236}">
                <a16:creationId xmlns:a16="http://schemas.microsoft.com/office/drawing/2014/main" id="{D4CA68EF-565C-4452-ADAD-AD56433D186B}"/>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52EED085-F729-4CE9-B607-396B956D009C}"/>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354CA37-121B-4772-8735-09B73EB7357E}" type="slidenum">
              <a:rPr lang="en-US" altLang="vi-VN"/>
              <a:pPr eaLnBrk="1" hangingPunct="1"/>
              <a:t>11</a:t>
            </a:fld>
            <a:endParaRPr lang="en-US" altLang="vi-VN"/>
          </a:p>
        </p:txBody>
      </p:sp>
      <p:sp>
        <p:nvSpPr>
          <p:cNvPr id="37891" name="Rectangle 2">
            <a:extLst>
              <a:ext uri="{FF2B5EF4-FFF2-40B4-BE49-F238E27FC236}">
                <a16:creationId xmlns:a16="http://schemas.microsoft.com/office/drawing/2014/main" id="{9027E302-086C-4AFA-A395-C2F8615114BA}"/>
              </a:ext>
            </a:extLst>
          </p:cNvPr>
          <p:cNvSpPr>
            <a:spLocks noRot="1" noChangeArrowheads="1" noTextEdit="1"/>
          </p:cNvSpPr>
          <p:nvPr>
            <p:ph type="sldImg"/>
          </p:nvPr>
        </p:nvSpPr>
        <p:spPr>
          <a:ln/>
        </p:spPr>
      </p:sp>
      <p:sp>
        <p:nvSpPr>
          <p:cNvPr id="37892" name="Rectangle 3">
            <a:extLst>
              <a:ext uri="{FF2B5EF4-FFF2-40B4-BE49-F238E27FC236}">
                <a16:creationId xmlns:a16="http://schemas.microsoft.com/office/drawing/2014/main" id="{31238B53-4C6E-457F-9FAD-601B7D84ACFD}"/>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63E8198A-F97B-4A4F-948D-EC20F2AA60DA}"/>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7B96DEE-AE59-443E-A9F3-1864E2691CC0}" type="slidenum">
              <a:rPr lang="en-US" altLang="vi-VN"/>
              <a:pPr eaLnBrk="1" hangingPunct="1"/>
              <a:t>12</a:t>
            </a:fld>
            <a:endParaRPr lang="en-US" altLang="vi-VN"/>
          </a:p>
        </p:txBody>
      </p:sp>
      <p:sp>
        <p:nvSpPr>
          <p:cNvPr id="38915" name="Rectangle 2">
            <a:extLst>
              <a:ext uri="{FF2B5EF4-FFF2-40B4-BE49-F238E27FC236}">
                <a16:creationId xmlns:a16="http://schemas.microsoft.com/office/drawing/2014/main" id="{A50FD277-376B-46A9-913F-09D66F83A39B}"/>
              </a:ext>
            </a:extLst>
          </p:cNvPr>
          <p:cNvSpPr>
            <a:spLocks noRot="1" noChangeArrowheads="1" noTextEdit="1"/>
          </p:cNvSpPr>
          <p:nvPr>
            <p:ph type="sldImg"/>
          </p:nvPr>
        </p:nvSpPr>
        <p:spPr>
          <a:ln/>
        </p:spPr>
      </p:sp>
      <p:sp>
        <p:nvSpPr>
          <p:cNvPr id="38916" name="Rectangle 3">
            <a:extLst>
              <a:ext uri="{FF2B5EF4-FFF2-40B4-BE49-F238E27FC236}">
                <a16:creationId xmlns:a16="http://schemas.microsoft.com/office/drawing/2014/main" id="{BCDF3D9E-81A3-42D1-A9C8-16827DC9F226}"/>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A06E2CB1-AED2-4915-8097-801E6A9DFCE4}"/>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D2B999C-779A-417D-9890-36002CFE05D2}" type="slidenum">
              <a:rPr lang="en-US" altLang="vi-VN"/>
              <a:pPr eaLnBrk="1" hangingPunct="1"/>
              <a:t>13</a:t>
            </a:fld>
            <a:endParaRPr lang="en-US" altLang="vi-VN"/>
          </a:p>
        </p:txBody>
      </p:sp>
      <p:sp>
        <p:nvSpPr>
          <p:cNvPr id="39939" name="Rectangle 2">
            <a:extLst>
              <a:ext uri="{FF2B5EF4-FFF2-40B4-BE49-F238E27FC236}">
                <a16:creationId xmlns:a16="http://schemas.microsoft.com/office/drawing/2014/main" id="{2CA913C9-F7B7-4CDD-89BF-21DA57197E78}"/>
              </a:ext>
            </a:extLst>
          </p:cNvPr>
          <p:cNvSpPr>
            <a:spLocks noRot="1" noChangeArrowheads="1" noTextEdit="1"/>
          </p:cNvSpPr>
          <p:nvPr>
            <p:ph type="sldImg"/>
          </p:nvPr>
        </p:nvSpPr>
        <p:spPr>
          <a:ln/>
        </p:spPr>
      </p:sp>
      <p:sp>
        <p:nvSpPr>
          <p:cNvPr id="39940" name="Rectangle 3">
            <a:extLst>
              <a:ext uri="{FF2B5EF4-FFF2-40B4-BE49-F238E27FC236}">
                <a16:creationId xmlns:a16="http://schemas.microsoft.com/office/drawing/2014/main" id="{4F0F910E-4437-40A7-8D0A-FA5C76D4EB3D}"/>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E4C09672-F0B3-4374-8AE8-393D9803B1DE}"/>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ABB4A5E-42B7-4EE6-920E-58C5018D3EF1}" type="slidenum">
              <a:rPr lang="en-US" altLang="vi-VN"/>
              <a:pPr eaLnBrk="1" hangingPunct="1"/>
              <a:t>14</a:t>
            </a:fld>
            <a:endParaRPr lang="en-US" altLang="vi-VN"/>
          </a:p>
        </p:txBody>
      </p:sp>
      <p:sp>
        <p:nvSpPr>
          <p:cNvPr id="40963" name="Rectangle 2">
            <a:extLst>
              <a:ext uri="{FF2B5EF4-FFF2-40B4-BE49-F238E27FC236}">
                <a16:creationId xmlns:a16="http://schemas.microsoft.com/office/drawing/2014/main" id="{A63771B3-4D04-430C-AC83-5660FA66B26A}"/>
              </a:ext>
            </a:extLst>
          </p:cNvPr>
          <p:cNvSpPr>
            <a:spLocks noRot="1" noChangeArrowheads="1" noTextEdit="1"/>
          </p:cNvSpPr>
          <p:nvPr>
            <p:ph type="sldImg"/>
          </p:nvPr>
        </p:nvSpPr>
        <p:spPr>
          <a:ln/>
        </p:spPr>
      </p:sp>
      <p:sp>
        <p:nvSpPr>
          <p:cNvPr id="40964" name="Rectangle 3">
            <a:extLst>
              <a:ext uri="{FF2B5EF4-FFF2-40B4-BE49-F238E27FC236}">
                <a16:creationId xmlns:a16="http://schemas.microsoft.com/office/drawing/2014/main" id="{AD1BC35B-EEB1-4F7E-9B28-FDBB2195D936}"/>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2B56E545-1A9E-4756-9DBE-FB9FF808B844}"/>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50304DE-DDDB-4236-BA9B-4DCFB8719D22}" type="slidenum">
              <a:rPr lang="en-US" altLang="vi-VN"/>
              <a:pPr eaLnBrk="1" hangingPunct="1"/>
              <a:t>15</a:t>
            </a:fld>
            <a:endParaRPr lang="en-US" altLang="vi-VN"/>
          </a:p>
        </p:txBody>
      </p:sp>
      <p:sp>
        <p:nvSpPr>
          <p:cNvPr id="41987" name="Rectangle 2">
            <a:extLst>
              <a:ext uri="{FF2B5EF4-FFF2-40B4-BE49-F238E27FC236}">
                <a16:creationId xmlns:a16="http://schemas.microsoft.com/office/drawing/2014/main" id="{E443BD20-E04F-4B50-A159-BF38162BFC01}"/>
              </a:ext>
            </a:extLst>
          </p:cNvPr>
          <p:cNvSpPr>
            <a:spLocks noRot="1" noChangeArrowheads="1" noTextEdit="1"/>
          </p:cNvSpPr>
          <p:nvPr>
            <p:ph type="sldImg"/>
          </p:nvPr>
        </p:nvSpPr>
        <p:spPr>
          <a:ln/>
        </p:spPr>
      </p:sp>
      <p:sp>
        <p:nvSpPr>
          <p:cNvPr id="41988" name="Rectangle 3">
            <a:extLst>
              <a:ext uri="{FF2B5EF4-FFF2-40B4-BE49-F238E27FC236}">
                <a16:creationId xmlns:a16="http://schemas.microsoft.com/office/drawing/2014/main" id="{FA4E16BD-DD68-4FAA-A456-EE85D448AE8B}"/>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31D4EA75-A7FC-4962-8C51-A262C070C5AE}"/>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5028F95-F366-4BED-8464-3E503C31A52C}" type="slidenum">
              <a:rPr lang="en-US" altLang="vi-VN"/>
              <a:pPr eaLnBrk="1" hangingPunct="1"/>
              <a:t>16</a:t>
            </a:fld>
            <a:endParaRPr lang="en-US" altLang="vi-VN"/>
          </a:p>
        </p:txBody>
      </p:sp>
      <p:sp>
        <p:nvSpPr>
          <p:cNvPr id="43011" name="Rectangle 2">
            <a:extLst>
              <a:ext uri="{FF2B5EF4-FFF2-40B4-BE49-F238E27FC236}">
                <a16:creationId xmlns:a16="http://schemas.microsoft.com/office/drawing/2014/main" id="{FB977CC5-45E1-4001-B8E6-631912721F9E}"/>
              </a:ext>
            </a:extLst>
          </p:cNvPr>
          <p:cNvSpPr>
            <a:spLocks noRot="1" noChangeArrowheads="1" noTextEdit="1"/>
          </p:cNvSpPr>
          <p:nvPr>
            <p:ph type="sldImg"/>
          </p:nvPr>
        </p:nvSpPr>
        <p:spPr>
          <a:ln/>
        </p:spPr>
      </p:sp>
      <p:sp>
        <p:nvSpPr>
          <p:cNvPr id="43012" name="Rectangle 3">
            <a:extLst>
              <a:ext uri="{FF2B5EF4-FFF2-40B4-BE49-F238E27FC236}">
                <a16:creationId xmlns:a16="http://schemas.microsoft.com/office/drawing/2014/main" id="{A81C40DD-2CC9-404C-AE4D-BD7CC0291790}"/>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EBA456D0-C422-4FCF-8E60-425D32249EB0}"/>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FBBFDDF-11DA-47E7-893C-6AD4C6B49CB4}" type="slidenum">
              <a:rPr lang="en-US" altLang="vi-VN"/>
              <a:pPr eaLnBrk="1" hangingPunct="1"/>
              <a:t>17</a:t>
            </a:fld>
            <a:endParaRPr lang="en-US" altLang="vi-VN"/>
          </a:p>
        </p:txBody>
      </p:sp>
      <p:sp>
        <p:nvSpPr>
          <p:cNvPr id="44035" name="Rectangle 2">
            <a:extLst>
              <a:ext uri="{FF2B5EF4-FFF2-40B4-BE49-F238E27FC236}">
                <a16:creationId xmlns:a16="http://schemas.microsoft.com/office/drawing/2014/main" id="{59929C15-E26C-41DB-92B3-CFE036C20CC7}"/>
              </a:ext>
            </a:extLst>
          </p:cNvPr>
          <p:cNvSpPr>
            <a:spLocks noRot="1" noChangeArrowheads="1" noTextEdit="1"/>
          </p:cNvSpPr>
          <p:nvPr>
            <p:ph type="sldImg"/>
          </p:nvPr>
        </p:nvSpPr>
        <p:spPr>
          <a:ln/>
        </p:spPr>
      </p:sp>
      <p:sp>
        <p:nvSpPr>
          <p:cNvPr id="44036" name="Rectangle 3">
            <a:extLst>
              <a:ext uri="{FF2B5EF4-FFF2-40B4-BE49-F238E27FC236}">
                <a16:creationId xmlns:a16="http://schemas.microsoft.com/office/drawing/2014/main" id="{22938421-5D7B-4EE6-B87A-30768DC6B3F2}"/>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F5202905-08A2-4339-BB9C-16A9106DDD20}"/>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E65C8B9-3384-408D-9C12-052BA82300C6}" type="slidenum">
              <a:rPr lang="en-US" altLang="vi-VN"/>
              <a:pPr eaLnBrk="1" hangingPunct="1"/>
              <a:t>18</a:t>
            </a:fld>
            <a:endParaRPr lang="en-US" altLang="vi-VN"/>
          </a:p>
        </p:txBody>
      </p:sp>
      <p:sp>
        <p:nvSpPr>
          <p:cNvPr id="45059" name="Rectangle 2">
            <a:extLst>
              <a:ext uri="{FF2B5EF4-FFF2-40B4-BE49-F238E27FC236}">
                <a16:creationId xmlns:a16="http://schemas.microsoft.com/office/drawing/2014/main" id="{BCFFBDF7-10E2-4964-9A35-1C8347ADECDA}"/>
              </a:ext>
            </a:extLst>
          </p:cNvPr>
          <p:cNvSpPr>
            <a:spLocks noRot="1" noChangeArrowheads="1" noTextEdit="1"/>
          </p:cNvSpPr>
          <p:nvPr>
            <p:ph type="sldImg"/>
          </p:nvPr>
        </p:nvSpPr>
        <p:spPr>
          <a:ln/>
        </p:spPr>
      </p:sp>
      <p:sp>
        <p:nvSpPr>
          <p:cNvPr id="45060" name="Rectangle 3">
            <a:extLst>
              <a:ext uri="{FF2B5EF4-FFF2-40B4-BE49-F238E27FC236}">
                <a16:creationId xmlns:a16="http://schemas.microsoft.com/office/drawing/2014/main" id="{3EDC26ED-9DC5-4D39-889A-D0F63C9E81F4}"/>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8731568A-90D5-4EC1-AD28-FCADB95084BA}"/>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7383CC4-F6A5-4424-A8D3-9F064B15329A}" type="slidenum">
              <a:rPr lang="en-US" altLang="vi-VN"/>
              <a:pPr eaLnBrk="1" hangingPunct="1"/>
              <a:t>19</a:t>
            </a:fld>
            <a:endParaRPr lang="en-US" altLang="vi-VN"/>
          </a:p>
        </p:txBody>
      </p:sp>
      <p:sp>
        <p:nvSpPr>
          <p:cNvPr id="46083" name="Rectangle 2">
            <a:extLst>
              <a:ext uri="{FF2B5EF4-FFF2-40B4-BE49-F238E27FC236}">
                <a16:creationId xmlns:a16="http://schemas.microsoft.com/office/drawing/2014/main" id="{4F8D798A-AA7A-4FD1-893C-A7B3F7F2D4D6}"/>
              </a:ext>
            </a:extLst>
          </p:cNvPr>
          <p:cNvSpPr>
            <a:spLocks noRot="1" noChangeArrowheads="1" noTextEdit="1"/>
          </p:cNvSpPr>
          <p:nvPr>
            <p:ph type="sldImg"/>
          </p:nvPr>
        </p:nvSpPr>
        <p:spPr>
          <a:ln/>
        </p:spPr>
      </p:sp>
      <p:sp>
        <p:nvSpPr>
          <p:cNvPr id="46084" name="Rectangle 3">
            <a:extLst>
              <a:ext uri="{FF2B5EF4-FFF2-40B4-BE49-F238E27FC236}">
                <a16:creationId xmlns:a16="http://schemas.microsoft.com/office/drawing/2014/main" id="{08092756-1756-4733-98BF-AA01250260D5}"/>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7CA0156F-7BCC-4E56-926F-7A9DE1033F76}"/>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596306B-97A5-4D06-9F82-A7B7DF969E70}" type="slidenum">
              <a:rPr lang="en-US" altLang="vi-VN"/>
              <a:pPr eaLnBrk="1" hangingPunct="1"/>
              <a:t>2</a:t>
            </a:fld>
            <a:endParaRPr lang="en-US" altLang="vi-VN"/>
          </a:p>
        </p:txBody>
      </p:sp>
      <p:sp>
        <p:nvSpPr>
          <p:cNvPr id="28675" name="Rectangle 2">
            <a:extLst>
              <a:ext uri="{FF2B5EF4-FFF2-40B4-BE49-F238E27FC236}">
                <a16:creationId xmlns:a16="http://schemas.microsoft.com/office/drawing/2014/main" id="{6697F76F-86D2-49F8-863E-BDDEB198AC62}"/>
              </a:ext>
            </a:extLst>
          </p:cNvPr>
          <p:cNvSpPr>
            <a:spLocks noRot="1" noChangeArrowheads="1" noTextEdit="1"/>
          </p:cNvSpPr>
          <p:nvPr>
            <p:ph type="sldImg"/>
          </p:nvPr>
        </p:nvSpPr>
        <p:spPr>
          <a:ln/>
        </p:spPr>
      </p:sp>
      <p:sp>
        <p:nvSpPr>
          <p:cNvPr id="28676" name="Rectangle 3">
            <a:extLst>
              <a:ext uri="{FF2B5EF4-FFF2-40B4-BE49-F238E27FC236}">
                <a16:creationId xmlns:a16="http://schemas.microsoft.com/office/drawing/2014/main" id="{C6A5A83B-442E-4489-8854-C9DAC3730BC8}"/>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52DA32FC-9AF5-4648-9078-C4C614ABAF9F}"/>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8C2627A-CCD7-45F1-9E13-11E9B6B9B9EB}" type="slidenum">
              <a:rPr lang="en-US" altLang="vi-VN"/>
              <a:pPr eaLnBrk="1" hangingPunct="1"/>
              <a:t>20</a:t>
            </a:fld>
            <a:endParaRPr lang="en-US" altLang="vi-VN"/>
          </a:p>
        </p:txBody>
      </p:sp>
      <p:sp>
        <p:nvSpPr>
          <p:cNvPr id="47107" name="Rectangle 2">
            <a:extLst>
              <a:ext uri="{FF2B5EF4-FFF2-40B4-BE49-F238E27FC236}">
                <a16:creationId xmlns:a16="http://schemas.microsoft.com/office/drawing/2014/main" id="{48D42FDB-CFB7-454D-8182-B8E061595625}"/>
              </a:ext>
            </a:extLst>
          </p:cNvPr>
          <p:cNvSpPr>
            <a:spLocks noRot="1" noChangeArrowheads="1" noTextEdit="1"/>
          </p:cNvSpPr>
          <p:nvPr>
            <p:ph type="sldImg"/>
          </p:nvPr>
        </p:nvSpPr>
        <p:spPr>
          <a:ln/>
        </p:spPr>
      </p:sp>
      <p:sp>
        <p:nvSpPr>
          <p:cNvPr id="47108" name="Rectangle 3">
            <a:extLst>
              <a:ext uri="{FF2B5EF4-FFF2-40B4-BE49-F238E27FC236}">
                <a16:creationId xmlns:a16="http://schemas.microsoft.com/office/drawing/2014/main" id="{42DF91D1-C586-44FE-BCC8-DFDD94220EE1}"/>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34A5034F-C488-4CBF-8EFF-CF87B8BA50E6}"/>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BF9D767-FF45-405A-8F7D-ADA20B482899}" type="slidenum">
              <a:rPr lang="en-US" altLang="vi-VN"/>
              <a:pPr eaLnBrk="1" hangingPunct="1"/>
              <a:t>21</a:t>
            </a:fld>
            <a:endParaRPr lang="en-US" altLang="vi-VN"/>
          </a:p>
        </p:txBody>
      </p:sp>
      <p:sp>
        <p:nvSpPr>
          <p:cNvPr id="48131" name="Rectangle 2">
            <a:extLst>
              <a:ext uri="{FF2B5EF4-FFF2-40B4-BE49-F238E27FC236}">
                <a16:creationId xmlns:a16="http://schemas.microsoft.com/office/drawing/2014/main" id="{0FECFBBF-AB79-4571-8C30-963BF4A79094}"/>
              </a:ext>
            </a:extLst>
          </p:cNvPr>
          <p:cNvSpPr>
            <a:spLocks noRot="1" noChangeArrowheads="1" noTextEdit="1"/>
          </p:cNvSpPr>
          <p:nvPr>
            <p:ph type="sldImg"/>
          </p:nvPr>
        </p:nvSpPr>
        <p:spPr>
          <a:ln/>
        </p:spPr>
      </p:sp>
      <p:sp>
        <p:nvSpPr>
          <p:cNvPr id="48132" name="Rectangle 3">
            <a:extLst>
              <a:ext uri="{FF2B5EF4-FFF2-40B4-BE49-F238E27FC236}">
                <a16:creationId xmlns:a16="http://schemas.microsoft.com/office/drawing/2014/main" id="{98586EBB-2BFA-4F0C-A2DF-9973C45B171A}"/>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8D98DC0B-6DC5-4097-BA0D-09700938175C}"/>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4A2725F-3C36-46A0-9035-D8AB3DF614BB}" type="slidenum">
              <a:rPr lang="en-US" altLang="vi-VN"/>
              <a:pPr eaLnBrk="1" hangingPunct="1"/>
              <a:t>22</a:t>
            </a:fld>
            <a:endParaRPr lang="en-US" altLang="vi-VN"/>
          </a:p>
        </p:txBody>
      </p:sp>
      <p:sp>
        <p:nvSpPr>
          <p:cNvPr id="49155" name="Rectangle 2">
            <a:extLst>
              <a:ext uri="{FF2B5EF4-FFF2-40B4-BE49-F238E27FC236}">
                <a16:creationId xmlns:a16="http://schemas.microsoft.com/office/drawing/2014/main" id="{D0BB4B8A-8464-41EC-BF70-D6FE1244F370}"/>
              </a:ext>
            </a:extLst>
          </p:cNvPr>
          <p:cNvSpPr>
            <a:spLocks noRot="1" noChangeArrowheads="1" noTextEdit="1"/>
          </p:cNvSpPr>
          <p:nvPr>
            <p:ph type="sldImg"/>
          </p:nvPr>
        </p:nvSpPr>
        <p:spPr>
          <a:ln/>
        </p:spPr>
      </p:sp>
      <p:sp>
        <p:nvSpPr>
          <p:cNvPr id="49156" name="Rectangle 3">
            <a:extLst>
              <a:ext uri="{FF2B5EF4-FFF2-40B4-BE49-F238E27FC236}">
                <a16:creationId xmlns:a16="http://schemas.microsoft.com/office/drawing/2014/main" id="{CAE8A4A9-C908-401B-BE2C-E7C85BB3CB52}"/>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029D8F2A-A015-4278-9757-B2CD97FC42FE}"/>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A710061-AE92-418E-9B6D-C41BC4EA4F3E}" type="slidenum">
              <a:rPr lang="en-US" altLang="vi-VN"/>
              <a:pPr eaLnBrk="1" hangingPunct="1"/>
              <a:t>23</a:t>
            </a:fld>
            <a:endParaRPr lang="en-US" altLang="vi-VN"/>
          </a:p>
        </p:txBody>
      </p:sp>
      <p:sp>
        <p:nvSpPr>
          <p:cNvPr id="50179" name="Rectangle 2">
            <a:extLst>
              <a:ext uri="{FF2B5EF4-FFF2-40B4-BE49-F238E27FC236}">
                <a16:creationId xmlns:a16="http://schemas.microsoft.com/office/drawing/2014/main" id="{C4B1FE25-30E5-4BB2-80C6-332000FF0728}"/>
              </a:ext>
            </a:extLst>
          </p:cNvPr>
          <p:cNvSpPr>
            <a:spLocks noRot="1" noChangeArrowheads="1" noTextEdit="1"/>
          </p:cNvSpPr>
          <p:nvPr>
            <p:ph type="sldImg"/>
          </p:nvPr>
        </p:nvSpPr>
        <p:spPr>
          <a:ln/>
        </p:spPr>
      </p:sp>
      <p:sp>
        <p:nvSpPr>
          <p:cNvPr id="50180" name="Rectangle 3">
            <a:extLst>
              <a:ext uri="{FF2B5EF4-FFF2-40B4-BE49-F238E27FC236}">
                <a16:creationId xmlns:a16="http://schemas.microsoft.com/office/drawing/2014/main" id="{EAD1E897-F5E2-4CA4-AB12-23233E6460BA}"/>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3B3E0E5F-E9D8-4260-BB49-D2F3AC0B877C}"/>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60EC362-331F-4F59-8DA9-C40D8A9C73AC}" type="slidenum">
              <a:rPr lang="en-US" altLang="vi-VN"/>
              <a:pPr eaLnBrk="1" hangingPunct="1"/>
              <a:t>24</a:t>
            </a:fld>
            <a:endParaRPr lang="en-US" altLang="vi-VN"/>
          </a:p>
        </p:txBody>
      </p:sp>
      <p:sp>
        <p:nvSpPr>
          <p:cNvPr id="51203" name="Rectangle 2">
            <a:extLst>
              <a:ext uri="{FF2B5EF4-FFF2-40B4-BE49-F238E27FC236}">
                <a16:creationId xmlns:a16="http://schemas.microsoft.com/office/drawing/2014/main" id="{09839CD1-132F-4BC8-A48B-FDDE76ED8A83}"/>
              </a:ext>
            </a:extLst>
          </p:cNvPr>
          <p:cNvSpPr>
            <a:spLocks noRot="1" noChangeArrowheads="1" noTextEdit="1"/>
          </p:cNvSpPr>
          <p:nvPr>
            <p:ph type="sldImg"/>
          </p:nvPr>
        </p:nvSpPr>
        <p:spPr>
          <a:ln/>
        </p:spPr>
      </p:sp>
      <p:sp>
        <p:nvSpPr>
          <p:cNvPr id="51204" name="Rectangle 3">
            <a:extLst>
              <a:ext uri="{FF2B5EF4-FFF2-40B4-BE49-F238E27FC236}">
                <a16:creationId xmlns:a16="http://schemas.microsoft.com/office/drawing/2014/main" id="{F3559E8F-D567-4EAE-8B49-7C12FDEB5EDC}"/>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8BB84F45-9376-46AA-9881-762771F64CE6}"/>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9522CD8-701A-4E3B-9EE0-E2B7A0270A7F}" type="slidenum">
              <a:rPr lang="en-US" altLang="vi-VN"/>
              <a:pPr eaLnBrk="1" hangingPunct="1"/>
              <a:t>3</a:t>
            </a:fld>
            <a:endParaRPr lang="en-US" altLang="vi-VN"/>
          </a:p>
        </p:txBody>
      </p:sp>
      <p:sp>
        <p:nvSpPr>
          <p:cNvPr id="29699" name="Rectangle 2">
            <a:extLst>
              <a:ext uri="{FF2B5EF4-FFF2-40B4-BE49-F238E27FC236}">
                <a16:creationId xmlns:a16="http://schemas.microsoft.com/office/drawing/2014/main" id="{D2A4F1E0-0B4A-41A5-98DE-C29C9F62B91C}"/>
              </a:ext>
            </a:extLst>
          </p:cNvPr>
          <p:cNvSpPr>
            <a:spLocks noRot="1" noChangeArrowheads="1" noTextEdit="1"/>
          </p:cNvSpPr>
          <p:nvPr>
            <p:ph type="sldImg"/>
          </p:nvPr>
        </p:nvSpPr>
        <p:spPr>
          <a:ln/>
        </p:spPr>
      </p:sp>
      <p:sp>
        <p:nvSpPr>
          <p:cNvPr id="29700" name="Rectangle 3">
            <a:extLst>
              <a:ext uri="{FF2B5EF4-FFF2-40B4-BE49-F238E27FC236}">
                <a16:creationId xmlns:a16="http://schemas.microsoft.com/office/drawing/2014/main" id="{96C9BC0A-9FA2-4E04-B66E-C6C56844AEF6}"/>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5F2607C0-8D38-4311-BED7-FA1CB596C255}"/>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AFB6E5B-2A00-46CB-BBD9-69E9AB78F8C5}" type="slidenum">
              <a:rPr lang="en-US" altLang="vi-VN"/>
              <a:pPr eaLnBrk="1" hangingPunct="1"/>
              <a:t>4</a:t>
            </a:fld>
            <a:endParaRPr lang="en-US" altLang="vi-VN"/>
          </a:p>
        </p:txBody>
      </p:sp>
      <p:sp>
        <p:nvSpPr>
          <p:cNvPr id="30723" name="Rectangle 2">
            <a:extLst>
              <a:ext uri="{FF2B5EF4-FFF2-40B4-BE49-F238E27FC236}">
                <a16:creationId xmlns:a16="http://schemas.microsoft.com/office/drawing/2014/main" id="{C8D76BB0-591C-4361-BCF1-289783C0E71B}"/>
              </a:ext>
            </a:extLst>
          </p:cNvPr>
          <p:cNvSpPr>
            <a:spLocks noRot="1" noChangeArrowheads="1" noTextEdit="1"/>
          </p:cNvSpPr>
          <p:nvPr>
            <p:ph type="sldImg"/>
          </p:nvPr>
        </p:nvSpPr>
        <p:spPr>
          <a:ln/>
        </p:spPr>
      </p:sp>
      <p:sp>
        <p:nvSpPr>
          <p:cNvPr id="30724" name="Rectangle 3">
            <a:extLst>
              <a:ext uri="{FF2B5EF4-FFF2-40B4-BE49-F238E27FC236}">
                <a16:creationId xmlns:a16="http://schemas.microsoft.com/office/drawing/2014/main" id="{1DDEC6FF-D58A-4DF9-AF77-626C9999A9CD}"/>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EE07BDC6-4C37-4E25-9D40-57802F3849A7}"/>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792A5FF-99C2-4769-85CC-B8BF0CD37D4E}" type="slidenum">
              <a:rPr lang="en-US" altLang="vi-VN"/>
              <a:pPr eaLnBrk="1" hangingPunct="1"/>
              <a:t>5</a:t>
            </a:fld>
            <a:endParaRPr lang="en-US" altLang="vi-VN"/>
          </a:p>
        </p:txBody>
      </p:sp>
      <p:sp>
        <p:nvSpPr>
          <p:cNvPr id="31747" name="Rectangle 2">
            <a:extLst>
              <a:ext uri="{FF2B5EF4-FFF2-40B4-BE49-F238E27FC236}">
                <a16:creationId xmlns:a16="http://schemas.microsoft.com/office/drawing/2014/main" id="{9AA61078-65B5-4201-963D-2C8E1BF6A0DC}"/>
              </a:ext>
            </a:extLst>
          </p:cNvPr>
          <p:cNvSpPr>
            <a:spLocks noRot="1" noChangeArrowheads="1" noTextEdit="1"/>
          </p:cNvSpPr>
          <p:nvPr>
            <p:ph type="sldImg"/>
          </p:nvPr>
        </p:nvSpPr>
        <p:spPr>
          <a:ln/>
        </p:spPr>
      </p:sp>
      <p:sp>
        <p:nvSpPr>
          <p:cNvPr id="31748" name="Rectangle 3">
            <a:extLst>
              <a:ext uri="{FF2B5EF4-FFF2-40B4-BE49-F238E27FC236}">
                <a16:creationId xmlns:a16="http://schemas.microsoft.com/office/drawing/2014/main" id="{06404D69-58D0-4B83-820D-DDC7A1BF5818}"/>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5E503D0A-2AF8-43BA-8B3D-25DD2D18A71A}"/>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5DE26DB-BF6F-476A-916C-CAD9C02259FD}" type="slidenum">
              <a:rPr lang="en-US" altLang="vi-VN"/>
              <a:pPr eaLnBrk="1" hangingPunct="1"/>
              <a:t>6</a:t>
            </a:fld>
            <a:endParaRPr lang="en-US" altLang="vi-VN"/>
          </a:p>
        </p:txBody>
      </p:sp>
      <p:sp>
        <p:nvSpPr>
          <p:cNvPr id="32771" name="Rectangle 2">
            <a:extLst>
              <a:ext uri="{FF2B5EF4-FFF2-40B4-BE49-F238E27FC236}">
                <a16:creationId xmlns:a16="http://schemas.microsoft.com/office/drawing/2014/main" id="{3D57635A-5B22-4FE2-B12C-A0FDE18322D7}"/>
              </a:ext>
            </a:extLst>
          </p:cNvPr>
          <p:cNvSpPr>
            <a:spLocks noRot="1" noChangeArrowheads="1" noTextEdit="1"/>
          </p:cNvSpPr>
          <p:nvPr>
            <p:ph type="sldImg"/>
          </p:nvPr>
        </p:nvSpPr>
        <p:spPr>
          <a:ln/>
        </p:spPr>
      </p:sp>
      <p:sp>
        <p:nvSpPr>
          <p:cNvPr id="32772" name="Rectangle 3">
            <a:extLst>
              <a:ext uri="{FF2B5EF4-FFF2-40B4-BE49-F238E27FC236}">
                <a16:creationId xmlns:a16="http://schemas.microsoft.com/office/drawing/2014/main" id="{CC4E7838-F7D9-4CCC-B0DF-9E48863FB232}"/>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6E5A525E-B8FF-49C2-B02C-2595760CE8C3}"/>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9DA4724-5D77-4CBE-B4B7-ADEF759D2569}" type="slidenum">
              <a:rPr lang="en-US" altLang="vi-VN"/>
              <a:pPr eaLnBrk="1" hangingPunct="1"/>
              <a:t>7</a:t>
            </a:fld>
            <a:endParaRPr lang="en-US" altLang="vi-VN"/>
          </a:p>
        </p:txBody>
      </p:sp>
      <p:sp>
        <p:nvSpPr>
          <p:cNvPr id="33795" name="Rectangle 2">
            <a:extLst>
              <a:ext uri="{FF2B5EF4-FFF2-40B4-BE49-F238E27FC236}">
                <a16:creationId xmlns:a16="http://schemas.microsoft.com/office/drawing/2014/main" id="{D497295D-21A5-452E-9B35-0AA713349107}"/>
              </a:ext>
            </a:extLst>
          </p:cNvPr>
          <p:cNvSpPr>
            <a:spLocks noRot="1" noChangeArrowheads="1" noTextEdit="1"/>
          </p:cNvSpPr>
          <p:nvPr>
            <p:ph type="sldImg"/>
          </p:nvPr>
        </p:nvSpPr>
        <p:spPr>
          <a:ln/>
        </p:spPr>
      </p:sp>
      <p:sp>
        <p:nvSpPr>
          <p:cNvPr id="33796" name="Rectangle 3">
            <a:extLst>
              <a:ext uri="{FF2B5EF4-FFF2-40B4-BE49-F238E27FC236}">
                <a16:creationId xmlns:a16="http://schemas.microsoft.com/office/drawing/2014/main" id="{1C2C5F6F-2F24-4ED1-B9ED-2E43FB5791B1}"/>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10855D72-BE6B-46C2-9D54-456564BC866B}"/>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21D0616-B968-49F7-B1C8-0C4F683B58E6}" type="slidenum">
              <a:rPr lang="en-US" altLang="vi-VN"/>
              <a:pPr eaLnBrk="1" hangingPunct="1"/>
              <a:t>8</a:t>
            </a:fld>
            <a:endParaRPr lang="en-US" altLang="vi-VN"/>
          </a:p>
        </p:txBody>
      </p:sp>
      <p:sp>
        <p:nvSpPr>
          <p:cNvPr id="34819" name="Rectangle 2">
            <a:extLst>
              <a:ext uri="{FF2B5EF4-FFF2-40B4-BE49-F238E27FC236}">
                <a16:creationId xmlns:a16="http://schemas.microsoft.com/office/drawing/2014/main" id="{E52888F9-D9B2-4F5C-93B9-BE74BCB0F308}"/>
              </a:ext>
            </a:extLst>
          </p:cNvPr>
          <p:cNvSpPr>
            <a:spLocks noRot="1" noChangeArrowheads="1" noTextEdit="1"/>
          </p:cNvSpPr>
          <p:nvPr>
            <p:ph type="sldImg"/>
          </p:nvPr>
        </p:nvSpPr>
        <p:spPr>
          <a:ln/>
        </p:spPr>
      </p:sp>
      <p:sp>
        <p:nvSpPr>
          <p:cNvPr id="34820" name="Rectangle 3">
            <a:extLst>
              <a:ext uri="{FF2B5EF4-FFF2-40B4-BE49-F238E27FC236}">
                <a16:creationId xmlns:a16="http://schemas.microsoft.com/office/drawing/2014/main" id="{49F9D02F-C82D-44AB-AB6C-82D59FC721D2}"/>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EDC5243D-79A8-460A-831C-808E56153B0B}"/>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0989488-34FF-4A6F-BD2C-D1A739A87012}" type="slidenum">
              <a:rPr lang="en-US" altLang="vi-VN"/>
              <a:pPr eaLnBrk="1" hangingPunct="1"/>
              <a:t>9</a:t>
            </a:fld>
            <a:endParaRPr lang="en-US" altLang="vi-VN"/>
          </a:p>
        </p:txBody>
      </p:sp>
      <p:sp>
        <p:nvSpPr>
          <p:cNvPr id="35843" name="Rectangle 2">
            <a:extLst>
              <a:ext uri="{FF2B5EF4-FFF2-40B4-BE49-F238E27FC236}">
                <a16:creationId xmlns:a16="http://schemas.microsoft.com/office/drawing/2014/main" id="{270EE438-D624-43D1-A645-88F9FA240AE0}"/>
              </a:ext>
            </a:extLst>
          </p:cNvPr>
          <p:cNvSpPr>
            <a:spLocks noRot="1" noChangeArrowheads="1" noTextEdit="1"/>
          </p:cNvSpPr>
          <p:nvPr>
            <p:ph type="sldImg"/>
          </p:nvPr>
        </p:nvSpPr>
        <p:spPr>
          <a:ln/>
        </p:spPr>
      </p:sp>
      <p:sp>
        <p:nvSpPr>
          <p:cNvPr id="35844" name="Rectangle 3">
            <a:extLst>
              <a:ext uri="{FF2B5EF4-FFF2-40B4-BE49-F238E27FC236}">
                <a16:creationId xmlns:a16="http://schemas.microsoft.com/office/drawing/2014/main" id="{C1250B37-0A95-4F34-A433-39116A5C62D8}"/>
              </a:ext>
            </a:extLst>
          </p:cNvPr>
          <p:cNvSpPr>
            <a:spLocks noGrp="1" noChangeArrowheads="1"/>
          </p:cNvSpPr>
          <p:nvPr>
            <p:ph type="body" idx="1"/>
          </p:nvPr>
        </p:nvSpPr>
        <p:spPr>
          <a:noFill/>
        </p:spPr>
        <p:txBody>
          <a:bodyPr/>
          <a:lstStyle/>
          <a:p>
            <a:pPr eaLnBrk="1" hangingPunct="1"/>
            <a:endParaRPr lang="vi-VN" altLang="vi-VN">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F93D06EC-F8AC-44AF-B55A-E28AC25E3A9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60CAA17-681E-4D81-9FF5-7F36A8AA9F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E1C272E-287A-4C71-BD3A-D64C7D41465F}"/>
              </a:ext>
            </a:extLst>
          </p:cNvPr>
          <p:cNvSpPr>
            <a:spLocks noGrp="1" noChangeArrowheads="1"/>
          </p:cNvSpPr>
          <p:nvPr>
            <p:ph type="sldNum" sz="quarter" idx="12"/>
          </p:nvPr>
        </p:nvSpPr>
        <p:spPr>
          <a:ln/>
        </p:spPr>
        <p:txBody>
          <a:bodyPr/>
          <a:lstStyle>
            <a:lvl1pPr>
              <a:defRPr/>
            </a:lvl1pPr>
          </a:lstStyle>
          <a:p>
            <a:fld id="{3EAC558F-F401-4A6D-B2E2-6A344C684734}" type="slidenum">
              <a:rPr lang="en-US" altLang="vi-VN"/>
              <a:pPr/>
              <a:t>‹#›</a:t>
            </a:fld>
            <a:endParaRPr lang="en-US" altLang="vi-VN"/>
          </a:p>
        </p:txBody>
      </p:sp>
    </p:spTree>
    <p:extLst>
      <p:ext uri="{BB962C8B-B14F-4D97-AF65-F5344CB8AC3E}">
        <p14:creationId xmlns:p14="http://schemas.microsoft.com/office/powerpoint/2010/main" val="3866613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6C4CFB5-181E-469C-9AFE-641B1C38878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09E8705-0B12-45D8-BE70-3F9691AB9D2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984AEB9-E6D4-4439-90C5-04ABE2745DC7}"/>
              </a:ext>
            </a:extLst>
          </p:cNvPr>
          <p:cNvSpPr>
            <a:spLocks noGrp="1" noChangeArrowheads="1"/>
          </p:cNvSpPr>
          <p:nvPr>
            <p:ph type="sldNum" sz="quarter" idx="12"/>
          </p:nvPr>
        </p:nvSpPr>
        <p:spPr>
          <a:ln/>
        </p:spPr>
        <p:txBody>
          <a:bodyPr/>
          <a:lstStyle>
            <a:lvl1pPr>
              <a:defRPr/>
            </a:lvl1pPr>
          </a:lstStyle>
          <a:p>
            <a:fld id="{5787CEDE-5987-4CA8-9DFC-7E70AD32482F}" type="slidenum">
              <a:rPr lang="en-US" altLang="vi-VN"/>
              <a:pPr/>
              <a:t>‹#›</a:t>
            </a:fld>
            <a:endParaRPr lang="en-US" altLang="vi-VN"/>
          </a:p>
        </p:txBody>
      </p:sp>
    </p:spTree>
    <p:extLst>
      <p:ext uri="{BB962C8B-B14F-4D97-AF65-F5344CB8AC3E}">
        <p14:creationId xmlns:p14="http://schemas.microsoft.com/office/powerpoint/2010/main" val="265403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EB6F81E-6CF1-41B8-91BA-AB45A59A934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907BDC4-8665-4831-B09D-6982B3ABC4F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D4754B9-BEF4-447E-870C-80F1831EADE7}"/>
              </a:ext>
            </a:extLst>
          </p:cNvPr>
          <p:cNvSpPr>
            <a:spLocks noGrp="1" noChangeArrowheads="1"/>
          </p:cNvSpPr>
          <p:nvPr>
            <p:ph type="sldNum" sz="quarter" idx="12"/>
          </p:nvPr>
        </p:nvSpPr>
        <p:spPr>
          <a:ln/>
        </p:spPr>
        <p:txBody>
          <a:bodyPr/>
          <a:lstStyle>
            <a:lvl1pPr>
              <a:defRPr/>
            </a:lvl1pPr>
          </a:lstStyle>
          <a:p>
            <a:fld id="{FE5CF22C-FCB4-478C-B8B3-D5F6216B201C}" type="slidenum">
              <a:rPr lang="en-US" altLang="vi-VN"/>
              <a:pPr/>
              <a:t>‹#›</a:t>
            </a:fld>
            <a:endParaRPr lang="en-US" altLang="vi-VN"/>
          </a:p>
        </p:txBody>
      </p:sp>
    </p:spTree>
    <p:extLst>
      <p:ext uri="{BB962C8B-B14F-4D97-AF65-F5344CB8AC3E}">
        <p14:creationId xmlns:p14="http://schemas.microsoft.com/office/powerpoint/2010/main" val="489497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78CB72A-C6C3-4A09-B0CB-1F484E105EB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4318852-7997-4B5F-920F-FD3C6CB1AE8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11F7D7B-735A-4B33-9915-CEFE8D4228EB}"/>
              </a:ext>
            </a:extLst>
          </p:cNvPr>
          <p:cNvSpPr>
            <a:spLocks noGrp="1" noChangeArrowheads="1"/>
          </p:cNvSpPr>
          <p:nvPr>
            <p:ph type="sldNum" sz="quarter" idx="12"/>
          </p:nvPr>
        </p:nvSpPr>
        <p:spPr>
          <a:ln/>
        </p:spPr>
        <p:txBody>
          <a:bodyPr/>
          <a:lstStyle>
            <a:lvl1pPr>
              <a:defRPr/>
            </a:lvl1pPr>
          </a:lstStyle>
          <a:p>
            <a:fld id="{FEC66D4A-7BB9-4170-82D1-A1EA22484223}" type="slidenum">
              <a:rPr lang="en-US" altLang="vi-VN"/>
              <a:pPr/>
              <a:t>‹#›</a:t>
            </a:fld>
            <a:endParaRPr lang="en-US" altLang="vi-VN"/>
          </a:p>
        </p:txBody>
      </p:sp>
    </p:spTree>
    <p:extLst>
      <p:ext uri="{BB962C8B-B14F-4D97-AF65-F5344CB8AC3E}">
        <p14:creationId xmlns:p14="http://schemas.microsoft.com/office/powerpoint/2010/main" val="279325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A9F6F900-0B9C-4A52-B0F9-40DA21A29F1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21D22C4-31A6-46F7-A683-9E065AFA4EC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0DE24BB-AF53-4333-B9E4-1A7058F8A917}"/>
              </a:ext>
            </a:extLst>
          </p:cNvPr>
          <p:cNvSpPr>
            <a:spLocks noGrp="1" noChangeArrowheads="1"/>
          </p:cNvSpPr>
          <p:nvPr>
            <p:ph type="sldNum" sz="quarter" idx="12"/>
          </p:nvPr>
        </p:nvSpPr>
        <p:spPr>
          <a:ln/>
        </p:spPr>
        <p:txBody>
          <a:bodyPr/>
          <a:lstStyle>
            <a:lvl1pPr>
              <a:defRPr/>
            </a:lvl1pPr>
          </a:lstStyle>
          <a:p>
            <a:fld id="{73094CAD-4764-4060-8598-2CFE6697BA97}" type="slidenum">
              <a:rPr lang="en-US" altLang="vi-VN"/>
              <a:pPr/>
              <a:t>‹#›</a:t>
            </a:fld>
            <a:endParaRPr lang="en-US" altLang="vi-VN"/>
          </a:p>
        </p:txBody>
      </p:sp>
    </p:spTree>
    <p:extLst>
      <p:ext uri="{BB962C8B-B14F-4D97-AF65-F5344CB8AC3E}">
        <p14:creationId xmlns:p14="http://schemas.microsoft.com/office/powerpoint/2010/main" val="649106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0268B80-17AF-4997-AE9C-3B7FDDD96FA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6AC0F4B-E0B6-429C-9875-59DE679C1E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844746D-0D2B-45AB-B557-14981A862A1F}"/>
              </a:ext>
            </a:extLst>
          </p:cNvPr>
          <p:cNvSpPr>
            <a:spLocks noGrp="1" noChangeArrowheads="1"/>
          </p:cNvSpPr>
          <p:nvPr>
            <p:ph type="sldNum" sz="quarter" idx="12"/>
          </p:nvPr>
        </p:nvSpPr>
        <p:spPr>
          <a:ln/>
        </p:spPr>
        <p:txBody>
          <a:bodyPr/>
          <a:lstStyle>
            <a:lvl1pPr>
              <a:defRPr/>
            </a:lvl1pPr>
          </a:lstStyle>
          <a:p>
            <a:fld id="{FFFE5D75-E0D4-4166-93C9-FFAFEFA0598B}" type="slidenum">
              <a:rPr lang="en-US" altLang="vi-VN"/>
              <a:pPr/>
              <a:t>‹#›</a:t>
            </a:fld>
            <a:endParaRPr lang="en-US" altLang="vi-VN"/>
          </a:p>
        </p:txBody>
      </p:sp>
    </p:spTree>
    <p:extLst>
      <p:ext uri="{BB962C8B-B14F-4D97-AF65-F5344CB8AC3E}">
        <p14:creationId xmlns:p14="http://schemas.microsoft.com/office/powerpoint/2010/main" val="1215310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8BB0F881-51ED-4447-BDEF-C9AE7C131F4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5CF3986A-3B3F-4E3E-8B48-2EAF104385C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9B1E5F1C-4E88-4749-943E-D1812F7BE1AB}"/>
              </a:ext>
            </a:extLst>
          </p:cNvPr>
          <p:cNvSpPr>
            <a:spLocks noGrp="1" noChangeArrowheads="1"/>
          </p:cNvSpPr>
          <p:nvPr>
            <p:ph type="sldNum" sz="quarter" idx="12"/>
          </p:nvPr>
        </p:nvSpPr>
        <p:spPr>
          <a:ln/>
        </p:spPr>
        <p:txBody>
          <a:bodyPr/>
          <a:lstStyle>
            <a:lvl1pPr>
              <a:defRPr/>
            </a:lvl1pPr>
          </a:lstStyle>
          <a:p>
            <a:fld id="{48DD046E-B424-4E65-B972-427C52A51ED9}" type="slidenum">
              <a:rPr lang="en-US" altLang="vi-VN"/>
              <a:pPr/>
              <a:t>‹#›</a:t>
            </a:fld>
            <a:endParaRPr lang="en-US" altLang="vi-VN"/>
          </a:p>
        </p:txBody>
      </p:sp>
    </p:spTree>
    <p:extLst>
      <p:ext uri="{BB962C8B-B14F-4D97-AF65-F5344CB8AC3E}">
        <p14:creationId xmlns:p14="http://schemas.microsoft.com/office/powerpoint/2010/main" val="604935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49589736-320A-410D-A866-16943E46ED78}"/>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4F572CD-EBF8-43C0-B2CF-D7A6A6E1B40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48BFB8D-B8CD-478D-9D43-C25C592688D2}"/>
              </a:ext>
            </a:extLst>
          </p:cNvPr>
          <p:cNvSpPr>
            <a:spLocks noGrp="1" noChangeArrowheads="1"/>
          </p:cNvSpPr>
          <p:nvPr>
            <p:ph type="sldNum" sz="quarter" idx="12"/>
          </p:nvPr>
        </p:nvSpPr>
        <p:spPr>
          <a:ln/>
        </p:spPr>
        <p:txBody>
          <a:bodyPr/>
          <a:lstStyle>
            <a:lvl1pPr>
              <a:defRPr/>
            </a:lvl1pPr>
          </a:lstStyle>
          <a:p>
            <a:fld id="{8F707254-AB40-4D48-A34D-4629FBC8862D}" type="slidenum">
              <a:rPr lang="en-US" altLang="vi-VN"/>
              <a:pPr/>
              <a:t>‹#›</a:t>
            </a:fld>
            <a:endParaRPr lang="en-US" altLang="vi-VN"/>
          </a:p>
        </p:txBody>
      </p:sp>
    </p:spTree>
    <p:extLst>
      <p:ext uri="{BB962C8B-B14F-4D97-AF65-F5344CB8AC3E}">
        <p14:creationId xmlns:p14="http://schemas.microsoft.com/office/powerpoint/2010/main" val="4245833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9B7D11F-F324-4472-9FD6-D8A02E162A1D}"/>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15CB08EF-01B5-4257-9327-1CD6A25E83C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E239F85A-14F1-4A61-B629-622903FA8C67}"/>
              </a:ext>
            </a:extLst>
          </p:cNvPr>
          <p:cNvSpPr>
            <a:spLocks noGrp="1" noChangeArrowheads="1"/>
          </p:cNvSpPr>
          <p:nvPr>
            <p:ph type="sldNum" sz="quarter" idx="12"/>
          </p:nvPr>
        </p:nvSpPr>
        <p:spPr>
          <a:ln/>
        </p:spPr>
        <p:txBody>
          <a:bodyPr/>
          <a:lstStyle>
            <a:lvl1pPr>
              <a:defRPr/>
            </a:lvl1pPr>
          </a:lstStyle>
          <a:p>
            <a:fld id="{8B1E5796-0100-45C7-8403-FCE3BE2110E8}" type="slidenum">
              <a:rPr lang="en-US" altLang="vi-VN"/>
              <a:pPr/>
              <a:t>‹#›</a:t>
            </a:fld>
            <a:endParaRPr lang="en-US" altLang="vi-VN"/>
          </a:p>
        </p:txBody>
      </p:sp>
    </p:spTree>
    <p:extLst>
      <p:ext uri="{BB962C8B-B14F-4D97-AF65-F5344CB8AC3E}">
        <p14:creationId xmlns:p14="http://schemas.microsoft.com/office/powerpoint/2010/main" val="4171960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F24EAA4-E737-41FD-9F35-46DD7B91BA5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7CA3DC0-EC28-487F-9CF7-46CF79D9E46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272851D-B06F-4ACE-9FB6-74F32822036D}"/>
              </a:ext>
            </a:extLst>
          </p:cNvPr>
          <p:cNvSpPr>
            <a:spLocks noGrp="1" noChangeArrowheads="1"/>
          </p:cNvSpPr>
          <p:nvPr>
            <p:ph type="sldNum" sz="quarter" idx="12"/>
          </p:nvPr>
        </p:nvSpPr>
        <p:spPr>
          <a:ln/>
        </p:spPr>
        <p:txBody>
          <a:bodyPr/>
          <a:lstStyle>
            <a:lvl1pPr>
              <a:defRPr/>
            </a:lvl1pPr>
          </a:lstStyle>
          <a:p>
            <a:fld id="{6C6E0792-8285-4394-8E0F-D2ED8A006B55}" type="slidenum">
              <a:rPr lang="en-US" altLang="vi-VN"/>
              <a:pPr/>
              <a:t>‹#›</a:t>
            </a:fld>
            <a:endParaRPr lang="en-US" altLang="vi-VN"/>
          </a:p>
        </p:txBody>
      </p:sp>
    </p:spTree>
    <p:extLst>
      <p:ext uri="{BB962C8B-B14F-4D97-AF65-F5344CB8AC3E}">
        <p14:creationId xmlns:p14="http://schemas.microsoft.com/office/powerpoint/2010/main" val="2976677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A54EA97-4803-42E6-AC08-CDF69BDCA31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731C9C9-0244-43B0-AD79-D245028AC4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0272751-774E-4867-8D37-76BE28B1893D}"/>
              </a:ext>
            </a:extLst>
          </p:cNvPr>
          <p:cNvSpPr>
            <a:spLocks noGrp="1" noChangeArrowheads="1"/>
          </p:cNvSpPr>
          <p:nvPr>
            <p:ph type="sldNum" sz="quarter" idx="12"/>
          </p:nvPr>
        </p:nvSpPr>
        <p:spPr>
          <a:ln/>
        </p:spPr>
        <p:txBody>
          <a:bodyPr/>
          <a:lstStyle>
            <a:lvl1pPr>
              <a:defRPr/>
            </a:lvl1pPr>
          </a:lstStyle>
          <a:p>
            <a:fld id="{FB0D0308-7514-4088-8142-1FF134BCF7B3}" type="slidenum">
              <a:rPr lang="en-US" altLang="vi-VN"/>
              <a:pPr/>
              <a:t>‹#›</a:t>
            </a:fld>
            <a:endParaRPr lang="en-US" altLang="vi-VN"/>
          </a:p>
        </p:txBody>
      </p:sp>
    </p:spTree>
    <p:extLst>
      <p:ext uri="{BB962C8B-B14F-4D97-AF65-F5344CB8AC3E}">
        <p14:creationId xmlns:p14="http://schemas.microsoft.com/office/powerpoint/2010/main" val="3884221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BB699B7-C137-496B-B835-107950572E83}"/>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vi-VN"/>
              <a:t>Click to edit Master title style</a:t>
            </a:r>
          </a:p>
        </p:txBody>
      </p:sp>
      <p:sp>
        <p:nvSpPr>
          <p:cNvPr id="1027" name="Rectangle 3">
            <a:extLst>
              <a:ext uri="{FF2B5EF4-FFF2-40B4-BE49-F238E27FC236}">
                <a16:creationId xmlns:a16="http://schemas.microsoft.com/office/drawing/2014/main" id="{D06178DD-BF75-484D-AD62-0834280C1C79}"/>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vi-VN"/>
              <a:t>Click to edit Master text styles</a:t>
            </a:r>
          </a:p>
          <a:p>
            <a:pPr lvl="1"/>
            <a:r>
              <a:rPr lang="en-US" altLang="vi-VN"/>
              <a:t>Second level</a:t>
            </a:r>
          </a:p>
          <a:p>
            <a:pPr lvl="2"/>
            <a:r>
              <a:rPr lang="en-US" altLang="vi-VN"/>
              <a:t>Third level</a:t>
            </a:r>
          </a:p>
          <a:p>
            <a:pPr lvl="3"/>
            <a:r>
              <a:rPr lang="en-US" altLang="vi-VN"/>
              <a:t>Fourth level</a:t>
            </a:r>
          </a:p>
          <a:p>
            <a:pPr lvl="4"/>
            <a:r>
              <a:rPr lang="en-US" altLang="vi-VN"/>
              <a:t>Fifth level</a:t>
            </a:r>
          </a:p>
        </p:txBody>
      </p:sp>
      <p:sp>
        <p:nvSpPr>
          <p:cNvPr id="1028" name="Rectangle 4">
            <a:extLst>
              <a:ext uri="{FF2B5EF4-FFF2-40B4-BE49-F238E27FC236}">
                <a16:creationId xmlns:a16="http://schemas.microsoft.com/office/drawing/2014/main" id="{6E98C992-45D7-4E67-A622-1C607DB1DE73}"/>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endParaRPr lang="en-US"/>
          </a:p>
        </p:txBody>
      </p:sp>
      <p:sp>
        <p:nvSpPr>
          <p:cNvPr id="1029" name="Rectangle 5">
            <a:extLst>
              <a:ext uri="{FF2B5EF4-FFF2-40B4-BE49-F238E27FC236}">
                <a16:creationId xmlns:a16="http://schemas.microsoft.com/office/drawing/2014/main" id="{6EBD23E8-39B7-46CA-9BF4-0B9F5511E075}"/>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en-US"/>
          </a:p>
        </p:txBody>
      </p:sp>
      <p:sp>
        <p:nvSpPr>
          <p:cNvPr id="1030" name="Rectangle 6">
            <a:extLst>
              <a:ext uri="{FF2B5EF4-FFF2-40B4-BE49-F238E27FC236}">
                <a16:creationId xmlns:a16="http://schemas.microsoft.com/office/drawing/2014/main" id="{A6A947DE-26C2-40E9-A779-2C03DB53DB21}"/>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52B3D69-BDFD-4B4C-9EA5-37AF926CD729}" type="slidenum">
              <a:rPr lang="en-US" altLang="vi-VN"/>
              <a:pPr/>
              <a:t>‹#›</a:t>
            </a:fld>
            <a:endParaRPr lang="en-US" altLang="vi-VN"/>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notesSlide" Target="../notesSlides/notesSlide10.xml"/><Relationship Id="rId7"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9.wmf"/><Relationship Id="rId5" Type="http://schemas.openxmlformats.org/officeDocument/2006/relationships/oleObject" Target="../embeddings/oleObject14.bin"/><Relationship Id="rId10" Type="http://schemas.openxmlformats.org/officeDocument/2006/relationships/image" Target="../media/image15.gif"/><Relationship Id="rId4" Type="http://schemas.openxmlformats.org/officeDocument/2006/relationships/image" Target="../media/image5.emf"/><Relationship Id="rId9" Type="http://schemas.openxmlformats.org/officeDocument/2006/relationships/slide" Target="slide22.xml"/></Relationships>
</file>

<file path=ppt/slides/_rels/slide11.xml.rels><?xml version="1.0" encoding="UTF-8" standalone="yes"?>
<Relationships xmlns="http://schemas.openxmlformats.org/package/2006/relationships"><Relationship Id="rId8" Type="http://schemas.openxmlformats.org/officeDocument/2006/relationships/image" Target="../media/image15.gif"/><Relationship Id="rId3" Type="http://schemas.openxmlformats.org/officeDocument/2006/relationships/notesSlide" Target="../notesSlides/notesSlide11.xml"/><Relationship Id="rId7" Type="http://schemas.openxmlformats.org/officeDocument/2006/relationships/slide" Target="slide22.xml"/><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16.bin"/><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notesSlide" Target="../notesSlides/notesSlide12.xml"/><Relationship Id="rId7"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21.wmf"/><Relationship Id="rId5" Type="http://schemas.openxmlformats.org/officeDocument/2006/relationships/oleObject" Target="../embeddings/oleObject17.bin"/><Relationship Id="rId10" Type="http://schemas.openxmlformats.org/officeDocument/2006/relationships/image" Target="../media/image15.gif"/><Relationship Id="rId4" Type="http://schemas.openxmlformats.org/officeDocument/2006/relationships/image" Target="../media/image5.emf"/><Relationship Id="rId9" Type="http://schemas.openxmlformats.org/officeDocument/2006/relationships/slide" Target="slide22.xml"/></Relationships>
</file>

<file path=ppt/slides/_rels/slide13.xml.rels><?xml version="1.0" encoding="UTF-8" standalone="yes"?>
<Relationships xmlns="http://schemas.openxmlformats.org/package/2006/relationships"><Relationship Id="rId8" Type="http://schemas.openxmlformats.org/officeDocument/2006/relationships/image" Target="../media/image15.gif"/><Relationship Id="rId3" Type="http://schemas.openxmlformats.org/officeDocument/2006/relationships/notesSlide" Target="../notesSlides/notesSlide13.xml"/><Relationship Id="rId7" Type="http://schemas.openxmlformats.org/officeDocument/2006/relationships/slide" Target="slide22.xml"/><Relationship Id="rId12"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21.wmf"/><Relationship Id="rId11" Type="http://schemas.openxmlformats.org/officeDocument/2006/relationships/oleObject" Target="../embeddings/oleObject21.bin"/><Relationship Id="rId5" Type="http://schemas.openxmlformats.org/officeDocument/2006/relationships/oleObject" Target="../embeddings/oleObject19.bin"/><Relationship Id="rId10" Type="http://schemas.openxmlformats.org/officeDocument/2006/relationships/image" Target="../media/image23.wmf"/><Relationship Id="rId4" Type="http://schemas.openxmlformats.org/officeDocument/2006/relationships/image" Target="../media/image5.emf"/><Relationship Id="rId9" Type="http://schemas.openxmlformats.org/officeDocument/2006/relationships/oleObject" Target="../embeddings/oleObject20.bin"/></Relationships>
</file>

<file path=ppt/slides/_rels/slide14.xml.rels><?xml version="1.0" encoding="UTF-8" standalone="yes"?>
<Relationships xmlns="http://schemas.openxmlformats.org/package/2006/relationships"><Relationship Id="rId8" Type="http://schemas.openxmlformats.org/officeDocument/2006/relationships/image" Target="../media/image26.wmf"/><Relationship Id="rId13" Type="http://schemas.openxmlformats.org/officeDocument/2006/relationships/oleObject" Target="../embeddings/oleObject25.bin"/><Relationship Id="rId3" Type="http://schemas.openxmlformats.org/officeDocument/2006/relationships/notesSlide" Target="../notesSlides/notesSlide14.xml"/><Relationship Id="rId7" Type="http://schemas.openxmlformats.org/officeDocument/2006/relationships/oleObject" Target="../embeddings/oleObject23.bin"/><Relationship Id="rId12" Type="http://schemas.openxmlformats.org/officeDocument/2006/relationships/image" Target="../media/image27.wmf"/><Relationship Id="rId2" Type="http://schemas.openxmlformats.org/officeDocument/2006/relationships/slideLayout" Target="../slideLayouts/slideLayout7.xml"/><Relationship Id="rId16" Type="http://schemas.openxmlformats.org/officeDocument/2006/relationships/image" Target="../media/image29.wmf"/><Relationship Id="rId1" Type="http://schemas.openxmlformats.org/officeDocument/2006/relationships/vmlDrawing" Target="../drawings/vmlDrawing9.vml"/><Relationship Id="rId6" Type="http://schemas.openxmlformats.org/officeDocument/2006/relationships/image" Target="../media/image25.wmf"/><Relationship Id="rId11" Type="http://schemas.openxmlformats.org/officeDocument/2006/relationships/oleObject" Target="../embeddings/oleObject24.bin"/><Relationship Id="rId5" Type="http://schemas.openxmlformats.org/officeDocument/2006/relationships/oleObject" Target="../embeddings/oleObject22.bin"/><Relationship Id="rId15" Type="http://schemas.openxmlformats.org/officeDocument/2006/relationships/oleObject" Target="../embeddings/oleObject26.bin"/><Relationship Id="rId10" Type="http://schemas.openxmlformats.org/officeDocument/2006/relationships/image" Target="../media/image15.gif"/><Relationship Id="rId4" Type="http://schemas.openxmlformats.org/officeDocument/2006/relationships/image" Target="../media/image5.emf"/><Relationship Id="rId9" Type="http://schemas.openxmlformats.org/officeDocument/2006/relationships/slide" Target="slide22.xml"/><Relationship Id="rId14" Type="http://schemas.openxmlformats.org/officeDocument/2006/relationships/image" Target="../media/image28.wmf"/></Relationships>
</file>

<file path=ppt/slides/_rels/slide15.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notesSlide" Target="../notesSlides/notesSlide15.xml"/><Relationship Id="rId7" Type="http://schemas.openxmlformats.org/officeDocument/2006/relationships/oleObject" Target="../embeddings/oleObject28.bin"/><Relationship Id="rId12" Type="http://schemas.openxmlformats.org/officeDocument/2006/relationships/image" Target="../media/image15.gi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30.wmf"/><Relationship Id="rId11" Type="http://schemas.openxmlformats.org/officeDocument/2006/relationships/slide" Target="slide22.xml"/><Relationship Id="rId5" Type="http://schemas.openxmlformats.org/officeDocument/2006/relationships/oleObject" Target="../embeddings/oleObject27.bin"/><Relationship Id="rId10" Type="http://schemas.openxmlformats.org/officeDocument/2006/relationships/image" Target="../media/image32.wmf"/><Relationship Id="rId4" Type="http://schemas.openxmlformats.org/officeDocument/2006/relationships/image" Target="../media/image5.emf"/><Relationship Id="rId9" Type="http://schemas.openxmlformats.org/officeDocument/2006/relationships/oleObject" Target="../embeddings/oleObject29.bin"/></Relationships>
</file>

<file path=ppt/slides/_rels/slide16.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notesSlide" Target="../notesSlides/notesSlide16.xml"/><Relationship Id="rId7" Type="http://schemas.openxmlformats.org/officeDocument/2006/relationships/oleObject" Target="../embeddings/oleObject31.bin"/><Relationship Id="rId12" Type="http://schemas.openxmlformats.org/officeDocument/2006/relationships/image" Target="../media/image15.gi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33.wmf"/><Relationship Id="rId11" Type="http://schemas.openxmlformats.org/officeDocument/2006/relationships/slide" Target="slide22.xml"/><Relationship Id="rId5" Type="http://schemas.openxmlformats.org/officeDocument/2006/relationships/oleObject" Target="../embeddings/oleObject30.bin"/><Relationship Id="rId10" Type="http://schemas.openxmlformats.org/officeDocument/2006/relationships/image" Target="../media/image34.wmf"/><Relationship Id="rId4" Type="http://schemas.openxmlformats.org/officeDocument/2006/relationships/image" Target="../media/image5.emf"/><Relationship Id="rId9" Type="http://schemas.openxmlformats.org/officeDocument/2006/relationships/oleObject" Target="../embeddings/oleObject32.bin"/></Relationships>
</file>

<file path=ppt/slides/_rels/slide17.xml.rels><?xml version="1.0" encoding="UTF-8" standalone="yes"?>
<Relationships xmlns="http://schemas.openxmlformats.org/package/2006/relationships"><Relationship Id="rId8" Type="http://schemas.openxmlformats.org/officeDocument/2006/relationships/image" Target="../media/image35.wmf"/><Relationship Id="rId13" Type="http://schemas.openxmlformats.org/officeDocument/2006/relationships/oleObject" Target="../embeddings/oleObject36.bin"/><Relationship Id="rId3" Type="http://schemas.openxmlformats.org/officeDocument/2006/relationships/notesSlide" Target="../notesSlides/notesSlide17.xml"/><Relationship Id="rId7" Type="http://schemas.openxmlformats.org/officeDocument/2006/relationships/oleObject" Target="../embeddings/oleObject34.bin"/><Relationship Id="rId12" Type="http://schemas.openxmlformats.org/officeDocument/2006/relationships/image" Target="../media/image15.gif"/><Relationship Id="rId2" Type="http://schemas.openxmlformats.org/officeDocument/2006/relationships/slideLayout" Target="../slideLayouts/slideLayout7.xml"/><Relationship Id="rId16" Type="http://schemas.openxmlformats.org/officeDocument/2006/relationships/image" Target="../media/image38.wmf"/><Relationship Id="rId1" Type="http://schemas.openxmlformats.org/officeDocument/2006/relationships/vmlDrawing" Target="../drawings/vmlDrawing12.vml"/><Relationship Id="rId6" Type="http://schemas.openxmlformats.org/officeDocument/2006/relationships/image" Target="../media/image30.wmf"/><Relationship Id="rId11" Type="http://schemas.openxmlformats.org/officeDocument/2006/relationships/slide" Target="slide22.xml"/><Relationship Id="rId5" Type="http://schemas.openxmlformats.org/officeDocument/2006/relationships/oleObject" Target="../embeddings/oleObject33.bin"/><Relationship Id="rId15" Type="http://schemas.openxmlformats.org/officeDocument/2006/relationships/oleObject" Target="../embeddings/oleObject37.bin"/><Relationship Id="rId10" Type="http://schemas.openxmlformats.org/officeDocument/2006/relationships/image" Target="../media/image36.wmf"/><Relationship Id="rId4" Type="http://schemas.openxmlformats.org/officeDocument/2006/relationships/image" Target="../media/image5.emf"/><Relationship Id="rId9" Type="http://schemas.openxmlformats.org/officeDocument/2006/relationships/oleObject" Target="../embeddings/oleObject35.bin"/><Relationship Id="rId14" Type="http://schemas.openxmlformats.org/officeDocument/2006/relationships/image" Target="../media/image37.wmf"/></Relationships>
</file>

<file path=ppt/slides/_rels/slide18.xml.rels><?xml version="1.0" encoding="UTF-8" standalone="yes"?>
<Relationships xmlns="http://schemas.openxmlformats.org/package/2006/relationships"><Relationship Id="rId8" Type="http://schemas.openxmlformats.org/officeDocument/2006/relationships/image" Target="../media/image15.gif"/><Relationship Id="rId3" Type="http://schemas.openxmlformats.org/officeDocument/2006/relationships/notesSlide" Target="../notesSlides/notesSlide18.xml"/><Relationship Id="rId7" Type="http://schemas.openxmlformats.org/officeDocument/2006/relationships/slide" Target="slide22.xml"/><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39.wmf"/><Relationship Id="rId5" Type="http://schemas.openxmlformats.org/officeDocument/2006/relationships/oleObject" Target="../embeddings/oleObject38.bin"/><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41.bin"/><Relationship Id="rId13" Type="http://schemas.openxmlformats.org/officeDocument/2006/relationships/oleObject" Target="../embeddings/oleObject44.bin"/><Relationship Id="rId18" Type="http://schemas.openxmlformats.org/officeDocument/2006/relationships/image" Target="../media/image44.wmf"/><Relationship Id="rId3" Type="http://schemas.openxmlformats.org/officeDocument/2006/relationships/notesSlide" Target="../notesSlides/notesSlide19.xml"/><Relationship Id="rId21" Type="http://schemas.openxmlformats.org/officeDocument/2006/relationships/slide" Target="slide22.xml"/><Relationship Id="rId7" Type="http://schemas.openxmlformats.org/officeDocument/2006/relationships/oleObject" Target="../embeddings/oleObject40.bin"/><Relationship Id="rId12" Type="http://schemas.openxmlformats.org/officeDocument/2006/relationships/image" Target="../media/image41.wmf"/><Relationship Id="rId17" Type="http://schemas.openxmlformats.org/officeDocument/2006/relationships/oleObject" Target="../embeddings/oleObject46.bin"/><Relationship Id="rId2" Type="http://schemas.openxmlformats.org/officeDocument/2006/relationships/slideLayout" Target="../slideLayouts/slideLayout7.xml"/><Relationship Id="rId16" Type="http://schemas.openxmlformats.org/officeDocument/2006/relationships/image" Target="../media/image43.wmf"/><Relationship Id="rId20" Type="http://schemas.openxmlformats.org/officeDocument/2006/relationships/image" Target="../media/image45.wmf"/><Relationship Id="rId1" Type="http://schemas.openxmlformats.org/officeDocument/2006/relationships/vmlDrawing" Target="../drawings/vmlDrawing14.vml"/><Relationship Id="rId6" Type="http://schemas.openxmlformats.org/officeDocument/2006/relationships/image" Target="../media/image40.wmf"/><Relationship Id="rId11" Type="http://schemas.openxmlformats.org/officeDocument/2006/relationships/oleObject" Target="../embeddings/oleObject43.bin"/><Relationship Id="rId5" Type="http://schemas.openxmlformats.org/officeDocument/2006/relationships/oleObject" Target="../embeddings/oleObject39.bin"/><Relationship Id="rId15" Type="http://schemas.openxmlformats.org/officeDocument/2006/relationships/oleObject" Target="../embeddings/oleObject45.bin"/><Relationship Id="rId10" Type="http://schemas.openxmlformats.org/officeDocument/2006/relationships/image" Target="../media/image46.png"/><Relationship Id="rId19" Type="http://schemas.openxmlformats.org/officeDocument/2006/relationships/oleObject" Target="../embeddings/oleObject47.bin"/><Relationship Id="rId4" Type="http://schemas.openxmlformats.org/officeDocument/2006/relationships/image" Target="../media/image5.emf"/><Relationship Id="rId9" Type="http://schemas.openxmlformats.org/officeDocument/2006/relationships/oleObject" Target="../embeddings/oleObject42.bin"/><Relationship Id="rId14" Type="http://schemas.openxmlformats.org/officeDocument/2006/relationships/image" Target="../media/image42.wmf"/><Relationship Id="rId22" Type="http://schemas.openxmlformats.org/officeDocument/2006/relationships/image" Target="../media/image15.gi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1.bin"/><Relationship Id="rId4" Type="http://schemas.openxmlformats.org/officeDocument/2006/relationships/image" Target="../media/image5.emf"/></Relationships>
</file>

<file path=ppt/slides/_rels/slide20.xml.rels><?xml version="1.0" encoding="UTF-8" standalone="yes"?>
<Relationships xmlns="http://schemas.openxmlformats.org/package/2006/relationships"><Relationship Id="rId8" Type="http://schemas.openxmlformats.org/officeDocument/2006/relationships/image" Target="../media/image47.wmf"/><Relationship Id="rId13" Type="http://schemas.openxmlformats.org/officeDocument/2006/relationships/oleObject" Target="../embeddings/oleObject52.bin"/><Relationship Id="rId18" Type="http://schemas.openxmlformats.org/officeDocument/2006/relationships/image" Target="../media/image15.gif"/><Relationship Id="rId3" Type="http://schemas.openxmlformats.org/officeDocument/2006/relationships/notesSlide" Target="../notesSlides/notesSlide20.xml"/><Relationship Id="rId7" Type="http://schemas.openxmlformats.org/officeDocument/2006/relationships/oleObject" Target="../embeddings/oleObject49.bin"/><Relationship Id="rId12" Type="http://schemas.openxmlformats.org/officeDocument/2006/relationships/image" Target="../media/image49.wmf"/><Relationship Id="rId17" Type="http://schemas.openxmlformats.org/officeDocument/2006/relationships/slide" Target="slide22.xml"/><Relationship Id="rId2" Type="http://schemas.openxmlformats.org/officeDocument/2006/relationships/slideLayout" Target="../slideLayouts/slideLayout7.xml"/><Relationship Id="rId16" Type="http://schemas.openxmlformats.org/officeDocument/2006/relationships/image" Target="../media/image51.wmf"/><Relationship Id="rId1" Type="http://schemas.openxmlformats.org/officeDocument/2006/relationships/vmlDrawing" Target="../drawings/vmlDrawing15.vml"/><Relationship Id="rId6" Type="http://schemas.openxmlformats.org/officeDocument/2006/relationships/image" Target="../media/image20.wmf"/><Relationship Id="rId11" Type="http://schemas.openxmlformats.org/officeDocument/2006/relationships/oleObject" Target="../embeddings/oleObject51.bin"/><Relationship Id="rId5" Type="http://schemas.openxmlformats.org/officeDocument/2006/relationships/oleObject" Target="../embeddings/oleObject48.bin"/><Relationship Id="rId15" Type="http://schemas.openxmlformats.org/officeDocument/2006/relationships/oleObject" Target="../embeddings/oleObject53.bin"/><Relationship Id="rId10" Type="http://schemas.openxmlformats.org/officeDocument/2006/relationships/image" Target="../media/image48.wmf"/><Relationship Id="rId4" Type="http://schemas.openxmlformats.org/officeDocument/2006/relationships/image" Target="../media/image5.emf"/><Relationship Id="rId9" Type="http://schemas.openxmlformats.org/officeDocument/2006/relationships/oleObject" Target="../embeddings/oleObject50.bin"/><Relationship Id="rId14" Type="http://schemas.openxmlformats.org/officeDocument/2006/relationships/image" Target="../media/image50.wmf"/></Relationships>
</file>

<file path=ppt/slides/_rels/slide21.xml.rels><?xml version="1.0" encoding="UTF-8" standalone="yes"?>
<Relationships xmlns="http://schemas.openxmlformats.org/package/2006/relationships"><Relationship Id="rId13" Type="http://schemas.openxmlformats.org/officeDocument/2006/relationships/image" Target="../media/image55.wmf"/><Relationship Id="rId18" Type="http://schemas.openxmlformats.org/officeDocument/2006/relationships/oleObject" Target="../embeddings/oleObject60.bin"/><Relationship Id="rId26" Type="http://schemas.openxmlformats.org/officeDocument/2006/relationships/oleObject" Target="../embeddings/oleObject64.bin"/><Relationship Id="rId39" Type="http://schemas.openxmlformats.org/officeDocument/2006/relationships/image" Target="../media/image68.wmf"/><Relationship Id="rId21" Type="http://schemas.openxmlformats.org/officeDocument/2006/relationships/image" Target="../media/image59.wmf"/><Relationship Id="rId34" Type="http://schemas.openxmlformats.org/officeDocument/2006/relationships/oleObject" Target="../embeddings/oleObject68.bin"/><Relationship Id="rId42" Type="http://schemas.openxmlformats.org/officeDocument/2006/relationships/oleObject" Target="../embeddings/oleObject72.bin"/><Relationship Id="rId47" Type="http://schemas.openxmlformats.org/officeDocument/2006/relationships/image" Target="../media/image72.wmf"/><Relationship Id="rId50" Type="http://schemas.openxmlformats.org/officeDocument/2006/relationships/oleObject" Target="../embeddings/oleObject76.bin"/><Relationship Id="rId55" Type="http://schemas.openxmlformats.org/officeDocument/2006/relationships/image" Target="../media/image76.wmf"/><Relationship Id="rId7" Type="http://schemas.openxmlformats.org/officeDocument/2006/relationships/image" Target="../media/image52.wmf"/><Relationship Id="rId2" Type="http://schemas.openxmlformats.org/officeDocument/2006/relationships/slideLayout" Target="../slideLayouts/slideLayout7.xml"/><Relationship Id="rId16" Type="http://schemas.openxmlformats.org/officeDocument/2006/relationships/oleObject" Target="../embeddings/oleObject59.bin"/><Relationship Id="rId29" Type="http://schemas.openxmlformats.org/officeDocument/2006/relationships/image" Target="../media/image63.wmf"/><Relationship Id="rId11" Type="http://schemas.openxmlformats.org/officeDocument/2006/relationships/image" Target="../media/image54.wmf"/><Relationship Id="rId24" Type="http://schemas.openxmlformats.org/officeDocument/2006/relationships/oleObject" Target="../embeddings/oleObject63.bin"/><Relationship Id="rId32" Type="http://schemas.openxmlformats.org/officeDocument/2006/relationships/oleObject" Target="../embeddings/oleObject67.bin"/><Relationship Id="rId37" Type="http://schemas.openxmlformats.org/officeDocument/2006/relationships/image" Target="../media/image67.wmf"/><Relationship Id="rId40" Type="http://schemas.openxmlformats.org/officeDocument/2006/relationships/oleObject" Target="../embeddings/oleObject71.bin"/><Relationship Id="rId45" Type="http://schemas.openxmlformats.org/officeDocument/2006/relationships/image" Target="../media/image71.wmf"/><Relationship Id="rId53" Type="http://schemas.openxmlformats.org/officeDocument/2006/relationships/image" Target="../media/image75.wmf"/><Relationship Id="rId5" Type="http://schemas.openxmlformats.org/officeDocument/2006/relationships/image" Target="../media/image77.png"/><Relationship Id="rId19" Type="http://schemas.openxmlformats.org/officeDocument/2006/relationships/image" Target="../media/image58.wmf"/><Relationship Id="rId4" Type="http://schemas.openxmlformats.org/officeDocument/2006/relationships/image" Target="../media/image5.emf"/><Relationship Id="rId9" Type="http://schemas.openxmlformats.org/officeDocument/2006/relationships/image" Target="../media/image53.wmf"/><Relationship Id="rId14" Type="http://schemas.openxmlformats.org/officeDocument/2006/relationships/oleObject" Target="../embeddings/oleObject58.bin"/><Relationship Id="rId22" Type="http://schemas.openxmlformats.org/officeDocument/2006/relationships/oleObject" Target="../embeddings/oleObject62.bin"/><Relationship Id="rId27" Type="http://schemas.openxmlformats.org/officeDocument/2006/relationships/image" Target="../media/image62.wmf"/><Relationship Id="rId30" Type="http://schemas.openxmlformats.org/officeDocument/2006/relationships/oleObject" Target="../embeddings/oleObject66.bin"/><Relationship Id="rId35" Type="http://schemas.openxmlformats.org/officeDocument/2006/relationships/image" Target="../media/image66.wmf"/><Relationship Id="rId43" Type="http://schemas.openxmlformats.org/officeDocument/2006/relationships/image" Target="../media/image70.wmf"/><Relationship Id="rId48" Type="http://schemas.openxmlformats.org/officeDocument/2006/relationships/oleObject" Target="../embeddings/oleObject75.bin"/><Relationship Id="rId56" Type="http://schemas.openxmlformats.org/officeDocument/2006/relationships/slide" Target="slide22.xml"/><Relationship Id="rId8" Type="http://schemas.openxmlformats.org/officeDocument/2006/relationships/oleObject" Target="../embeddings/oleObject55.bin"/><Relationship Id="rId51" Type="http://schemas.openxmlformats.org/officeDocument/2006/relationships/image" Target="../media/image74.wmf"/><Relationship Id="rId3" Type="http://schemas.openxmlformats.org/officeDocument/2006/relationships/notesSlide" Target="../notesSlides/notesSlide21.xml"/><Relationship Id="rId12" Type="http://schemas.openxmlformats.org/officeDocument/2006/relationships/oleObject" Target="../embeddings/oleObject57.bin"/><Relationship Id="rId17" Type="http://schemas.openxmlformats.org/officeDocument/2006/relationships/image" Target="../media/image57.wmf"/><Relationship Id="rId25" Type="http://schemas.openxmlformats.org/officeDocument/2006/relationships/image" Target="../media/image61.wmf"/><Relationship Id="rId33" Type="http://schemas.openxmlformats.org/officeDocument/2006/relationships/image" Target="../media/image65.wmf"/><Relationship Id="rId38" Type="http://schemas.openxmlformats.org/officeDocument/2006/relationships/oleObject" Target="../embeddings/oleObject70.bin"/><Relationship Id="rId46" Type="http://schemas.openxmlformats.org/officeDocument/2006/relationships/oleObject" Target="../embeddings/oleObject74.bin"/><Relationship Id="rId20" Type="http://schemas.openxmlformats.org/officeDocument/2006/relationships/oleObject" Target="../embeddings/oleObject61.bin"/><Relationship Id="rId41" Type="http://schemas.openxmlformats.org/officeDocument/2006/relationships/image" Target="../media/image69.wmf"/><Relationship Id="rId54" Type="http://schemas.openxmlformats.org/officeDocument/2006/relationships/oleObject" Target="../embeddings/oleObject78.bin"/><Relationship Id="rId1" Type="http://schemas.openxmlformats.org/officeDocument/2006/relationships/vmlDrawing" Target="../drawings/vmlDrawing16.vml"/><Relationship Id="rId6" Type="http://schemas.openxmlformats.org/officeDocument/2006/relationships/oleObject" Target="../embeddings/oleObject54.bin"/><Relationship Id="rId15" Type="http://schemas.openxmlformats.org/officeDocument/2006/relationships/image" Target="../media/image56.wmf"/><Relationship Id="rId23" Type="http://schemas.openxmlformats.org/officeDocument/2006/relationships/image" Target="../media/image60.wmf"/><Relationship Id="rId28" Type="http://schemas.openxmlformats.org/officeDocument/2006/relationships/oleObject" Target="../embeddings/oleObject65.bin"/><Relationship Id="rId36" Type="http://schemas.openxmlformats.org/officeDocument/2006/relationships/oleObject" Target="../embeddings/oleObject69.bin"/><Relationship Id="rId49" Type="http://schemas.openxmlformats.org/officeDocument/2006/relationships/image" Target="../media/image73.wmf"/><Relationship Id="rId57" Type="http://schemas.openxmlformats.org/officeDocument/2006/relationships/image" Target="../media/image15.gif"/><Relationship Id="rId10" Type="http://schemas.openxmlformats.org/officeDocument/2006/relationships/oleObject" Target="../embeddings/oleObject56.bin"/><Relationship Id="rId31" Type="http://schemas.openxmlformats.org/officeDocument/2006/relationships/image" Target="../media/image64.wmf"/><Relationship Id="rId44" Type="http://schemas.openxmlformats.org/officeDocument/2006/relationships/oleObject" Target="../embeddings/oleObject73.bin"/><Relationship Id="rId52" Type="http://schemas.openxmlformats.org/officeDocument/2006/relationships/oleObject" Target="../embeddings/oleObject77.bin"/></Relationships>
</file>

<file path=ppt/slides/_rels/slide22.xml.rels><?xml version="1.0" encoding="UTF-8" standalone="yes"?>
<Relationships xmlns="http://schemas.openxmlformats.org/package/2006/relationships"><Relationship Id="rId13" Type="http://schemas.openxmlformats.org/officeDocument/2006/relationships/oleObject" Target="../embeddings/oleObject83.bin"/><Relationship Id="rId18" Type="http://schemas.openxmlformats.org/officeDocument/2006/relationships/image" Target="../media/image83.wmf"/><Relationship Id="rId26" Type="http://schemas.openxmlformats.org/officeDocument/2006/relationships/image" Target="../media/image87.wmf"/><Relationship Id="rId3" Type="http://schemas.openxmlformats.org/officeDocument/2006/relationships/notesSlide" Target="../notesSlides/notesSlide22.xml"/><Relationship Id="rId21" Type="http://schemas.openxmlformats.org/officeDocument/2006/relationships/oleObject" Target="../embeddings/oleObject87.bin"/><Relationship Id="rId34" Type="http://schemas.openxmlformats.org/officeDocument/2006/relationships/image" Target="../media/image15.gif"/><Relationship Id="rId7" Type="http://schemas.openxmlformats.org/officeDocument/2006/relationships/oleObject" Target="../embeddings/oleObject80.bin"/><Relationship Id="rId12" Type="http://schemas.openxmlformats.org/officeDocument/2006/relationships/image" Target="../media/image80.wmf"/><Relationship Id="rId17" Type="http://schemas.openxmlformats.org/officeDocument/2006/relationships/oleObject" Target="../embeddings/oleObject85.bin"/><Relationship Id="rId25" Type="http://schemas.openxmlformats.org/officeDocument/2006/relationships/oleObject" Target="../embeddings/oleObject89.bin"/><Relationship Id="rId33" Type="http://schemas.openxmlformats.org/officeDocument/2006/relationships/slide" Target="slide22.xml"/><Relationship Id="rId2" Type="http://schemas.openxmlformats.org/officeDocument/2006/relationships/slideLayout" Target="../slideLayouts/slideLayout7.xml"/><Relationship Id="rId16" Type="http://schemas.openxmlformats.org/officeDocument/2006/relationships/image" Target="../media/image82.wmf"/><Relationship Id="rId20" Type="http://schemas.openxmlformats.org/officeDocument/2006/relationships/image" Target="../media/image84.wmf"/><Relationship Id="rId29" Type="http://schemas.openxmlformats.org/officeDocument/2006/relationships/oleObject" Target="../embeddings/oleObject91.bin"/><Relationship Id="rId1" Type="http://schemas.openxmlformats.org/officeDocument/2006/relationships/vmlDrawing" Target="../drawings/vmlDrawing17.vml"/><Relationship Id="rId6" Type="http://schemas.openxmlformats.org/officeDocument/2006/relationships/image" Target="../media/image20.wmf"/><Relationship Id="rId11" Type="http://schemas.openxmlformats.org/officeDocument/2006/relationships/oleObject" Target="../embeddings/oleObject82.bin"/><Relationship Id="rId24" Type="http://schemas.openxmlformats.org/officeDocument/2006/relationships/image" Target="../media/image86.wmf"/><Relationship Id="rId32" Type="http://schemas.openxmlformats.org/officeDocument/2006/relationships/image" Target="../media/image90.wmf"/><Relationship Id="rId5" Type="http://schemas.openxmlformats.org/officeDocument/2006/relationships/oleObject" Target="../embeddings/oleObject79.bin"/><Relationship Id="rId15" Type="http://schemas.openxmlformats.org/officeDocument/2006/relationships/oleObject" Target="../embeddings/oleObject84.bin"/><Relationship Id="rId23" Type="http://schemas.openxmlformats.org/officeDocument/2006/relationships/oleObject" Target="../embeddings/oleObject88.bin"/><Relationship Id="rId28" Type="http://schemas.openxmlformats.org/officeDocument/2006/relationships/image" Target="../media/image88.wmf"/><Relationship Id="rId36" Type="http://schemas.openxmlformats.org/officeDocument/2006/relationships/image" Target="../media/image91.wmf"/><Relationship Id="rId10" Type="http://schemas.openxmlformats.org/officeDocument/2006/relationships/image" Target="../media/image79.wmf"/><Relationship Id="rId19" Type="http://schemas.openxmlformats.org/officeDocument/2006/relationships/oleObject" Target="../embeddings/oleObject86.bin"/><Relationship Id="rId31" Type="http://schemas.openxmlformats.org/officeDocument/2006/relationships/oleObject" Target="../embeddings/oleObject92.bin"/><Relationship Id="rId4" Type="http://schemas.openxmlformats.org/officeDocument/2006/relationships/image" Target="../media/image5.emf"/><Relationship Id="rId9" Type="http://schemas.openxmlformats.org/officeDocument/2006/relationships/oleObject" Target="../embeddings/oleObject81.bin"/><Relationship Id="rId14" Type="http://schemas.openxmlformats.org/officeDocument/2006/relationships/image" Target="../media/image81.wmf"/><Relationship Id="rId22" Type="http://schemas.openxmlformats.org/officeDocument/2006/relationships/image" Target="../media/image85.wmf"/><Relationship Id="rId27" Type="http://schemas.openxmlformats.org/officeDocument/2006/relationships/oleObject" Target="../embeddings/oleObject90.bin"/><Relationship Id="rId30" Type="http://schemas.openxmlformats.org/officeDocument/2006/relationships/image" Target="../media/image89.wmf"/><Relationship Id="rId35" Type="http://schemas.openxmlformats.org/officeDocument/2006/relationships/oleObject" Target="../embeddings/oleObject93.bin"/><Relationship Id="rId8" Type="http://schemas.openxmlformats.org/officeDocument/2006/relationships/image" Target="../media/image78.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95.bin"/><Relationship Id="rId13" Type="http://schemas.openxmlformats.org/officeDocument/2006/relationships/image" Target="../media/image92.wmf"/><Relationship Id="rId18" Type="http://schemas.openxmlformats.org/officeDocument/2006/relationships/oleObject" Target="../embeddings/oleObject100.bin"/><Relationship Id="rId3" Type="http://schemas.openxmlformats.org/officeDocument/2006/relationships/notesSlide" Target="../notesSlides/notesSlide23.xml"/><Relationship Id="rId21" Type="http://schemas.openxmlformats.org/officeDocument/2006/relationships/image" Target="../media/image96.wmf"/><Relationship Id="rId7" Type="http://schemas.openxmlformats.org/officeDocument/2006/relationships/image" Target="../media/image52.wmf"/><Relationship Id="rId12" Type="http://schemas.openxmlformats.org/officeDocument/2006/relationships/oleObject" Target="../embeddings/oleObject97.bin"/><Relationship Id="rId17" Type="http://schemas.openxmlformats.org/officeDocument/2006/relationships/image" Target="../media/image94.wmf"/><Relationship Id="rId2" Type="http://schemas.openxmlformats.org/officeDocument/2006/relationships/slideLayout" Target="../slideLayouts/slideLayout7.xml"/><Relationship Id="rId16" Type="http://schemas.openxmlformats.org/officeDocument/2006/relationships/oleObject" Target="../embeddings/oleObject99.bin"/><Relationship Id="rId20" Type="http://schemas.openxmlformats.org/officeDocument/2006/relationships/oleObject" Target="../embeddings/oleObject101.bin"/><Relationship Id="rId1" Type="http://schemas.openxmlformats.org/officeDocument/2006/relationships/vmlDrawing" Target="../drawings/vmlDrawing18.vml"/><Relationship Id="rId6" Type="http://schemas.openxmlformats.org/officeDocument/2006/relationships/oleObject" Target="../embeddings/oleObject94.bin"/><Relationship Id="rId11" Type="http://schemas.openxmlformats.org/officeDocument/2006/relationships/image" Target="../media/image54.wmf"/><Relationship Id="rId5" Type="http://schemas.openxmlformats.org/officeDocument/2006/relationships/image" Target="../media/image77.png"/><Relationship Id="rId15" Type="http://schemas.openxmlformats.org/officeDocument/2006/relationships/image" Target="../media/image93.wmf"/><Relationship Id="rId23" Type="http://schemas.openxmlformats.org/officeDocument/2006/relationships/image" Target="../media/image15.gif"/><Relationship Id="rId10" Type="http://schemas.openxmlformats.org/officeDocument/2006/relationships/oleObject" Target="../embeddings/oleObject96.bin"/><Relationship Id="rId19" Type="http://schemas.openxmlformats.org/officeDocument/2006/relationships/image" Target="../media/image95.wmf"/><Relationship Id="rId4" Type="http://schemas.openxmlformats.org/officeDocument/2006/relationships/image" Target="../media/image5.emf"/><Relationship Id="rId9" Type="http://schemas.openxmlformats.org/officeDocument/2006/relationships/image" Target="../media/image53.wmf"/><Relationship Id="rId14" Type="http://schemas.openxmlformats.org/officeDocument/2006/relationships/oleObject" Target="../embeddings/oleObject98.bin"/><Relationship Id="rId22" Type="http://schemas.openxmlformats.org/officeDocument/2006/relationships/slide" Target="slide22.xml"/></Relationships>
</file>

<file path=ppt/slides/_rels/slide24.xml.rels><?xml version="1.0" encoding="UTF-8" standalone="yes"?>
<Relationships xmlns="http://schemas.openxmlformats.org/package/2006/relationships"><Relationship Id="rId3" Type="http://schemas.openxmlformats.org/officeDocument/2006/relationships/image" Target="../media/image97.jpe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oleObject" Target="../embeddings/oleObject6.bin"/><Relationship Id="rId18" Type="http://schemas.openxmlformats.org/officeDocument/2006/relationships/image" Target="../media/image12.wmf"/><Relationship Id="rId3" Type="http://schemas.openxmlformats.org/officeDocument/2006/relationships/notesSlide" Target="../notesSlides/notesSlide3.xml"/><Relationship Id="rId21" Type="http://schemas.openxmlformats.org/officeDocument/2006/relationships/oleObject" Target="../embeddings/oleObject10.bin"/><Relationship Id="rId7" Type="http://schemas.openxmlformats.org/officeDocument/2006/relationships/oleObject" Target="../embeddings/oleObject3.bin"/><Relationship Id="rId12" Type="http://schemas.openxmlformats.org/officeDocument/2006/relationships/image" Target="../media/image9.wmf"/><Relationship Id="rId17" Type="http://schemas.openxmlformats.org/officeDocument/2006/relationships/oleObject" Target="../embeddings/oleObject8.bin"/><Relationship Id="rId2" Type="http://schemas.openxmlformats.org/officeDocument/2006/relationships/slideLayout" Target="../slideLayouts/slideLayout7.xml"/><Relationship Id="rId16" Type="http://schemas.openxmlformats.org/officeDocument/2006/relationships/image" Target="../media/image11.wmf"/><Relationship Id="rId20" Type="http://schemas.openxmlformats.org/officeDocument/2006/relationships/image" Target="../media/image13.wmf"/><Relationship Id="rId1" Type="http://schemas.openxmlformats.org/officeDocument/2006/relationships/vmlDrawing" Target="../drawings/vmlDrawing2.vml"/><Relationship Id="rId6" Type="http://schemas.openxmlformats.org/officeDocument/2006/relationships/image" Target="../media/image6.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8.wmf"/><Relationship Id="rId19" Type="http://schemas.openxmlformats.org/officeDocument/2006/relationships/oleObject" Target="../embeddings/oleObject9.bin"/><Relationship Id="rId4" Type="http://schemas.openxmlformats.org/officeDocument/2006/relationships/image" Target="../media/image5.emf"/><Relationship Id="rId9" Type="http://schemas.openxmlformats.org/officeDocument/2006/relationships/oleObject" Target="../embeddings/oleObject4.bin"/><Relationship Id="rId14" Type="http://schemas.openxmlformats.org/officeDocument/2006/relationships/image" Target="../media/image10.wmf"/><Relationship Id="rId22" Type="http://schemas.openxmlformats.org/officeDocument/2006/relationships/image" Target="../media/image14.wmf"/></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15.gif"/><Relationship Id="rId4" Type="http://schemas.openxmlformats.org/officeDocument/2006/relationships/slide" Target="slide2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5.gif"/><Relationship Id="rId4" Type="http://schemas.openxmlformats.org/officeDocument/2006/relationships/slide" Target="slide22.xml"/></Relationships>
</file>

<file path=ppt/slides/_rels/slide6.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notesSlide" Target="../notesSlides/notesSlide6.xml"/><Relationship Id="rId7"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5.gif"/><Relationship Id="rId5" Type="http://schemas.openxmlformats.org/officeDocument/2006/relationships/slide" Target="slide22.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5.gif"/><Relationship Id="rId4" Type="http://schemas.openxmlformats.org/officeDocument/2006/relationships/slide" Target="slide22.xml"/></Relationships>
</file>

<file path=ppt/slides/_rels/slide8.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notesSlide" Target="../notesSlides/notesSlide8.xml"/><Relationship Id="rId7"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5.gif"/><Relationship Id="rId5" Type="http://schemas.openxmlformats.org/officeDocument/2006/relationships/slide" Target="slide22.xml"/><Relationship Id="rId10" Type="http://schemas.openxmlformats.org/officeDocument/2006/relationships/image" Target="../media/image18.wmf"/><Relationship Id="rId4" Type="http://schemas.openxmlformats.org/officeDocument/2006/relationships/image" Target="../media/image5.emf"/><Relationship Id="rId9"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5.gif"/><Relationship Id="rId4" Type="http://schemas.openxmlformats.org/officeDocument/2006/relationships/slide" Target="slide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LGG_2002">
            <a:extLst>
              <a:ext uri="{FF2B5EF4-FFF2-40B4-BE49-F238E27FC236}">
                <a16:creationId xmlns:a16="http://schemas.microsoft.com/office/drawing/2014/main" id="{6768DE99-A511-4D83-8C56-62C0280AE6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WordArt 3">
            <a:extLst>
              <a:ext uri="{FF2B5EF4-FFF2-40B4-BE49-F238E27FC236}">
                <a16:creationId xmlns:a16="http://schemas.microsoft.com/office/drawing/2014/main" id="{63773E9D-2799-4DE6-84EF-34DFF95D4452}"/>
              </a:ext>
            </a:extLst>
          </p:cNvPr>
          <p:cNvSpPr>
            <a:spLocks noChangeArrowheads="1" noChangeShapeType="1" noTextEdit="1"/>
          </p:cNvSpPr>
          <p:nvPr/>
        </p:nvSpPr>
        <p:spPr bwMode="auto">
          <a:xfrm>
            <a:off x="3724276" y="76200"/>
            <a:ext cx="5114925" cy="990600"/>
          </a:xfrm>
          <a:prstGeom prst="rect">
            <a:avLst/>
          </a:prstGeom>
        </p:spPr>
        <p:txBody>
          <a:bodyPr wrap="none" fromWordArt="1">
            <a:prstTxWarp prst="textPlain">
              <a:avLst>
                <a:gd name="adj" fmla="val 50000"/>
              </a:avLst>
            </a:prstTxWarp>
          </a:bodyPr>
          <a:lstStyle/>
          <a:p>
            <a:r>
              <a:rPr lang="vi-VN" sz="3600" b="1" kern="10">
                <a:ln w="12700">
                  <a:solidFill>
                    <a:srgbClr val="FFC000"/>
                  </a:solidFill>
                  <a:round/>
                  <a:headEnd/>
                  <a:tailEnd/>
                </a:ln>
                <a:solidFill>
                  <a:srgbClr val="FF3399"/>
                </a:solidFill>
                <a:effectLst>
                  <a:outerShdw blurRad="41275" dist="20320" dir="1799969" algn="tl" rotWithShape="0">
                    <a:srgbClr val="000000">
                      <a:alpha val="39998"/>
                    </a:srgbClr>
                  </a:outerShdw>
                </a:effectLst>
              </a:rPr>
              <a:t>VẬT LÝ 12</a:t>
            </a:r>
          </a:p>
        </p:txBody>
      </p:sp>
      <p:pic>
        <p:nvPicPr>
          <p:cNvPr id="2052" name="Picture 4" descr="10831_1383999633_2">
            <a:extLst>
              <a:ext uri="{FF2B5EF4-FFF2-40B4-BE49-F238E27FC236}">
                <a16:creationId xmlns:a16="http://schemas.microsoft.com/office/drawing/2014/main" id="{17E75C58-5637-4B70-BFFC-D22476DC2EE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0"/>
            <a:ext cx="1506538"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3">
            <a:extLst>
              <a:ext uri="{FF2B5EF4-FFF2-40B4-BE49-F238E27FC236}">
                <a16:creationId xmlns:a16="http://schemas.microsoft.com/office/drawing/2014/main" id="{437AAF93-F430-4CD1-9F36-0C203D1F424B}"/>
              </a:ext>
            </a:extLst>
          </p:cNvPr>
          <p:cNvSpPr txBox="1">
            <a:spLocks noChangeArrowheads="1"/>
          </p:cNvSpPr>
          <p:nvPr/>
        </p:nvSpPr>
        <p:spPr bwMode="auto">
          <a:xfrm>
            <a:off x="1582738" y="1905000"/>
            <a:ext cx="5961062" cy="163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vi-VN" sz="2800" b="1" dirty="0">
                <a:solidFill>
                  <a:srgbClr val="0000CC"/>
                </a:solidFill>
                <a:latin typeface="Tahoma" panose="020B0604030504040204" pitchFamily="34" charset="0"/>
                <a:cs typeface="Tahoma" panose="020B0604030504040204" pitchFamily="34" charset="0"/>
              </a:rPr>
              <a:t>BÀI TẬP</a:t>
            </a:r>
          </a:p>
          <a:p>
            <a:pPr algn="ctr" eaLnBrk="1" hangingPunct="1"/>
            <a:r>
              <a:rPr lang="en-US" altLang="vi-VN" sz="3600" b="1" dirty="0">
                <a:solidFill>
                  <a:srgbClr val="0000CC"/>
                </a:solidFill>
                <a:latin typeface="Tahoma" panose="020B0604030504040204" pitchFamily="34" charset="0"/>
                <a:cs typeface="Tahoma" panose="020B0604030504040204" pitchFamily="34" charset="0"/>
              </a:rPr>
              <a:t>SÓNG CƠ </a:t>
            </a:r>
          </a:p>
          <a:p>
            <a:pPr algn="ctr" eaLnBrk="1" hangingPunct="1"/>
            <a:r>
              <a:rPr lang="en-US" altLang="vi-VN" sz="3600" b="1" dirty="0">
                <a:solidFill>
                  <a:srgbClr val="0000CC"/>
                </a:solidFill>
                <a:latin typeface="Tahoma" panose="020B0604030504040204" pitchFamily="34" charset="0"/>
                <a:cs typeface="Tahoma" panose="020B0604030504040204" pitchFamily="34" charset="0"/>
              </a:rPr>
              <a:t>VÀ SỰ TRUYỀN SÓNG CƠ</a:t>
            </a:r>
          </a:p>
        </p:txBody>
      </p:sp>
      <p:sp>
        <p:nvSpPr>
          <p:cNvPr id="2" name="Rectangle 1">
            <a:extLst>
              <a:ext uri="{FF2B5EF4-FFF2-40B4-BE49-F238E27FC236}">
                <a16:creationId xmlns:a16="http://schemas.microsoft.com/office/drawing/2014/main" id="{52AFDC7F-266B-4A0A-A5D3-6BD9AA831B77}"/>
              </a:ext>
            </a:extLst>
          </p:cNvPr>
          <p:cNvSpPr/>
          <p:nvPr/>
        </p:nvSpPr>
        <p:spPr>
          <a:xfrm>
            <a:off x="1472256" y="1488758"/>
            <a:ext cx="6071544" cy="492443"/>
          </a:xfrm>
          <a:prstGeom prst="rect">
            <a:avLst/>
          </a:prstGeom>
        </p:spPr>
        <p:txBody>
          <a:bodyPr>
            <a:spAutoFit/>
          </a:bodyPr>
          <a:lstStyle/>
          <a:p>
            <a:pPr algn="ctr">
              <a:defRPr/>
            </a:pPr>
            <a:r>
              <a:rPr lang="en-US" sz="2600" b="1" kern="10">
                <a:ln w="9525">
                  <a:solidFill>
                    <a:srgbClr val="FF6600"/>
                  </a:solidFill>
                  <a:round/>
                  <a:headEnd/>
                  <a:tailEnd/>
                </a:ln>
                <a:solidFill>
                  <a:srgbClr val="FF0000"/>
                </a:solidFill>
                <a:latin typeface="Times New Roman"/>
                <a:cs typeface="Times New Roman"/>
              </a:rPr>
              <a:t>CHƯƠNG II: </a:t>
            </a:r>
            <a:r>
              <a:rPr lang="vi-VN" sz="2600" b="1" kern="10">
                <a:ln w="9525">
                  <a:solidFill>
                    <a:srgbClr val="FF6600"/>
                  </a:solidFill>
                  <a:round/>
                  <a:headEnd/>
                  <a:tailEnd/>
                </a:ln>
                <a:solidFill>
                  <a:srgbClr val="FF0000"/>
                </a:solidFill>
                <a:latin typeface="Times New Roman"/>
                <a:cs typeface="Times New Roman"/>
              </a:rPr>
              <a:t>SÓNG CƠ VÀ SÓNG ÂM</a:t>
            </a:r>
            <a:endParaRPr lang="en-US" sz="2600" b="1" kern="10">
              <a:ln w="9525">
                <a:solidFill>
                  <a:srgbClr val="FF6600"/>
                </a:solidFill>
                <a:round/>
                <a:headEnd/>
                <a:tailEnd/>
              </a:ln>
              <a:solidFill>
                <a:srgbClr val="FF0000"/>
              </a:solidFill>
              <a:latin typeface="Times New Roman"/>
              <a:cs typeface="Times New Roman"/>
            </a:endParaRPr>
          </a:p>
        </p:txBody>
      </p:sp>
      <p:pic>
        <p:nvPicPr>
          <p:cNvPr id="2055" name="Picture 2" descr="AUTOSCALED34pc-splash-of-single-drop-in-still-water-pink-and-cyan-rotated-and-cropped-AJHD">
            <a:extLst>
              <a:ext uri="{FF2B5EF4-FFF2-40B4-BE49-F238E27FC236}">
                <a16:creationId xmlns:a16="http://schemas.microsoft.com/office/drawing/2014/main" id="{6EDE523A-9F9A-418B-92DC-9BA3D02356C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34569" y="3766215"/>
            <a:ext cx="2057400" cy="124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9">
            <a:extLst>
              <a:ext uri="{FF2B5EF4-FFF2-40B4-BE49-F238E27FC236}">
                <a16:creationId xmlns:a16="http://schemas.microsoft.com/office/drawing/2014/main" id="{6770CA98-8A40-4D7B-A05F-FC08726859AA}"/>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11267" name="Rectangle 4">
            <a:extLst>
              <a:ext uri="{FF2B5EF4-FFF2-40B4-BE49-F238E27FC236}">
                <a16:creationId xmlns:a16="http://schemas.microsoft.com/office/drawing/2014/main" id="{5D2BC2D6-4DCD-48D7-BCD5-A1CA070A98DC}"/>
              </a:ext>
            </a:extLst>
          </p:cNvPr>
          <p:cNvSpPr>
            <a:spLocks noChangeArrowheads="1"/>
          </p:cNvSpPr>
          <p:nvPr/>
        </p:nvSpPr>
        <p:spPr bwMode="auto">
          <a:xfrm>
            <a:off x="1524000" y="1331914"/>
            <a:ext cx="914400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defRPr/>
            </a:pPr>
            <a:r>
              <a:rPr lang="en-US" sz="2400" b="1" dirty="0">
                <a:latin typeface="Arial" charset="0"/>
                <a:cs typeface="Arial" charset="0"/>
              </a:rPr>
              <a:t>Câu 10: </a:t>
            </a:r>
            <a:r>
              <a:rPr lang="en-US" sz="2400" dirty="0">
                <a:latin typeface="Arial" charset="0"/>
                <a:cs typeface="Arial" charset="0"/>
              </a:rPr>
              <a:t>Khi nói về sự truyền sóng cơ trong một môi trường, phát biểu nào sau đây đúng? </a:t>
            </a:r>
          </a:p>
          <a:p>
            <a:pPr marL="914400" indent="-449263" algn="just">
              <a:defRPr/>
            </a:pPr>
            <a:r>
              <a:rPr lang="en-US" sz="2400" b="1" dirty="0">
                <a:latin typeface="Arial" charset="0"/>
                <a:cs typeface="Arial" charset="0"/>
              </a:rPr>
              <a:t>A.</a:t>
            </a:r>
            <a:r>
              <a:rPr lang="en-US" sz="2400" dirty="0">
                <a:latin typeface="Arial" charset="0"/>
                <a:cs typeface="Arial" charset="0"/>
              </a:rPr>
              <a:t> Những phần tử của môi trường cách nhau một số nguyên lần bước sóng thì dao động cùng pha. </a:t>
            </a:r>
          </a:p>
          <a:p>
            <a:pPr marL="914400" indent="-449263" algn="just">
              <a:defRPr/>
            </a:pPr>
            <a:r>
              <a:rPr lang="en-US" sz="2400" b="1" dirty="0">
                <a:latin typeface="Arial" charset="0"/>
                <a:cs typeface="Arial" charset="0"/>
              </a:rPr>
              <a:t>B. </a:t>
            </a:r>
            <a:r>
              <a:rPr lang="en-US" sz="2400" dirty="0">
                <a:latin typeface="Arial" charset="0"/>
                <a:cs typeface="Arial" charset="0"/>
              </a:rPr>
              <a:t>Hai phần tử của môi trường cách nhau một phần tư bước sóng thì dao động lệch pha nhau 90</a:t>
            </a:r>
            <a:r>
              <a:rPr lang="en-US" sz="2400" baseline="30000" dirty="0">
                <a:latin typeface="Arial" charset="0"/>
                <a:cs typeface="Arial" charset="0"/>
              </a:rPr>
              <a:t>o</a:t>
            </a:r>
            <a:r>
              <a:rPr lang="en-US" sz="2400" dirty="0">
                <a:latin typeface="Arial" charset="0"/>
                <a:cs typeface="Arial" charset="0"/>
              </a:rPr>
              <a:t>. </a:t>
            </a:r>
          </a:p>
          <a:p>
            <a:pPr marL="914400" indent="-449263" algn="just">
              <a:defRPr/>
            </a:pPr>
            <a:r>
              <a:rPr lang="en-US" sz="2400" b="1" dirty="0">
                <a:latin typeface="Arial" charset="0"/>
                <a:cs typeface="Arial" charset="0"/>
              </a:rPr>
              <a:t>C. </a:t>
            </a:r>
            <a:r>
              <a:rPr lang="en-US" sz="2400" dirty="0">
                <a:latin typeface="Arial" charset="0"/>
                <a:cs typeface="Arial" charset="0"/>
              </a:rPr>
              <a:t>Những phần tử của môi trường trên cùng một hướng truyền sóng và cách nhau một số nguyên lần bước sóng thì dao động cùng pha. </a:t>
            </a:r>
          </a:p>
          <a:p>
            <a:pPr marL="914400" indent="-449263" algn="just">
              <a:defRPr/>
            </a:pPr>
            <a:r>
              <a:rPr lang="en-US" sz="2400" b="1" dirty="0">
                <a:latin typeface="Arial" charset="0"/>
                <a:cs typeface="Arial" charset="0"/>
              </a:rPr>
              <a:t>D.</a:t>
            </a:r>
            <a:r>
              <a:rPr lang="en-US" sz="2400" dirty="0">
                <a:latin typeface="Arial" charset="0"/>
                <a:cs typeface="Arial" charset="0"/>
              </a:rPr>
              <a:t> Hai phần tử của môi trường cách nhau một nửa bước sóng thì dao động ngược pha. </a:t>
            </a:r>
          </a:p>
        </p:txBody>
      </p:sp>
      <p:grpSp>
        <p:nvGrpSpPr>
          <p:cNvPr id="11268" name="Group 16">
            <a:extLst>
              <a:ext uri="{FF2B5EF4-FFF2-40B4-BE49-F238E27FC236}">
                <a16:creationId xmlns:a16="http://schemas.microsoft.com/office/drawing/2014/main" id="{38A56003-7CFA-4EB3-B777-D2A17839C3A8}"/>
              </a:ext>
            </a:extLst>
          </p:cNvPr>
          <p:cNvGrpSpPr>
            <a:grpSpLocks/>
          </p:cNvGrpSpPr>
          <p:nvPr/>
        </p:nvGrpSpPr>
        <p:grpSpPr bwMode="auto">
          <a:xfrm>
            <a:off x="1854200" y="76200"/>
            <a:ext cx="8509000" cy="1295400"/>
            <a:chOff x="1440" y="1680"/>
            <a:chExt cx="2928" cy="432"/>
          </a:xfrm>
        </p:grpSpPr>
        <p:sp>
          <p:nvSpPr>
            <p:cNvPr id="11286" name="AutoShape 17">
              <a:extLst>
                <a:ext uri="{FF2B5EF4-FFF2-40B4-BE49-F238E27FC236}">
                  <a16:creationId xmlns:a16="http://schemas.microsoft.com/office/drawing/2014/main" id="{42FC54FE-6D90-4B81-AC59-AC5A05EED0DE}"/>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1287" name="Oval 18">
              <a:extLst>
                <a:ext uri="{FF2B5EF4-FFF2-40B4-BE49-F238E27FC236}">
                  <a16:creationId xmlns:a16="http://schemas.microsoft.com/office/drawing/2014/main" id="{8CD2301E-0D62-4B8E-A8FA-853BB02B7258}"/>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1288" name="Oval 19">
              <a:extLst>
                <a:ext uri="{FF2B5EF4-FFF2-40B4-BE49-F238E27FC236}">
                  <a16:creationId xmlns:a16="http://schemas.microsoft.com/office/drawing/2014/main" id="{C1C7F0BC-4D4E-45C8-ABA5-876CB74F1C31}"/>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1289" name="Oval 20">
              <a:extLst>
                <a:ext uri="{FF2B5EF4-FFF2-40B4-BE49-F238E27FC236}">
                  <a16:creationId xmlns:a16="http://schemas.microsoft.com/office/drawing/2014/main" id="{1594DDF6-424D-406A-94A2-60D82628303B}"/>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1290" name="Text Box 21">
              <a:extLst>
                <a:ext uri="{FF2B5EF4-FFF2-40B4-BE49-F238E27FC236}">
                  <a16:creationId xmlns:a16="http://schemas.microsoft.com/office/drawing/2014/main" id="{94284231-FA42-41FA-8301-034058BC7D55}"/>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11291" name="Text Box 22">
              <a:extLst>
                <a:ext uri="{FF2B5EF4-FFF2-40B4-BE49-F238E27FC236}">
                  <a16:creationId xmlns:a16="http://schemas.microsoft.com/office/drawing/2014/main" id="{6400B487-CAE8-4F31-913A-07C0CF68D99C}"/>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11292" name="AutoShape 23">
              <a:extLst>
                <a:ext uri="{FF2B5EF4-FFF2-40B4-BE49-F238E27FC236}">
                  <a16:creationId xmlns:a16="http://schemas.microsoft.com/office/drawing/2014/main" id="{DA8B2283-544C-46DC-83CE-B5534BCE903E}"/>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1293" name="Oval 24">
              <a:extLst>
                <a:ext uri="{FF2B5EF4-FFF2-40B4-BE49-F238E27FC236}">
                  <a16:creationId xmlns:a16="http://schemas.microsoft.com/office/drawing/2014/main" id="{13E3074C-C219-4F3E-ABC0-24EB83AF9B30}"/>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1294" name="Oval 25">
              <a:extLst>
                <a:ext uri="{FF2B5EF4-FFF2-40B4-BE49-F238E27FC236}">
                  <a16:creationId xmlns:a16="http://schemas.microsoft.com/office/drawing/2014/main" id="{516B1B8A-B1C5-4C6A-B9F1-6F38AA35D31B}"/>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1295" name="Text Box 26">
              <a:extLst>
                <a:ext uri="{FF2B5EF4-FFF2-40B4-BE49-F238E27FC236}">
                  <a16:creationId xmlns:a16="http://schemas.microsoft.com/office/drawing/2014/main" id="{1F6F66F5-2D26-45C6-8624-3841F641658A}"/>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11296" name="Picture 27" descr="Picture1">
              <a:extLst>
                <a:ext uri="{FF2B5EF4-FFF2-40B4-BE49-F238E27FC236}">
                  <a16:creationId xmlns:a16="http://schemas.microsoft.com/office/drawing/2014/main" id="{1E9DDD21-A699-4C70-8BC3-A4B68758654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97" name="Text Box 28">
              <a:extLst>
                <a:ext uri="{FF2B5EF4-FFF2-40B4-BE49-F238E27FC236}">
                  <a16:creationId xmlns:a16="http://schemas.microsoft.com/office/drawing/2014/main" id="{752F78CE-A236-4233-8A56-F080269FD0BC}"/>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cxnSp>
        <p:nvCxnSpPr>
          <p:cNvPr id="17" name="Straight Connector 16">
            <a:extLst>
              <a:ext uri="{FF2B5EF4-FFF2-40B4-BE49-F238E27FC236}">
                <a16:creationId xmlns:a16="http://schemas.microsoft.com/office/drawing/2014/main" id="{796A57D1-545D-44C0-8C10-36AE2CBE9122}"/>
              </a:ext>
            </a:extLst>
          </p:cNvPr>
          <p:cNvCxnSpPr/>
          <p:nvPr/>
        </p:nvCxnSpPr>
        <p:spPr>
          <a:xfrm>
            <a:off x="6357938" y="2852738"/>
            <a:ext cx="1262062"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2CA7F08-B951-43EB-9D54-6524C354C2AA}"/>
              </a:ext>
            </a:extLst>
          </p:cNvPr>
          <p:cNvCxnSpPr/>
          <p:nvPr/>
        </p:nvCxnSpPr>
        <p:spPr>
          <a:xfrm>
            <a:off x="5094288" y="3581400"/>
            <a:ext cx="2525712"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5096B1EC-8004-44A7-815E-EBEFD907BC03}"/>
              </a:ext>
            </a:extLst>
          </p:cNvPr>
          <p:cNvCxnSpPr/>
          <p:nvPr/>
        </p:nvCxnSpPr>
        <p:spPr>
          <a:xfrm>
            <a:off x="4343401" y="4691063"/>
            <a:ext cx="1262063"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5A57539-5158-4A48-97BA-6D94DCF60F7D}"/>
              </a:ext>
            </a:extLst>
          </p:cNvPr>
          <p:cNvCxnSpPr/>
          <p:nvPr/>
        </p:nvCxnSpPr>
        <p:spPr>
          <a:xfrm>
            <a:off x="4419601" y="5410200"/>
            <a:ext cx="1262063"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4FECE9C-971C-4A03-A792-8D900800899F}"/>
              </a:ext>
            </a:extLst>
          </p:cNvPr>
          <p:cNvCxnSpPr/>
          <p:nvPr/>
        </p:nvCxnSpPr>
        <p:spPr>
          <a:xfrm>
            <a:off x="7391400" y="3962400"/>
            <a:ext cx="31242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2C6D16F0-1C67-4CF0-8662-5F5C6585458A}"/>
              </a:ext>
            </a:extLst>
          </p:cNvPr>
          <p:cNvSpPr>
            <a:spLocks noChangeArrowheads="1"/>
          </p:cNvSpPr>
          <p:nvPr/>
        </p:nvSpPr>
        <p:spPr bwMode="auto">
          <a:xfrm>
            <a:off x="2166938" y="5486401"/>
            <a:ext cx="3136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 eaLnBrk="0" hangingPunct="0">
              <a:defRPr/>
            </a:pPr>
            <a:r>
              <a:rPr lang="pt-BR" sz="2400">
                <a:solidFill>
                  <a:srgbClr val="FFFF00"/>
                </a:solidFill>
                <a:latin typeface="+mj-lt"/>
                <a:ea typeface="Times New Roman" pitchFamily="18" charset="0"/>
              </a:rPr>
              <a:t> + </a:t>
            </a:r>
            <a:r>
              <a:rPr lang="pt-BR" sz="2400" u="sng">
                <a:solidFill>
                  <a:srgbClr val="FFFF00"/>
                </a:solidFill>
                <a:latin typeface="+mj-lt"/>
                <a:ea typeface="Times New Roman" pitchFamily="18" charset="0"/>
              </a:rPr>
              <a:t>cùng pha</a:t>
            </a:r>
            <a:r>
              <a:rPr lang="pt-BR" sz="2400">
                <a:solidFill>
                  <a:srgbClr val="FFFF00"/>
                </a:solidFill>
                <a:latin typeface="+mj-lt"/>
                <a:ea typeface="Times New Roman" pitchFamily="18" charset="0"/>
              </a:rPr>
              <a:t>: </a:t>
            </a:r>
            <a:r>
              <a:rPr lang="pt-BR" sz="2400">
                <a:solidFill>
                  <a:srgbClr val="FFFF00"/>
                </a:solidFill>
                <a:latin typeface="Arial" charset="0"/>
                <a:ea typeface="Times New Roman" pitchFamily="18" charset="0"/>
              </a:rPr>
              <a:t>x = k.</a:t>
            </a:r>
            <a:r>
              <a:rPr lang="en-US" sz="2400">
                <a:solidFill>
                  <a:srgbClr val="FFFF00"/>
                </a:solidFill>
                <a:latin typeface="Arial" charset="0"/>
                <a:ea typeface="Times New Roman" pitchFamily="18" charset="0"/>
                <a:sym typeface="Symbol" pitchFamily="18" charset="2"/>
              </a:rPr>
              <a:t></a:t>
            </a:r>
            <a:r>
              <a:rPr lang="pt-BR" sz="2400">
                <a:solidFill>
                  <a:srgbClr val="FFFF00"/>
                </a:solidFill>
                <a:latin typeface="Arial" charset="0"/>
                <a:ea typeface="Times New Roman" pitchFamily="18" charset="0"/>
              </a:rPr>
              <a:t> </a:t>
            </a:r>
            <a:r>
              <a:rPr lang="pt-BR" sz="2400">
                <a:solidFill>
                  <a:srgbClr val="FFFF00"/>
                </a:solidFill>
                <a:latin typeface="+mj-lt"/>
                <a:ea typeface="Times New Roman" pitchFamily="18" charset="0"/>
              </a:rPr>
              <a:t> </a:t>
            </a:r>
            <a:endParaRPr lang="pt-BR" sz="2400">
              <a:solidFill>
                <a:srgbClr val="FFFF00"/>
              </a:solidFill>
              <a:latin typeface="+mj-lt"/>
            </a:endParaRPr>
          </a:p>
        </p:txBody>
      </p:sp>
      <p:grpSp>
        <p:nvGrpSpPr>
          <p:cNvPr id="8" name="Group 7">
            <a:extLst>
              <a:ext uri="{FF2B5EF4-FFF2-40B4-BE49-F238E27FC236}">
                <a16:creationId xmlns:a16="http://schemas.microsoft.com/office/drawing/2014/main" id="{90C9D6F0-92F5-40E1-9E0D-CE70CB01F6B7}"/>
              </a:ext>
            </a:extLst>
          </p:cNvPr>
          <p:cNvGrpSpPr>
            <a:grpSpLocks/>
          </p:cNvGrpSpPr>
          <p:nvPr/>
        </p:nvGrpSpPr>
        <p:grpSpPr bwMode="auto">
          <a:xfrm>
            <a:off x="6496050" y="5691188"/>
            <a:ext cx="3409950" cy="709612"/>
            <a:chOff x="4972050" y="5691188"/>
            <a:chExt cx="3409950" cy="709612"/>
          </a:xfrm>
        </p:grpSpPr>
        <p:graphicFrame>
          <p:nvGraphicFramePr>
            <p:cNvPr id="11284" name="Object 25">
              <a:extLst>
                <a:ext uri="{FF2B5EF4-FFF2-40B4-BE49-F238E27FC236}">
                  <a16:creationId xmlns:a16="http://schemas.microsoft.com/office/drawing/2014/main" id="{C5EB4C0E-201E-40F6-8AB8-A603E0D76F3D}"/>
                </a:ext>
              </a:extLst>
            </p:cNvPr>
            <p:cNvGraphicFramePr>
              <a:graphicFrameLocks noChangeAspect="1"/>
            </p:cNvGraphicFramePr>
            <p:nvPr/>
          </p:nvGraphicFramePr>
          <p:xfrm>
            <a:off x="6946900" y="5691188"/>
            <a:ext cx="1435100" cy="709612"/>
          </p:xfrm>
          <a:graphic>
            <a:graphicData uri="http://schemas.openxmlformats.org/presentationml/2006/ole">
              <mc:AlternateContent xmlns:mc="http://schemas.openxmlformats.org/markup-compatibility/2006">
                <mc:Choice xmlns:v="urn:schemas-microsoft-com:vml" Requires="v">
                  <p:oleObj spid="_x0000_s11306" name="Equation" r:id="rId5" imgW="863225" imgH="393529" progId="Equation.DSMT4">
                    <p:embed/>
                  </p:oleObj>
                </mc:Choice>
                <mc:Fallback>
                  <p:oleObj name="Equation" r:id="rId5" imgW="863225" imgH="393529" progId="Equation.DSMT4">
                    <p:embed/>
                    <p:pic>
                      <p:nvPicPr>
                        <p:cNvPr id="0" name="Object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46900" y="5691188"/>
                          <a:ext cx="14351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 name="Rectangle 28">
              <a:extLst>
                <a:ext uri="{FF2B5EF4-FFF2-40B4-BE49-F238E27FC236}">
                  <a16:creationId xmlns:a16="http://schemas.microsoft.com/office/drawing/2014/main" id="{8FA4273A-CB19-454C-8276-5198D012D58D}"/>
                </a:ext>
              </a:extLst>
            </p:cNvPr>
            <p:cNvSpPr>
              <a:spLocks noChangeArrowheads="1"/>
            </p:cNvSpPr>
            <p:nvPr/>
          </p:nvSpPr>
          <p:spPr bwMode="auto">
            <a:xfrm>
              <a:off x="4972050" y="5791200"/>
              <a:ext cx="20589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 eaLnBrk="0" hangingPunct="0">
                <a:defRPr/>
              </a:pPr>
              <a:r>
                <a:rPr lang="pt-BR" sz="2400">
                  <a:solidFill>
                    <a:srgbClr val="FFFF00"/>
                  </a:solidFill>
                  <a:latin typeface="+mj-lt"/>
                  <a:ea typeface="Times New Roman" pitchFamily="18" charset="0"/>
                </a:rPr>
                <a:t>+ </a:t>
              </a:r>
              <a:r>
                <a:rPr lang="pt-BR" sz="2400" u="sng">
                  <a:solidFill>
                    <a:srgbClr val="FFFF00"/>
                  </a:solidFill>
                  <a:latin typeface="+mj-lt"/>
                  <a:ea typeface="Times New Roman" pitchFamily="18" charset="0"/>
                </a:rPr>
                <a:t>vuông pha</a:t>
              </a:r>
              <a:r>
                <a:rPr lang="pt-BR" sz="2400">
                  <a:solidFill>
                    <a:srgbClr val="FFFF00"/>
                  </a:solidFill>
                  <a:latin typeface="+mj-lt"/>
                  <a:ea typeface="Times New Roman" pitchFamily="18" charset="0"/>
                </a:rPr>
                <a:t>: </a:t>
              </a:r>
              <a:endParaRPr lang="pt-BR" sz="2400">
                <a:solidFill>
                  <a:srgbClr val="FFFF00"/>
                </a:solidFill>
                <a:latin typeface="+mj-lt"/>
              </a:endParaRPr>
            </a:p>
          </p:txBody>
        </p:sp>
      </p:grpSp>
      <p:grpSp>
        <p:nvGrpSpPr>
          <p:cNvPr id="7" name="Group 6">
            <a:extLst>
              <a:ext uri="{FF2B5EF4-FFF2-40B4-BE49-F238E27FC236}">
                <a16:creationId xmlns:a16="http://schemas.microsoft.com/office/drawing/2014/main" id="{F0FFE06B-BB31-4F72-87ED-9FA25317647C}"/>
              </a:ext>
            </a:extLst>
          </p:cNvPr>
          <p:cNvGrpSpPr>
            <a:grpSpLocks/>
          </p:cNvGrpSpPr>
          <p:nvPr/>
        </p:nvGrpSpPr>
        <p:grpSpPr bwMode="auto">
          <a:xfrm>
            <a:off x="2166939" y="5991226"/>
            <a:ext cx="3494087" cy="709613"/>
            <a:chOff x="642938" y="5990772"/>
            <a:chExt cx="3494087" cy="709613"/>
          </a:xfrm>
        </p:grpSpPr>
        <p:sp>
          <p:nvSpPr>
            <p:cNvPr id="11282" name="Rectangle 27">
              <a:extLst>
                <a:ext uri="{FF2B5EF4-FFF2-40B4-BE49-F238E27FC236}">
                  <a16:creationId xmlns:a16="http://schemas.microsoft.com/office/drawing/2014/main" id="{769FF12D-7C5C-4066-A14F-64E5EE80201F}"/>
                </a:ext>
              </a:extLst>
            </p:cNvPr>
            <p:cNvSpPr>
              <a:spLocks noChangeArrowheads="1"/>
            </p:cNvSpPr>
            <p:nvPr/>
          </p:nvSpPr>
          <p:spPr bwMode="auto">
            <a:xfrm>
              <a:off x="642938" y="6091238"/>
              <a:ext cx="22098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vi-VN" sz="2400">
                  <a:solidFill>
                    <a:srgbClr val="FFFF00"/>
                  </a:solidFill>
                  <a:cs typeface="Times New Roman" panose="02020603050405020304" pitchFamily="18" charset="0"/>
                  <a:sym typeface="Symbol" panose="05050102010706020507" pitchFamily="18" charset="2"/>
                </a:rPr>
                <a:t> + </a:t>
              </a:r>
              <a:r>
                <a:rPr lang="pt-BR" altLang="vi-VN" sz="2400" u="sng">
                  <a:solidFill>
                    <a:srgbClr val="FFFF00"/>
                  </a:solidFill>
                  <a:cs typeface="Times New Roman" panose="02020603050405020304" pitchFamily="18" charset="0"/>
                  <a:sym typeface="Symbol" panose="05050102010706020507" pitchFamily="18" charset="2"/>
                </a:rPr>
                <a:t>ng­­ược pha</a:t>
              </a:r>
              <a:r>
                <a:rPr lang="pt-BR" altLang="vi-VN" sz="2400">
                  <a:solidFill>
                    <a:srgbClr val="FFFF00"/>
                  </a:solidFill>
                  <a:cs typeface="Times New Roman" panose="02020603050405020304" pitchFamily="18" charset="0"/>
                  <a:sym typeface="Symbol" panose="05050102010706020507" pitchFamily="18" charset="2"/>
                </a:rPr>
                <a:t>: </a:t>
              </a:r>
            </a:p>
          </p:txBody>
        </p:sp>
        <p:graphicFrame>
          <p:nvGraphicFramePr>
            <p:cNvPr id="11283" name="Object 30">
              <a:extLst>
                <a:ext uri="{FF2B5EF4-FFF2-40B4-BE49-F238E27FC236}">
                  <a16:creationId xmlns:a16="http://schemas.microsoft.com/office/drawing/2014/main" id="{9C599883-32A1-4D75-80A8-F232F186949C}"/>
                </a:ext>
              </a:extLst>
            </p:cNvPr>
            <p:cNvGraphicFramePr>
              <a:graphicFrameLocks noChangeAspect="1"/>
            </p:cNvGraphicFramePr>
            <p:nvPr/>
          </p:nvGraphicFramePr>
          <p:xfrm>
            <a:off x="2700338" y="5990772"/>
            <a:ext cx="1436687" cy="709613"/>
          </p:xfrm>
          <a:graphic>
            <a:graphicData uri="http://schemas.openxmlformats.org/presentationml/2006/ole">
              <mc:AlternateContent xmlns:mc="http://schemas.openxmlformats.org/markup-compatibility/2006">
                <mc:Choice xmlns:v="urn:schemas-microsoft-com:vml" Requires="v">
                  <p:oleObj spid="_x0000_s11307" name="Equation" r:id="rId7" imgW="863225" imgH="393529" progId="Equation.DSMT4">
                    <p:embed/>
                  </p:oleObj>
                </mc:Choice>
                <mc:Fallback>
                  <p:oleObj name="Equation" r:id="rId7" imgW="863225" imgH="393529" progId="Equation.DSMT4">
                    <p:embed/>
                    <p:pic>
                      <p:nvPicPr>
                        <p:cNvPr id="0" name="Object 3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00338" y="5990772"/>
                          <a:ext cx="1436687" cy="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pic>
        <p:nvPicPr>
          <p:cNvPr id="30" name="Picture 16" descr="96">
            <a:hlinkClick r:id="rId9" action="ppaction://hlinksldjump"/>
            <a:extLst>
              <a:ext uri="{FF2B5EF4-FFF2-40B4-BE49-F238E27FC236}">
                <a16:creationId xmlns:a16="http://schemas.microsoft.com/office/drawing/2014/main" id="{4DD034C9-49F7-4AB9-AED5-8A6D17EB93FF}"/>
              </a:ext>
            </a:extLst>
          </p:cNvPr>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1881188" y="3457576"/>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8" name="Straight Connector 27">
            <a:extLst>
              <a:ext uri="{FF2B5EF4-FFF2-40B4-BE49-F238E27FC236}">
                <a16:creationId xmlns:a16="http://schemas.microsoft.com/office/drawing/2014/main" id="{EE7AC78D-5EEA-4BCD-9569-A179531946FD}"/>
              </a:ext>
            </a:extLst>
          </p:cNvPr>
          <p:cNvCxnSpPr/>
          <p:nvPr/>
        </p:nvCxnSpPr>
        <p:spPr>
          <a:xfrm>
            <a:off x="9253538" y="2514600"/>
            <a:ext cx="1262062"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3D3BAC98-B68A-4B02-9D11-2A094CCB5806}"/>
              </a:ext>
            </a:extLst>
          </p:cNvPr>
          <p:cNvCxnSpPr/>
          <p:nvPr/>
        </p:nvCxnSpPr>
        <p:spPr>
          <a:xfrm>
            <a:off x="7991476" y="3200400"/>
            <a:ext cx="1685925"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64ADE43-5D9D-4769-BC90-999B01F33C6A}"/>
              </a:ext>
            </a:extLst>
          </p:cNvPr>
          <p:cNvCxnSpPr/>
          <p:nvPr/>
        </p:nvCxnSpPr>
        <p:spPr>
          <a:xfrm>
            <a:off x="7021514" y="4343400"/>
            <a:ext cx="3494087"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38ABEBC2-DB1C-451C-9FD3-2674011176BA}"/>
              </a:ext>
            </a:extLst>
          </p:cNvPr>
          <p:cNvCxnSpPr/>
          <p:nvPr/>
        </p:nvCxnSpPr>
        <p:spPr>
          <a:xfrm>
            <a:off x="7754938" y="5029200"/>
            <a:ext cx="2760662"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fade">
                                      <p:cBhvr>
                                        <p:cTn id="7" dur="1000"/>
                                        <p:tgtEl>
                                          <p:spTgt spid="11267"/>
                                        </p:tgtEl>
                                      </p:cBhvr>
                                    </p:animEffect>
                                    <p:anim calcmode="lin" valueType="num">
                                      <p:cBhvr>
                                        <p:cTn id="8" dur="1000" fill="hold"/>
                                        <p:tgtEl>
                                          <p:spTgt spid="11267"/>
                                        </p:tgtEl>
                                        <p:attrNameLst>
                                          <p:attrName>ppt_x</p:attrName>
                                        </p:attrNameLst>
                                      </p:cBhvr>
                                      <p:tavLst>
                                        <p:tav tm="0">
                                          <p:val>
                                            <p:strVal val="#ppt_x"/>
                                          </p:val>
                                        </p:tav>
                                        <p:tav tm="100000">
                                          <p:val>
                                            <p:strVal val="#ppt_x"/>
                                          </p:val>
                                        </p:tav>
                                      </p:tavLst>
                                    </p:anim>
                                    <p:anim calcmode="lin" valueType="num">
                                      <p:cBhvr>
                                        <p:cTn id="9" dur="1000" fill="hold"/>
                                        <p:tgtEl>
                                          <p:spTgt spid="1126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000"/>
                                        <p:tgtEl>
                                          <p:spTgt spid="27"/>
                                        </p:tgtEl>
                                      </p:cBhvr>
                                    </p:animEffect>
                                    <p:anim calcmode="lin" valueType="num">
                                      <p:cBhvr>
                                        <p:cTn id="15" dur="1000" fill="hold"/>
                                        <p:tgtEl>
                                          <p:spTgt spid="27"/>
                                        </p:tgtEl>
                                        <p:attrNameLst>
                                          <p:attrName>ppt_x</p:attrName>
                                        </p:attrNameLst>
                                      </p:cBhvr>
                                      <p:tavLst>
                                        <p:tav tm="0">
                                          <p:val>
                                            <p:strVal val="#ppt_x"/>
                                          </p:val>
                                        </p:tav>
                                        <p:tav tm="100000">
                                          <p:val>
                                            <p:strVal val="#ppt_x"/>
                                          </p:val>
                                        </p:tav>
                                      </p:tavLst>
                                    </p:anim>
                                    <p:anim calcmode="lin" valueType="num">
                                      <p:cBhvr>
                                        <p:cTn id="1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wipe(left)">
                                      <p:cBhvr>
                                        <p:cTn id="35" dur="1000"/>
                                        <p:tgtEl>
                                          <p:spTgt spid="28"/>
                                        </p:tgtEl>
                                      </p:cBhvr>
                                    </p:animEffect>
                                  </p:childTnLst>
                                </p:cTn>
                              </p:par>
                              <p:par>
                                <p:cTn id="36" presetID="22" presetClass="entr" presetSubtype="8" fill="hold"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left)">
                                      <p:cBhvr>
                                        <p:cTn id="38" dur="1000"/>
                                        <p:tgtEl>
                                          <p:spTgt spid="17"/>
                                        </p:tgtEl>
                                      </p:cBhvr>
                                    </p:animEffect>
                                  </p:childTnLst>
                                </p:cTn>
                              </p:par>
                              <p:par>
                                <p:cTn id="39" presetID="22" presetClass="entr" presetSubtype="8" fill="hold" nodeType="with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wipe(left)">
                                      <p:cBhvr>
                                        <p:cTn id="41" dur="1000"/>
                                        <p:tgtEl>
                                          <p:spTgt spid="31"/>
                                        </p:tgtEl>
                                      </p:cBhvr>
                                    </p:animEffect>
                                  </p:childTnLst>
                                </p:cTn>
                              </p:par>
                              <p:par>
                                <p:cTn id="42" presetID="22" presetClass="entr" presetSubtype="8" fill="hold" nodeType="with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wipe(left)">
                                      <p:cBhvr>
                                        <p:cTn id="44" dur="1000"/>
                                        <p:tgtEl>
                                          <p:spTgt spid="19"/>
                                        </p:tgtEl>
                                      </p:cBhvr>
                                    </p:animEffect>
                                  </p:childTnLst>
                                </p:cTn>
                              </p:par>
                              <p:par>
                                <p:cTn id="45" presetID="22" presetClass="entr" presetSubtype="8" fill="hold" nodeType="with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wipe(left)">
                                      <p:cBhvr>
                                        <p:cTn id="47" dur="1000"/>
                                        <p:tgtEl>
                                          <p:spTgt spid="34"/>
                                        </p:tgtEl>
                                      </p:cBhvr>
                                    </p:animEffect>
                                  </p:childTnLst>
                                </p:cTn>
                              </p:par>
                              <p:par>
                                <p:cTn id="48" presetID="22" presetClass="entr" presetSubtype="8" fill="hold" nodeType="withEffect">
                                  <p:stCondLst>
                                    <p:cond delay="0"/>
                                  </p:stCondLst>
                                  <p:childTnLst>
                                    <p:set>
                                      <p:cBhvr>
                                        <p:cTn id="49" dur="1" fill="hold">
                                          <p:stCondLst>
                                            <p:cond delay="0"/>
                                          </p:stCondLst>
                                        </p:cTn>
                                        <p:tgtEl>
                                          <p:spTgt spid="23"/>
                                        </p:tgtEl>
                                        <p:attrNameLst>
                                          <p:attrName>style.visibility</p:attrName>
                                        </p:attrNameLst>
                                      </p:cBhvr>
                                      <p:to>
                                        <p:strVal val="visible"/>
                                      </p:to>
                                    </p:set>
                                    <p:animEffect transition="in" filter="wipe(left)">
                                      <p:cBhvr>
                                        <p:cTn id="50" dur="1000"/>
                                        <p:tgtEl>
                                          <p:spTgt spid="23"/>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wipe(left)">
                                      <p:cBhvr>
                                        <p:cTn id="55" dur="1000"/>
                                        <p:tgtEl>
                                          <p:spTgt spid="24"/>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8" fill="hold" nodeType="clickEffect">
                                  <p:stCondLst>
                                    <p:cond delay="0"/>
                                  </p:stCondLst>
                                  <p:childTnLst>
                                    <p:set>
                                      <p:cBhvr>
                                        <p:cTn id="59" dur="1" fill="hold">
                                          <p:stCondLst>
                                            <p:cond delay="0"/>
                                          </p:stCondLst>
                                        </p:cTn>
                                        <p:tgtEl>
                                          <p:spTgt spid="32"/>
                                        </p:tgtEl>
                                        <p:attrNameLst>
                                          <p:attrName>style.visibility</p:attrName>
                                        </p:attrNameLst>
                                      </p:cBhvr>
                                      <p:to>
                                        <p:strVal val="visible"/>
                                      </p:to>
                                    </p:set>
                                    <p:animEffect transition="in" filter="wipe(left)">
                                      <p:cBhvr>
                                        <p:cTn id="60" dur="1000"/>
                                        <p:tgtEl>
                                          <p:spTgt spid="32"/>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8" fill="hold" nodeType="click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wipe(left)">
                                      <p:cBhvr>
                                        <p:cTn id="65" dur="1000"/>
                                        <p:tgtEl>
                                          <p:spTgt spid="21"/>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 presetClass="entr" presetSubtype="4" fill="hold" nodeType="clickEffect">
                                  <p:stCondLst>
                                    <p:cond delay="0"/>
                                  </p:stCondLst>
                                  <p:childTnLst>
                                    <p:set>
                                      <p:cBhvr>
                                        <p:cTn id="69" dur="1" fill="hold">
                                          <p:stCondLst>
                                            <p:cond delay="0"/>
                                          </p:stCondLst>
                                        </p:cTn>
                                        <p:tgtEl>
                                          <p:spTgt spid="30"/>
                                        </p:tgtEl>
                                        <p:attrNameLst>
                                          <p:attrName>style.visibility</p:attrName>
                                        </p:attrNameLst>
                                      </p:cBhvr>
                                      <p:to>
                                        <p:strVal val="visible"/>
                                      </p:to>
                                    </p:set>
                                    <p:anim calcmode="lin" valueType="num">
                                      <p:cBhvr additive="base">
                                        <p:cTn id="70" dur="1000" fill="hold"/>
                                        <p:tgtEl>
                                          <p:spTgt spid="30"/>
                                        </p:tgtEl>
                                        <p:attrNameLst>
                                          <p:attrName>ppt_x</p:attrName>
                                        </p:attrNameLst>
                                      </p:cBhvr>
                                      <p:tavLst>
                                        <p:tav tm="0">
                                          <p:val>
                                            <p:strVal val="#ppt_x"/>
                                          </p:val>
                                        </p:tav>
                                        <p:tav tm="100000">
                                          <p:val>
                                            <p:strVal val="#ppt_x"/>
                                          </p:val>
                                        </p:tav>
                                      </p:tavLst>
                                    </p:anim>
                                    <p:anim calcmode="lin" valueType="num">
                                      <p:cBhvr additive="base">
                                        <p:cTn id="71" dur="10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P spid="2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9">
            <a:extLst>
              <a:ext uri="{FF2B5EF4-FFF2-40B4-BE49-F238E27FC236}">
                <a16:creationId xmlns:a16="http://schemas.microsoft.com/office/drawing/2014/main" id="{ECA23629-B774-4A17-8A92-D930840E5733}"/>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13315" name="Rectangle 3">
            <a:extLst>
              <a:ext uri="{FF2B5EF4-FFF2-40B4-BE49-F238E27FC236}">
                <a16:creationId xmlns:a16="http://schemas.microsoft.com/office/drawing/2014/main" id="{6EB00507-EB1C-4DB6-A903-AF823539A225}"/>
              </a:ext>
            </a:extLst>
          </p:cNvPr>
          <p:cNvSpPr>
            <a:spLocks noChangeArrowheads="1"/>
          </p:cNvSpPr>
          <p:nvPr/>
        </p:nvSpPr>
        <p:spPr bwMode="auto">
          <a:xfrm>
            <a:off x="1524000" y="1466612"/>
            <a:ext cx="9144000" cy="1316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fr-FR" altLang="vi-VN" sz="2400" b="1" dirty="0"/>
              <a:t>Câu 11: </a:t>
            </a:r>
            <a:r>
              <a:rPr lang="fr-FR" altLang="vi-VN" sz="2400" dirty="0"/>
              <a:t>Một sóng cơ có tần số 50Hz lan truyền trong môi trường với tốc độ 100m/s. Bước sóng của sóng là</a:t>
            </a:r>
          </a:p>
          <a:p>
            <a:pPr algn="just" eaLnBrk="1" hangingPunct="1">
              <a:lnSpc>
                <a:spcPct val="150000"/>
              </a:lnSpc>
            </a:pPr>
            <a:r>
              <a:rPr lang="fr-FR" altLang="vi-VN" sz="2400" b="1" dirty="0"/>
              <a:t>	A. </a:t>
            </a:r>
            <a:r>
              <a:rPr lang="fr-FR" altLang="vi-VN" sz="2400" dirty="0"/>
              <a:t>150 m.  	  </a:t>
            </a:r>
            <a:r>
              <a:rPr lang="fr-FR" altLang="vi-VN" sz="2400" b="1" dirty="0"/>
              <a:t>B.</a:t>
            </a:r>
            <a:r>
              <a:rPr lang="fr-FR" altLang="vi-VN" sz="2400" dirty="0"/>
              <a:t> 2 m.  	</a:t>
            </a:r>
            <a:r>
              <a:rPr lang="fr-FR" altLang="vi-VN" sz="2400" b="1" dirty="0"/>
              <a:t>C.</a:t>
            </a:r>
            <a:r>
              <a:rPr lang="fr-FR" altLang="vi-VN" sz="2400" dirty="0"/>
              <a:t> 50 m.  	</a:t>
            </a:r>
            <a:r>
              <a:rPr lang="fr-FR" altLang="vi-VN" sz="2400" b="1" dirty="0"/>
              <a:t>D. </a:t>
            </a:r>
            <a:r>
              <a:rPr lang="fr-FR" altLang="vi-VN" sz="2400" dirty="0"/>
              <a:t>0,5 m. </a:t>
            </a:r>
          </a:p>
        </p:txBody>
      </p:sp>
      <p:sp>
        <p:nvSpPr>
          <p:cNvPr id="13316" name="Rectangle 3">
            <a:extLst>
              <a:ext uri="{FF2B5EF4-FFF2-40B4-BE49-F238E27FC236}">
                <a16:creationId xmlns:a16="http://schemas.microsoft.com/office/drawing/2014/main" id="{86176B37-A75A-4402-9444-7150F7114448}"/>
              </a:ext>
            </a:extLst>
          </p:cNvPr>
          <p:cNvSpPr>
            <a:spLocks noChangeArrowheads="1"/>
          </p:cNvSpPr>
          <p:nvPr/>
        </p:nvSpPr>
        <p:spPr bwMode="auto">
          <a:xfrm>
            <a:off x="1524000" y="3979864"/>
            <a:ext cx="9144000" cy="1354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152400" algn="l"/>
                <a:tab pos="990600" algn="l"/>
                <a:tab pos="1752600" algn="l"/>
                <a:tab pos="25146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152400" algn="l"/>
                <a:tab pos="990600" algn="l"/>
                <a:tab pos="1752600" algn="l"/>
                <a:tab pos="25146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152400" algn="l"/>
                <a:tab pos="990600" algn="l"/>
                <a:tab pos="1752600" algn="l"/>
                <a:tab pos="25146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152400" algn="l"/>
                <a:tab pos="990600" algn="l"/>
                <a:tab pos="1752600" algn="l"/>
                <a:tab pos="25146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152400" algn="l"/>
                <a:tab pos="990600" algn="l"/>
                <a:tab pos="1752600" algn="l"/>
                <a:tab pos="25146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152400" algn="l"/>
                <a:tab pos="990600" algn="l"/>
                <a:tab pos="1752600" algn="l"/>
                <a:tab pos="25146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152400" algn="l"/>
                <a:tab pos="990600" algn="l"/>
                <a:tab pos="1752600" algn="l"/>
                <a:tab pos="25146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152400" algn="l"/>
                <a:tab pos="990600" algn="l"/>
                <a:tab pos="1752600" algn="l"/>
                <a:tab pos="25146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152400" algn="l"/>
                <a:tab pos="990600" algn="l"/>
                <a:tab pos="1752600" algn="l"/>
                <a:tab pos="2514600" algn="l"/>
              </a:tabLs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vi-VN" sz="2400" b="1" dirty="0"/>
              <a:t>Câu 12: </a:t>
            </a:r>
            <a:r>
              <a:rPr lang="en-US" altLang="vi-VN" sz="2400" dirty="0"/>
              <a:t>Một sóng cơ truyền trên một sợi dây rất dài với tốc độ 1m/s và chu kì 0,5 s. Sóng cơ này có bước sóng là </a:t>
            </a:r>
          </a:p>
          <a:p>
            <a:pPr algn="just" eaLnBrk="1" hangingPunct="1">
              <a:spcBef>
                <a:spcPts val="1200"/>
              </a:spcBef>
            </a:pPr>
            <a:r>
              <a:rPr lang="en-US" altLang="vi-VN" sz="2400" dirty="0"/>
              <a:t>	</a:t>
            </a:r>
            <a:r>
              <a:rPr lang="en-US" altLang="vi-VN" sz="2400" b="1" dirty="0"/>
              <a:t>A. </a:t>
            </a:r>
            <a:r>
              <a:rPr lang="en-US" altLang="vi-VN" sz="2400" dirty="0"/>
              <a:t>150 cm.  	</a:t>
            </a:r>
            <a:r>
              <a:rPr lang="en-US" altLang="vi-VN" sz="2400" b="1" dirty="0"/>
              <a:t>B. </a:t>
            </a:r>
            <a:r>
              <a:rPr lang="en-US" altLang="vi-VN" sz="2400" dirty="0"/>
              <a:t>100 cm.  	</a:t>
            </a:r>
            <a:r>
              <a:rPr lang="en-US" altLang="vi-VN" sz="2400" b="1" dirty="0"/>
              <a:t>C. </a:t>
            </a:r>
            <a:r>
              <a:rPr lang="en-US" altLang="vi-VN" sz="2400" dirty="0"/>
              <a:t>25 cm.  	</a:t>
            </a:r>
            <a:r>
              <a:rPr lang="en-US" altLang="vi-VN" sz="2400" b="1" dirty="0"/>
              <a:t>D. </a:t>
            </a:r>
            <a:r>
              <a:rPr lang="en-US" altLang="vi-VN" sz="2400" dirty="0"/>
              <a:t>50 cm. </a:t>
            </a:r>
          </a:p>
        </p:txBody>
      </p:sp>
      <p:grpSp>
        <p:nvGrpSpPr>
          <p:cNvPr id="12293" name="Group 16">
            <a:extLst>
              <a:ext uri="{FF2B5EF4-FFF2-40B4-BE49-F238E27FC236}">
                <a16:creationId xmlns:a16="http://schemas.microsoft.com/office/drawing/2014/main" id="{68CEE291-A648-4988-9E54-07923AD94297}"/>
              </a:ext>
            </a:extLst>
          </p:cNvPr>
          <p:cNvGrpSpPr>
            <a:grpSpLocks/>
          </p:cNvGrpSpPr>
          <p:nvPr/>
        </p:nvGrpSpPr>
        <p:grpSpPr bwMode="auto">
          <a:xfrm>
            <a:off x="1854200" y="76200"/>
            <a:ext cx="8509000" cy="1295400"/>
            <a:chOff x="1440" y="1680"/>
            <a:chExt cx="2928" cy="432"/>
          </a:xfrm>
        </p:grpSpPr>
        <p:sp>
          <p:nvSpPr>
            <p:cNvPr id="12303" name="AutoShape 17">
              <a:extLst>
                <a:ext uri="{FF2B5EF4-FFF2-40B4-BE49-F238E27FC236}">
                  <a16:creationId xmlns:a16="http://schemas.microsoft.com/office/drawing/2014/main" id="{FCAC2909-C827-4185-A8C2-D0D50208671E}"/>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2304" name="Oval 18">
              <a:extLst>
                <a:ext uri="{FF2B5EF4-FFF2-40B4-BE49-F238E27FC236}">
                  <a16:creationId xmlns:a16="http://schemas.microsoft.com/office/drawing/2014/main" id="{BE4630D9-E06F-4FD5-919A-5D1B0E80F2DB}"/>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2305" name="Oval 19">
              <a:extLst>
                <a:ext uri="{FF2B5EF4-FFF2-40B4-BE49-F238E27FC236}">
                  <a16:creationId xmlns:a16="http://schemas.microsoft.com/office/drawing/2014/main" id="{C3B5CF62-AAC0-4404-BBC3-546816DF8FC3}"/>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2306" name="Oval 20">
              <a:extLst>
                <a:ext uri="{FF2B5EF4-FFF2-40B4-BE49-F238E27FC236}">
                  <a16:creationId xmlns:a16="http://schemas.microsoft.com/office/drawing/2014/main" id="{9570E7B3-F8C5-4761-B839-46335BF5CEF1}"/>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2307" name="Text Box 21">
              <a:extLst>
                <a:ext uri="{FF2B5EF4-FFF2-40B4-BE49-F238E27FC236}">
                  <a16:creationId xmlns:a16="http://schemas.microsoft.com/office/drawing/2014/main" id="{2529FA2E-1E6B-4893-86E1-50AEF212EB9A}"/>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12308" name="Text Box 22">
              <a:extLst>
                <a:ext uri="{FF2B5EF4-FFF2-40B4-BE49-F238E27FC236}">
                  <a16:creationId xmlns:a16="http://schemas.microsoft.com/office/drawing/2014/main" id="{647B3C9A-AB4B-4445-BE13-5BF704990A3B}"/>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12309" name="AutoShape 23">
              <a:extLst>
                <a:ext uri="{FF2B5EF4-FFF2-40B4-BE49-F238E27FC236}">
                  <a16:creationId xmlns:a16="http://schemas.microsoft.com/office/drawing/2014/main" id="{10B744B0-81A7-4E4D-9D4F-51B1079D92F5}"/>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2310" name="Oval 24">
              <a:extLst>
                <a:ext uri="{FF2B5EF4-FFF2-40B4-BE49-F238E27FC236}">
                  <a16:creationId xmlns:a16="http://schemas.microsoft.com/office/drawing/2014/main" id="{7EB19F52-4057-43CA-8196-B28B847F43B3}"/>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2311" name="Oval 25">
              <a:extLst>
                <a:ext uri="{FF2B5EF4-FFF2-40B4-BE49-F238E27FC236}">
                  <a16:creationId xmlns:a16="http://schemas.microsoft.com/office/drawing/2014/main" id="{A1335E3C-62FE-44DC-93A1-4B5D809C022C}"/>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2312" name="Text Box 26">
              <a:extLst>
                <a:ext uri="{FF2B5EF4-FFF2-40B4-BE49-F238E27FC236}">
                  <a16:creationId xmlns:a16="http://schemas.microsoft.com/office/drawing/2014/main" id="{7DA03916-83CC-47A8-9049-978160DBF561}"/>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12313" name="Picture 27" descr="Picture1">
              <a:extLst>
                <a:ext uri="{FF2B5EF4-FFF2-40B4-BE49-F238E27FC236}">
                  <a16:creationId xmlns:a16="http://schemas.microsoft.com/office/drawing/2014/main" id="{8ED42985-032E-4E80-8BCB-9A576ED3D4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14" name="Text Box 28">
              <a:extLst>
                <a:ext uri="{FF2B5EF4-FFF2-40B4-BE49-F238E27FC236}">
                  <a16:creationId xmlns:a16="http://schemas.microsoft.com/office/drawing/2014/main" id="{6FD7C677-0B9B-48CC-BDEB-40418CA8D01D}"/>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graphicFrame>
        <p:nvGraphicFramePr>
          <p:cNvPr id="13318" name="Object 1">
            <a:extLst>
              <a:ext uri="{FF2B5EF4-FFF2-40B4-BE49-F238E27FC236}">
                <a16:creationId xmlns:a16="http://schemas.microsoft.com/office/drawing/2014/main" id="{D0CCC7F8-4927-4B23-BEE8-10AC68FF354C}"/>
              </a:ext>
            </a:extLst>
          </p:cNvPr>
          <p:cNvGraphicFramePr>
            <a:graphicFrameLocks noChangeAspect="1"/>
          </p:cNvGraphicFramePr>
          <p:nvPr/>
        </p:nvGraphicFramePr>
        <p:xfrm>
          <a:off x="5105401" y="2971801"/>
          <a:ext cx="1497013" cy="835025"/>
        </p:xfrm>
        <a:graphic>
          <a:graphicData uri="http://schemas.openxmlformats.org/presentationml/2006/ole">
            <mc:AlternateContent xmlns:mc="http://schemas.openxmlformats.org/markup-compatibility/2006">
              <mc:Choice xmlns:v="urn:schemas-microsoft-com:vml" Requires="v">
                <p:oleObj spid="_x0000_s12319" name="Equation" r:id="rId5" imgW="761669" imgH="418918" progId="Equation.DSMT4">
                  <p:embed/>
                </p:oleObj>
              </mc:Choice>
              <mc:Fallback>
                <p:oleObj name="Equation" r:id="rId5" imgW="761669" imgH="418918"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05401" y="2971801"/>
                        <a:ext cx="1497013"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9" name="Picture 16" descr="96">
            <a:hlinkClick r:id="rId7" action="ppaction://hlinksldjump"/>
            <a:extLst>
              <a:ext uri="{FF2B5EF4-FFF2-40B4-BE49-F238E27FC236}">
                <a16:creationId xmlns:a16="http://schemas.microsoft.com/office/drawing/2014/main" id="{DC387B2F-D46A-4B31-AA61-C21C538DC16E}"/>
              </a:ext>
            </a:extLst>
          </p:cNvPr>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4343400" y="2225676"/>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a:extLst>
              <a:ext uri="{FF2B5EF4-FFF2-40B4-BE49-F238E27FC236}">
                <a16:creationId xmlns:a16="http://schemas.microsoft.com/office/drawing/2014/main" id="{154C6197-28D7-480A-8D65-86201CB691A1}"/>
              </a:ext>
            </a:extLst>
          </p:cNvPr>
          <p:cNvCxnSpPr/>
          <p:nvPr/>
        </p:nvCxnSpPr>
        <p:spPr>
          <a:xfrm>
            <a:off x="6602414" y="1828800"/>
            <a:ext cx="1798637"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36F9CB4-AD0F-47A2-8C9F-9A30D25C0B33}"/>
              </a:ext>
            </a:extLst>
          </p:cNvPr>
          <p:cNvCxnSpPr/>
          <p:nvPr/>
        </p:nvCxnSpPr>
        <p:spPr>
          <a:xfrm>
            <a:off x="3754439" y="2225675"/>
            <a:ext cx="1798637"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91652D4C-90BD-445B-8A60-95AE967A5E8C}"/>
              </a:ext>
            </a:extLst>
          </p:cNvPr>
          <p:cNvCxnSpPr/>
          <p:nvPr/>
        </p:nvCxnSpPr>
        <p:spPr>
          <a:xfrm>
            <a:off x="5780088" y="2225675"/>
            <a:ext cx="1458912"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9EEC682C-D569-4048-A796-9EF67C141009}"/>
              </a:ext>
            </a:extLst>
          </p:cNvPr>
          <p:cNvCxnSpPr/>
          <p:nvPr/>
        </p:nvCxnSpPr>
        <p:spPr>
          <a:xfrm>
            <a:off x="2139951" y="4767263"/>
            <a:ext cx="1458913"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037F10C-5D3D-43F6-9D24-09AAE3429D86}"/>
              </a:ext>
            </a:extLst>
          </p:cNvPr>
          <p:cNvCxnSpPr/>
          <p:nvPr/>
        </p:nvCxnSpPr>
        <p:spPr>
          <a:xfrm>
            <a:off x="4241800" y="4767263"/>
            <a:ext cx="14605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40A19CE-6636-49F3-B8A6-5CC57213E9F6}"/>
              </a:ext>
            </a:extLst>
          </p:cNvPr>
          <p:cNvCxnSpPr/>
          <p:nvPr/>
        </p:nvCxnSpPr>
        <p:spPr>
          <a:xfrm>
            <a:off x="8086726" y="4767263"/>
            <a:ext cx="1458913"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pic>
        <p:nvPicPr>
          <p:cNvPr id="29" name="Picture 16" descr="96">
            <a:hlinkClick r:id="rId7" action="ppaction://hlinksldjump"/>
            <a:extLst>
              <a:ext uri="{FF2B5EF4-FFF2-40B4-BE49-F238E27FC236}">
                <a16:creationId xmlns:a16="http://schemas.microsoft.com/office/drawing/2014/main" id="{A5B7DE8C-D405-4337-A212-2AF6178F5A8C}"/>
              </a:ext>
            </a:extLst>
          </p:cNvPr>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7829550" y="4800601"/>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3315"/>
                                        </p:tgtEl>
                                        <p:attrNameLst>
                                          <p:attrName>style.visibility</p:attrName>
                                        </p:attrNameLst>
                                      </p:cBhvr>
                                      <p:to>
                                        <p:strVal val="visible"/>
                                      </p:to>
                                    </p:set>
                                    <p:animEffect transition="in" filter="fade">
                                      <p:cBhvr>
                                        <p:cTn id="7" dur="1000"/>
                                        <p:tgtEl>
                                          <p:spTgt spid="13315"/>
                                        </p:tgtEl>
                                      </p:cBhvr>
                                    </p:animEffect>
                                    <p:anim calcmode="lin" valueType="num">
                                      <p:cBhvr>
                                        <p:cTn id="8" dur="1000" fill="hold"/>
                                        <p:tgtEl>
                                          <p:spTgt spid="13315"/>
                                        </p:tgtEl>
                                        <p:attrNameLst>
                                          <p:attrName>ppt_x</p:attrName>
                                        </p:attrNameLst>
                                      </p:cBhvr>
                                      <p:tavLst>
                                        <p:tav tm="0">
                                          <p:val>
                                            <p:strVal val="#ppt_x"/>
                                          </p:val>
                                        </p:tav>
                                        <p:tav tm="100000">
                                          <p:val>
                                            <p:strVal val="#ppt_x"/>
                                          </p:val>
                                        </p:tav>
                                      </p:tavLst>
                                    </p:anim>
                                    <p:anim calcmode="lin" valueType="num">
                                      <p:cBhvr>
                                        <p:cTn id="9" dur="1000" fill="hold"/>
                                        <p:tgtEl>
                                          <p:spTgt spid="1331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ipe(left)">
                                      <p:cBhvr>
                                        <p:cTn id="14" dur="1000"/>
                                        <p:tgtEl>
                                          <p:spTgt spid="2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left)">
                                      <p:cBhvr>
                                        <p:cTn id="19" dur="1000"/>
                                        <p:tgtEl>
                                          <p:spTgt spid="2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wipe(left)">
                                      <p:cBhvr>
                                        <p:cTn id="24" dur="1000"/>
                                        <p:tgtEl>
                                          <p:spTgt spid="2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2" presetClass="entr" presetSubtype="0" fill="hold" nodeType="clickEffect">
                                  <p:stCondLst>
                                    <p:cond delay="0"/>
                                  </p:stCondLst>
                                  <p:childTnLst>
                                    <p:set>
                                      <p:cBhvr>
                                        <p:cTn id="28" dur="1" fill="hold">
                                          <p:stCondLst>
                                            <p:cond delay="0"/>
                                          </p:stCondLst>
                                        </p:cTn>
                                        <p:tgtEl>
                                          <p:spTgt spid="13318"/>
                                        </p:tgtEl>
                                        <p:attrNameLst>
                                          <p:attrName>style.visibility</p:attrName>
                                        </p:attrNameLst>
                                      </p:cBhvr>
                                      <p:to>
                                        <p:strVal val="visible"/>
                                      </p:to>
                                    </p:set>
                                    <p:animEffect transition="in" filter="fade">
                                      <p:cBhvr>
                                        <p:cTn id="29" dur="1000"/>
                                        <p:tgtEl>
                                          <p:spTgt spid="13318"/>
                                        </p:tgtEl>
                                      </p:cBhvr>
                                    </p:animEffect>
                                    <p:anim calcmode="lin" valueType="num">
                                      <p:cBhvr>
                                        <p:cTn id="30" dur="1000" fill="hold"/>
                                        <p:tgtEl>
                                          <p:spTgt spid="13318"/>
                                        </p:tgtEl>
                                        <p:attrNameLst>
                                          <p:attrName>ppt_x</p:attrName>
                                        </p:attrNameLst>
                                      </p:cBhvr>
                                      <p:tavLst>
                                        <p:tav tm="0">
                                          <p:val>
                                            <p:strVal val="#ppt_x"/>
                                          </p:val>
                                        </p:tav>
                                        <p:tav tm="100000">
                                          <p:val>
                                            <p:strVal val="#ppt_x"/>
                                          </p:val>
                                        </p:tav>
                                      </p:tavLst>
                                    </p:anim>
                                    <p:anim calcmode="lin" valueType="num">
                                      <p:cBhvr>
                                        <p:cTn id="31" dur="1000" fill="hold"/>
                                        <p:tgtEl>
                                          <p:spTgt spid="13318"/>
                                        </p:tgtEl>
                                        <p:attrNameLst>
                                          <p:attrName>ppt_y</p:attrName>
                                        </p:attrNameLst>
                                      </p:cBhvr>
                                      <p:tavLst>
                                        <p:tav tm="0">
                                          <p:val>
                                            <p:strVal val="#ppt_y+.1"/>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additive="base">
                                        <p:cTn id="36" dur="1000" fill="hold"/>
                                        <p:tgtEl>
                                          <p:spTgt spid="19"/>
                                        </p:tgtEl>
                                        <p:attrNameLst>
                                          <p:attrName>ppt_x</p:attrName>
                                        </p:attrNameLst>
                                      </p:cBhvr>
                                      <p:tavLst>
                                        <p:tav tm="0">
                                          <p:val>
                                            <p:strVal val="#ppt_x"/>
                                          </p:val>
                                        </p:tav>
                                        <p:tav tm="100000">
                                          <p:val>
                                            <p:strVal val="#ppt_x"/>
                                          </p:val>
                                        </p:tav>
                                      </p:tavLst>
                                    </p:anim>
                                    <p:anim calcmode="lin" valueType="num">
                                      <p:cBhvr additive="base">
                                        <p:cTn id="37" dur="10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3316"/>
                                        </p:tgtEl>
                                        <p:attrNameLst>
                                          <p:attrName>style.visibility</p:attrName>
                                        </p:attrNameLst>
                                      </p:cBhvr>
                                      <p:to>
                                        <p:strVal val="visible"/>
                                      </p:to>
                                    </p:set>
                                    <p:animEffect transition="in" filter="fade">
                                      <p:cBhvr>
                                        <p:cTn id="42" dur="1000"/>
                                        <p:tgtEl>
                                          <p:spTgt spid="13316"/>
                                        </p:tgtEl>
                                      </p:cBhvr>
                                    </p:animEffect>
                                    <p:anim calcmode="lin" valueType="num">
                                      <p:cBhvr>
                                        <p:cTn id="43" dur="1000" fill="hold"/>
                                        <p:tgtEl>
                                          <p:spTgt spid="13316"/>
                                        </p:tgtEl>
                                        <p:attrNameLst>
                                          <p:attrName>ppt_x</p:attrName>
                                        </p:attrNameLst>
                                      </p:cBhvr>
                                      <p:tavLst>
                                        <p:tav tm="0">
                                          <p:val>
                                            <p:strVal val="#ppt_x"/>
                                          </p:val>
                                        </p:tav>
                                        <p:tav tm="100000">
                                          <p:val>
                                            <p:strVal val="#ppt_x"/>
                                          </p:val>
                                        </p:tav>
                                      </p:tavLst>
                                    </p:anim>
                                    <p:anim calcmode="lin" valueType="num">
                                      <p:cBhvr>
                                        <p:cTn id="44" dur="1000" fill="hold"/>
                                        <p:tgtEl>
                                          <p:spTgt spid="13316"/>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wipe(left)">
                                      <p:cBhvr>
                                        <p:cTn id="49" dur="1000"/>
                                        <p:tgtEl>
                                          <p:spTgt spid="26"/>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27"/>
                                        </p:tgtEl>
                                        <p:attrNameLst>
                                          <p:attrName>style.visibility</p:attrName>
                                        </p:attrNameLst>
                                      </p:cBhvr>
                                      <p:to>
                                        <p:strVal val="visible"/>
                                      </p:to>
                                    </p:set>
                                    <p:animEffect transition="in" filter="wipe(left)">
                                      <p:cBhvr>
                                        <p:cTn id="54" dur="1000"/>
                                        <p:tgtEl>
                                          <p:spTgt spid="27"/>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wipe(left)">
                                      <p:cBhvr>
                                        <p:cTn id="59" dur="1000"/>
                                        <p:tgtEl>
                                          <p:spTgt spid="28"/>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 presetClass="entr" presetSubtype="4" fill="hold" nodeType="clickEffect">
                                  <p:stCondLst>
                                    <p:cond delay="0"/>
                                  </p:stCondLst>
                                  <p:childTnLst>
                                    <p:set>
                                      <p:cBhvr>
                                        <p:cTn id="63" dur="1" fill="hold">
                                          <p:stCondLst>
                                            <p:cond delay="0"/>
                                          </p:stCondLst>
                                        </p:cTn>
                                        <p:tgtEl>
                                          <p:spTgt spid="29"/>
                                        </p:tgtEl>
                                        <p:attrNameLst>
                                          <p:attrName>style.visibility</p:attrName>
                                        </p:attrNameLst>
                                      </p:cBhvr>
                                      <p:to>
                                        <p:strVal val="visible"/>
                                      </p:to>
                                    </p:set>
                                    <p:anim calcmode="lin" valueType="num">
                                      <p:cBhvr additive="base">
                                        <p:cTn id="64" dur="1000" fill="hold"/>
                                        <p:tgtEl>
                                          <p:spTgt spid="29"/>
                                        </p:tgtEl>
                                        <p:attrNameLst>
                                          <p:attrName>ppt_x</p:attrName>
                                        </p:attrNameLst>
                                      </p:cBhvr>
                                      <p:tavLst>
                                        <p:tav tm="0">
                                          <p:val>
                                            <p:strVal val="#ppt_x"/>
                                          </p:val>
                                        </p:tav>
                                        <p:tav tm="100000">
                                          <p:val>
                                            <p:strVal val="#ppt_x"/>
                                          </p:val>
                                        </p:tav>
                                      </p:tavLst>
                                    </p:anim>
                                    <p:anim calcmode="lin" valueType="num">
                                      <p:cBhvr additive="base">
                                        <p:cTn id="65" dur="10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p:bldP spid="133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9">
            <a:extLst>
              <a:ext uri="{FF2B5EF4-FFF2-40B4-BE49-F238E27FC236}">
                <a16:creationId xmlns:a16="http://schemas.microsoft.com/office/drawing/2014/main" id="{39981D29-6C9F-493E-9D9B-AFBF595CD5E5}"/>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14339" name="Rectangle 4">
            <a:extLst>
              <a:ext uri="{FF2B5EF4-FFF2-40B4-BE49-F238E27FC236}">
                <a16:creationId xmlns:a16="http://schemas.microsoft.com/office/drawing/2014/main" id="{AB4BE2D3-F96C-449C-8DDE-5B05A4711419}"/>
              </a:ext>
            </a:extLst>
          </p:cNvPr>
          <p:cNvSpPr>
            <a:spLocks noChangeArrowheads="1"/>
          </p:cNvSpPr>
          <p:nvPr/>
        </p:nvSpPr>
        <p:spPr bwMode="auto">
          <a:xfrm>
            <a:off x="1524000" y="1392793"/>
            <a:ext cx="9144000" cy="1316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vi-VN" sz="2400" b="1" dirty="0"/>
              <a:t>Câu 13: </a:t>
            </a:r>
            <a:r>
              <a:rPr lang="en-US" altLang="vi-VN" sz="2400" dirty="0"/>
              <a:t>Một sóng truyền trong một môi trường với vận tốc 110m/s và có bước sóng 0,25m. Tần số của sóng đó là</a:t>
            </a:r>
          </a:p>
          <a:p>
            <a:pPr algn="just" eaLnBrk="1" hangingPunct="1">
              <a:lnSpc>
                <a:spcPct val="150000"/>
              </a:lnSpc>
            </a:pPr>
            <a:r>
              <a:rPr lang="en-US" altLang="vi-VN" sz="2400" b="1" dirty="0"/>
              <a:t>	A.</a:t>
            </a:r>
            <a:r>
              <a:rPr lang="en-US" altLang="vi-VN" sz="2400" dirty="0"/>
              <a:t> 50 Hz. </a:t>
            </a:r>
            <a:r>
              <a:rPr lang="en-US" altLang="vi-VN" sz="2400" b="1" dirty="0"/>
              <a:t> 	     B. </a:t>
            </a:r>
            <a:r>
              <a:rPr lang="en-US" altLang="vi-VN" sz="2400" dirty="0"/>
              <a:t>27,5 Hz.  	</a:t>
            </a:r>
            <a:r>
              <a:rPr lang="en-US" altLang="vi-VN" sz="2400" b="1" dirty="0"/>
              <a:t>C.</a:t>
            </a:r>
            <a:r>
              <a:rPr lang="en-US" altLang="vi-VN" sz="2400" dirty="0"/>
              <a:t> 220 Hz.  	  </a:t>
            </a:r>
            <a:r>
              <a:rPr lang="en-US" altLang="vi-VN" sz="2400" b="1" dirty="0"/>
              <a:t>D. </a:t>
            </a:r>
            <a:r>
              <a:rPr lang="en-US" altLang="vi-VN" sz="2400" dirty="0"/>
              <a:t>440 Hz. </a:t>
            </a:r>
          </a:p>
        </p:txBody>
      </p:sp>
      <p:sp>
        <p:nvSpPr>
          <p:cNvPr id="14340" name="Rectangle 5">
            <a:extLst>
              <a:ext uri="{FF2B5EF4-FFF2-40B4-BE49-F238E27FC236}">
                <a16:creationId xmlns:a16="http://schemas.microsoft.com/office/drawing/2014/main" id="{7BC47E80-4FEF-41AF-8845-48BA3A08590E}"/>
              </a:ext>
            </a:extLst>
          </p:cNvPr>
          <p:cNvSpPr>
            <a:spLocks noChangeArrowheads="1"/>
          </p:cNvSpPr>
          <p:nvPr/>
        </p:nvSpPr>
        <p:spPr bwMode="auto">
          <a:xfrm>
            <a:off x="1524000" y="3919137"/>
            <a:ext cx="9144000" cy="1685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vi-VN" sz="2400" b="1" dirty="0"/>
              <a:t>Câu 14: </a:t>
            </a:r>
            <a:r>
              <a:rPr lang="en-US" altLang="vi-VN" sz="2400" dirty="0"/>
              <a:t>Một sóng cơ học có bước sóng λ truyền theo một đường thẳng từ điểm M đến điểm N. Biết khoảng cách MN = d.  Độ lệch pha Δ</a:t>
            </a:r>
            <a:r>
              <a:rPr lang="en-US" altLang="vi-VN" sz="2400" dirty="0">
                <a:sym typeface="Symbol" panose="05050102010706020507" pitchFamily="18" charset="2"/>
              </a:rPr>
              <a:t></a:t>
            </a:r>
            <a:r>
              <a:rPr lang="en-US" altLang="vi-VN" sz="2400" dirty="0"/>
              <a:t>  </a:t>
            </a:r>
            <a:r>
              <a:rPr lang="en-US" altLang="vi-VN" sz="2400" dirty="0">
                <a:sym typeface="Symbol" panose="05050102010706020507" pitchFamily="18" charset="2"/>
              </a:rPr>
              <a:t>của dao động tại hai điểm M và N là:</a:t>
            </a:r>
          </a:p>
          <a:p>
            <a:pPr algn="just" eaLnBrk="1" hangingPunct="1">
              <a:lnSpc>
                <a:spcPct val="150000"/>
              </a:lnSpc>
            </a:pPr>
            <a:r>
              <a:rPr lang="en-US" altLang="vi-VN" sz="2400" b="1" dirty="0">
                <a:sym typeface="Symbol" panose="05050102010706020507" pitchFamily="18" charset="2"/>
              </a:rPr>
              <a:t>A.</a:t>
            </a:r>
            <a:r>
              <a:rPr lang="en-US" altLang="vi-VN" sz="2400" dirty="0">
                <a:sym typeface="Symbol" panose="05050102010706020507" pitchFamily="18" charset="2"/>
              </a:rPr>
              <a:t> Δ</a:t>
            </a:r>
            <a:r>
              <a:rPr lang="en-US" altLang="vi-VN" sz="2400" dirty="0"/>
              <a:t> = πλ/d.</a:t>
            </a:r>
            <a:r>
              <a:rPr lang="en-US" altLang="vi-VN" sz="2400" dirty="0">
                <a:sym typeface="Symbol" panose="05050102010706020507" pitchFamily="18" charset="2"/>
              </a:rPr>
              <a:t>      </a:t>
            </a:r>
            <a:r>
              <a:rPr lang="en-US" altLang="vi-VN" sz="2400" b="1" dirty="0">
                <a:sym typeface="Symbol" panose="05050102010706020507" pitchFamily="18" charset="2"/>
              </a:rPr>
              <a:t>B. </a:t>
            </a:r>
            <a:r>
              <a:rPr lang="en-US" altLang="vi-VN" sz="2400" dirty="0">
                <a:sym typeface="Symbol" panose="05050102010706020507" pitchFamily="18" charset="2"/>
              </a:rPr>
              <a:t>Δ</a:t>
            </a:r>
            <a:r>
              <a:rPr lang="en-US" altLang="vi-VN" sz="2400" dirty="0"/>
              <a:t> = 2πλ/d.</a:t>
            </a:r>
            <a:r>
              <a:rPr lang="en-US" altLang="vi-VN" sz="2400" dirty="0">
                <a:sym typeface="Symbol" panose="05050102010706020507" pitchFamily="18" charset="2"/>
              </a:rPr>
              <a:t>  	</a:t>
            </a:r>
            <a:r>
              <a:rPr lang="en-US" altLang="vi-VN" sz="2400" b="1" dirty="0">
                <a:sym typeface="Symbol" panose="05050102010706020507" pitchFamily="18" charset="2"/>
              </a:rPr>
              <a:t>C.</a:t>
            </a:r>
            <a:r>
              <a:rPr lang="en-US" altLang="vi-VN" sz="2400" dirty="0">
                <a:sym typeface="Symbol" panose="05050102010706020507" pitchFamily="18" charset="2"/>
              </a:rPr>
              <a:t> Δ</a:t>
            </a:r>
            <a:r>
              <a:rPr lang="en-US" altLang="vi-VN" sz="2400" dirty="0"/>
              <a:t> = πd/λ.</a:t>
            </a:r>
            <a:r>
              <a:rPr lang="en-US" altLang="vi-VN" sz="2400" dirty="0">
                <a:sym typeface="Symbol" panose="05050102010706020507" pitchFamily="18" charset="2"/>
              </a:rPr>
              <a:t>    </a:t>
            </a:r>
            <a:r>
              <a:rPr lang="en-US" altLang="vi-VN" sz="2400" b="1" dirty="0">
                <a:sym typeface="Symbol" panose="05050102010706020507" pitchFamily="18" charset="2"/>
              </a:rPr>
              <a:t>D. </a:t>
            </a:r>
            <a:r>
              <a:rPr lang="en-US" altLang="vi-VN" sz="2400" dirty="0">
                <a:sym typeface="Symbol" panose="05050102010706020507" pitchFamily="18" charset="2"/>
              </a:rPr>
              <a:t>Δ</a:t>
            </a:r>
            <a:r>
              <a:rPr lang="en-US" altLang="vi-VN" sz="2400" dirty="0"/>
              <a:t> = 2πd/λ.</a:t>
            </a:r>
            <a:r>
              <a:rPr lang="en-US" altLang="vi-VN" sz="2400" dirty="0">
                <a:sym typeface="Symbol" panose="05050102010706020507" pitchFamily="18" charset="2"/>
              </a:rPr>
              <a:t> </a:t>
            </a:r>
          </a:p>
        </p:txBody>
      </p:sp>
      <p:grpSp>
        <p:nvGrpSpPr>
          <p:cNvPr id="13317" name="Group 16">
            <a:extLst>
              <a:ext uri="{FF2B5EF4-FFF2-40B4-BE49-F238E27FC236}">
                <a16:creationId xmlns:a16="http://schemas.microsoft.com/office/drawing/2014/main" id="{DC671E58-DD53-4CBE-848F-F4E74228BBBF}"/>
              </a:ext>
            </a:extLst>
          </p:cNvPr>
          <p:cNvGrpSpPr>
            <a:grpSpLocks/>
          </p:cNvGrpSpPr>
          <p:nvPr/>
        </p:nvGrpSpPr>
        <p:grpSpPr bwMode="auto">
          <a:xfrm>
            <a:off x="1854200" y="76200"/>
            <a:ext cx="8509000" cy="1295400"/>
            <a:chOff x="1440" y="1680"/>
            <a:chExt cx="2928" cy="432"/>
          </a:xfrm>
        </p:grpSpPr>
        <p:sp>
          <p:nvSpPr>
            <p:cNvPr id="13325" name="AutoShape 17">
              <a:extLst>
                <a:ext uri="{FF2B5EF4-FFF2-40B4-BE49-F238E27FC236}">
                  <a16:creationId xmlns:a16="http://schemas.microsoft.com/office/drawing/2014/main" id="{54692448-94CF-4629-A6A3-093061EB887C}"/>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3326" name="Oval 18">
              <a:extLst>
                <a:ext uri="{FF2B5EF4-FFF2-40B4-BE49-F238E27FC236}">
                  <a16:creationId xmlns:a16="http://schemas.microsoft.com/office/drawing/2014/main" id="{18024795-1841-4B21-831D-89A9D12ADF45}"/>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3327" name="Oval 19">
              <a:extLst>
                <a:ext uri="{FF2B5EF4-FFF2-40B4-BE49-F238E27FC236}">
                  <a16:creationId xmlns:a16="http://schemas.microsoft.com/office/drawing/2014/main" id="{3419DF92-0741-4066-AB8D-2527B2B30730}"/>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3328" name="Oval 20">
              <a:extLst>
                <a:ext uri="{FF2B5EF4-FFF2-40B4-BE49-F238E27FC236}">
                  <a16:creationId xmlns:a16="http://schemas.microsoft.com/office/drawing/2014/main" id="{5392D0B9-1FFC-43CB-AD5B-61BDC10EB2C9}"/>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3329" name="Text Box 21">
              <a:extLst>
                <a:ext uri="{FF2B5EF4-FFF2-40B4-BE49-F238E27FC236}">
                  <a16:creationId xmlns:a16="http://schemas.microsoft.com/office/drawing/2014/main" id="{D524A016-E9C7-42FB-8E6E-D1776FC45D7B}"/>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13330" name="Text Box 22">
              <a:extLst>
                <a:ext uri="{FF2B5EF4-FFF2-40B4-BE49-F238E27FC236}">
                  <a16:creationId xmlns:a16="http://schemas.microsoft.com/office/drawing/2014/main" id="{F067D7B9-E4B8-4FED-A6F8-978A3447497C}"/>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13331" name="AutoShape 23">
              <a:extLst>
                <a:ext uri="{FF2B5EF4-FFF2-40B4-BE49-F238E27FC236}">
                  <a16:creationId xmlns:a16="http://schemas.microsoft.com/office/drawing/2014/main" id="{CC6FBF31-340B-4A96-BD58-187F3CEE6DDF}"/>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3332" name="Oval 24">
              <a:extLst>
                <a:ext uri="{FF2B5EF4-FFF2-40B4-BE49-F238E27FC236}">
                  <a16:creationId xmlns:a16="http://schemas.microsoft.com/office/drawing/2014/main" id="{E1DB0D3A-2405-4117-8DFF-81ACA13995D1}"/>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3333" name="Oval 25">
              <a:extLst>
                <a:ext uri="{FF2B5EF4-FFF2-40B4-BE49-F238E27FC236}">
                  <a16:creationId xmlns:a16="http://schemas.microsoft.com/office/drawing/2014/main" id="{C92D90F4-4767-4DB0-9272-2C33117F7BD1}"/>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3334" name="Text Box 26">
              <a:extLst>
                <a:ext uri="{FF2B5EF4-FFF2-40B4-BE49-F238E27FC236}">
                  <a16:creationId xmlns:a16="http://schemas.microsoft.com/office/drawing/2014/main" id="{C816916D-4482-4A2C-9AFD-474B5258C5E4}"/>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13335" name="Picture 27" descr="Picture1">
              <a:extLst>
                <a:ext uri="{FF2B5EF4-FFF2-40B4-BE49-F238E27FC236}">
                  <a16:creationId xmlns:a16="http://schemas.microsoft.com/office/drawing/2014/main" id="{FAB76E26-F619-4194-B3EF-5C800059842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6" name="Text Box 28">
              <a:extLst>
                <a:ext uri="{FF2B5EF4-FFF2-40B4-BE49-F238E27FC236}">
                  <a16:creationId xmlns:a16="http://schemas.microsoft.com/office/drawing/2014/main" id="{51FD4465-45D4-49E7-9681-3AF030241DE0}"/>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graphicFrame>
        <p:nvGraphicFramePr>
          <p:cNvPr id="14342" name="Object 1">
            <a:extLst>
              <a:ext uri="{FF2B5EF4-FFF2-40B4-BE49-F238E27FC236}">
                <a16:creationId xmlns:a16="http://schemas.microsoft.com/office/drawing/2014/main" id="{414F1D49-B1A4-48F7-9EDE-FAAAA2363467}"/>
              </a:ext>
            </a:extLst>
          </p:cNvPr>
          <p:cNvGraphicFramePr>
            <a:graphicFrameLocks noChangeAspect="1"/>
          </p:cNvGraphicFramePr>
          <p:nvPr/>
        </p:nvGraphicFramePr>
        <p:xfrm>
          <a:off x="3429001" y="2732089"/>
          <a:ext cx="822325" cy="835025"/>
        </p:xfrm>
        <a:graphic>
          <a:graphicData uri="http://schemas.openxmlformats.org/presentationml/2006/ole">
            <mc:AlternateContent xmlns:mc="http://schemas.openxmlformats.org/markup-compatibility/2006">
              <mc:Choice xmlns:v="urn:schemas-microsoft-com:vml" Requires="v">
                <p:oleObj spid="_x0000_s13345" name="Equation" r:id="rId5" imgW="419100" imgH="419100" progId="Equation.DSMT4">
                  <p:embed/>
                </p:oleObj>
              </mc:Choice>
              <mc:Fallback>
                <p:oleObj name="Equation" r:id="rId5" imgW="419100" imgH="419100"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9001" y="2732089"/>
                        <a:ext cx="822325"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343" name="Object 18">
            <a:extLst>
              <a:ext uri="{FF2B5EF4-FFF2-40B4-BE49-F238E27FC236}">
                <a16:creationId xmlns:a16="http://schemas.microsoft.com/office/drawing/2014/main" id="{4028AEC3-5292-4CEC-BFDE-2D6C7425C6D4}"/>
              </a:ext>
            </a:extLst>
          </p:cNvPr>
          <p:cNvGraphicFramePr>
            <a:graphicFrameLocks noChangeAspect="1"/>
          </p:cNvGraphicFramePr>
          <p:nvPr/>
        </p:nvGraphicFramePr>
        <p:xfrm>
          <a:off x="4430714" y="2743201"/>
          <a:ext cx="3189287" cy="835025"/>
        </p:xfrm>
        <a:graphic>
          <a:graphicData uri="http://schemas.openxmlformats.org/presentationml/2006/ole">
            <mc:AlternateContent xmlns:mc="http://schemas.openxmlformats.org/markup-compatibility/2006">
              <mc:Choice xmlns:v="urn:schemas-microsoft-com:vml" Requires="v">
                <p:oleObj spid="_x0000_s13346" name="Equation" r:id="rId7" imgW="1625600" imgH="419100" progId="Equation.DSMT4">
                  <p:embed/>
                </p:oleObj>
              </mc:Choice>
              <mc:Fallback>
                <p:oleObj name="Equation" r:id="rId7" imgW="1625600" imgH="419100" progId="Equation.DSMT4">
                  <p:embed/>
                  <p:pic>
                    <p:nvPicPr>
                      <p:cNvPr id="0" name="Object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30714" y="2743201"/>
                        <a:ext cx="3189287"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0" name="Picture 16" descr="96">
            <a:hlinkClick r:id="rId9" action="ppaction://hlinksldjump"/>
            <a:extLst>
              <a:ext uri="{FF2B5EF4-FFF2-40B4-BE49-F238E27FC236}">
                <a16:creationId xmlns:a16="http://schemas.microsoft.com/office/drawing/2014/main" id="{9B5A33AE-480D-4419-9818-B2D6FEC0C8DF}"/>
              </a:ext>
            </a:extLst>
          </p:cNvPr>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8897938" y="2147889"/>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6" descr="96">
            <a:hlinkClick r:id="rId9" action="ppaction://hlinksldjump"/>
            <a:extLst>
              <a:ext uri="{FF2B5EF4-FFF2-40B4-BE49-F238E27FC236}">
                <a16:creationId xmlns:a16="http://schemas.microsoft.com/office/drawing/2014/main" id="{06E434AB-5CC7-44E2-A76A-DCF4CC5A9EFD}"/>
              </a:ext>
            </a:extLst>
          </p:cNvPr>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8150225" y="4999039"/>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2" name="Straight Connector 21">
            <a:extLst>
              <a:ext uri="{FF2B5EF4-FFF2-40B4-BE49-F238E27FC236}">
                <a16:creationId xmlns:a16="http://schemas.microsoft.com/office/drawing/2014/main" id="{E6CF1AAF-1F85-4AC0-A4EE-C74C9DD798CD}"/>
              </a:ext>
            </a:extLst>
          </p:cNvPr>
          <p:cNvCxnSpPr/>
          <p:nvPr/>
        </p:nvCxnSpPr>
        <p:spPr>
          <a:xfrm>
            <a:off x="2178051" y="2147888"/>
            <a:ext cx="900113"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266DC12-0965-40A7-8A4C-7E6D17689B25}"/>
              </a:ext>
            </a:extLst>
          </p:cNvPr>
          <p:cNvCxnSpPr/>
          <p:nvPr/>
        </p:nvCxnSpPr>
        <p:spPr>
          <a:xfrm>
            <a:off x="5487988" y="2147888"/>
            <a:ext cx="900112"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EBD743E-02AB-4CCD-87D7-AE13E2CEB96E}"/>
              </a:ext>
            </a:extLst>
          </p:cNvPr>
          <p:cNvCxnSpPr/>
          <p:nvPr/>
        </p:nvCxnSpPr>
        <p:spPr>
          <a:xfrm>
            <a:off x="6553201" y="2147888"/>
            <a:ext cx="898525"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fade">
                                      <p:cBhvr>
                                        <p:cTn id="7" dur="1000"/>
                                        <p:tgtEl>
                                          <p:spTgt spid="14339"/>
                                        </p:tgtEl>
                                      </p:cBhvr>
                                    </p:animEffect>
                                    <p:anim calcmode="lin" valueType="num">
                                      <p:cBhvr>
                                        <p:cTn id="8" dur="1000" fill="hold"/>
                                        <p:tgtEl>
                                          <p:spTgt spid="14339"/>
                                        </p:tgtEl>
                                        <p:attrNameLst>
                                          <p:attrName>ppt_x</p:attrName>
                                        </p:attrNameLst>
                                      </p:cBhvr>
                                      <p:tavLst>
                                        <p:tav tm="0">
                                          <p:val>
                                            <p:strVal val="#ppt_x"/>
                                          </p:val>
                                        </p:tav>
                                        <p:tav tm="100000">
                                          <p:val>
                                            <p:strVal val="#ppt_x"/>
                                          </p:val>
                                        </p:tav>
                                      </p:tavLst>
                                    </p:anim>
                                    <p:anim calcmode="lin" valueType="num">
                                      <p:cBhvr>
                                        <p:cTn id="9" dur="1000" fill="hold"/>
                                        <p:tgtEl>
                                          <p:spTgt spid="1433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wipe(left)">
                                      <p:cBhvr>
                                        <p:cTn id="14" dur="1000"/>
                                        <p:tgtEl>
                                          <p:spTgt spid="2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wipe(left)">
                                      <p:cBhvr>
                                        <p:cTn id="19" dur="1000"/>
                                        <p:tgtEl>
                                          <p:spTgt spid="2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wipe(left)">
                                      <p:cBhvr>
                                        <p:cTn id="24" dur="1000"/>
                                        <p:tgtEl>
                                          <p:spTgt spid="2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4342"/>
                                        </p:tgtEl>
                                        <p:attrNameLst>
                                          <p:attrName>style.visibility</p:attrName>
                                        </p:attrNameLst>
                                      </p:cBhvr>
                                      <p:to>
                                        <p:strVal val="visible"/>
                                      </p:to>
                                    </p:set>
                                    <p:animEffect transition="in" filter="wipe(left)">
                                      <p:cBhvr>
                                        <p:cTn id="29" dur="1000"/>
                                        <p:tgtEl>
                                          <p:spTgt spid="1434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4343"/>
                                        </p:tgtEl>
                                        <p:attrNameLst>
                                          <p:attrName>style.visibility</p:attrName>
                                        </p:attrNameLst>
                                      </p:cBhvr>
                                      <p:to>
                                        <p:strVal val="visible"/>
                                      </p:to>
                                    </p:set>
                                    <p:animEffect transition="in" filter="wipe(left)">
                                      <p:cBhvr>
                                        <p:cTn id="34" dur="1000"/>
                                        <p:tgtEl>
                                          <p:spTgt spid="1434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1000" fill="hold"/>
                                        <p:tgtEl>
                                          <p:spTgt spid="20"/>
                                        </p:tgtEl>
                                        <p:attrNameLst>
                                          <p:attrName>ppt_x</p:attrName>
                                        </p:attrNameLst>
                                      </p:cBhvr>
                                      <p:tavLst>
                                        <p:tav tm="0">
                                          <p:val>
                                            <p:strVal val="#ppt_x"/>
                                          </p:val>
                                        </p:tav>
                                        <p:tav tm="100000">
                                          <p:val>
                                            <p:strVal val="#ppt_x"/>
                                          </p:val>
                                        </p:tav>
                                      </p:tavLst>
                                    </p:anim>
                                    <p:anim calcmode="lin" valueType="num">
                                      <p:cBhvr additive="base">
                                        <p:cTn id="40" dur="10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4340"/>
                                        </p:tgtEl>
                                        <p:attrNameLst>
                                          <p:attrName>style.visibility</p:attrName>
                                        </p:attrNameLst>
                                      </p:cBhvr>
                                      <p:to>
                                        <p:strVal val="visible"/>
                                      </p:to>
                                    </p:set>
                                    <p:animEffect transition="in" filter="fade">
                                      <p:cBhvr>
                                        <p:cTn id="45" dur="1000"/>
                                        <p:tgtEl>
                                          <p:spTgt spid="14340"/>
                                        </p:tgtEl>
                                      </p:cBhvr>
                                    </p:animEffect>
                                    <p:anim calcmode="lin" valueType="num">
                                      <p:cBhvr>
                                        <p:cTn id="46" dur="1000" fill="hold"/>
                                        <p:tgtEl>
                                          <p:spTgt spid="14340"/>
                                        </p:tgtEl>
                                        <p:attrNameLst>
                                          <p:attrName>ppt_x</p:attrName>
                                        </p:attrNameLst>
                                      </p:cBhvr>
                                      <p:tavLst>
                                        <p:tav tm="0">
                                          <p:val>
                                            <p:strVal val="#ppt_x"/>
                                          </p:val>
                                        </p:tav>
                                        <p:tav tm="100000">
                                          <p:val>
                                            <p:strVal val="#ppt_x"/>
                                          </p:val>
                                        </p:tav>
                                      </p:tavLst>
                                    </p:anim>
                                    <p:anim calcmode="lin" valueType="num">
                                      <p:cBhvr>
                                        <p:cTn id="47" dur="1000" fill="hold"/>
                                        <p:tgtEl>
                                          <p:spTgt spid="14340"/>
                                        </p:tgtEl>
                                        <p:attrNameLst>
                                          <p:attrName>ppt_y</p:attrName>
                                        </p:attrNameLst>
                                      </p:cBhvr>
                                      <p:tavLst>
                                        <p:tav tm="0">
                                          <p:val>
                                            <p:strVal val="#ppt_y+.1"/>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4"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additive="base">
                                        <p:cTn id="52" dur="1000" fill="hold"/>
                                        <p:tgtEl>
                                          <p:spTgt spid="21"/>
                                        </p:tgtEl>
                                        <p:attrNameLst>
                                          <p:attrName>ppt_x</p:attrName>
                                        </p:attrNameLst>
                                      </p:cBhvr>
                                      <p:tavLst>
                                        <p:tav tm="0">
                                          <p:val>
                                            <p:strVal val="#ppt_x"/>
                                          </p:val>
                                        </p:tav>
                                        <p:tav tm="100000">
                                          <p:val>
                                            <p:strVal val="#ppt_x"/>
                                          </p:val>
                                        </p:tav>
                                      </p:tavLst>
                                    </p:anim>
                                    <p:anim calcmode="lin" valueType="num">
                                      <p:cBhvr additive="base">
                                        <p:cTn id="53" dur="10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P spid="1434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9">
            <a:extLst>
              <a:ext uri="{FF2B5EF4-FFF2-40B4-BE49-F238E27FC236}">
                <a16:creationId xmlns:a16="http://schemas.microsoft.com/office/drawing/2014/main" id="{16B01C5C-ED76-4EF6-9D08-8AD64CDF2F7E}"/>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16" name="Rectangle 4">
            <a:extLst>
              <a:ext uri="{FF2B5EF4-FFF2-40B4-BE49-F238E27FC236}">
                <a16:creationId xmlns:a16="http://schemas.microsoft.com/office/drawing/2014/main" id="{BB37FB24-F8EB-41F2-8350-DB03CCD1E28F}"/>
              </a:ext>
            </a:extLst>
          </p:cNvPr>
          <p:cNvSpPr>
            <a:spLocks noChangeArrowheads="1"/>
          </p:cNvSpPr>
          <p:nvPr/>
        </p:nvSpPr>
        <p:spPr bwMode="auto">
          <a:xfrm>
            <a:off x="1524000" y="4065589"/>
            <a:ext cx="9144000" cy="2122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defRPr/>
            </a:pPr>
            <a:r>
              <a:rPr lang="pt-BR" sz="2400" b="1" dirty="0">
                <a:latin typeface="Arial" charset="0"/>
                <a:cs typeface="Arial" charset="0"/>
              </a:rPr>
              <a:t>Câu 16: </a:t>
            </a:r>
            <a:r>
              <a:rPr lang="pt-BR" sz="2400" dirty="0">
                <a:latin typeface="Arial" charset="0"/>
                <a:cs typeface="Arial" charset="0"/>
              </a:rPr>
              <a:t>Một sóng hình sin có tần số 450Hz, lan truyền với tốc độ 360m/s. Khoảng cách giữa hai điểm gần nhau nhất trên cùng một phương truyền sóng mà các phần tử môi trường tại hai điểm đó dao động ngược pha nhau là</a:t>
            </a:r>
            <a:endParaRPr lang="en-US" sz="2400" dirty="0">
              <a:latin typeface="Arial" charset="0"/>
              <a:cs typeface="Arial" charset="0"/>
            </a:endParaRPr>
          </a:p>
          <a:p>
            <a:pPr indent="457200" algn="just">
              <a:lnSpc>
                <a:spcPct val="150000"/>
              </a:lnSpc>
              <a:defRPr/>
            </a:pPr>
            <a:r>
              <a:rPr lang="pt-BR" sz="2400" b="1" dirty="0">
                <a:latin typeface="Arial" charset="0"/>
                <a:cs typeface="Arial" charset="0"/>
              </a:rPr>
              <a:t>A.</a:t>
            </a:r>
            <a:r>
              <a:rPr lang="pt-BR" sz="2400" dirty="0">
                <a:latin typeface="Arial" charset="0"/>
                <a:cs typeface="Arial" charset="0"/>
              </a:rPr>
              <a:t> 0,8 m.  	</a:t>
            </a:r>
            <a:r>
              <a:rPr lang="pt-BR" sz="2400" b="1" dirty="0">
                <a:latin typeface="Arial" charset="0"/>
                <a:cs typeface="Arial" charset="0"/>
              </a:rPr>
              <a:t>B. </a:t>
            </a:r>
            <a:r>
              <a:rPr lang="pt-BR" sz="2400" dirty="0">
                <a:latin typeface="Arial" charset="0"/>
                <a:cs typeface="Arial" charset="0"/>
              </a:rPr>
              <a:t>0,4 m.  		</a:t>
            </a:r>
            <a:r>
              <a:rPr lang="pt-BR" sz="2400" b="1" dirty="0">
                <a:latin typeface="Arial" charset="0"/>
                <a:cs typeface="Arial" charset="0"/>
              </a:rPr>
              <a:t>C. </a:t>
            </a:r>
            <a:r>
              <a:rPr lang="pt-BR" sz="2400" dirty="0">
                <a:latin typeface="Arial" charset="0"/>
                <a:cs typeface="Arial" charset="0"/>
              </a:rPr>
              <a:t>0,4 cm.  	   </a:t>
            </a:r>
            <a:r>
              <a:rPr lang="pt-BR" sz="2400" b="1" dirty="0">
                <a:latin typeface="Arial" charset="0"/>
                <a:cs typeface="Arial" charset="0"/>
              </a:rPr>
              <a:t>D.</a:t>
            </a:r>
            <a:r>
              <a:rPr lang="pt-BR" sz="2400" dirty="0">
                <a:latin typeface="Arial" charset="0"/>
                <a:cs typeface="Arial" charset="0"/>
              </a:rPr>
              <a:t> 0,8 cm. </a:t>
            </a:r>
          </a:p>
        </p:txBody>
      </p:sp>
      <p:sp>
        <p:nvSpPr>
          <p:cNvPr id="15364" name="Rectangle 3">
            <a:extLst>
              <a:ext uri="{FF2B5EF4-FFF2-40B4-BE49-F238E27FC236}">
                <a16:creationId xmlns:a16="http://schemas.microsoft.com/office/drawing/2014/main" id="{FD124A26-3C14-418C-9269-7E39E784170B}"/>
              </a:ext>
            </a:extLst>
          </p:cNvPr>
          <p:cNvSpPr>
            <a:spLocks noChangeArrowheads="1"/>
          </p:cNvSpPr>
          <p:nvPr/>
        </p:nvSpPr>
        <p:spPr bwMode="auto">
          <a:xfrm>
            <a:off x="1589088" y="1322389"/>
            <a:ext cx="9078912" cy="2122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vi-VN" sz="2400" b="1" dirty="0"/>
              <a:t>Câu 15: </a:t>
            </a:r>
            <a:r>
              <a:rPr lang="en-US" altLang="vi-VN" sz="2400" dirty="0"/>
              <a:t>Một sóng cơ có tần số 50Hz truyền trong môi trường với vận tốc 160m/s. Ở cùng một thời điểm, hai điểm gần nhau nhất trên một phương truyền sóng có dao động cùng pha với nhau, cách nhau</a:t>
            </a:r>
          </a:p>
          <a:p>
            <a:pPr algn="just" eaLnBrk="1" hangingPunct="1">
              <a:lnSpc>
                <a:spcPct val="150000"/>
              </a:lnSpc>
            </a:pPr>
            <a:r>
              <a:rPr lang="en-US" altLang="vi-VN" sz="2400" b="1" dirty="0"/>
              <a:t>	A.</a:t>
            </a:r>
            <a:r>
              <a:rPr lang="en-US" altLang="vi-VN" sz="2400" dirty="0"/>
              <a:t> 3,2 m.  	</a:t>
            </a:r>
            <a:r>
              <a:rPr lang="en-US" altLang="vi-VN" sz="2400" b="1" dirty="0"/>
              <a:t>B.</a:t>
            </a:r>
            <a:r>
              <a:rPr lang="en-US" altLang="vi-VN" sz="2400" dirty="0"/>
              <a:t> 2,4 m.  </a:t>
            </a:r>
            <a:r>
              <a:rPr lang="en-US" altLang="vi-VN" sz="2400" b="1" dirty="0"/>
              <a:t>	C.</a:t>
            </a:r>
            <a:r>
              <a:rPr lang="en-US" altLang="vi-VN" sz="2400" dirty="0"/>
              <a:t> 1,6 m.  	</a:t>
            </a:r>
            <a:r>
              <a:rPr lang="en-US" altLang="vi-VN" sz="2400" b="1" dirty="0"/>
              <a:t>D. </a:t>
            </a:r>
            <a:r>
              <a:rPr lang="en-US" altLang="vi-VN" sz="2400" dirty="0"/>
              <a:t>0,8 m. </a:t>
            </a:r>
          </a:p>
        </p:txBody>
      </p:sp>
      <p:grpSp>
        <p:nvGrpSpPr>
          <p:cNvPr id="14341" name="Group 16">
            <a:extLst>
              <a:ext uri="{FF2B5EF4-FFF2-40B4-BE49-F238E27FC236}">
                <a16:creationId xmlns:a16="http://schemas.microsoft.com/office/drawing/2014/main" id="{9A47742C-A66C-4D08-B6B4-E29144AE8F43}"/>
              </a:ext>
            </a:extLst>
          </p:cNvPr>
          <p:cNvGrpSpPr>
            <a:grpSpLocks/>
          </p:cNvGrpSpPr>
          <p:nvPr/>
        </p:nvGrpSpPr>
        <p:grpSpPr bwMode="auto">
          <a:xfrm>
            <a:off x="1854200" y="76200"/>
            <a:ext cx="8509000" cy="1295400"/>
            <a:chOff x="1440" y="1680"/>
            <a:chExt cx="2928" cy="432"/>
          </a:xfrm>
        </p:grpSpPr>
        <p:sp>
          <p:nvSpPr>
            <p:cNvPr id="14355" name="AutoShape 17">
              <a:extLst>
                <a:ext uri="{FF2B5EF4-FFF2-40B4-BE49-F238E27FC236}">
                  <a16:creationId xmlns:a16="http://schemas.microsoft.com/office/drawing/2014/main" id="{8372BC33-12D3-4FB8-B36B-23C26AE8B8D2}"/>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4356" name="Oval 18">
              <a:extLst>
                <a:ext uri="{FF2B5EF4-FFF2-40B4-BE49-F238E27FC236}">
                  <a16:creationId xmlns:a16="http://schemas.microsoft.com/office/drawing/2014/main" id="{129907DB-0F6F-48EF-8B60-3448E610D198}"/>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4357" name="Oval 19">
              <a:extLst>
                <a:ext uri="{FF2B5EF4-FFF2-40B4-BE49-F238E27FC236}">
                  <a16:creationId xmlns:a16="http://schemas.microsoft.com/office/drawing/2014/main" id="{43C69D54-8869-4457-94CE-146974E5E677}"/>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4358" name="Oval 20">
              <a:extLst>
                <a:ext uri="{FF2B5EF4-FFF2-40B4-BE49-F238E27FC236}">
                  <a16:creationId xmlns:a16="http://schemas.microsoft.com/office/drawing/2014/main" id="{D8FFE6B7-FC8A-448E-A5DD-D25A021F1F12}"/>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4359" name="Text Box 21">
              <a:extLst>
                <a:ext uri="{FF2B5EF4-FFF2-40B4-BE49-F238E27FC236}">
                  <a16:creationId xmlns:a16="http://schemas.microsoft.com/office/drawing/2014/main" id="{21642679-A377-4396-BBBA-3FDC0D7A78D0}"/>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14360" name="Text Box 22">
              <a:extLst>
                <a:ext uri="{FF2B5EF4-FFF2-40B4-BE49-F238E27FC236}">
                  <a16:creationId xmlns:a16="http://schemas.microsoft.com/office/drawing/2014/main" id="{20931A0D-7FD8-4CC6-9004-665865EE6DC7}"/>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14361" name="AutoShape 23">
              <a:extLst>
                <a:ext uri="{FF2B5EF4-FFF2-40B4-BE49-F238E27FC236}">
                  <a16:creationId xmlns:a16="http://schemas.microsoft.com/office/drawing/2014/main" id="{4FED816D-12BD-48B1-92E1-2F95BE8695B7}"/>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4362" name="Oval 24">
              <a:extLst>
                <a:ext uri="{FF2B5EF4-FFF2-40B4-BE49-F238E27FC236}">
                  <a16:creationId xmlns:a16="http://schemas.microsoft.com/office/drawing/2014/main" id="{585310CD-EF7A-455E-ABD9-1A3553399AE2}"/>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4363" name="Oval 25">
              <a:extLst>
                <a:ext uri="{FF2B5EF4-FFF2-40B4-BE49-F238E27FC236}">
                  <a16:creationId xmlns:a16="http://schemas.microsoft.com/office/drawing/2014/main" id="{41E66CFF-3125-4649-8131-E808049CB794}"/>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4364" name="Text Box 26">
              <a:extLst>
                <a:ext uri="{FF2B5EF4-FFF2-40B4-BE49-F238E27FC236}">
                  <a16:creationId xmlns:a16="http://schemas.microsoft.com/office/drawing/2014/main" id="{A7DD2683-279C-4F0F-B04C-8D5B75F9E0D4}"/>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14365" name="Picture 27" descr="Picture1">
              <a:extLst>
                <a:ext uri="{FF2B5EF4-FFF2-40B4-BE49-F238E27FC236}">
                  <a16:creationId xmlns:a16="http://schemas.microsoft.com/office/drawing/2014/main" id="{B8D7AE60-CE6B-4D1A-8B11-E3251FB5056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66" name="Text Box 28">
              <a:extLst>
                <a:ext uri="{FF2B5EF4-FFF2-40B4-BE49-F238E27FC236}">
                  <a16:creationId xmlns:a16="http://schemas.microsoft.com/office/drawing/2014/main" id="{D59FD2A9-7473-446D-BDB8-1ABF90D4CF8B}"/>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graphicFrame>
        <p:nvGraphicFramePr>
          <p:cNvPr id="15367" name="Object 1">
            <a:extLst>
              <a:ext uri="{FF2B5EF4-FFF2-40B4-BE49-F238E27FC236}">
                <a16:creationId xmlns:a16="http://schemas.microsoft.com/office/drawing/2014/main" id="{164920F4-D313-4F74-B3EE-6BFC8E3D131C}"/>
              </a:ext>
            </a:extLst>
          </p:cNvPr>
          <p:cNvGraphicFramePr>
            <a:graphicFrameLocks noChangeAspect="1"/>
          </p:cNvGraphicFramePr>
          <p:nvPr/>
        </p:nvGraphicFramePr>
        <p:xfrm>
          <a:off x="5240339" y="3355976"/>
          <a:ext cx="822325" cy="835025"/>
        </p:xfrm>
        <a:graphic>
          <a:graphicData uri="http://schemas.openxmlformats.org/presentationml/2006/ole">
            <mc:AlternateContent xmlns:mc="http://schemas.openxmlformats.org/markup-compatibility/2006">
              <mc:Choice xmlns:v="urn:schemas-microsoft-com:vml" Requires="v">
                <p:oleObj spid="_x0000_s14379" name="Equation" r:id="rId5" imgW="419100" imgH="419100" progId="Equation.DSMT4">
                  <p:embed/>
                </p:oleObj>
              </mc:Choice>
              <mc:Fallback>
                <p:oleObj name="Equation" r:id="rId5" imgW="419100" imgH="419100"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40339" y="3355976"/>
                        <a:ext cx="822325"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0" name="Straight Connector 19">
            <a:extLst>
              <a:ext uri="{FF2B5EF4-FFF2-40B4-BE49-F238E27FC236}">
                <a16:creationId xmlns:a16="http://schemas.microsoft.com/office/drawing/2014/main" id="{FF16717A-50F3-41E6-8C1D-4A25F9B64F5B}"/>
              </a:ext>
            </a:extLst>
          </p:cNvPr>
          <p:cNvCxnSpPr/>
          <p:nvPr/>
        </p:nvCxnSpPr>
        <p:spPr>
          <a:xfrm>
            <a:off x="6629400" y="1736725"/>
            <a:ext cx="16002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F3678A3-7694-4D15-9108-FBF7EBD62AD5}"/>
              </a:ext>
            </a:extLst>
          </p:cNvPr>
          <p:cNvCxnSpPr/>
          <p:nvPr/>
        </p:nvCxnSpPr>
        <p:spPr>
          <a:xfrm>
            <a:off x="3249614" y="2119313"/>
            <a:ext cx="2084387"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BD13448-8558-446E-B0E4-F5B5C505B1B4}"/>
              </a:ext>
            </a:extLst>
          </p:cNvPr>
          <p:cNvCxnSpPr/>
          <p:nvPr/>
        </p:nvCxnSpPr>
        <p:spPr>
          <a:xfrm>
            <a:off x="8839200" y="2119313"/>
            <a:ext cx="18288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F5532A5-C30C-42AF-B12C-2C854A45DC6F}"/>
              </a:ext>
            </a:extLst>
          </p:cNvPr>
          <p:cNvCxnSpPr/>
          <p:nvPr/>
        </p:nvCxnSpPr>
        <p:spPr>
          <a:xfrm>
            <a:off x="9299575" y="2486025"/>
            <a:ext cx="12954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pic>
        <p:nvPicPr>
          <p:cNvPr id="29" name="Picture 16" descr="96">
            <a:hlinkClick r:id="rId7" action="ppaction://hlinksldjump"/>
            <a:extLst>
              <a:ext uri="{FF2B5EF4-FFF2-40B4-BE49-F238E27FC236}">
                <a16:creationId xmlns:a16="http://schemas.microsoft.com/office/drawing/2014/main" id="{F5F54A3C-872C-4A96-B28A-E5F00C754074}"/>
              </a:ext>
            </a:extLst>
          </p:cNvPr>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2373313" y="2840039"/>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 name="Straight Connector 29">
            <a:extLst>
              <a:ext uri="{FF2B5EF4-FFF2-40B4-BE49-F238E27FC236}">
                <a16:creationId xmlns:a16="http://schemas.microsoft.com/office/drawing/2014/main" id="{04092474-FB62-40E9-914D-63310799BEE4}"/>
              </a:ext>
            </a:extLst>
          </p:cNvPr>
          <p:cNvCxnSpPr/>
          <p:nvPr/>
        </p:nvCxnSpPr>
        <p:spPr>
          <a:xfrm>
            <a:off x="7267575" y="4478338"/>
            <a:ext cx="16002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AA91271-E708-4B9F-B4A9-73558D965526}"/>
              </a:ext>
            </a:extLst>
          </p:cNvPr>
          <p:cNvCxnSpPr/>
          <p:nvPr/>
        </p:nvCxnSpPr>
        <p:spPr>
          <a:xfrm>
            <a:off x="2122488" y="4876800"/>
            <a:ext cx="1916112"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376BE8E-413A-4E44-BFFC-AB9897881A32}"/>
              </a:ext>
            </a:extLst>
          </p:cNvPr>
          <p:cNvCxnSpPr/>
          <p:nvPr/>
        </p:nvCxnSpPr>
        <p:spPr>
          <a:xfrm>
            <a:off x="7991476" y="4876800"/>
            <a:ext cx="1916113"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10A2B6-E4A4-4AC6-A297-EBCE5CF81C4E}"/>
              </a:ext>
            </a:extLst>
          </p:cNvPr>
          <p:cNvCxnSpPr/>
          <p:nvPr/>
        </p:nvCxnSpPr>
        <p:spPr>
          <a:xfrm>
            <a:off x="4179888" y="5562600"/>
            <a:ext cx="2208212"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graphicFrame>
        <p:nvGraphicFramePr>
          <p:cNvPr id="15377" name="Object 9">
            <a:extLst>
              <a:ext uri="{FF2B5EF4-FFF2-40B4-BE49-F238E27FC236}">
                <a16:creationId xmlns:a16="http://schemas.microsoft.com/office/drawing/2014/main" id="{00BA8E7C-C1E9-4969-83AD-253D318A2C2D}"/>
              </a:ext>
            </a:extLst>
          </p:cNvPr>
          <p:cNvGraphicFramePr>
            <a:graphicFrameLocks noChangeAspect="1"/>
          </p:cNvGraphicFramePr>
          <p:nvPr/>
        </p:nvGraphicFramePr>
        <p:xfrm>
          <a:off x="3286125" y="6019801"/>
          <a:ext cx="2209800" cy="835025"/>
        </p:xfrm>
        <a:graphic>
          <a:graphicData uri="http://schemas.openxmlformats.org/presentationml/2006/ole">
            <mc:AlternateContent xmlns:mc="http://schemas.openxmlformats.org/markup-compatibility/2006">
              <mc:Choice xmlns:v="urn:schemas-microsoft-com:vml" Requires="v">
                <p:oleObj spid="_x0000_s14380" name="Equation" r:id="rId9" imgW="1129810" imgH="393529" progId="Equation.DSMT4">
                  <p:embed/>
                </p:oleObj>
              </mc:Choice>
              <mc:Fallback>
                <p:oleObj name="Equation" r:id="rId9" imgW="1129810" imgH="393529" progId="Equation.DSMT4">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86125" y="6019801"/>
                        <a:ext cx="2209800"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378" name="Object 36">
            <a:extLst>
              <a:ext uri="{FF2B5EF4-FFF2-40B4-BE49-F238E27FC236}">
                <a16:creationId xmlns:a16="http://schemas.microsoft.com/office/drawing/2014/main" id="{82A1B226-AB69-4622-8696-E1FD26084A56}"/>
              </a:ext>
            </a:extLst>
          </p:cNvPr>
          <p:cNvGraphicFramePr>
            <a:graphicFrameLocks noChangeAspect="1"/>
          </p:cNvGraphicFramePr>
          <p:nvPr/>
        </p:nvGraphicFramePr>
        <p:xfrm>
          <a:off x="6103938" y="6019801"/>
          <a:ext cx="1744662" cy="835025"/>
        </p:xfrm>
        <a:graphic>
          <a:graphicData uri="http://schemas.openxmlformats.org/presentationml/2006/ole">
            <mc:AlternateContent xmlns:mc="http://schemas.openxmlformats.org/markup-compatibility/2006">
              <mc:Choice xmlns:v="urn:schemas-microsoft-com:vml" Requires="v">
                <p:oleObj spid="_x0000_s14381" name="Equation" r:id="rId11" imgW="889000" imgH="419100" progId="Equation.DSMT4">
                  <p:embed/>
                </p:oleObj>
              </mc:Choice>
              <mc:Fallback>
                <p:oleObj name="Equation" r:id="rId11" imgW="889000" imgH="419100" progId="Equation.DSMT4">
                  <p:embed/>
                  <p:pic>
                    <p:nvPicPr>
                      <p:cNvPr id="0" name="Object 3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03938" y="6019801"/>
                        <a:ext cx="1744662"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8" name="Picture 16" descr="96">
            <a:hlinkClick r:id="rId7" action="ppaction://hlinksldjump"/>
            <a:extLst>
              <a:ext uri="{FF2B5EF4-FFF2-40B4-BE49-F238E27FC236}">
                <a16:creationId xmlns:a16="http://schemas.microsoft.com/office/drawing/2014/main" id="{9D6ECF5D-E40B-4DF2-8B13-DD2A67C6CB42}"/>
              </a:ext>
            </a:extLst>
          </p:cNvPr>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4129088" y="5607051"/>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fade">
                                      <p:cBhvr>
                                        <p:cTn id="7" dur="1000"/>
                                        <p:tgtEl>
                                          <p:spTgt spid="15364"/>
                                        </p:tgtEl>
                                      </p:cBhvr>
                                    </p:animEffect>
                                    <p:anim calcmode="lin" valueType="num">
                                      <p:cBhvr>
                                        <p:cTn id="8" dur="1000" fill="hold"/>
                                        <p:tgtEl>
                                          <p:spTgt spid="15364"/>
                                        </p:tgtEl>
                                        <p:attrNameLst>
                                          <p:attrName>ppt_x</p:attrName>
                                        </p:attrNameLst>
                                      </p:cBhvr>
                                      <p:tavLst>
                                        <p:tav tm="0">
                                          <p:val>
                                            <p:strVal val="#ppt_x"/>
                                          </p:val>
                                        </p:tav>
                                        <p:tav tm="100000">
                                          <p:val>
                                            <p:strVal val="#ppt_x"/>
                                          </p:val>
                                        </p:tav>
                                      </p:tavLst>
                                    </p:anim>
                                    <p:anim calcmode="lin" valueType="num">
                                      <p:cBhvr>
                                        <p:cTn id="9" dur="1000" fill="hold"/>
                                        <p:tgtEl>
                                          <p:spTgt spid="1536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wipe(left)">
                                      <p:cBhvr>
                                        <p:cTn id="14" dur="1000"/>
                                        <p:tgtEl>
                                          <p:spTgt spid="2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wipe(left)">
                                      <p:cBhvr>
                                        <p:cTn id="19" dur="1000"/>
                                        <p:tgtEl>
                                          <p:spTgt spid="2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wipe(left)">
                                      <p:cBhvr>
                                        <p:cTn id="24" dur="1000"/>
                                        <p:tgtEl>
                                          <p:spTgt spid="2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wipe(left)">
                                      <p:cBhvr>
                                        <p:cTn id="29" dur="1000"/>
                                        <p:tgtEl>
                                          <p:spTgt spid="27"/>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42" presetClass="entr" presetSubtype="0" fill="hold" nodeType="clickEffect">
                                  <p:stCondLst>
                                    <p:cond delay="0"/>
                                  </p:stCondLst>
                                  <p:childTnLst>
                                    <p:set>
                                      <p:cBhvr>
                                        <p:cTn id="33" dur="1" fill="hold">
                                          <p:stCondLst>
                                            <p:cond delay="0"/>
                                          </p:stCondLst>
                                        </p:cTn>
                                        <p:tgtEl>
                                          <p:spTgt spid="15367"/>
                                        </p:tgtEl>
                                        <p:attrNameLst>
                                          <p:attrName>style.visibility</p:attrName>
                                        </p:attrNameLst>
                                      </p:cBhvr>
                                      <p:to>
                                        <p:strVal val="visible"/>
                                      </p:to>
                                    </p:set>
                                    <p:animEffect transition="in" filter="fade">
                                      <p:cBhvr>
                                        <p:cTn id="34" dur="1000"/>
                                        <p:tgtEl>
                                          <p:spTgt spid="15367"/>
                                        </p:tgtEl>
                                      </p:cBhvr>
                                    </p:animEffect>
                                    <p:anim calcmode="lin" valueType="num">
                                      <p:cBhvr>
                                        <p:cTn id="35" dur="1000" fill="hold"/>
                                        <p:tgtEl>
                                          <p:spTgt spid="15367"/>
                                        </p:tgtEl>
                                        <p:attrNameLst>
                                          <p:attrName>ppt_x</p:attrName>
                                        </p:attrNameLst>
                                      </p:cBhvr>
                                      <p:tavLst>
                                        <p:tav tm="0">
                                          <p:val>
                                            <p:strVal val="#ppt_x"/>
                                          </p:val>
                                        </p:tav>
                                        <p:tav tm="100000">
                                          <p:val>
                                            <p:strVal val="#ppt_x"/>
                                          </p:val>
                                        </p:tav>
                                      </p:tavLst>
                                    </p:anim>
                                    <p:anim calcmode="lin" valueType="num">
                                      <p:cBhvr>
                                        <p:cTn id="36" dur="1000" fill="hold"/>
                                        <p:tgtEl>
                                          <p:spTgt spid="15367"/>
                                        </p:tgtEl>
                                        <p:attrNameLst>
                                          <p:attrName>ppt_y</p:attrName>
                                        </p:attrNameLst>
                                      </p:cBhvr>
                                      <p:tavLst>
                                        <p:tav tm="0">
                                          <p:val>
                                            <p:strVal val="#ppt_y+.1"/>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nodeType="clickEffect">
                                  <p:stCondLst>
                                    <p:cond delay="0"/>
                                  </p:stCondLst>
                                  <p:childTnLst>
                                    <p:set>
                                      <p:cBhvr>
                                        <p:cTn id="40" dur="1" fill="hold">
                                          <p:stCondLst>
                                            <p:cond delay="0"/>
                                          </p:stCondLst>
                                        </p:cTn>
                                        <p:tgtEl>
                                          <p:spTgt spid="29"/>
                                        </p:tgtEl>
                                        <p:attrNameLst>
                                          <p:attrName>style.visibility</p:attrName>
                                        </p:attrNameLst>
                                      </p:cBhvr>
                                      <p:to>
                                        <p:strVal val="visible"/>
                                      </p:to>
                                    </p:set>
                                    <p:anim calcmode="lin" valueType="num">
                                      <p:cBhvr additive="base">
                                        <p:cTn id="41" dur="1000" fill="hold"/>
                                        <p:tgtEl>
                                          <p:spTgt spid="29"/>
                                        </p:tgtEl>
                                        <p:attrNameLst>
                                          <p:attrName>ppt_x</p:attrName>
                                        </p:attrNameLst>
                                      </p:cBhvr>
                                      <p:tavLst>
                                        <p:tav tm="0">
                                          <p:val>
                                            <p:strVal val="#ppt_x"/>
                                          </p:val>
                                        </p:tav>
                                        <p:tav tm="100000">
                                          <p:val>
                                            <p:strVal val="#ppt_x"/>
                                          </p:val>
                                        </p:tav>
                                      </p:tavLst>
                                    </p:anim>
                                    <p:anim calcmode="lin" valueType="num">
                                      <p:cBhvr additive="base">
                                        <p:cTn id="42" dur="10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1000"/>
                                        <p:tgtEl>
                                          <p:spTgt spid="16"/>
                                        </p:tgtEl>
                                      </p:cBhvr>
                                    </p:animEffect>
                                    <p:anim calcmode="lin" valueType="num">
                                      <p:cBhvr>
                                        <p:cTn id="48" dur="1000" fill="hold"/>
                                        <p:tgtEl>
                                          <p:spTgt spid="16"/>
                                        </p:tgtEl>
                                        <p:attrNameLst>
                                          <p:attrName>ppt_x</p:attrName>
                                        </p:attrNameLst>
                                      </p:cBhvr>
                                      <p:tavLst>
                                        <p:tav tm="0">
                                          <p:val>
                                            <p:strVal val="#ppt_x"/>
                                          </p:val>
                                        </p:tav>
                                        <p:tav tm="100000">
                                          <p:val>
                                            <p:strVal val="#ppt_x"/>
                                          </p:val>
                                        </p:tav>
                                      </p:tavLst>
                                    </p:anim>
                                    <p:anim calcmode="lin" valueType="num">
                                      <p:cBhvr>
                                        <p:cTn id="4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wipe(left)">
                                      <p:cBhvr>
                                        <p:cTn id="54" dur="1000"/>
                                        <p:tgtEl>
                                          <p:spTgt spid="30"/>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wipe(left)">
                                      <p:cBhvr>
                                        <p:cTn id="59" dur="1000"/>
                                        <p:tgtEl>
                                          <p:spTgt spid="31"/>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nodeType="clickEffect">
                                  <p:stCondLst>
                                    <p:cond delay="0"/>
                                  </p:stCondLst>
                                  <p:childTnLst>
                                    <p:set>
                                      <p:cBhvr>
                                        <p:cTn id="63" dur="1" fill="hold">
                                          <p:stCondLst>
                                            <p:cond delay="0"/>
                                          </p:stCondLst>
                                        </p:cTn>
                                        <p:tgtEl>
                                          <p:spTgt spid="33"/>
                                        </p:tgtEl>
                                        <p:attrNameLst>
                                          <p:attrName>style.visibility</p:attrName>
                                        </p:attrNameLst>
                                      </p:cBhvr>
                                      <p:to>
                                        <p:strVal val="visible"/>
                                      </p:to>
                                    </p:set>
                                    <p:animEffect transition="in" filter="wipe(left)">
                                      <p:cBhvr>
                                        <p:cTn id="64" dur="1000"/>
                                        <p:tgtEl>
                                          <p:spTgt spid="33"/>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childTnLst>
                                    <p:set>
                                      <p:cBhvr>
                                        <p:cTn id="68" dur="1" fill="hold">
                                          <p:stCondLst>
                                            <p:cond delay="0"/>
                                          </p:stCondLst>
                                        </p:cTn>
                                        <p:tgtEl>
                                          <p:spTgt spid="34"/>
                                        </p:tgtEl>
                                        <p:attrNameLst>
                                          <p:attrName>style.visibility</p:attrName>
                                        </p:attrNameLst>
                                      </p:cBhvr>
                                      <p:to>
                                        <p:strVal val="visible"/>
                                      </p:to>
                                    </p:set>
                                    <p:animEffect transition="in" filter="wipe(left)">
                                      <p:cBhvr>
                                        <p:cTn id="69" dur="1000"/>
                                        <p:tgtEl>
                                          <p:spTgt spid="34"/>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42" presetClass="entr" presetSubtype="0" fill="hold" nodeType="clickEffect">
                                  <p:stCondLst>
                                    <p:cond delay="0"/>
                                  </p:stCondLst>
                                  <p:childTnLst>
                                    <p:set>
                                      <p:cBhvr>
                                        <p:cTn id="73" dur="1" fill="hold">
                                          <p:stCondLst>
                                            <p:cond delay="0"/>
                                          </p:stCondLst>
                                        </p:cTn>
                                        <p:tgtEl>
                                          <p:spTgt spid="15377"/>
                                        </p:tgtEl>
                                        <p:attrNameLst>
                                          <p:attrName>style.visibility</p:attrName>
                                        </p:attrNameLst>
                                      </p:cBhvr>
                                      <p:to>
                                        <p:strVal val="visible"/>
                                      </p:to>
                                    </p:set>
                                    <p:animEffect transition="in" filter="fade">
                                      <p:cBhvr>
                                        <p:cTn id="74" dur="1000"/>
                                        <p:tgtEl>
                                          <p:spTgt spid="15377"/>
                                        </p:tgtEl>
                                      </p:cBhvr>
                                    </p:animEffect>
                                    <p:anim calcmode="lin" valueType="num">
                                      <p:cBhvr>
                                        <p:cTn id="75" dur="1000" fill="hold"/>
                                        <p:tgtEl>
                                          <p:spTgt spid="15377"/>
                                        </p:tgtEl>
                                        <p:attrNameLst>
                                          <p:attrName>ppt_x</p:attrName>
                                        </p:attrNameLst>
                                      </p:cBhvr>
                                      <p:tavLst>
                                        <p:tav tm="0">
                                          <p:val>
                                            <p:strVal val="#ppt_x"/>
                                          </p:val>
                                        </p:tav>
                                        <p:tav tm="100000">
                                          <p:val>
                                            <p:strVal val="#ppt_x"/>
                                          </p:val>
                                        </p:tav>
                                      </p:tavLst>
                                    </p:anim>
                                    <p:anim calcmode="lin" valueType="num">
                                      <p:cBhvr>
                                        <p:cTn id="76" dur="1000" fill="hold"/>
                                        <p:tgtEl>
                                          <p:spTgt spid="15377"/>
                                        </p:tgtEl>
                                        <p:attrNameLst>
                                          <p:attrName>ppt_y</p:attrName>
                                        </p:attrNameLst>
                                      </p:cBhvr>
                                      <p:tavLst>
                                        <p:tav tm="0">
                                          <p:val>
                                            <p:strVal val="#ppt_y+.1"/>
                                          </p:val>
                                        </p:tav>
                                        <p:tav tm="100000">
                                          <p:val>
                                            <p:strVal val="#ppt_y"/>
                                          </p:val>
                                        </p:tav>
                                      </p:tavLst>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42" presetClass="entr" presetSubtype="0" fill="hold" nodeType="clickEffect">
                                  <p:stCondLst>
                                    <p:cond delay="0"/>
                                  </p:stCondLst>
                                  <p:childTnLst>
                                    <p:set>
                                      <p:cBhvr>
                                        <p:cTn id="80" dur="1" fill="hold">
                                          <p:stCondLst>
                                            <p:cond delay="0"/>
                                          </p:stCondLst>
                                        </p:cTn>
                                        <p:tgtEl>
                                          <p:spTgt spid="15378"/>
                                        </p:tgtEl>
                                        <p:attrNameLst>
                                          <p:attrName>style.visibility</p:attrName>
                                        </p:attrNameLst>
                                      </p:cBhvr>
                                      <p:to>
                                        <p:strVal val="visible"/>
                                      </p:to>
                                    </p:set>
                                    <p:animEffect transition="in" filter="fade">
                                      <p:cBhvr>
                                        <p:cTn id="81" dur="1000"/>
                                        <p:tgtEl>
                                          <p:spTgt spid="15378"/>
                                        </p:tgtEl>
                                      </p:cBhvr>
                                    </p:animEffect>
                                    <p:anim calcmode="lin" valueType="num">
                                      <p:cBhvr>
                                        <p:cTn id="82" dur="1000" fill="hold"/>
                                        <p:tgtEl>
                                          <p:spTgt spid="15378"/>
                                        </p:tgtEl>
                                        <p:attrNameLst>
                                          <p:attrName>ppt_x</p:attrName>
                                        </p:attrNameLst>
                                      </p:cBhvr>
                                      <p:tavLst>
                                        <p:tav tm="0">
                                          <p:val>
                                            <p:strVal val="#ppt_x"/>
                                          </p:val>
                                        </p:tav>
                                        <p:tav tm="100000">
                                          <p:val>
                                            <p:strVal val="#ppt_x"/>
                                          </p:val>
                                        </p:tav>
                                      </p:tavLst>
                                    </p:anim>
                                    <p:anim calcmode="lin" valueType="num">
                                      <p:cBhvr>
                                        <p:cTn id="83" dur="1000" fill="hold"/>
                                        <p:tgtEl>
                                          <p:spTgt spid="15378"/>
                                        </p:tgtEl>
                                        <p:attrNameLst>
                                          <p:attrName>ppt_y</p:attrName>
                                        </p:attrNameLst>
                                      </p:cBhvr>
                                      <p:tavLst>
                                        <p:tav tm="0">
                                          <p:val>
                                            <p:strVal val="#ppt_y+.1"/>
                                          </p:val>
                                        </p:tav>
                                        <p:tav tm="100000">
                                          <p:val>
                                            <p:strVal val="#ppt_y"/>
                                          </p:val>
                                        </p:tav>
                                      </p:tavLst>
                                    </p:anim>
                                  </p:childTnLst>
                                </p:cTn>
                              </p:par>
                            </p:childTnLst>
                          </p:cTn>
                        </p:par>
                      </p:childTnLst>
                    </p:cTn>
                  </p:par>
                  <p:par>
                    <p:cTn id="84" fill="hold" nodeType="clickPar">
                      <p:stCondLst>
                        <p:cond delay="indefinite"/>
                      </p:stCondLst>
                      <p:childTnLst>
                        <p:par>
                          <p:cTn id="85" fill="hold" nodeType="withGroup">
                            <p:stCondLst>
                              <p:cond delay="0"/>
                            </p:stCondLst>
                            <p:childTnLst>
                              <p:par>
                                <p:cTn id="86" presetID="2" presetClass="entr" presetSubtype="4" fill="hold" nodeType="clickEffect">
                                  <p:stCondLst>
                                    <p:cond delay="0"/>
                                  </p:stCondLst>
                                  <p:childTnLst>
                                    <p:set>
                                      <p:cBhvr>
                                        <p:cTn id="87" dur="1" fill="hold">
                                          <p:stCondLst>
                                            <p:cond delay="0"/>
                                          </p:stCondLst>
                                        </p:cTn>
                                        <p:tgtEl>
                                          <p:spTgt spid="38"/>
                                        </p:tgtEl>
                                        <p:attrNameLst>
                                          <p:attrName>style.visibility</p:attrName>
                                        </p:attrNameLst>
                                      </p:cBhvr>
                                      <p:to>
                                        <p:strVal val="visible"/>
                                      </p:to>
                                    </p:set>
                                    <p:anim calcmode="lin" valueType="num">
                                      <p:cBhvr additive="base">
                                        <p:cTn id="88" dur="1000" fill="hold"/>
                                        <p:tgtEl>
                                          <p:spTgt spid="38"/>
                                        </p:tgtEl>
                                        <p:attrNameLst>
                                          <p:attrName>ppt_x</p:attrName>
                                        </p:attrNameLst>
                                      </p:cBhvr>
                                      <p:tavLst>
                                        <p:tav tm="0">
                                          <p:val>
                                            <p:strVal val="#ppt_x"/>
                                          </p:val>
                                        </p:tav>
                                        <p:tav tm="100000">
                                          <p:val>
                                            <p:strVal val="#ppt_x"/>
                                          </p:val>
                                        </p:tav>
                                      </p:tavLst>
                                    </p:anim>
                                    <p:anim calcmode="lin" valueType="num">
                                      <p:cBhvr additive="base">
                                        <p:cTn id="89" dur="1000" fill="hold"/>
                                        <p:tgtEl>
                                          <p:spTgt spid="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536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9">
            <a:extLst>
              <a:ext uri="{FF2B5EF4-FFF2-40B4-BE49-F238E27FC236}">
                <a16:creationId xmlns:a16="http://schemas.microsoft.com/office/drawing/2014/main" id="{A0B08ADB-C839-4B33-AD4E-05108892C234}"/>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16387" name="Rectangle 5">
            <a:extLst>
              <a:ext uri="{FF2B5EF4-FFF2-40B4-BE49-F238E27FC236}">
                <a16:creationId xmlns:a16="http://schemas.microsoft.com/office/drawing/2014/main" id="{14ED2392-B9FB-468D-AB9E-90E07B182CD0}"/>
              </a:ext>
            </a:extLst>
          </p:cNvPr>
          <p:cNvSpPr>
            <a:spLocks noChangeArrowheads="1"/>
          </p:cNvSpPr>
          <p:nvPr/>
        </p:nvSpPr>
        <p:spPr bwMode="auto">
          <a:xfrm>
            <a:off x="1524000" y="1304926"/>
            <a:ext cx="9144000" cy="212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fr-FR" altLang="vi-VN" sz="2400" b="1" dirty="0"/>
              <a:t>Câu 17: </a:t>
            </a:r>
            <a:r>
              <a:rPr lang="fr-FR" altLang="vi-VN" sz="2400" dirty="0"/>
              <a:t>Một sóng cơ có tần số 50Hz truyền theo phương Ox với tốc độ 30m/s. Khoảng cách giữa hai điểm gần nhau nhất trên phương Ox mà dao động của các phần tử môi trường tại đó lệch pha nhau π/3 bằng</a:t>
            </a:r>
          </a:p>
          <a:p>
            <a:pPr algn="just" eaLnBrk="1" hangingPunct="1">
              <a:lnSpc>
                <a:spcPct val="150000"/>
              </a:lnSpc>
            </a:pPr>
            <a:r>
              <a:rPr lang="fr-FR" altLang="vi-VN" sz="2400" b="1" dirty="0"/>
              <a:t>	A. </a:t>
            </a:r>
            <a:r>
              <a:rPr lang="fr-FR" altLang="vi-VN" sz="2400" dirty="0"/>
              <a:t>5 cm.    	    </a:t>
            </a:r>
            <a:r>
              <a:rPr lang="fr-FR" altLang="vi-VN" sz="2400" b="1" dirty="0"/>
              <a:t>B. </a:t>
            </a:r>
            <a:r>
              <a:rPr lang="fr-FR" altLang="vi-VN" sz="2400" dirty="0"/>
              <a:t>20 cm.    	</a:t>
            </a:r>
            <a:r>
              <a:rPr lang="fr-FR" altLang="vi-VN" sz="2400" b="1" dirty="0"/>
              <a:t>C. </a:t>
            </a:r>
            <a:r>
              <a:rPr lang="fr-FR" altLang="vi-VN" sz="2400" dirty="0"/>
              <a:t>10 cm.    	    </a:t>
            </a:r>
            <a:r>
              <a:rPr lang="fr-FR" altLang="vi-VN" sz="2400" b="1" dirty="0"/>
              <a:t>D.</a:t>
            </a:r>
            <a:r>
              <a:rPr lang="fr-FR" altLang="vi-VN" sz="2400" dirty="0"/>
              <a:t> 60 cm. </a:t>
            </a:r>
          </a:p>
        </p:txBody>
      </p:sp>
      <p:sp>
        <p:nvSpPr>
          <p:cNvPr id="17" name="Rectangle 3">
            <a:extLst>
              <a:ext uri="{FF2B5EF4-FFF2-40B4-BE49-F238E27FC236}">
                <a16:creationId xmlns:a16="http://schemas.microsoft.com/office/drawing/2014/main" id="{8D633E1F-D168-4A42-887F-4260E2AC71B4}"/>
              </a:ext>
            </a:extLst>
          </p:cNvPr>
          <p:cNvSpPr>
            <a:spLocks noChangeArrowheads="1"/>
          </p:cNvSpPr>
          <p:nvPr/>
        </p:nvSpPr>
        <p:spPr bwMode="auto">
          <a:xfrm>
            <a:off x="1524000" y="4048126"/>
            <a:ext cx="9144000" cy="212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tabLst>
                <a:tab pos="990600" algn="l"/>
                <a:tab pos="1828800" algn="l"/>
                <a:tab pos="2667000" algn="l"/>
              </a:tabLst>
              <a:defRPr/>
            </a:pPr>
            <a:r>
              <a:rPr lang="en-US" sz="2400" b="1" dirty="0">
                <a:latin typeface="Arial" charset="0"/>
                <a:cs typeface="Arial" charset="0"/>
              </a:rPr>
              <a:t>Câu 18: </a:t>
            </a:r>
            <a:r>
              <a:rPr lang="en-US" sz="2400" dirty="0">
                <a:latin typeface="Arial" charset="0"/>
                <a:cs typeface="Arial" charset="0"/>
              </a:rPr>
              <a:t>Một nguồn phát sóng cơ dao động theo phương trình u = 4cos(4πt – π/4) (cm). Biết dao động tại hai điểm gần nhau nhất trên cùng một phương truyền sóng cách nhau 0,5m có độ lệch pha là π/3. Tốc độ truyền của sóng đó là </a:t>
            </a:r>
          </a:p>
          <a:p>
            <a:pPr indent="152400" algn="just">
              <a:lnSpc>
                <a:spcPct val="150000"/>
              </a:lnSpc>
              <a:tabLst>
                <a:tab pos="990600" algn="l"/>
                <a:tab pos="1828800" algn="l"/>
                <a:tab pos="2667000" algn="l"/>
              </a:tabLst>
              <a:defRPr/>
            </a:pPr>
            <a:r>
              <a:rPr lang="en-US" sz="2400" b="1" dirty="0">
                <a:latin typeface="Arial" charset="0"/>
                <a:cs typeface="Arial" charset="0"/>
              </a:rPr>
              <a:t>A. </a:t>
            </a:r>
            <a:r>
              <a:rPr lang="en-US" sz="2400" dirty="0">
                <a:latin typeface="Arial" charset="0"/>
                <a:cs typeface="Arial" charset="0"/>
              </a:rPr>
              <a:t>1,0 m/s. 		</a:t>
            </a:r>
            <a:r>
              <a:rPr lang="en-US" sz="2400" b="1" dirty="0">
                <a:latin typeface="Arial" charset="0"/>
                <a:cs typeface="Arial" charset="0"/>
              </a:rPr>
              <a:t>B. </a:t>
            </a:r>
            <a:r>
              <a:rPr lang="en-US" sz="2400" dirty="0">
                <a:latin typeface="Arial" charset="0"/>
                <a:cs typeface="Arial" charset="0"/>
              </a:rPr>
              <a:t>2,0 m/s. 	     </a:t>
            </a:r>
            <a:r>
              <a:rPr lang="en-US" sz="2400" b="1" dirty="0">
                <a:latin typeface="Arial" charset="0"/>
                <a:cs typeface="Arial" charset="0"/>
              </a:rPr>
              <a:t>C. </a:t>
            </a:r>
            <a:r>
              <a:rPr lang="en-US" sz="2400" dirty="0">
                <a:latin typeface="Arial" charset="0"/>
                <a:cs typeface="Arial" charset="0"/>
              </a:rPr>
              <a:t>1,5 m/s. 	  </a:t>
            </a:r>
            <a:r>
              <a:rPr lang="en-US" sz="2400" b="1" dirty="0">
                <a:latin typeface="Arial" charset="0"/>
                <a:cs typeface="Arial" charset="0"/>
              </a:rPr>
              <a:t>D. </a:t>
            </a:r>
            <a:r>
              <a:rPr lang="en-US" sz="2400" dirty="0">
                <a:latin typeface="Arial" charset="0"/>
                <a:cs typeface="Arial" charset="0"/>
              </a:rPr>
              <a:t>6,0 m/s. </a:t>
            </a:r>
          </a:p>
        </p:txBody>
      </p:sp>
      <p:grpSp>
        <p:nvGrpSpPr>
          <p:cNvPr id="15365" name="Group 16">
            <a:extLst>
              <a:ext uri="{FF2B5EF4-FFF2-40B4-BE49-F238E27FC236}">
                <a16:creationId xmlns:a16="http://schemas.microsoft.com/office/drawing/2014/main" id="{19F5ED2F-38A0-4D88-BA47-A0ECC8033868}"/>
              </a:ext>
            </a:extLst>
          </p:cNvPr>
          <p:cNvGrpSpPr>
            <a:grpSpLocks/>
          </p:cNvGrpSpPr>
          <p:nvPr/>
        </p:nvGrpSpPr>
        <p:grpSpPr bwMode="auto">
          <a:xfrm>
            <a:off x="1854200" y="76200"/>
            <a:ext cx="8509000" cy="1295400"/>
            <a:chOff x="1440" y="1680"/>
            <a:chExt cx="2928" cy="432"/>
          </a:xfrm>
        </p:grpSpPr>
        <p:sp>
          <p:nvSpPr>
            <p:cNvPr id="15382" name="AutoShape 17">
              <a:extLst>
                <a:ext uri="{FF2B5EF4-FFF2-40B4-BE49-F238E27FC236}">
                  <a16:creationId xmlns:a16="http://schemas.microsoft.com/office/drawing/2014/main" id="{7E454F2E-F9AC-4498-9C10-23ED1DF8AE7E}"/>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5383" name="Oval 18">
              <a:extLst>
                <a:ext uri="{FF2B5EF4-FFF2-40B4-BE49-F238E27FC236}">
                  <a16:creationId xmlns:a16="http://schemas.microsoft.com/office/drawing/2014/main" id="{DC3752BD-F02B-402F-9D72-C4AED8DB7778}"/>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5384" name="Oval 19">
              <a:extLst>
                <a:ext uri="{FF2B5EF4-FFF2-40B4-BE49-F238E27FC236}">
                  <a16:creationId xmlns:a16="http://schemas.microsoft.com/office/drawing/2014/main" id="{913F4A50-2BED-48C4-B1F0-A328492774E5}"/>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5385" name="Oval 20">
              <a:extLst>
                <a:ext uri="{FF2B5EF4-FFF2-40B4-BE49-F238E27FC236}">
                  <a16:creationId xmlns:a16="http://schemas.microsoft.com/office/drawing/2014/main" id="{0EBBCD72-0729-415C-A089-9743A0811109}"/>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5386" name="Text Box 21">
              <a:extLst>
                <a:ext uri="{FF2B5EF4-FFF2-40B4-BE49-F238E27FC236}">
                  <a16:creationId xmlns:a16="http://schemas.microsoft.com/office/drawing/2014/main" id="{16107438-ED53-473C-9C2A-6B94B75B75B6}"/>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15387" name="Text Box 22">
              <a:extLst>
                <a:ext uri="{FF2B5EF4-FFF2-40B4-BE49-F238E27FC236}">
                  <a16:creationId xmlns:a16="http://schemas.microsoft.com/office/drawing/2014/main" id="{04251AFE-6CA0-47A7-A17A-0E7048EDBE81}"/>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15388" name="AutoShape 23">
              <a:extLst>
                <a:ext uri="{FF2B5EF4-FFF2-40B4-BE49-F238E27FC236}">
                  <a16:creationId xmlns:a16="http://schemas.microsoft.com/office/drawing/2014/main" id="{DDC4EFA7-C888-41B6-BED3-75982258D3E6}"/>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5389" name="Oval 24">
              <a:extLst>
                <a:ext uri="{FF2B5EF4-FFF2-40B4-BE49-F238E27FC236}">
                  <a16:creationId xmlns:a16="http://schemas.microsoft.com/office/drawing/2014/main" id="{D0A3AEB5-6B83-4E93-9C6F-21FDDE52E611}"/>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5390" name="Oval 25">
              <a:extLst>
                <a:ext uri="{FF2B5EF4-FFF2-40B4-BE49-F238E27FC236}">
                  <a16:creationId xmlns:a16="http://schemas.microsoft.com/office/drawing/2014/main" id="{2E883966-FDAF-451A-8549-B95DDD3DE8F8}"/>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5391" name="Text Box 26">
              <a:extLst>
                <a:ext uri="{FF2B5EF4-FFF2-40B4-BE49-F238E27FC236}">
                  <a16:creationId xmlns:a16="http://schemas.microsoft.com/office/drawing/2014/main" id="{EF878296-E62E-4873-AD27-67F44E65C9C1}"/>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15392" name="Picture 27" descr="Picture1">
              <a:extLst>
                <a:ext uri="{FF2B5EF4-FFF2-40B4-BE49-F238E27FC236}">
                  <a16:creationId xmlns:a16="http://schemas.microsoft.com/office/drawing/2014/main" id="{AA959D67-A21B-4F2A-AD6B-67B20E0794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93" name="Text Box 28">
              <a:extLst>
                <a:ext uri="{FF2B5EF4-FFF2-40B4-BE49-F238E27FC236}">
                  <a16:creationId xmlns:a16="http://schemas.microsoft.com/office/drawing/2014/main" id="{5FED2631-222E-4644-ABA6-FDEC13034204}"/>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graphicFrame>
        <p:nvGraphicFramePr>
          <p:cNvPr id="16390" name="Object 1">
            <a:extLst>
              <a:ext uri="{FF2B5EF4-FFF2-40B4-BE49-F238E27FC236}">
                <a16:creationId xmlns:a16="http://schemas.microsoft.com/office/drawing/2014/main" id="{79287B96-B413-435B-8880-0DDDC494E960}"/>
              </a:ext>
            </a:extLst>
          </p:cNvPr>
          <p:cNvGraphicFramePr>
            <a:graphicFrameLocks noChangeAspect="1"/>
          </p:cNvGraphicFramePr>
          <p:nvPr/>
        </p:nvGraphicFramePr>
        <p:xfrm>
          <a:off x="2982914" y="3298826"/>
          <a:ext cx="1963737" cy="815975"/>
        </p:xfrm>
        <a:graphic>
          <a:graphicData uri="http://schemas.openxmlformats.org/presentationml/2006/ole">
            <mc:AlternateContent xmlns:mc="http://schemas.openxmlformats.org/markup-compatibility/2006">
              <mc:Choice xmlns:v="urn:schemas-microsoft-com:vml" Requires="v">
                <p:oleObj spid="_x0000_s15414" name="Equation" r:id="rId5" imgW="977476" imgH="393529" progId="Equation.DSMT4">
                  <p:embed/>
                </p:oleObj>
              </mc:Choice>
              <mc:Fallback>
                <p:oleObj name="Equation" r:id="rId5" imgW="977476" imgH="393529"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2914" y="3298826"/>
                        <a:ext cx="1963737"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391" name="Object 18">
            <a:extLst>
              <a:ext uri="{FF2B5EF4-FFF2-40B4-BE49-F238E27FC236}">
                <a16:creationId xmlns:a16="http://schemas.microsoft.com/office/drawing/2014/main" id="{E33DB995-38D1-41C6-A3CB-29D7F1CBD799}"/>
              </a:ext>
            </a:extLst>
          </p:cNvPr>
          <p:cNvGraphicFramePr>
            <a:graphicFrameLocks noChangeAspect="1"/>
          </p:cNvGraphicFramePr>
          <p:nvPr/>
        </p:nvGraphicFramePr>
        <p:xfrm>
          <a:off x="5154613" y="3251201"/>
          <a:ext cx="2779712" cy="868363"/>
        </p:xfrm>
        <a:graphic>
          <a:graphicData uri="http://schemas.openxmlformats.org/presentationml/2006/ole">
            <mc:AlternateContent xmlns:mc="http://schemas.openxmlformats.org/markup-compatibility/2006">
              <mc:Choice xmlns:v="urn:schemas-microsoft-com:vml" Requires="v">
                <p:oleObj spid="_x0000_s15415" name="Equation" r:id="rId7" imgW="1384300" imgH="419100" progId="Equation.DSMT4">
                  <p:embed/>
                </p:oleObj>
              </mc:Choice>
              <mc:Fallback>
                <p:oleObj name="Equation" r:id="rId7" imgW="1384300" imgH="419100" progId="Equation.DSMT4">
                  <p:embed/>
                  <p:pic>
                    <p:nvPicPr>
                      <p:cNvPr id="0" name="Object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54613" y="3251201"/>
                        <a:ext cx="2779712" cy="86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0" name="Picture 16" descr="96">
            <a:hlinkClick r:id="rId9" action="ppaction://hlinksldjump"/>
            <a:extLst>
              <a:ext uri="{FF2B5EF4-FFF2-40B4-BE49-F238E27FC236}">
                <a16:creationId xmlns:a16="http://schemas.microsoft.com/office/drawing/2014/main" id="{1628C462-9BFC-4403-BA59-AEC228BEFE5D}"/>
              </a:ext>
            </a:extLst>
          </p:cNvPr>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6934200" y="2805114"/>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393" name="Object 20">
            <a:extLst>
              <a:ext uri="{FF2B5EF4-FFF2-40B4-BE49-F238E27FC236}">
                <a16:creationId xmlns:a16="http://schemas.microsoft.com/office/drawing/2014/main" id="{7460A701-8927-46CC-93D4-97111B38FD91}"/>
              </a:ext>
            </a:extLst>
          </p:cNvPr>
          <p:cNvGraphicFramePr>
            <a:graphicFrameLocks noChangeAspect="1"/>
          </p:cNvGraphicFramePr>
          <p:nvPr/>
        </p:nvGraphicFramePr>
        <p:xfrm>
          <a:off x="4243388" y="6016625"/>
          <a:ext cx="1555750" cy="368300"/>
        </p:xfrm>
        <a:graphic>
          <a:graphicData uri="http://schemas.openxmlformats.org/presentationml/2006/ole">
            <mc:AlternateContent xmlns:mc="http://schemas.openxmlformats.org/markup-compatibility/2006">
              <mc:Choice xmlns:v="urn:schemas-microsoft-com:vml" Requires="v">
                <p:oleObj spid="_x0000_s15416" name="Equation" r:id="rId11" imgW="774028" imgH="177646" progId="Equation.DSMT4">
                  <p:embed/>
                </p:oleObj>
              </mc:Choice>
              <mc:Fallback>
                <p:oleObj name="Equation" r:id="rId11" imgW="774028" imgH="177646" progId="Equation.DSMT4">
                  <p:embed/>
                  <p:pic>
                    <p:nvPicPr>
                      <p:cNvPr id="0" name="Object 2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43388" y="6016625"/>
                        <a:ext cx="15557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394" name="Object 21">
            <a:extLst>
              <a:ext uri="{FF2B5EF4-FFF2-40B4-BE49-F238E27FC236}">
                <a16:creationId xmlns:a16="http://schemas.microsoft.com/office/drawing/2014/main" id="{98E1826E-6204-4945-B2BE-0275222AB494}"/>
              </a:ext>
            </a:extLst>
          </p:cNvPr>
          <p:cNvGraphicFramePr>
            <a:graphicFrameLocks noChangeAspect="1"/>
          </p:cNvGraphicFramePr>
          <p:nvPr/>
        </p:nvGraphicFramePr>
        <p:xfrm>
          <a:off x="4398964" y="6477000"/>
          <a:ext cx="993775" cy="363538"/>
        </p:xfrm>
        <a:graphic>
          <a:graphicData uri="http://schemas.openxmlformats.org/presentationml/2006/ole">
            <mc:AlternateContent xmlns:mc="http://schemas.openxmlformats.org/markup-compatibility/2006">
              <mc:Choice xmlns:v="urn:schemas-microsoft-com:vml" Requires="v">
                <p:oleObj spid="_x0000_s15417" name="Equation" r:id="rId13" imgW="571252" imgH="203112" progId="Equation.DSMT4">
                  <p:embed/>
                </p:oleObj>
              </mc:Choice>
              <mc:Fallback>
                <p:oleObj name="Equation" r:id="rId13" imgW="571252" imgH="203112" progId="Equation.DSMT4">
                  <p:embed/>
                  <p:pic>
                    <p:nvPicPr>
                      <p:cNvPr id="0" name="Object 2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398964" y="6477000"/>
                        <a:ext cx="9937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395" name="Object 22">
            <a:extLst>
              <a:ext uri="{FF2B5EF4-FFF2-40B4-BE49-F238E27FC236}">
                <a16:creationId xmlns:a16="http://schemas.microsoft.com/office/drawing/2014/main" id="{50AEBE4F-5191-4B6E-91CE-6BFAC4124DBC}"/>
              </a:ext>
            </a:extLst>
          </p:cNvPr>
          <p:cNvGraphicFramePr>
            <a:graphicFrameLocks noChangeAspect="1"/>
          </p:cNvGraphicFramePr>
          <p:nvPr/>
        </p:nvGraphicFramePr>
        <p:xfrm>
          <a:off x="5653088" y="6019800"/>
          <a:ext cx="2728912" cy="838200"/>
        </p:xfrm>
        <a:graphic>
          <a:graphicData uri="http://schemas.openxmlformats.org/presentationml/2006/ole">
            <mc:AlternateContent xmlns:mc="http://schemas.openxmlformats.org/markup-compatibility/2006">
              <mc:Choice xmlns:v="urn:schemas-microsoft-com:vml" Requires="v">
                <p:oleObj spid="_x0000_s15418" name="Equation" r:id="rId15" imgW="1358900" imgH="457200" progId="Equation.DSMT4">
                  <p:embed/>
                </p:oleObj>
              </mc:Choice>
              <mc:Fallback>
                <p:oleObj name="Equation" r:id="rId15" imgW="1358900" imgH="457200" progId="Equation.DSMT4">
                  <p:embed/>
                  <p:pic>
                    <p:nvPicPr>
                      <p:cNvPr id="0" name="Object 2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653088" y="6019800"/>
                        <a:ext cx="2728912"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4" name="Picture 16" descr="96">
            <a:hlinkClick r:id="rId9" action="ppaction://hlinksldjump"/>
            <a:extLst>
              <a:ext uri="{FF2B5EF4-FFF2-40B4-BE49-F238E27FC236}">
                <a16:creationId xmlns:a16="http://schemas.microsoft.com/office/drawing/2014/main" id="{F3B2EB5C-292E-40AE-99B4-261BD7578397}"/>
              </a:ext>
            </a:extLst>
          </p:cNvPr>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8918575" y="5551489"/>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5" name="Straight Connector 24">
            <a:extLst>
              <a:ext uri="{FF2B5EF4-FFF2-40B4-BE49-F238E27FC236}">
                <a16:creationId xmlns:a16="http://schemas.microsoft.com/office/drawing/2014/main" id="{0A06C9EB-30E5-4F10-A258-B5B3F3E46A67}"/>
              </a:ext>
            </a:extLst>
          </p:cNvPr>
          <p:cNvCxnSpPr/>
          <p:nvPr/>
        </p:nvCxnSpPr>
        <p:spPr>
          <a:xfrm>
            <a:off x="7134225" y="1736725"/>
            <a:ext cx="16002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39E9BF5-87F5-46B3-B499-488C1A39A6D9}"/>
              </a:ext>
            </a:extLst>
          </p:cNvPr>
          <p:cNvCxnSpPr/>
          <p:nvPr/>
        </p:nvCxnSpPr>
        <p:spPr>
          <a:xfrm>
            <a:off x="3957638" y="2100263"/>
            <a:ext cx="18415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9492EAA-F01E-4203-9308-B7B613FAE903}"/>
              </a:ext>
            </a:extLst>
          </p:cNvPr>
          <p:cNvCxnSpPr/>
          <p:nvPr/>
        </p:nvCxnSpPr>
        <p:spPr>
          <a:xfrm>
            <a:off x="3478214" y="2835275"/>
            <a:ext cx="2320925"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D2A1EDD2-6B0A-4AAE-9E0F-1F6EE41D0850}"/>
              </a:ext>
            </a:extLst>
          </p:cNvPr>
          <p:cNvCxnSpPr/>
          <p:nvPr/>
        </p:nvCxnSpPr>
        <p:spPr>
          <a:xfrm>
            <a:off x="6108700" y="2100263"/>
            <a:ext cx="16002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151DA27-9AB2-4276-93B8-ADF5282E902B}"/>
              </a:ext>
            </a:extLst>
          </p:cNvPr>
          <p:cNvCxnSpPr/>
          <p:nvPr/>
        </p:nvCxnSpPr>
        <p:spPr>
          <a:xfrm>
            <a:off x="3443288" y="4829175"/>
            <a:ext cx="3465512"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71D9AAB0-B61A-4175-ACB0-7182F2F80409}"/>
              </a:ext>
            </a:extLst>
          </p:cNvPr>
          <p:cNvCxnSpPr/>
          <p:nvPr/>
        </p:nvCxnSpPr>
        <p:spPr>
          <a:xfrm>
            <a:off x="1643064" y="5208588"/>
            <a:ext cx="2090737"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4698B56-C04A-4516-ACA5-06EA7D78FD12}"/>
              </a:ext>
            </a:extLst>
          </p:cNvPr>
          <p:cNvCxnSpPr/>
          <p:nvPr/>
        </p:nvCxnSpPr>
        <p:spPr>
          <a:xfrm>
            <a:off x="1555751" y="5551488"/>
            <a:ext cx="815975"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A77E12D-846C-4495-A123-8EE0D32D4C37}"/>
              </a:ext>
            </a:extLst>
          </p:cNvPr>
          <p:cNvCxnSpPr/>
          <p:nvPr/>
        </p:nvCxnSpPr>
        <p:spPr>
          <a:xfrm>
            <a:off x="2782888" y="5551488"/>
            <a:ext cx="2392362"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2EB62D0-4447-4019-A932-1D48BBB8BC43}"/>
              </a:ext>
            </a:extLst>
          </p:cNvPr>
          <p:cNvCxnSpPr/>
          <p:nvPr/>
        </p:nvCxnSpPr>
        <p:spPr>
          <a:xfrm>
            <a:off x="5392739" y="5559425"/>
            <a:ext cx="1855787"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fade">
                                      <p:cBhvr>
                                        <p:cTn id="7" dur="1000"/>
                                        <p:tgtEl>
                                          <p:spTgt spid="16387"/>
                                        </p:tgtEl>
                                      </p:cBhvr>
                                    </p:animEffect>
                                    <p:anim calcmode="lin" valueType="num">
                                      <p:cBhvr>
                                        <p:cTn id="8" dur="1000" fill="hold"/>
                                        <p:tgtEl>
                                          <p:spTgt spid="16387"/>
                                        </p:tgtEl>
                                        <p:attrNameLst>
                                          <p:attrName>ppt_x</p:attrName>
                                        </p:attrNameLst>
                                      </p:cBhvr>
                                      <p:tavLst>
                                        <p:tav tm="0">
                                          <p:val>
                                            <p:strVal val="#ppt_x"/>
                                          </p:val>
                                        </p:tav>
                                        <p:tav tm="100000">
                                          <p:val>
                                            <p:strVal val="#ppt_x"/>
                                          </p:val>
                                        </p:tav>
                                      </p:tavLst>
                                    </p:anim>
                                    <p:anim calcmode="lin" valueType="num">
                                      <p:cBhvr>
                                        <p:cTn id="9" dur="1000" fill="hold"/>
                                        <p:tgtEl>
                                          <p:spTgt spid="1638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25"/>
                                        </p:tgtEl>
                                        <p:attrNameLst>
                                          <p:attrName>style.visibility</p:attrName>
                                        </p:attrNameLst>
                                      </p:cBhvr>
                                      <p:to>
                                        <p:strVal val="visible"/>
                                      </p:to>
                                    </p:set>
                                    <p:animEffect transition="in" filter="wipe(left)">
                                      <p:cBhvr>
                                        <p:cTn id="14" dur="1000"/>
                                        <p:tgtEl>
                                          <p:spTgt spid="2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left)">
                                      <p:cBhvr>
                                        <p:cTn id="19" dur="1000"/>
                                        <p:tgtEl>
                                          <p:spTgt spid="2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30"/>
                                        </p:tgtEl>
                                        <p:attrNameLst>
                                          <p:attrName>style.visibility</p:attrName>
                                        </p:attrNameLst>
                                      </p:cBhvr>
                                      <p:to>
                                        <p:strVal val="visible"/>
                                      </p:to>
                                    </p:set>
                                    <p:animEffect transition="in" filter="wipe(left)">
                                      <p:cBhvr>
                                        <p:cTn id="24" dur="1000"/>
                                        <p:tgtEl>
                                          <p:spTgt spid="3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left)">
                                      <p:cBhvr>
                                        <p:cTn id="29" dur="1000"/>
                                        <p:tgtEl>
                                          <p:spTgt spid="2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6390"/>
                                        </p:tgtEl>
                                        <p:attrNameLst>
                                          <p:attrName>style.visibility</p:attrName>
                                        </p:attrNameLst>
                                      </p:cBhvr>
                                      <p:to>
                                        <p:strVal val="visible"/>
                                      </p:to>
                                    </p:set>
                                    <p:animEffect transition="in" filter="wipe(left)">
                                      <p:cBhvr>
                                        <p:cTn id="34" dur="1000"/>
                                        <p:tgtEl>
                                          <p:spTgt spid="1639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6391"/>
                                        </p:tgtEl>
                                        <p:attrNameLst>
                                          <p:attrName>style.visibility</p:attrName>
                                        </p:attrNameLst>
                                      </p:cBhvr>
                                      <p:to>
                                        <p:strVal val="visible"/>
                                      </p:to>
                                    </p:set>
                                    <p:animEffect transition="in" filter="wipe(left)">
                                      <p:cBhvr>
                                        <p:cTn id="39" dur="1000"/>
                                        <p:tgtEl>
                                          <p:spTgt spid="16391"/>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nodeType="click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additive="base">
                                        <p:cTn id="44" dur="1000" fill="hold"/>
                                        <p:tgtEl>
                                          <p:spTgt spid="20"/>
                                        </p:tgtEl>
                                        <p:attrNameLst>
                                          <p:attrName>ppt_x</p:attrName>
                                        </p:attrNameLst>
                                      </p:cBhvr>
                                      <p:tavLst>
                                        <p:tav tm="0">
                                          <p:val>
                                            <p:strVal val="#ppt_x"/>
                                          </p:val>
                                        </p:tav>
                                        <p:tav tm="100000">
                                          <p:val>
                                            <p:strVal val="#ppt_x"/>
                                          </p:val>
                                        </p:tav>
                                      </p:tavLst>
                                    </p:anim>
                                    <p:anim calcmode="lin" valueType="num">
                                      <p:cBhvr additive="base">
                                        <p:cTn id="45" dur="10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fade">
                                      <p:cBhvr>
                                        <p:cTn id="50" dur="1000"/>
                                        <p:tgtEl>
                                          <p:spTgt spid="17"/>
                                        </p:tgtEl>
                                      </p:cBhvr>
                                    </p:animEffect>
                                    <p:anim calcmode="lin" valueType="num">
                                      <p:cBhvr>
                                        <p:cTn id="51" dur="1000" fill="hold"/>
                                        <p:tgtEl>
                                          <p:spTgt spid="17"/>
                                        </p:tgtEl>
                                        <p:attrNameLst>
                                          <p:attrName>ppt_x</p:attrName>
                                        </p:attrNameLst>
                                      </p:cBhvr>
                                      <p:tavLst>
                                        <p:tav tm="0">
                                          <p:val>
                                            <p:strVal val="#ppt_x"/>
                                          </p:val>
                                        </p:tav>
                                        <p:tav tm="100000">
                                          <p:val>
                                            <p:strVal val="#ppt_x"/>
                                          </p:val>
                                        </p:tav>
                                      </p:tavLst>
                                    </p:anim>
                                    <p:anim calcmode="lin" valueType="num">
                                      <p:cBhvr>
                                        <p:cTn id="52"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wipe(left)">
                                      <p:cBhvr>
                                        <p:cTn id="57" dur="1000"/>
                                        <p:tgtEl>
                                          <p:spTgt spid="3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33"/>
                                        </p:tgtEl>
                                        <p:attrNameLst>
                                          <p:attrName>style.visibility</p:attrName>
                                        </p:attrNameLst>
                                      </p:cBhvr>
                                      <p:to>
                                        <p:strVal val="visible"/>
                                      </p:to>
                                    </p:set>
                                    <p:animEffect transition="in" filter="wipe(left)">
                                      <p:cBhvr>
                                        <p:cTn id="62" dur="1000"/>
                                        <p:tgtEl>
                                          <p:spTgt spid="3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wipe(left)">
                                      <p:cBhvr>
                                        <p:cTn id="67" dur="1000"/>
                                        <p:tgtEl>
                                          <p:spTgt spid="35"/>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wipe(left)">
                                      <p:cBhvr>
                                        <p:cTn id="72" dur="1000"/>
                                        <p:tgtEl>
                                          <p:spTgt spid="37"/>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childTnLst>
                                    <p:set>
                                      <p:cBhvr>
                                        <p:cTn id="76" dur="1" fill="hold">
                                          <p:stCondLst>
                                            <p:cond delay="0"/>
                                          </p:stCondLst>
                                        </p:cTn>
                                        <p:tgtEl>
                                          <p:spTgt spid="39"/>
                                        </p:tgtEl>
                                        <p:attrNameLst>
                                          <p:attrName>style.visibility</p:attrName>
                                        </p:attrNameLst>
                                      </p:cBhvr>
                                      <p:to>
                                        <p:strVal val="visible"/>
                                      </p:to>
                                    </p:set>
                                    <p:animEffect transition="in" filter="wipe(left)">
                                      <p:cBhvr>
                                        <p:cTn id="77" dur="1000"/>
                                        <p:tgtEl>
                                          <p:spTgt spid="39"/>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childTnLst>
                                    <p:set>
                                      <p:cBhvr>
                                        <p:cTn id="81" dur="1" fill="hold">
                                          <p:stCondLst>
                                            <p:cond delay="0"/>
                                          </p:stCondLst>
                                        </p:cTn>
                                        <p:tgtEl>
                                          <p:spTgt spid="16393"/>
                                        </p:tgtEl>
                                        <p:attrNameLst>
                                          <p:attrName>style.visibility</p:attrName>
                                        </p:attrNameLst>
                                      </p:cBhvr>
                                      <p:to>
                                        <p:strVal val="visible"/>
                                      </p:to>
                                    </p:set>
                                    <p:animEffect transition="in" filter="wipe(left)">
                                      <p:cBhvr>
                                        <p:cTn id="82" dur="1000"/>
                                        <p:tgtEl>
                                          <p:spTgt spid="16393"/>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childTnLst>
                                    <p:set>
                                      <p:cBhvr>
                                        <p:cTn id="86" dur="1" fill="hold">
                                          <p:stCondLst>
                                            <p:cond delay="0"/>
                                          </p:stCondLst>
                                        </p:cTn>
                                        <p:tgtEl>
                                          <p:spTgt spid="16394"/>
                                        </p:tgtEl>
                                        <p:attrNameLst>
                                          <p:attrName>style.visibility</p:attrName>
                                        </p:attrNameLst>
                                      </p:cBhvr>
                                      <p:to>
                                        <p:strVal val="visible"/>
                                      </p:to>
                                    </p:set>
                                    <p:animEffect transition="in" filter="wipe(left)">
                                      <p:cBhvr>
                                        <p:cTn id="87" dur="1000"/>
                                        <p:tgtEl>
                                          <p:spTgt spid="16394"/>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nodeType="clickEffect">
                                  <p:stCondLst>
                                    <p:cond delay="0"/>
                                  </p:stCondLst>
                                  <p:childTnLst>
                                    <p:set>
                                      <p:cBhvr>
                                        <p:cTn id="91" dur="1" fill="hold">
                                          <p:stCondLst>
                                            <p:cond delay="0"/>
                                          </p:stCondLst>
                                        </p:cTn>
                                        <p:tgtEl>
                                          <p:spTgt spid="16395"/>
                                        </p:tgtEl>
                                        <p:attrNameLst>
                                          <p:attrName>style.visibility</p:attrName>
                                        </p:attrNameLst>
                                      </p:cBhvr>
                                      <p:to>
                                        <p:strVal val="visible"/>
                                      </p:to>
                                    </p:set>
                                    <p:animEffect transition="in" filter="wipe(left)">
                                      <p:cBhvr>
                                        <p:cTn id="92" dur="1000"/>
                                        <p:tgtEl>
                                          <p:spTgt spid="16395"/>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nodeType="clickEffect">
                                  <p:stCondLst>
                                    <p:cond delay="0"/>
                                  </p:stCondLst>
                                  <p:childTnLst>
                                    <p:set>
                                      <p:cBhvr>
                                        <p:cTn id="96" dur="1" fill="hold">
                                          <p:stCondLst>
                                            <p:cond delay="0"/>
                                          </p:stCondLst>
                                        </p:cTn>
                                        <p:tgtEl>
                                          <p:spTgt spid="24"/>
                                        </p:tgtEl>
                                        <p:attrNameLst>
                                          <p:attrName>style.visibility</p:attrName>
                                        </p:attrNameLst>
                                      </p:cBhvr>
                                      <p:to>
                                        <p:strVal val="visible"/>
                                      </p:to>
                                    </p:set>
                                    <p:anim calcmode="lin" valueType="num">
                                      <p:cBhvr additive="base">
                                        <p:cTn id="97" dur="1000" fill="hold"/>
                                        <p:tgtEl>
                                          <p:spTgt spid="24"/>
                                        </p:tgtEl>
                                        <p:attrNameLst>
                                          <p:attrName>ppt_x</p:attrName>
                                        </p:attrNameLst>
                                      </p:cBhvr>
                                      <p:tavLst>
                                        <p:tav tm="0">
                                          <p:val>
                                            <p:strVal val="#ppt_x"/>
                                          </p:val>
                                        </p:tav>
                                        <p:tav tm="100000">
                                          <p:val>
                                            <p:strVal val="#ppt_x"/>
                                          </p:val>
                                        </p:tav>
                                      </p:tavLst>
                                    </p:anim>
                                    <p:anim calcmode="lin" valueType="num">
                                      <p:cBhvr additive="base">
                                        <p:cTn id="98" dur="10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p:bldP spid="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9">
            <a:extLst>
              <a:ext uri="{FF2B5EF4-FFF2-40B4-BE49-F238E27FC236}">
                <a16:creationId xmlns:a16="http://schemas.microsoft.com/office/drawing/2014/main" id="{D793CCE0-A5C8-4C19-9F5C-1271FD3218CF}"/>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16" name="Rectangle 4">
            <a:extLst>
              <a:ext uri="{FF2B5EF4-FFF2-40B4-BE49-F238E27FC236}">
                <a16:creationId xmlns:a16="http://schemas.microsoft.com/office/drawing/2014/main" id="{19581DEC-5F71-4968-960D-410AA13CE7F7}"/>
              </a:ext>
            </a:extLst>
          </p:cNvPr>
          <p:cNvSpPr>
            <a:spLocks noChangeArrowheads="1"/>
          </p:cNvSpPr>
          <p:nvPr/>
        </p:nvSpPr>
        <p:spPr bwMode="auto">
          <a:xfrm>
            <a:off x="1524000" y="1325563"/>
            <a:ext cx="9144000" cy="341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defRPr/>
            </a:pPr>
            <a:r>
              <a:rPr lang="fr-FR" sz="2400" b="1" dirty="0">
                <a:latin typeface="Arial" charset="0"/>
                <a:cs typeface="Arial" charset="0"/>
              </a:rPr>
              <a:t>Câu 19: </a:t>
            </a:r>
            <a:r>
              <a:rPr lang="fr-FR" sz="2400" dirty="0">
                <a:latin typeface="Arial" charset="0"/>
                <a:cs typeface="Arial" charset="0"/>
              </a:rPr>
              <a:t>Ở một mặt nước (đủ rộng), tại điểm O có một nguồn sóng dao động theo phương thẳng đứng với phương trình </a:t>
            </a:r>
            <a:r>
              <a:rPr lang="fr-FR" sz="2400" dirty="0" err="1">
                <a:latin typeface="Arial" charset="0"/>
                <a:cs typeface="Arial" charset="0"/>
              </a:rPr>
              <a:t>u</a:t>
            </a:r>
            <a:r>
              <a:rPr lang="fr-FR" sz="2400" baseline="-25000" dirty="0" err="1">
                <a:latin typeface="Arial" charset="0"/>
                <a:cs typeface="Arial" charset="0"/>
              </a:rPr>
              <a:t>O</a:t>
            </a:r>
            <a:r>
              <a:rPr lang="fr-FR" sz="2400" dirty="0">
                <a:latin typeface="Arial" charset="0"/>
                <a:cs typeface="Arial" charset="0"/>
              </a:rPr>
              <a:t> = 4cos20πt (u tính bằng cm, t tính bằng s). Tốc độ truyền sóng trên mặt nước là 40 m/s, coi biên độ sóng không đổi khi sóng truyền đi. Phương trình dao động của phần tử nước tại điểm M (ở mặt nước), cách O một khoảng 50cm là</a:t>
            </a:r>
            <a:endParaRPr lang="en-US" sz="2400" dirty="0">
              <a:latin typeface="Arial" charset="0"/>
              <a:cs typeface="Arial" charset="0"/>
            </a:endParaRPr>
          </a:p>
          <a:p>
            <a:pPr indent="457200" algn="just">
              <a:lnSpc>
                <a:spcPct val="150000"/>
              </a:lnSpc>
              <a:defRPr/>
            </a:pPr>
            <a:r>
              <a:rPr lang="fr-FR" sz="2400" b="1" dirty="0">
                <a:latin typeface="Arial" charset="0"/>
                <a:cs typeface="Arial" charset="0"/>
              </a:rPr>
              <a:t>A.</a:t>
            </a:r>
            <a:r>
              <a:rPr lang="fr-FR" sz="2400" dirty="0">
                <a:latin typeface="Arial" charset="0"/>
                <a:cs typeface="Arial" charset="0"/>
              </a:rPr>
              <a:t> </a:t>
            </a:r>
            <a:r>
              <a:rPr lang="fr-FR" sz="2400" dirty="0" err="1">
                <a:latin typeface="Arial" charset="0"/>
                <a:cs typeface="Arial" charset="0"/>
              </a:rPr>
              <a:t>u</a:t>
            </a:r>
            <a:r>
              <a:rPr lang="fr-FR" sz="2400" baseline="-25000" dirty="0" err="1">
                <a:latin typeface="Arial" charset="0"/>
                <a:cs typeface="Arial" charset="0"/>
              </a:rPr>
              <a:t>M</a:t>
            </a:r>
            <a:r>
              <a:rPr lang="fr-FR" sz="2400" dirty="0">
                <a:latin typeface="Arial" charset="0"/>
                <a:cs typeface="Arial" charset="0"/>
              </a:rPr>
              <a:t> = 4cos(20πt + π/4)cm.        </a:t>
            </a:r>
            <a:r>
              <a:rPr lang="fr-FR" sz="2400" b="1" dirty="0">
                <a:latin typeface="Arial" charset="0"/>
                <a:cs typeface="Arial" charset="0"/>
              </a:rPr>
              <a:t>B. </a:t>
            </a:r>
            <a:r>
              <a:rPr lang="fr-FR" sz="2400" dirty="0" err="1">
                <a:latin typeface="Arial" charset="0"/>
                <a:cs typeface="Arial" charset="0"/>
              </a:rPr>
              <a:t>u</a:t>
            </a:r>
            <a:r>
              <a:rPr lang="fr-FR" sz="2400" baseline="-25000" dirty="0" err="1">
                <a:latin typeface="Arial" charset="0"/>
                <a:cs typeface="Arial" charset="0"/>
              </a:rPr>
              <a:t>M</a:t>
            </a:r>
            <a:r>
              <a:rPr lang="fr-FR" sz="2400" dirty="0">
                <a:latin typeface="Arial" charset="0"/>
                <a:cs typeface="Arial" charset="0"/>
              </a:rPr>
              <a:t> = 4cos(20πt - π/2)cm. </a:t>
            </a:r>
            <a:endParaRPr lang="en-US" sz="2400" dirty="0">
              <a:latin typeface="Arial" charset="0"/>
              <a:cs typeface="Arial" charset="0"/>
            </a:endParaRPr>
          </a:p>
          <a:p>
            <a:pPr indent="457200" algn="just">
              <a:lnSpc>
                <a:spcPct val="150000"/>
              </a:lnSpc>
              <a:defRPr/>
            </a:pPr>
            <a:r>
              <a:rPr lang="fr-FR" sz="2400" b="1" dirty="0">
                <a:latin typeface="Arial" charset="0"/>
                <a:cs typeface="Arial" charset="0"/>
              </a:rPr>
              <a:t>C.</a:t>
            </a:r>
            <a:r>
              <a:rPr lang="fr-FR" sz="2400" dirty="0">
                <a:latin typeface="Arial" charset="0"/>
                <a:cs typeface="Arial" charset="0"/>
              </a:rPr>
              <a:t> </a:t>
            </a:r>
            <a:r>
              <a:rPr lang="fr-FR" sz="2400" dirty="0" err="1">
                <a:latin typeface="Arial" charset="0"/>
                <a:cs typeface="Arial" charset="0"/>
              </a:rPr>
              <a:t>u</a:t>
            </a:r>
            <a:r>
              <a:rPr lang="fr-FR" sz="2400" baseline="-25000" dirty="0" err="1">
                <a:latin typeface="Arial" charset="0"/>
                <a:cs typeface="Arial" charset="0"/>
              </a:rPr>
              <a:t>M</a:t>
            </a:r>
            <a:r>
              <a:rPr lang="fr-FR" sz="2400" dirty="0">
                <a:latin typeface="Arial" charset="0"/>
                <a:cs typeface="Arial" charset="0"/>
              </a:rPr>
              <a:t> = 4cos(20πt + π/2)cm.        </a:t>
            </a:r>
            <a:r>
              <a:rPr lang="fr-FR" sz="2400" b="1" dirty="0">
                <a:latin typeface="Arial" charset="0"/>
                <a:cs typeface="Arial" charset="0"/>
              </a:rPr>
              <a:t>D.</a:t>
            </a:r>
            <a:r>
              <a:rPr lang="fr-FR" sz="2400" dirty="0">
                <a:latin typeface="Arial" charset="0"/>
                <a:cs typeface="Arial" charset="0"/>
              </a:rPr>
              <a:t> </a:t>
            </a:r>
            <a:r>
              <a:rPr lang="fr-FR" sz="2400" dirty="0" err="1">
                <a:latin typeface="Arial" charset="0"/>
                <a:cs typeface="Arial" charset="0"/>
              </a:rPr>
              <a:t>u</a:t>
            </a:r>
            <a:r>
              <a:rPr lang="fr-FR" sz="2400" baseline="-25000" dirty="0" err="1">
                <a:latin typeface="Arial" charset="0"/>
                <a:cs typeface="Arial" charset="0"/>
              </a:rPr>
              <a:t>M</a:t>
            </a:r>
            <a:r>
              <a:rPr lang="fr-FR" sz="2400" dirty="0">
                <a:latin typeface="Arial" charset="0"/>
                <a:cs typeface="Arial" charset="0"/>
              </a:rPr>
              <a:t> = 4cos(20πt - π/4)cm.</a:t>
            </a:r>
          </a:p>
        </p:txBody>
      </p:sp>
      <p:grpSp>
        <p:nvGrpSpPr>
          <p:cNvPr id="16388" name="Group 16">
            <a:extLst>
              <a:ext uri="{FF2B5EF4-FFF2-40B4-BE49-F238E27FC236}">
                <a16:creationId xmlns:a16="http://schemas.microsoft.com/office/drawing/2014/main" id="{249844C3-FC68-48AF-AD56-D259BF2B4351}"/>
              </a:ext>
            </a:extLst>
          </p:cNvPr>
          <p:cNvGrpSpPr>
            <a:grpSpLocks/>
          </p:cNvGrpSpPr>
          <p:nvPr/>
        </p:nvGrpSpPr>
        <p:grpSpPr bwMode="auto">
          <a:xfrm>
            <a:off x="1854200" y="76200"/>
            <a:ext cx="8509000" cy="1295400"/>
            <a:chOff x="1440" y="1680"/>
            <a:chExt cx="2928" cy="432"/>
          </a:xfrm>
        </p:grpSpPr>
        <p:sp>
          <p:nvSpPr>
            <p:cNvPr id="16397" name="AutoShape 17">
              <a:extLst>
                <a:ext uri="{FF2B5EF4-FFF2-40B4-BE49-F238E27FC236}">
                  <a16:creationId xmlns:a16="http://schemas.microsoft.com/office/drawing/2014/main" id="{478055A7-6C55-422C-BAFD-E9E37B8594E7}"/>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6398" name="Oval 18">
              <a:extLst>
                <a:ext uri="{FF2B5EF4-FFF2-40B4-BE49-F238E27FC236}">
                  <a16:creationId xmlns:a16="http://schemas.microsoft.com/office/drawing/2014/main" id="{86F9B5BD-8CDA-4D62-9CFD-06022DAC592F}"/>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6399" name="Oval 19">
              <a:extLst>
                <a:ext uri="{FF2B5EF4-FFF2-40B4-BE49-F238E27FC236}">
                  <a16:creationId xmlns:a16="http://schemas.microsoft.com/office/drawing/2014/main" id="{61A2B58F-1003-40B2-B72E-480B25A3558A}"/>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6400" name="Oval 20">
              <a:extLst>
                <a:ext uri="{FF2B5EF4-FFF2-40B4-BE49-F238E27FC236}">
                  <a16:creationId xmlns:a16="http://schemas.microsoft.com/office/drawing/2014/main" id="{C76EF4C5-E05C-432A-B954-DE9DF80CCE73}"/>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6401" name="Text Box 21">
              <a:extLst>
                <a:ext uri="{FF2B5EF4-FFF2-40B4-BE49-F238E27FC236}">
                  <a16:creationId xmlns:a16="http://schemas.microsoft.com/office/drawing/2014/main" id="{D6DC7EC2-7F23-495D-8DBB-FA86327F5C55}"/>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16402" name="Text Box 22">
              <a:extLst>
                <a:ext uri="{FF2B5EF4-FFF2-40B4-BE49-F238E27FC236}">
                  <a16:creationId xmlns:a16="http://schemas.microsoft.com/office/drawing/2014/main" id="{D7206BA1-9899-44E9-B481-1A4770B4D83A}"/>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16403" name="AutoShape 23">
              <a:extLst>
                <a:ext uri="{FF2B5EF4-FFF2-40B4-BE49-F238E27FC236}">
                  <a16:creationId xmlns:a16="http://schemas.microsoft.com/office/drawing/2014/main" id="{D4E06404-3FBE-4254-A439-C04C9A4E4ED3}"/>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6404" name="Oval 24">
              <a:extLst>
                <a:ext uri="{FF2B5EF4-FFF2-40B4-BE49-F238E27FC236}">
                  <a16:creationId xmlns:a16="http://schemas.microsoft.com/office/drawing/2014/main" id="{423A1A5B-0454-4C8F-BAA1-BC62EA5D8CF3}"/>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6405" name="Oval 25">
              <a:extLst>
                <a:ext uri="{FF2B5EF4-FFF2-40B4-BE49-F238E27FC236}">
                  <a16:creationId xmlns:a16="http://schemas.microsoft.com/office/drawing/2014/main" id="{79E6C035-C123-45B0-AC06-46380DE13A73}"/>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6406" name="Text Box 26">
              <a:extLst>
                <a:ext uri="{FF2B5EF4-FFF2-40B4-BE49-F238E27FC236}">
                  <a16:creationId xmlns:a16="http://schemas.microsoft.com/office/drawing/2014/main" id="{39EF4B51-99B3-4320-B5EE-BCDA5CCC0FF5}"/>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16407" name="Picture 27" descr="Picture1">
              <a:extLst>
                <a:ext uri="{FF2B5EF4-FFF2-40B4-BE49-F238E27FC236}">
                  <a16:creationId xmlns:a16="http://schemas.microsoft.com/office/drawing/2014/main" id="{7D30CD94-FFEB-47FB-B423-BF4D361841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8" name="Text Box 28">
              <a:extLst>
                <a:ext uri="{FF2B5EF4-FFF2-40B4-BE49-F238E27FC236}">
                  <a16:creationId xmlns:a16="http://schemas.microsoft.com/office/drawing/2014/main" id="{B7A2FA7A-2C33-45B7-B2D5-12D5FD97414B}"/>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graphicFrame>
        <p:nvGraphicFramePr>
          <p:cNvPr id="17413" name="Object 1">
            <a:extLst>
              <a:ext uri="{FF2B5EF4-FFF2-40B4-BE49-F238E27FC236}">
                <a16:creationId xmlns:a16="http://schemas.microsoft.com/office/drawing/2014/main" id="{B06CE562-14FE-4F5F-A8AE-1FE96C55D8D2}"/>
              </a:ext>
            </a:extLst>
          </p:cNvPr>
          <p:cNvGraphicFramePr>
            <a:graphicFrameLocks noChangeAspect="1"/>
          </p:cNvGraphicFramePr>
          <p:nvPr/>
        </p:nvGraphicFramePr>
        <p:xfrm>
          <a:off x="2427288" y="5610226"/>
          <a:ext cx="3440112" cy="866775"/>
        </p:xfrm>
        <a:graphic>
          <a:graphicData uri="http://schemas.openxmlformats.org/presentationml/2006/ole">
            <mc:AlternateContent xmlns:mc="http://schemas.openxmlformats.org/markup-compatibility/2006">
              <mc:Choice xmlns:v="urn:schemas-microsoft-com:vml" Requires="v">
                <p:oleObj spid="_x0000_s16421" name="Equation" r:id="rId5" imgW="1701800" imgH="431800" progId="Equation.DSMT4">
                  <p:embed/>
                </p:oleObj>
              </mc:Choice>
              <mc:Fallback>
                <p:oleObj name="Equation" r:id="rId5" imgW="1701800" imgH="431800"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27288" y="5610226"/>
                        <a:ext cx="3440112"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8" name="Straight Connector 17">
            <a:extLst>
              <a:ext uri="{FF2B5EF4-FFF2-40B4-BE49-F238E27FC236}">
                <a16:creationId xmlns:a16="http://schemas.microsoft.com/office/drawing/2014/main" id="{67F83578-39D2-4490-8849-66073AF4AA07}"/>
              </a:ext>
            </a:extLst>
          </p:cNvPr>
          <p:cNvCxnSpPr/>
          <p:nvPr/>
        </p:nvCxnSpPr>
        <p:spPr>
          <a:xfrm>
            <a:off x="1643063" y="2514600"/>
            <a:ext cx="19558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B3B1F58-EBDD-401E-8261-5433D3071054}"/>
              </a:ext>
            </a:extLst>
          </p:cNvPr>
          <p:cNvCxnSpPr/>
          <p:nvPr/>
        </p:nvCxnSpPr>
        <p:spPr>
          <a:xfrm>
            <a:off x="4130675" y="2898775"/>
            <a:ext cx="9779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80D06FC-9290-476B-A507-16797AEABFAC}"/>
              </a:ext>
            </a:extLst>
          </p:cNvPr>
          <p:cNvCxnSpPr/>
          <p:nvPr/>
        </p:nvCxnSpPr>
        <p:spPr>
          <a:xfrm>
            <a:off x="2946400" y="3233738"/>
            <a:ext cx="31496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4BAF959-B030-45F7-8198-CAEAF67FC0F4}"/>
              </a:ext>
            </a:extLst>
          </p:cNvPr>
          <p:cNvCxnSpPr/>
          <p:nvPr/>
        </p:nvCxnSpPr>
        <p:spPr>
          <a:xfrm>
            <a:off x="5867400" y="3581400"/>
            <a:ext cx="9144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graphicFrame>
        <p:nvGraphicFramePr>
          <p:cNvPr id="17418" name="Object 6">
            <a:extLst>
              <a:ext uri="{FF2B5EF4-FFF2-40B4-BE49-F238E27FC236}">
                <a16:creationId xmlns:a16="http://schemas.microsoft.com/office/drawing/2014/main" id="{21A083A3-3686-41C4-81E1-DA73BF53B793}"/>
              </a:ext>
            </a:extLst>
          </p:cNvPr>
          <p:cNvGraphicFramePr>
            <a:graphicFrameLocks noChangeAspect="1"/>
          </p:cNvGraphicFramePr>
          <p:nvPr/>
        </p:nvGraphicFramePr>
        <p:xfrm>
          <a:off x="2430464" y="4803776"/>
          <a:ext cx="2143125" cy="835025"/>
        </p:xfrm>
        <a:graphic>
          <a:graphicData uri="http://schemas.openxmlformats.org/presentationml/2006/ole">
            <mc:AlternateContent xmlns:mc="http://schemas.openxmlformats.org/markup-compatibility/2006">
              <mc:Choice xmlns:v="urn:schemas-microsoft-com:vml" Requires="v">
                <p:oleObj spid="_x0000_s16422" name="Equation" r:id="rId7" imgW="1091726" imgH="418918" progId="Equation.DSMT4">
                  <p:embed/>
                </p:oleObj>
              </mc:Choice>
              <mc:Fallback>
                <p:oleObj name="Equation" r:id="rId7" imgW="1091726" imgH="418918" progId="Equation.DSMT4">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30464" y="4803776"/>
                        <a:ext cx="2143125"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19" name="Object 26">
            <a:extLst>
              <a:ext uri="{FF2B5EF4-FFF2-40B4-BE49-F238E27FC236}">
                <a16:creationId xmlns:a16="http://schemas.microsoft.com/office/drawing/2014/main" id="{33E4668A-8F33-42EB-B1C4-3D6A349F6B15}"/>
              </a:ext>
            </a:extLst>
          </p:cNvPr>
          <p:cNvGraphicFramePr>
            <a:graphicFrameLocks noChangeAspect="1"/>
          </p:cNvGraphicFramePr>
          <p:nvPr/>
        </p:nvGraphicFramePr>
        <p:xfrm>
          <a:off x="5867401" y="5613400"/>
          <a:ext cx="3046413" cy="877888"/>
        </p:xfrm>
        <a:graphic>
          <a:graphicData uri="http://schemas.openxmlformats.org/presentationml/2006/ole">
            <mc:AlternateContent xmlns:mc="http://schemas.openxmlformats.org/markup-compatibility/2006">
              <mc:Choice xmlns:v="urn:schemas-microsoft-com:vml" Requires="v">
                <p:oleObj spid="_x0000_s16423" name="Equation" r:id="rId9" imgW="1485900" imgH="431800" progId="Equation.DSMT4">
                  <p:embed/>
                </p:oleObj>
              </mc:Choice>
              <mc:Fallback>
                <p:oleObj name="Equation" r:id="rId9" imgW="1485900" imgH="431800" progId="Equation.DSMT4">
                  <p:embed/>
                  <p:pic>
                    <p:nvPicPr>
                      <p:cNvPr id="0" name="Object 2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867401" y="5613400"/>
                        <a:ext cx="3046413" cy="87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8" name="Picture 16" descr="96">
            <a:hlinkClick r:id="rId11" action="ppaction://hlinksldjump"/>
            <a:extLst>
              <a:ext uri="{FF2B5EF4-FFF2-40B4-BE49-F238E27FC236}">
                <a16:creationId xmlns:a16="http://schemas.microsoft.com/office/drawing/2014/main" id="{2AFCA325-1FDC-4793-B07C-FE90B72F6F61}"/>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6419850" y="4143376"/>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wipe(left)">
                                      <p:cBhvr>
                                        <p:cTn id="14" dur="1000"/>
                                        <p:tgtEl>
                                          <p:spTgt spid="1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left)">
                                      <p:cBhvr>
                                        <p:cTn id="19" dur="1000"/>
                                        <p:tgtEl>
                                          <p:spTgt spid="2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wipe(left)">
                                      <p:cBhvr>
                                        <p:cTn id="24" dur="1000"/>
                                        <p:tgtEl>
                                          <p:spTgt spid="2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wipe(left)">
                                      <p:cBhvr>
                                        <p:cTn id="29" dur="1000"/>
                                        <p:tgtEl>
                                          <p:spTgt spid="2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7413"/>
                                        </p:tgtEl>
                                        <p:attrNameLst>
                                          <p:attrName>style.visibility</p:attrName>
                                        </p:attrNameLst>
                                      </p:cBhvr>
                                      <p:to>
                                        <p:strVal val="visible"/>
                                      </p:to>
                                    </p:set>
                                    <p:animEffect transition="in" filter="wipe(left)">
                                      <p:cBhvr>
                                        <p:cTn id="34" dur="1000"/>
                                        <p:tgtEl>
                                          <p:spTgt spid="1741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7418"/>
                                        </p:tgtEl>
                                        <p:attrNameLst>
                                          <p:attrName>style.visibility</p:attrName>
                                        </p:attrNameLst>
                                      </p:cBhvr>
                                      <p:to>
                                        <p:strVal val="visible"/>
                                      </p:to>
                                    </p:set>
                                    <p:animEffect transition="in" filter="wipe(left)">
                                      <p:cBhvr>
                                        <p:cTn id="39" dur="1000"/>
                                        <p:tgtEl>
                                          <p:spTgt spid="1741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17419"/>
                                        </p:tgtEl>
                                        <p:attrNameLst>
                                          <p:attrName>style.visibility</p:attrName>
                                        </p:attrNameLst>
                                      </p:cBhvr>
                                      <p:to>
                                        <p:strVal val="visible"/>
                                      </p:to>
                                    </p:set>
                                    <p:animEffect transition="in" filter="wipe(left)">
                                      <p:cBhvr>
                                        <p:cTn id="44" dur="1000"/>
                                        <p:tgtEl>
                                          <p:spTgt spid="1741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28"/>
                                        </p:tgtEl>
                                        <p:attrNameLst>
                                          <p:attrName>style.visibility</p:attrName>
                                        </p:attrNameLst>
                                      </p:cBhvr>
                                      <p:to>
                                        <p:strVal val="visible"/>
                                      </p:to>
                                    </p:set>
                                    <p:anim calcmode="lin" valueType="num">
                                      <p:cBhvr additive="base">
                                        <p:cTn id="49" dur="1000" fill="hold"/>
                                        <p:tgtEl>
                                          <p:spTgt spid="28"/>
                                        </p:tgtEl>
                                        <p:attrNameLst>
                                          <p:attrName>ppt_x</p:attrName>
                                        </p:attrNameLst>
                                      </p:cBhvr>
                                      <p:tavLst>
                                        <p:tav tm="0">
                                          <p:val>
                                            <p:strVal val="#ppt_x"/>
                                          </p:val>
                                        </p:tav>
                                        <p:tav tm="100000">
                                          <p:val>
                                            <p:strVal val="#ppt_x"/>
                                          </p:val>
                                        </p:tav>
                                      </p:tavLst>
                                    </p:anim>
                                    <p:anim calcmode="lin" valueType="num">
                                      <p:cBhvr additive="base">
                                        <p:cTn id="50" dur="10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9">
            <a:extLst>
              <a:ext uri="{FF2B5EF4-FFF2-40B4-BE49-F238E27FC236}">
                <a16:creationId xmlns:a16="http://schemas.microsoft.com/office/drawing/2014/main" id="{EE154FF8-7042-4C18-B4F6-06A9009F203C}"/>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18435" name="Rectangle 2">
            <a:extLst>
              <a:ext uri="{FF2B5EF4-FFF2-40B4-BE49-F238E27FC236}">
                <a16:creationId xmlns:a16="http://schemas.microsoft.com/office/drawing/2014/main" id="{A12FFB6B-7AEA-4A7D-8EEF-9BF11EC91E90}"/>
              </a:ext>
            </a:extLst>
          </p:cNvPr>
          <p:cNvSpPr>
            <a:spLocks noChangeArrowheads="1"/>
          </p:cNvSpPr>
          <p:nvPr/>
        </p:nvSpPr>
        <p:spPr bwMode="auto">
          <a:xfrm>
            <a:off x="1524000" y="1556494"/>
            <a:ext cx="91440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fr-FR" altLang="vi-VN" sz="2400" b="1" dirty="0"/>
              <a:t>Câu 20: </a:t>
            </a:r>
            <a:r>
              <a:rPr lang="fr-FR" altLang="vi-VN" sz="2400" dirty="0"/>
              <a:t>Cho một sợi dây đàn hồi, thẳng, rất dài. Đầu O của sợi dây dao động với phương trình u = 4cos20πt (cm) (t tính bằng s). Coi biên độ sóng không đổi khi sóng truyền đi. Tốc độ truyền sóng trên dây là 0,8 m/s. Li độ của điểm M trên dây cách O một đoạn 20 cm theo phương truyền sóng tại thời điểm t = 0,35s bằng </a:t>
            </a:r>
            <a:endParaRPr lang="en-US" altLang="vi-VN" sz="2400" dirty="0"/>
          </a:p>
          <a:p>
            <a:pPr algn="just" eaLnBrk="1" hangingPunct="1"/>
            <a:r>
              <a:rPr lang="fr-FR" altLang="vi-VN" sz="2400" b="1" dirty="0"/>
              <a:t>	A.</a:t>
            </a:r>
            <a:r>
              <a:rPr lang="fr-FR" altLang="vi-VN" sz="2400" dirty="0"/>
              <a:t> 2</a:t>
            </a:r>
            <a:r>
              <a:rPr lang="fr-FR" altLang="vi-VN" sz="2400" dirty="0">
                <a:sym typeface="Symbol" panose="05050102010706020507" pitchFamily="18" charset="2"/>
              </a:rPr>
              <a:t></a:t>
            </a:r>
            <a:r>
              <a:rPr lang="fr-FR" altLang="vi-VN" sz="2400" dirty="0"/>
              <a:t>2 cm.</a:t>
            </a:r>
            <a:r>
              <a:rPr lang="fr-FR" altLang="vi-VN" sz="2400" dirty="0">
                <a:sym typeface="Symbol" panose="05050102010706020507" pitchFamily="18" charset="2"/>
              </a:rPr>
              <a:t>  	   </a:t>
            </a:r>
            <a:r>
              <a:rPr lang="fr-FR" altLang="vi-VN" sz="2400" b="1" dirty="0">
                <a:sym typeface="Symbol" panose="05050102010706020507" pitchFamily="18" charset="2"/>
              </a:rPr>
              <a:t>B. </a:t>
            </a:r>
            <a:r>
              <a:rPr lang="fr-FR" altLang="vi-VN" sz="2400" dirty="0">
                <a:sym typeface="Symbol" panose="05050102010706020507" pitchFamily="18" charset="2"/>
              </a:rPr>
              <a:t> −2</a:t>
            </a:r>
            <a:r>
              <a:rPr lang="fr-FR" altLang="vi-VN" sz="2400" dirty="0"/>
              <a:t>2 cm.</a:t>
            </a:r>
            <a:r>
              <a:rPr lang="fr-FR" altLang="vi-VN" sz="2400" dirty="0">
                <a:sym typeface="Symbol" panose="05050102010706020507" pitchFamily="18" charset="2"/>
              </a:rPr>
              <a:t>   	</a:t>
            </a:r>
            <a:r>
              <a:rPr lang="fr-FR" altLang="vi-VN" sz="2400" b="1" dirty="0">
                <a:sym typeface="Symbol" panose="05050102010706020507" pitchFamily="18" charset="2"/>
              </a:rPr>
              <a:t>C. </a:t>
            </a:r>
            <a:r>
              <a:rPr lang="fr-FR" altLang="vi-VN" sz="2400" dirty="0">
                <a:sym typeface="Symbol" panose="05050102010706020507" pitchFamily="18" charset="2"/>
              </a:rPr>
              <a:t>4 cm.  	</a:t>
            </a:r>
            <a:r>
              <a:rPr lang="fr-FR" altLang="vi-VN" sz="2400" b="1" dirty="0">
                <a:sym typeface="Symbol" panose="05050102010706020507" pitchFamily="18" charset="2"/>
              </a:rPr>
              <a:t>D.</a:t>
            </a:r>
            <a:r>
              <a:rPr lang="fr-FR" altLang="vi-VN" sz="2400" dirty="0">
                <a:sym typeface="Symbol" panose="05050102010706020507" pitchFamily="18" charset="2"/>
              </a:rPr>
              <a:t> – 4 cm .  </a:t>
            </a:r>
          </a:p>
        </p:txBody>
      </p:sp>
      <p:grpSp>
        <p:nvGrpSpPr>
          <p:cNvPr id="17412" name="Group 16">
            <a:extLst>
              <a:ext uri="{FF2B5EF4-FFF2-40B4-BE49-F238E27FC236}">
                <a16:creationId xmlns:a16="http://schemas.microsoft.com/office/drawing/2014/main" id="{5F5BAC33-246C-4C95-AA14-A9A9DD2FD3D9}"/>
              </a:ext>
            </a:extLst>
          </p:cNvPr>
          <p:cNvGrpSpPr>
            <a:grpSpLocks/>
          </p:cNvGrpSpPr>
          <p:nvPr/>
        </p:nvGrpSpPr>
        <p:grpSpPr bwMode="auto">
          <a:xfrm>
            <a:off x="1854200" y="76200"/>
            <a:ext cx="8509000" cy="1295400"/>
            <a:chOff x="1440" y="1680"/>
            <a:chExt cx="2928" cy="432"/>
          </a:xfrm>
        </p:grpSpPr>
        <p:sp>
          <p:nvSpPr>
            <p:cNvPr id="17422" name="AutoShape 17">
              <a:extLst>
                <a:ext uri="{FF2B5EF4-FFF2-40B4-BE49-F238E27FC236}">
                  <a16:creationId xmlns:a16="http://schemas.microsoft.com/office/drawing/2014/main" id="{2C0E9502-4925-4EB4-B34F-5E723CB62161}"/>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7423" name="Oval 18">
              <a:extLst>
                <a:ext uri="{FF2B5EF4-FFF2-40B4-BE49-F238E27FC236}">
                  <a16:creationId xmlns:a16="http://schemas.microsoft.com/office/drawing/2014/main" id="{D359801A-4765-4B86-9508-1B1963283BD8}"/>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7424" name="Oval 19">
              <a:extLst>
                <a:ext uri="{FF2B5EF4-FFF2-40B4-BE49-F238E27FC236}">
                  <a16:creationId xmlns:a16="http://schemas.microsoft.com/office/drawing/2014/main" id="{D268722A-1667-47C3-A001-986FC849F3B7}"/>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7425" name="Oval 20">
              <a:extLst>
                <a:ext uri="{FF2B5EF4-FFF2-40B4-BE49-F238E27FC236}">
                  <a16:creationId xmlns:a16="http://schemas.microsoft.com/office/drawing/2014/main" id="{A960CC82-342F-4391-9579-F26719D2B077}"/>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7426" name="Text Box 21">
              <a:extLst>
                <a:ext uri="{FF2B5EF4-FFF2-40B4-BE49-F238E27FC236}">
                  <a16:creationId xmlns:a16="http://schemas.microsoft.com/office/drawing/2014/main" id="{784C3FA2-9F11-4880-A0E5-C106043199FC}"/>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17427" name="Text Box 22">
              <a:extLst>
                <a:ext uri="{FF2B5EF4-FFF2-40B4-BE49-F238E27FC236}">
                  <a16:creationId xmlns:a16="http://schemas.microsoft.com/office/drawing/2014/main" id="{8820CB71-B9A7-4961-B6C5-384B34258959}"/>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17428" name="AutoShape 23">
              <a:extLst>
                <a:ext uri="{FF2B5EF4-FFF2-40B4-BE49-F238E27FC236}">
                  <a16:creationId xmlns:a16="http://schemas.microsoft.com/office/drawing/2014/main" id="{511AA4D8-8B64-4302-97FD-3AE9BBCAF6FE}"/>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7429" name="Oval 24">
              <a:extLst>
                <a:ext uri="{FF2B5EF4-FFF2-40B4-BE49-F238E27FC236}">
                  <a16:creationId xmlns:a16="http://schemas.microsoft.com/office/drawing/2014/main" id="{7EAE1427-266D-475D-92F2-652B990BF2AD}"/>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7430" name="Oval 25">
              <a:extLst>
                <a:ext uri="{FF2B5EF4-FFF2-40B4-BE49-F238E27FC236}">
                  <a16:creationId xmlns:a16="http://schemas.microsoft.com/office/drawing/2014/main" id="{AE8DE0F2-6E75-43DE-877F-D9A303663339}"/>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7431" name="Text Box 26">
              <a:extLst>
                <a:ext uri="{FF2B5EF4-FFF2-40B4-BE49-F238E27FC236}">
                  <a16:creationId xmlns:a16="http://schemas.microsoft.com/office/drawing/2014/main" id="{239641A0-DA3D-4EF7-BF32-B66E3FAC3DFB}"/>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17432" name="Picture 27" descr="Picture1">
              <a:extLst>
                <a:ext uri="{FF2B5EF4-FFF2-40B4-BE49-F238E27FC236}">
                  <a16:creationId xmlns:a16="http://schemas.microsoft.com/office/drawing/2014/main" id="{E7EAF8A0-3E60-4F1A-871E-D989554D2C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33" name="Text Box 28">
              <a:extLst>
                <a:ext uri="{FF2B5EF4-FFF2-40B4-BE49-F238E27FC236}">
                  <a16:creationId xmlns:a16="http://schemas.microsoft.com/office/drawing/2014/main" id="{EBA5A81A-E460-4283-9B26-E703DF51F70C}"/>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cxnSp>
        <p:nvCxnSpPr>
          <p:cNvPr id="17" name="Straight Connector 16">
            <a:extLst>
              <a:ext uri="{FF2B5EF4-FFF2-40B4-BE49-F238E27FC236}">
                <a16:creationId xmlns:a16="http://schemas.microsoft.com/office/drawing/2014/main" id="{61B1D651-DD18-438A-B970-EC7EC9D79E1A}"/>
              </a:ext>
            </a:extLst>
          </p:cNvPr>
          <p:cNvCxnSpPr/>
          <p:nvPr/>
        </p:nvCxnSpPr>
        <p:spPr>
          <a:xfrm>
            <a:off x="7086600" y="2166938"/>
            <a:ext cx="19558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7E2A59C-7555-48CC-A06D-8A382A973850}"/>
              </a:ext>
            </a:extLst>
          </p:cNvPr>
          <p:cNvCxnSpPr/>
          <p:nvPr/>
        </p:nvCxnSpPr>
        <p:spPr>
          <a:xfrm>
            <a:off x="4800600" y="2895600"/>
            <a:ext cx="9779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2AAA458-1D90-4CFE-8E69-537756CF8CD9}"/>
              </a:ext>
            </a:extLst>
          </p:cNvPr>
          <p:cNvCxnSpPr/>
          <p:nvPr/>
        </p:nvCxnSpPr>
        <p:spPr>
          <a:xfrm>
            <a:off x="2946400" y="3276600"/>
            <a:ext cx="9779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045C107-4D44-4816-A5A9-016E8D6392A0}"/>
              </a:ext>
            </a:extLst>
          </p:cNvPr>
          <p:cNvCxnSpPr/>
          <p:nvPr/>
        </p:nvCxnSpPr>
        <p:spPr>
          <a:xfrm>
            <a:off x="9296400" y="3276600"/>
            <a:ext cx="13716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2B0B053-1BA9-4FF2-9C2A-3E43AFA39D74}"/>
              </a:ext>
            </a:extLst>
          </p:cNvPr>
          <p:cNvCxnSpPr/>
          <p:nvPr/>
        </p:nvCxnSpPr>
        <p:spPr>
          <a:xfrm>
            <a:off x="5930900" y="2895600"/>
            <a:ext cx="23749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graphicFrame>
        <p:nvGraphicFramePr>
          <p:cNvPr id="18442" name="Object 4">
            <a:extLst>
              <a:ext uri="{FF2B5EF4-FFF2-40B4-BE49-F238E27FC236}">
                <a16:creationId xmlns:a16="http://schemas.microsoft.com/office/drawing/2014/main" id="{6FE12953-74A9-41C6-8A2B-E0940136586F}"/>
              </a:ext>
            </a:extLst>
          </p:cNvPr>
          <p:cNvGraphicFramePr>
            <a:graphicFrameLocks noChangeAspect="1"/>
          </p:cNvGraphicFramePr>
          <p:nvPr/>
        </p:nvGraphicFramePr>
        <p:xfrm>
          <a:off x="2454276" y="4191001"/>
          <a:ext cx="3413125" cy="835025"/>
        </p:xfrm>
        <a:graphic>
          <a:graphicData uri="http://schemas.openxmlformats.org/presentationml/2006/ole">
            <mc:AlternateContent xmlns:mc="http://schemas.openxmlformats.org/markup-compatibility/2006">
              <mc:Choice xmlns:v="urn:schemas-microsoft-com:vml" Requires="v">
                <p:oleObj spid="_x0000_s17446" name="Equation" r:id="rId5" imgW="1739900" imgH="419100" progId="Equation.DSMT4">
                  <p:embed/>
                </p:oleObj>
              </mc:Choice>
              <mc:Fallback>
                <p:oleObj name="Equation" r:id="rId5" imgW="1739900" imgH="419100"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54276" y="4191001"/>
                        <a:ext cx="3413125"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43" name="Object 5">
            <a:extLst>
              <a:ext uri="{FF2B5EF4-FFF2-40B4-BE49-F238E27FC236}">
                <a16:creationId xmlns:a16="http://schemas.microsoft.com/office/drawing/2014/main" id="{3609BF62-388D-4770-8E8A-8C3E7510E8BA}"/>
              </a:ext>
            </a:extLst>
          </p:cNvPr>
          <p:cNvGraphicFramePr>
            <a:graphicFrameLocks noChangeAspect="1"/>
          </p:cNvGraphicFramePr>
          <p:nvPr/>
        </p:nvGraphicFramePr>
        <p:xfrm>
          <a:off x="2427288" y="4997451"/>
          <a:ext cx="3440112" cy="866775"/>
        </p:xfrm>
        <a:graphic>
          <a:graphicData uri="http://schemas.openxmlformats.org/presentationml/2006/ole">
            <mc:AlternateContent xmlns:mc="http://schemas.openxmlformats.org/markup-compatibility/2006">
              <mc:Choice xmlns:v="urn:schemas-microsoft-com:vml" Requires="v">
                <p:oleObj spid="_x0000_s17447" name="Equation" r:id="rId7" imgW="1701800" imgH="431800" progId="Equation.DSMT4">
                  <p:embed/>
                </p:oleObj>
              </mc:Choice>
              <mc:Fallback>
                <p:oleObj name="Equation" r:id="rId7" imgW="1701800" imgH="431800"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27288" y="4997451"/>
                        <a:ext cx="3440112"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44" name="Object 6">
            <a:extLst>
              <a:ext uri="{FF2B5EF4-FFF2-40B4-BE49-F238E27FC236}">
                <a16:creationId xmlns:a16="http://schemas.microsoft.com/office/drawing/2014/main" id="{81EB398D-0F5B-4F9D-B458-A99CDA081223}"/>
              </a:ext>
            </a:extLst>
          </p:cNvPr>
          <p:cNvGraphicFramePr>
            <a:graphicFrameLocks noChangeAspect="1"/>
          </p:cNvGraphicFramePr>
          <p:nvPr/>
        </p:nvGraphicFramePr>
        <p:xfrm>
          <a:off x="5884864" y="5000625"/>
          <a:ext cx="3487737" cy="877888"/>
        </p:xfrm>
        <a:graphic>
          <a:graphicData uri="http://schemas.openxmlformats.org/presentationml/2006/ole">
            <mc:AlternateContent xmlns:mc="http://schemas.openxmlformats.org/markup-compatibility/2006">
              <mc:Choice xmlns:v="urn:schemas-microsoft-com:vml" Requires="v">
                <p:oleObj spid="_x0000_s17448" name="Equation" r:id="rId9" imgW="1701800" imgH="431800" progId="Equation.DSMT4">
                  <p:embed/>
                </p:oleObj>
              </mc:Choice>
              <mc:Fallback>
                <p:oleObj name="Equation" r:id="rId9" imgW="1701800" imgH="431800" progId="Equation.DSMT4">
                  <p:embed/>
                  <p:pic>
                    <p:nvPicPr>
                      <p:cNvPr id="0"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884864" y="5000625"/>
                        <a:ext cx="3487737" cy="87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8" name="Picture 16" descr="96">
            <a:hlinkClick r:id="rId11" action="ppaction://hlinksldjump"/>
            <a:extLst>
              <a:ext uri="{FF2B5EF4-FFF2-40B4-BE49-F238E27FC236}">
                <a16:creationId xmlns:a16="http://schemas.microsoft.com/office/drawing/2014/main" id="{78121542-451D-4ED4-B7C0-0ACFE5E4BA18}"/>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6905625" y="3562351"/>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fade">
                                      <p:cBhvr>
                                        <p:cTn id="7" dur="1000"/>
                                        <p:tgtEl>
                                          <p:spTgt spid="18435"/>
                                        </p:tgtEl>
                                      </p:cBhvr>
                                    </p:animEffect>
                                    <p:anim calcmode="lin" valueType="num">
                                      <p:cBhvr>
                                        <p:cTn id="8" dur="1000" fill="hold"/>
                                        <p:tgtEl>
                                          <p:spTgt spid="18435"/>
                                        </p:tgtEl>
                                        <p:attrNameLst>
                                          <p:attrName>ppt_x</p:attrName>
                                        </p:attrNameLst>
                                      </p:cBhvr>
                                      <p:tavLst>
                                        <p:tav tm="0">
                                          <p:val>
                                            <p:strVal val="#ppt_x"/>
                                          </p:val>
                                        </p:tav>
                                        <p:tav tm="100000">
                                          <p:val>
                                            <p:strVal val="#ppt_x"/>
                                          </p:val>
                                        </p:tav>
                                      </p:tavLst>
                                    </p:anim>
                                    <p:anim calcmode="lin" valueType="num">
                                      <p:cBhvr>
                                        <p:cTn id="9" dur="1000" fill="hold"/>
                                        <p:tgtEl>
                                          <p:spTgt spid="1843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wipe(left)">
                                      <p:cBhvr>
                                        <p:cTn id="14" dur="1000"/>
                                        <p:tgtEl>
                                          <p:spTgt spid="1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left)">
                                      <p:cBhvr>
                                        <p:cTn id="19" dur="1000"/>
                                        <p:tgtEl>
                                          <p:spTgt spid="1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left)">
                                      <p:cBhvr>
                                        <p:cTn id="24" dur="1000"/>
                                        <p:tgtEl>
                                          <p:spTgt spid="2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left)">
                                      <p:cBhvr>
                                        <p:cTn id="29" dur="1000"/>
                                        <p:tgtEl>
                                          <p:spTgt spid="2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wipe(left)">
                                      <p:cBhvr>
                                        <p:cTn id="34" dur="1000"/>
                                        <p:tgtEl>
                                          <p:spTgt spid="2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8443"/>
                                        </p:tgtEl>
                                        <p:attrNameLst>
                                          <p:attrName>style.visibility</p:attrName>
                                        </p:attrNameLst>
                                      </p:cBhvr>
                                      <p:to>
                                        <p:strVal val="visible"/>
                                      </p:to>
                                    </p:set>
                                    <p:animEffect transition="in" filter="wipe(left)">
                                      <p:cBhvr>
                                        <p:cTn id="39" dur="1000"/>
                                        <p:tgtEl>
                                          <p:spTgt spid="1844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18442"/>
                                        </p:tgtEl>
                                        <p:attrNameLst>
                                          <p:attrName>style.visibility</p:attrName>
                                        </p:attrNameLst>
                                      </p:cBhvr>
                                      <p:to>
                                        <p:strVal val="visible"/>
                                      </p:to>
                                    </p:set>
                                    <p:animEffect transition="in" filter="wipe(left)">
                                      <p:cBhvr>
                                        <p:cTn id="44" dur="1000"/>
                                        <p:tgtEl>
                                          <p:spTgt spid="18442"/>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18444"/>
                                        </p:tgtEl>
                                        <p:attrNameLst>
                                          <p:attrName>style.visibility</p:attrName>
                                        </p:attrNameLst>
                                      </p:cBhvr>
                                      <p:to>
                                        <p:strVal val="visible"/>
                                      </p:to>
                                    </p:set>
                                    <p:animEffect transition="in" filter="wipe(left)">
                                      <p:cBhvr>
                                        <p:cTn id="49" dur="1000"/>
                                        <p:tgtEl>
                                          <p:spTgt spid="18444"/>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nodeType="clickEffect">
                                  <p:stCondLst>
                                    <p:cond delay="0"/>
                                  </p:stCondLst>
                                  <p:childTnLst>
                                    <p:set>
                                      <p:cBhvr>
                                        <p:cTn id="53" dur="1" fill="hold">
                                          <p:stCondLst>
                                            <p:cond delay="0"/>
                                          </p:stCondLst>
                                        </p:cTn>
                                        <p:tgtEl>
                                          <p:spTgt spid="28"/>
                                        </p:tgtEl>
                                        <p:attrNameLst>
                                          <p:attrName>style.visibility</p:attrName>
                                        </p:attrNameLst>
                                      </p:cBhvr>
                                      <p:to>
                                        <p:strVal val="visible"/>
                                      </p:to>
                                    </p:set>
                                    <p:anim calcmode="lin" valueType="num">
                                      <p:cBhvr additive="base">
                                        <p:cTn id="54" dur="1000" fill="hold"/>
                                        <p:tgtEl>
                                          <p:spTgt spid="28"/>
                                        </p:tgtEl>
                                        <p:attrNameLst>
                                          <p:attrName>ppt_x</p:attrName>
                                        </p:attrNameLst>
                                      </p:cBhvr>
                                      <p:tavLst>
                                        <p:tav tm="0">
                                          <p:val>
                                            <p:strVal val="#ppt_x"/>
                                          </p:val>
                                        </p:tav>
                                        <p:tav tm="100000">
                                          <p:val>
                                            <p:strVal val="#ppt_x"/>
                                          </p:val>
                                        </p:tav>
                                      </p:tavLst>
                                    </p:anim>
                                    <p:anim calcmode="lin" valueType="num">
                                      <p:cBhvr additive="base">
                                        <p:cTn id="55" dur="10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9">
            <a:extLst>
              <a:ext uri="{FF2B5EF4-FFF2-40B4-BE49-F238E27FC236}">
                <a16:creationId xmlns:a16="http://schemas.microsoft.com/office/drawing/2014/main" id="{53F43FA7-ABDA-4210-BB4B-67A0C31DE0F5}"/>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16" name="Rectangle 6">
            <a:extLst>
              <a:ext uri="{FF2B5EF4-FFF2-40B4-BE49-F238E27FC236}">
                <a16:creationId xmlns:a16="http://schemas.microsoft.com/office/drawing/2014/main" id="{F63AD085-3AE2-468C-91A7-81DA9917EC9B}"/>
              </a:ext>
            </a:extLst>
          </p:cNvPr>
          <p:cNvSpPr>
            <a:spLocks noChangeArrowheads="1"/>
          </p:cNvSpPr>
          <p:nvPr/>
        </p:nvSpPr>
        <p:spPr bwMode="auto">
          <a:xfrm>
            <a:off x="1524000" y="4223583"/>
            <a:ext cx="9144000" cy="1685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defRPr/>
            </a:pPr>
            <a:r>
              <a:rPr lang="fr-FR" sz="2400" b="1" dirty="0">
                <a:latin typeface="Arial" charset="0"/>
                <a:cs typeface="Arial" charset="0"/>
              </a:rPr>
              <a:t>Câu 22: </a:t>
            </a:r>
            <a:r>
              <a:rPr lang="fr-FR" sz="2400" dirty="0">
                <a:latin typeface="Arial" charset="0"/>
                <a:cs typeface="Arial" charset="0"/>
              </a:rPr>
              <a:t>Một sóng cơ truyền dọc theo trục Ox có phương trình là u = 5cos(6</a:t>
            </a:r>
            <a:r>
              <a:rPr lang="fr-FR" sz="2400" dirty="0">
                <a:latin typeface="Arial" charset="0"/>
                <a:cs typeface="Arial" charset="0"/>
                <a:sym typeface="Symbol" pitchFamily="18" charset="2"/>
              </a:rPr>
              <a:t></a:t>
            </a:r>
            <a:r>
              <a:rPr lang="fr-FR" sz="2400" dirty="0">
                <a:latin typeface="Arial" charset="0"/>
                <a:cs typeface="Arial" charset="0"/>
              </a:rPr>
              <a:t>t - </a:t>
            </a:r>
            <a:r>
              <a:rPr lang="fr-FR" sz="2400" dirty="0">
                <a:latin typeface="Arial" charset="0"/>
                <a:cs typeface="Arial" charset="0"/>
                <a:sym typeface="Symbol" pitchFamily="18" charset="2"/>
              </a:rPr>
              <a:t></a:t>
            </a:r>
            <a:r>
              <a:rPr lang="fr-FR" sz="2400" dirty="0">
                <a:latin typeface="Arial" charset="0"/>
                <a:cs typeface="Arial" charset="0"/>
              </a:rPr>
              <a:t>x) (cm), với t đo bằng s, x đo bằng m. Tốc độ truyền sóng này là</a:t>
            </a:r>
            <a:endParaRPr lang="en-US" sz="2400" dirty="0">
              <a:latin typeface="Arial" charset="0"/>
              <a:cs typeface="Arial" charset="0"/>
              <a:sym typeface="Symbol" pitchFamily="18" charset="2"/>
            </a:endParaRPr>
          </a:p>
          <a:p>
            <a:pPr indent="457200" algn="just">
              <a:lnSpc>
                <a:spcPct val="150000"/>
              </a:lnSpc>
              <a:defRPr/>
            </a:pPr>
            <a:r>
              <a:rPr lang="fr-FR" sz="2400" b="1" dirty="0">
                <a:latin typeface="Arial" charset="0"/>
                <a:cs typeface="Arial" charset="0"/>
                <a:sym typeface="Symbol" pitchFamily="18" charset="2"/>
              </a:rPr>
              <a:t>A.</a:t>
            </a:r>
            <a:r>
              <a:rPr lang="fr-FR" sz="2400" dirty="0">
                <a:latin typeface="Arial" charset="0"/>
                <a:cs typeface="Arial" charset="0"/>
                <a:sym typeface="Symbol" pitchFamily="18" charset="2"/>
              </a:rPr>
              <a:t> 3m/s   		</a:t>
            </a:r>
            <a:r>
              <a:rPr lang="fr-FR" sz="2400" b="1" dirty="0">
                <a:latin typeface="Arial" charset="0"/>
                <a:cs typeface="Arial" charset="0"/>
                <a:sym typeface="Symbol" pitchFamily="18" charset="2"/>
              </a:rPr>
              <a:t>B. </a:t>
            </a:r>
            <a:r>
              <a:rPr lang="fr-FR" sz="2400" dirty="0">
                <a:latin typeface="Arial" charset="0"/>
                <a:cs typeface="Arial" charset="0"/>
                <a:sym typeface="Symbol" pitchFamily="18" charset="2"/>
              </a:rPr>
              <a:t>60m/s   		</a:t>
            </a:r>
            <a:r>
              <a:rPr lang="fr-FR" sz="2400" b="1" dirty="0">
                <a:latin typeface="Arial" charset="0"/>
                <a:cs typeface="Arial" charset="0"/>
                <a:sym typeface="Symbol" pitchFamily="18" charset="2"/>
              </a:rPr>
              <a:t>C. </a:t>
            </a:r>
            <a:r>
              <a:rPr lang="fr-FR" sz="2400" dirty="0">
                <a:latin typeface="Arial" charset="0"/>
                <a:cs typeface="Arial" charset="0"/>
                <a:sym typeface="Symbol" pitchFamily="18" charset="2"/>
              </a:rPr>
              <a:t>6m/s   	    </a:t>
            </a:r>
            <a:r>
              <a:rPr lang="fr-FR" sz="2400" b="1" dirty="0">
                <a:latin typeface="Arial" charset="0"/>
                <a:cs typeface="Arial" charset="0"/>
                <a:sym typeface="Symbol" pitchFamily="18" charset="2"/>
              </a:rPr>
              <a:t>D.</a:t>
            </a:r>
            <a:r>
              <a:rPr lang="fr-FR" sz="2400" dirty="0">
                <a:latin typeface="Arial" charset="0"/>
                <a:cs typeface="Arial" charset="0"/>
                <a:sym typeface="Symbol" pitchFamily="18" charset="2"/>
              </a:rPr>
              <a:t> 30m/s</a:t>
            </a:r>
          </a:p>
        </p:txBody>
      </p:sp>
      <p:sp>
        <p:nvSpPr>
          <p:cNvPr id="18436" name="Rectangle 5">
            <a:extLst>
              <a:ext uri="{FF2B5EF4-FFF2-40B4-BE49-F238E27FC236}">
                <a16:creationId xmlns:a16="http://schemas.microsoft.com/office/drawing/2014/main" id="{1D182C02-21C6-4ACA-873A-ACEABBA65E55}"/>
              </a:ext>
            </a:extLst>
          </p:cNvPr>
          <p:cNvSpPr>
            <a:spLocks noChangeArrowheads="1"/>
          </p:cNvSpPr>
          <p:nvPr/>
        </p:nvSpPr>
        <p:spPr bwMode="auto">
          <a:xfrm>
            <a:off x="1524000" y="1329571"/>
            <a:ext cx="9144000" cy="1685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vi-VN" sz="2400" b="1" dirty="0"/>
              <a:t>Câu 21: </a:t>
            </a:r>
            <a:r>
              <a:rPr lang="en-US" altLang="vi-VN" sz="2400" dirty="0"/>
              <a:t>Một sóng ngang truyền theo chiều dương trục Ox, có phương trình sóng là u = 6cos(4πt - 0,02πx); trong đó u và x tính bằng cm, t tính bằng s. Sóng này có bước sóng là</a:t>
            </a:r>
          </a:p>
          <a:p>
            <a:pPr algn="just" eaLnBrk="1" hangingPunct="1">
              <a:lnSpc>
                <a:spcPct val="150000"/>
              </a:lnSpc>
            </a:pPr>
            <a:r>
              <a:rPr lang="en-US" altLang="vi-VN" sz="2400" b="1" dirty="0"/>
              <a:t>	A.</a:t>
            </a:r>
            <a:r>
              <a:rPr lang="en-US" altLang="vi-VN" sz="2400" dirty="0"/>
              <a:t> 200 cm. 	</a:t>
            </a:r>
            <a:r>
              <a:rPr lang="en-US" altLang="vi-VN" sz="2400" b="1" dirty="0"/>
              <a:t>B.</a:t>
            </a:r>
            <a:r>
              <a:rPr lang="en-US" altLang="vi-VN" sz="2400" dirty="0"/>
              <a:t> 50 cm. 	</a:t>
            </a:r>
            <a:r>
              <a:rPr lang="en-US" altLang="vi-VN" sz="2400" b="1" dirty="0"/>
              <a:t>C.</a:t>
            </a:r>
            <a:r>
              <a:rPr lang="en-US" altLang="vi-VN" sz="2400" dirty="0"/>
              <a:t> 100 cm. 	</a:t>
            </a:r>
            <a:r>
              <a:rPr lang="en-US" altLang="vi-VN" sz="2400" b="1" dirty="0"/>
              <a:t>D.</a:t>
            </a:r>
            <a:r>
              <a:rPr lang="en-US" altLang="vi-VN" sz="2400" dirty="0"/>
              <a:t> 150 cm.</a:t>
            </a:r>
          </a:p>
        </p:txBody>
      </p:sp>
      <p:grpSp>
        <p:nvGrpSpPr>
          <p:cNvPr id="18437" name="Group 16">
            <a:extLst>
              <a:ext uri="{FF2B5EF4-FFF2-40B4-BE49-F238E27FC236}">
                <a16:creationId xmlns:a16="http://schemas.microsoft.com/office/drawing/2014/main" id="{30BBDD64-8457-4717-ADFB-79748006CD50}"/>
              </a:ext>
            </a:extLst>
          </p:cNvPr>
          <p:cNvGrpSpPr>
            <a:grpSpLocks/>
          </p:cNvGrpSpPr>
          <p:nvPr/>
        </p:nvGrpSpPr>
        <p:grpSpPr bwMode="auto">
          <a:xfrm>
            <a:off x="1854200" y="76200"/>
            <a:ext cx="8509000" cy="1295400"/>
            <a:chOff x="1440" y="1680"/>
            <a:chExt cx="2928" cy="432"/>
          </a:xfrm>
        </p:grpSpPr>
        <p:sp>
          <p:nvSpPr>
            <p:cNvPr id="18449" name="AutoShape 17">
              <a:extLst>
                <a:ext uri="{FF2B5EF4-FFF2-40B4-BE49-F238E27FC236}">
                  <a16:creationId xmlns:a16="http://schemas.microsoft.com/office/drawing/2014/main" id="{0D236D4D-B5F0-4032-A0DF-65DB69887900}"/>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8450" name="Oval 18">
              <a:extLst>
                <a:ext uri="{FF2B5EF4-FFF2-40B4-BE49-F238E27FC236}">
                  <a16:creationId xmlns:a16="http://schemas.microsoft.com/office/drawing/2014/main" id="{78649BF4-5481-44E9-8946-2B8FC2199631}"/>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8451" name="Oval 19">
              <a:extLst>
                <a:ext uri="{FF2B5EF4-FFF2-40B4-BE49-F238E27FC236}">
                  <a16:creationId xmlns:a16="http://schemas.microsoft.com/office/drawing/2014/main" id="{72B54068-F606-40AB-B9A4-ECAA74852250}"/>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8452" name="Oval 20">
              <a:extLst>
                <a:ext uri="{FF2B5EF4-FFF2-40B4-BE49-F238E27FC236}">
                  <a16:creationId xmlns:a16="http://schemas.microsoft.com/office/drawing/2014/main" id="{2781D861-8C68-433D-A91D-B5BAC6C16324}"/>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8453" name="Text Box 21">
              <a:extLst>
                <a:ext uri="{FF2B5EF4-FFF2-40B4-BE49-F238E27FC236}">
                  <a16:creationId xmlns:a16="http://schemas.microsoft.com/office/drawing/2014/main" id="{5D87BC84-1E8F-44CE-8F04-1D67B3799277}"/>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18454" name="Text Box 22">
              <a:extLst>
                <a:ext uri="{FF2B5EF4-FFF2-40B4-BE49-F238E27FC236}">
                  <a16:creationId xmlns:a16="http://schemas.microsoft.com/office/drawing/2014/main" id="{59EEFEC3-2866-4962-8C2B-6E57D52AA1A5}"/>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18455" name="AutoShape 23">
              <a:extLst>
                <a:ext uri="{FF2B5EF4-FFF2-40B4-BE49-F238E27FC236}">
                  <a16:creationId xmlns:a16="http://schemas.microsoft.com/office/drawing/2014/main" id="{1575179F-BE71-43FF-A340-F909736742F2}"/>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8456" name="Oval 24">
              <a:extLst>
                <a:ext uri="{FF2B5EF4-FFF2-40B4-BE49-F238E27FC236}">
                  <a16:creationId xmlns:a16="http://schemas.microsoft.com/office/drawing/2014/main" id="{A4122DE2-2050-4EF2-BF7B-35735456C1D8}"/>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8457" name="Oval 25">
              <a:extLst>
                <a:ext uri="{FF2B5EF4-FFF2-40B4-BE49-F238E27FC236}">
                  <a16:creationId xmlns:a16="http://schemas.microsoft.com/office/drawing/2014/main" id="{A06C8750-2B5B-405C-B22A-1D07D13DF7D4}"/>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8458" name="Text Box 26">
              <a:extLst>
                <a:ext uri="{FF2B5EF4-FFF2-40B4-BE49-F238E27FC236}">
                  <a16:creationId xmlns:a16="http://schemas.microsoft.com/office/drawing/2014/main" id="{3C419AB3-4B0F-4CC4-A2C2-DC2156E8AB82}"/>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18459" name="Picture 27" descr="Picture1">
              <a:extLst>
                <a:ext uri="{FF2B5EF4-FFF2-40B4-BE49-F238E27FC236}">
                  <a16:creationId xmlns:a16="http://schemas.microsoft.com/office/drawing/2014/main" id="{FF2B065C-3685-40AC-A310-0EBE5A07EE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60" name="Text Box 28">
              <a:extLst>
                <a:ext uri="{FF2B5EF4-FFF2-40B4-BE49-F238E27FC236}">
                  <a16:creationId xmlns:a16="http://schemas.microsoft.com/office/drawing/2014/main" id="{CB0E5C2D-808A-491F-921E-E73A1A300611}"/>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graphicFrame>
        <p:nvGraphicFramePr>
          <p:cNvPr id="18438" name="Object 1">
            <a:extLst>
              <a:ext uri="{FF2B5EF4-FFF2-40B4-BE49-F238E27FC236}">
                <a16:creationId xmlns:a16="http://schemas.microsoft.com/office/drawing/2014/main" id="{70C314BA-EB29-41D9-A3DC-814B273CBB54}"/>
              </a:ext>
            </a:extLst>
          </p:cNvPr>
          <p:cNvGraphicFramePr>
            <a:graphicFrameLocks noChangeAspect="1"/>
          </p:cNvGraphicFramePr>
          <p:nvPr/>
        </p:nvGraphicFramePr>
        <p:xfrm>
          <a:off x="1879601" y="3048001"/>
          <a:ext cx="3440113" cy="866775"/>
        </p:xfrm>
        <a:graphic>
          <a:graphicData uri="http://schemas.openxmlformats.org/presentationml/2006/ole">
            <mc:AlternateContent xmlns:mc="http://schemas.openxmlformats.org/markup-compatibility/2006">
              <mc:Choice xmlns:v="urn:schemas-microsoft-com:vml" Requires="v">
                <p:oleObj spid="_x0000_s18481" name="Equation" r:id="rId5" imgW="1701800" imgH="431800" progId="Equation.DSMT4">
                  <p:embed/>
                </p:oleObj>
              </mc:Choice>
              <mc:Fallback>
                <p:oleObj name="Equation" r:id="rId5" imgW="1701800" imgH="431800"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79601" y="3048001"/>
                        <a:ext cx="3440113"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39" name="Object 18">
            <a:extLst>
              <a:ext uri="{FF2B5EF4-FFF2-40B4-BE49-F238E27FC236}">
                <a16:creationId xmlns:a16="http://schemas.microsoft.com/office/drawing/2014/main" id="{084BFAAF-1641-4726-9F9C-F7321FBEEB0C}"/>
              </a:ext>
            </a:extLst>
          </p:cNvPr>
          <p:cNvGraphicFramePr>
            <a:graphicFrameLocks noChangeAspect="1"/>
          </p:cNvGraphicFramePr>
          <p:nvPr/>
        </p:nvGraphicFramePr>
        <p:xfrm>
          <a:off x="5486400" y="3086100"/>
          <a:ext cx="1951038" cy="788988"/>
        </p:xfrm>
        <a:graphic>
          <a:graphicData uri="http://schemas.openxmlformats.org/presentationml/2006/ole">
            <mc:AlternateContent xmlns:mc="http://schemas.openxmlformats.org/markup-compatibility/2006">
              <mc:Choice xmlns:v="urn:schemas-microsoft-com:vml" Requires="v">
                <p:oleObj spid="_x0000_s18482" name="Equation" r:id="rId7" imgW="965200" imgH="393700" progId="Equation.DSMT4">
                  <p:embed/>
                </p:oleObj>
              </mc:Choice>
              <mc:Fallback>
                <p:oleObj name="Equation" r:id="rId7" imgW="965200" imgH="393700" progId="Equation.DSMT4">
                  <p:embed/>
                  <p:pic>
                    <p:nvPicPr>
                      <p:cNvPr id="0" name="Object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86400" y="3086100"/>
                        <a:ext cx="1951038"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40" name="Object 19">
            <a:extLst>
              <a:ext uri="{FF2B5EF4-FFF2-40B4-BE49-F238E27FC236}">
                <a16:creationId xmlns:a16="http://schemas.microsoft.com/office/drawing/2014/main" id="{463DE089-D069-496F-9B43-22F046ABDA13}"/>
              </a:ext>
            </a:extLst>
          </p:cNvPr>
          <p:cNvGraphicFramePr>
            <a:graphicFrameLocks noChangeAspect="1"/>
          </p:cNvGraphicFramePr>
          <p:nvPr/>
        </p:nvGraphicFramePr>
        <p:xfrm>
          <a:off x="7488238" y="3100389"/>
          <a:ext cx="2874962" cy="839787"/>
        </p:xfrm>
        <a:graphic>
          <a:graphicData uri="http://schemas.openxmlformats.org/presentationml/2006/ole">
            <mc:AlternateContent xmlns:mc="http://schemas.openxmlformats.org/markup-compatibility/2006">
              <mc:Choice xmlns:v="urn:schemas-microsoft-com:vml" Requires="v">
                <p:oleObj spid="_x0000_s18483" name="Equation" r:id="rId9" imgW="1422400" imgH="419100" progId="Equation.DSMT4">
                  <p:embed/>
                </p:oleObj>
              </mc:Choice>
              <mc:Fallback>
                <p:oleObj name="Equation" r:id="rId9" imgW="1422400" imgH="419100" progId="Equation.DSMT4">
                  <p:embed/>
                  <p:pic>
                    <p:nvPicPr>
                      <p:cNvPr id="0" name="Object 1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488238" y="3100389"/>
                        <a:ext cx="2874962" cy="839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1" name="Straight Connector 20">
            <a:extLst>
              <a:ext uri="{FF2B5EF4-FFF2-40B4-BE49-F238E27FC236}">
                <a16:creationId xmlns:a16="http://schemas.microsoft.com/office/drawing/2014/main" id="{70CB56CA-01AD-480C-87EC-9D8B309D34B8}"/>
              </a:ext>
            </a:extLst>
          </p:cNvPr>
          <p:cNvCxnSpPr/>
          <p:nvPr/>
        </p:nvCxnSpPr>
        <p:spPr>
          <a:xfrm>
            <a:off x="5486400" y="2057400"/>
            <a:ext cx="31242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34C42BD-1FD2-4956-8092-B77D597657C6}"/>
              </a:ext>
            </a:extLst>
          </p:cNvPr>
          <p:cNvCxnSpPr/>
          <p:nvPr/>
        </p:nvCxnSpPr>
        <p:spPr>
          <a:xfrm>
            <a:off x="7437438" y="2438400"/>
            <a:ext cx="1477962"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pic>
        <p:nvPicPr>
          <p:cNvPr id="25" name="Picture 16" descr="96">
            <a:hlinkClick r:id="rId11" action="ppaction://hlinksldjump"/>
            <a:extLst>
              <a:ext uri="{FF2B5EF4-FFF2-40B4-BE49-F238E27FC236}">
                <a16:creationId xmlns:a16="http://schemas.microsoft.com/office/drawing/2014/main" id="{FD8B8AA5-6563-4AA8-AE9B-FF9F2015B263}"/>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6015038" y="2438401"/>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6" name="Straight Connector 25">
            <a:extLst>
              <a:ext uri="{FF2B5EF4-FFF2-40B4-BE49-F238E27FC236}">
                <a16:creationId xmlns:a16="http://schemas.microsoft.com/office/drawing/2014/main" id="{80D25834-9E47-4BCB-ACD0-C84AF41CF179}"/>
              </a:ext>
            </a:extLst>
          </p:cNvPr>
          <p:cNvCxnSpPr/>
          <p:nvPr/>
        </p:nvCxnSpPr>
        <p:spPr>
          <a:xfrm>
            <a:off x="3757613" y="4976813"/>
            <a:ext cx="31242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F6B875E-6756-4436-A08A-1FCEA47C1DE0}"/>
              </a:ext>
            </a:extLst>
          </p:cNvPr>
          <p:cNvCxnSpPr/>
          <p:nvPr/>
        </p:nvCxnSpPr>
        <p:spPr>
          <a:xfrm>
            <a:off x="2079626" y="5334000"/>
            <a:ext cx="2492375"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graphicFrame>
        <p:nvGraphicFramePr>
          <p:cNvPr id="18446" name="Object 28">
            <a:extLst>
              <a:ext uri="{FF2B5EF4-FFF2-40B4-BE49-F238E27FC236}">
                <a16:creationId xmlns:a16="http://schemas.microsoft.com/office/drawing/2014/main" id="{A3DFE70B-A18C-44D8-A446-B199200BDE45}"/>
              </a:ext>
            </a:extLst>
          </p:cNvPr>
          <p:cNvGraphicFramePr>
            <a:graphicFrameLocks noChangeAspect="1"/>
          </p:cNvGraphicFramePr>
          <p:nvPr/>
        </p:nvGraphicFramePr>
        <p:xfrm>
          <a:off x="3195638" y="5786439"/>
          <a:ext cx="1693862" cy="788987"/>
        </p:xfrm>
        <a:graphic>
          <a:graphicData uri="http://schemas.openxmlformats.org/presentationml/2006/ole">
            <mc:AlternateContent xmlns:mc="http://schemas.openxmlformats.org/markup-compatibility/2006">
              <mc:Choice xmlns:v="urn:schemas-microsoft-com:vml" Requires="v">
                <p:oleObj spid="_x0000_s18484" name="Equation" r:id="rId13" imgW="837836" imgH="393529" progId="Equation.DSMT4">
                  <p:embed/>
                </p:oleObj>
              </mc:Choice>
              <mc:Fallback>
                <p:oleObj name="Equation" r:id="rId13" imgW="837836" imgH="393529" progId="Equation.DSMT4">
                  <p:embed/>
                  <p:pic>
                    <p:nvPicPr>
                      <p:cNvPr id="0" name="Object 2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195638" y="5786439"/>
                        <a:ext cx="1693862"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47" name="Object 29">
            <a:extLst>
              <a:ext uri="{FF2B5EF4-FFF2-40B4-BE49-F238E27FC236}">
                <a16:creationId xmlns:a16="http://schemas.microsoft.com/office/drawing/2014/main" id="{504A3E28-B22F-4D56-8F6F-4EDC07D573B2}"/>
              </a:ext>
            </a:extLst>
          </p:cNvPr>
          <p:cNvGraphicFramePr>
            <a:graphicFrameLocks noChangeAspect="1"/>
          </p:cNvGraphicFramePr>
          <p:nvPr/>
        </p:nvGraphicFramePr>
        <p:xfrm>
          <a:off x="4972050" y="5991225"/>
          <a:ext cx="3028950" cy="406400"/>
        </p:xfrm>
        <a:graphic>
          <a:graphicData uri="http://schemas.openxmlformats.org/presentationml/2006/ole">
            <mc:AlternateContent xmlns:mc="http://schemas.openxmlformats.org/markup-compatibility/2006">
              <mc:Choice xmlns:v="urn:schemas-microsoft-com:vml" Requires="v">
                <p:oleObj spid="_x0000_s18485" name="Equation" r:id="rId15" imgW="1497950" imgH="203112" progId="Equation.DSMT4">
                  <p:embed/>
                </p:oleObj>
              </mc:Choice>
              <mc:Fallback>
                <p:oleObj name="Equation" r:id="rId15" imgW="1497950" imgH="203112" progId="Equation.DSMT4">
                  <p:embed/>
                  <p:pic>
                    <p:nvPicPr>
                      <p:cNvPr id="0" name="Object 2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72050" y="5991225"/>
                        <a:ext cx="302895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1" name="Picture 16" descr="96">
            <a:hlinkClick r:id="rId11" action="ppaction://hlinksldjump"/>
            <a:extLst>
              <a:ext uri="{FF2B5EF4-FFF2-40B4-BE49-F238E27FC236}">
                <a16:creationId xmlns:a16="http://schemas.microsoft.com/office/drawing/2014/main" id="{9D6DBAC0-728C-4F9F-A7BA-EAB6351629D5}"/>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6881813" y="5334001"/>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fade">
                                      <p:cBhvr>
                                        <p:cTn id="7" dur="1000"/>
                                        <p:tgtEl>
                                          <p:spTgt spid="18436"/>
                                        </p:tgtEl>
                                      </p:cBhvr>
                                    </p:animEffect>
                                    <p:anim calcmode="lin" valueType="num">
                                      <p:cBhvr>
                                        <p:cTn id="8" dur="1000" fill="hold"/>
                                        <p:tgtEl>
                                          <p:spTgt spid="18436"/>
                                        </p:tgtEl>
                                        <p:attrNameLst>
                                          <p:attrName>ppt_x</p:attrName>
                                        </p:attrNameLst>
                                      </p:cBhvr>
                                      <p:tavLst>
                                        <p:tav tm="0">
                                          <p:val>
                                            <p:strVal val="#ppt_x"/>
                                          </p:val>
                                        </p:tav>
                                        <p:tav tm="100000">
                                          <p:val>
                                            <p:strVal val="#ppt_x"/>
                                          </p:val>
                                        </p:tav>
                                      </p:tavLst>
                                    </p:anim>
                                    <p:anim calcmode="lin" valueType="num">
                                      <p:cBhvr>
                                        <p:cTn id="9" dur="1000" fill="hold"/>
                                        <p:tgtEl>
                                          <p:spTgt spid="1843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ipe(left)">
                                      <p:cBhvr>
                                        <p:cTn id="14" dur="1000"/>
                                        <p:tgtEl>
                                          <p:spTgt spid="2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left)">
                                      <p:cBhvr>
                                        <p:cTn id="19" dur="1000"/>
                                        <p:tgtEl>
                                          <p:spTgt spid="2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8438"/>
                                        </p:tgtEl>
                                        <p:attrNameLst>
                                          <p:attrName>style.visibility</p:attrName>
                                        </p:attrNameLst>
                                      </p:cBhvr>
                                      <p:to>
                                        <p:strVal val="visible"/>
                                      </p:to>
                                    </p:set>
                                    <p:animEffect transition="in" filter="wipe(left)">
                                      <p:cBhvr>
                                        <p:cTn id="24" dur="1000"/>
                                        <p:tgtEl>
                                          <p:spTgt spid="1843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8439"/>
                                        </p:tgtEl>
                                        <p:attrNameLst>
                                          <p:attrName>style.visibility</p:attrName>
                                        </p:attrNameLst>
                                      </p:cBhvr>
                                      <p:to>
                                        <p:strVal val="visible"/>
                                      </p:to>
                                    </p:set>
                                    <p:animEffect transition="in" filter="wipe(left)">
                                      <p:cBhvr>
                                        <p:cTn id="29" dur="1000"/>
                                        <p:tgtEl>
                                          <p:spTgt spid="1843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8440"/>
                                        </p:tgtEl>
                                        <p:attrNameLst>
                                          <p:attrName>style.visibility</p:attrName>
                                        </p:attrNameLst>
                                      </p:cBhvr>
                                      <p:to>
                                        <p:strVal val="visible"/>
                                      </p:to>
                                    </p:set>
                                    <p:animEffect transition="in" filter="wipe(left)">
                                      <p:cBhvr>
                                        <p:cTn id="34" dur="1000"/>
                                        <p:tgtEl>
                                          <p:spTgt spid="1844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additive="base">
                                        <p:cTn id="39" dur="1000" fill="hold"/>
                                        <p:tgtEl>
                                          <p:spTgt spid="25"/>
                                        </p:tgtEl>
                                        <p:attrNameLst>
                                          <p:attrName>ppt_x</p:attrName>
                                        </p:attrNameLst>
                                      </p:cBhvr>
                                      <p:tavLst>
                                        <p:tav tm="0">
                                          <p:val>
                                            <p:strVal val="#ppt_x"/>
                                          </p:val>
                                        </p:tav>
                                        <p:tav tm="100000">
                                          <p:val>
                                            <p:strVal val="#ppt_x"/>
                                          </p:val>
                                        </p:tav>
                                      </p:tavLst>
                                    </p:anim>
                                    <p:anim calcmode="lin" valueType="num">
                                      <p:cBhvr additive="base">
                                        <p:cTn id="40" dur="10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1000"/>
                                        <p:tgtEl>
                                          <p:spTgt spid="16"/>
                                        </p:tgtEl>
                                      </p:cBhvr>
                                    </p:animEffect>
                                    <p:anim calcmode="lin" valueType="num">
                                      <p:cBhvr>
                                        <p:cTn id="46" dur="1000" fill="hold"/>
                                        <p:tgtEl>
                                          <p:spTgt spid="16"/>
                                        </p:tgtEl>
                                        <p:attrNameLst>
                                          <p:attrName>ppt_x</p:attrName>
                                        </p:attrNameLst>
                                      </p:cBhvr>
                                      <p:tavLst>
                                        <p:tav tm="0">
                                          <p:val>
                                            <p:strVal val="#ppt_x"/>
                                          </p:val>
                                        </p:tav>
                                        <p:tav tm="100000">
                                          <p:val>
                                            <p:strVal val="#ppt_x"/>
                                          </p:val>
                                        </p:tav>
                                      </p:tavLst>
                                    </p:anim>
                                    <p:anim calcmode="lin" valueType="num">
                                      <p:cBhvr>
                                        <p:cTn id="4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wipe(left)">
                                      <p:cBhvr>
                                        <p:cTn id="52" dur="1000"/>
                                        <p:tgtEl>
                                          <p:spTgt spid="2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wipe(left)">
                                      <p:cBhvr>
                                        <p:cTn id="57" dur="1000"/>
                                        <p:tgtEl>
                                          <p:spTgt spid="2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18446"/>
                                        </p:tgtEl>
                                        <p:attrNameLst>
                                          <p:attrName>style.visibility</p:attrName>
                                        </p:attrNameLst>
                                      </p:cBhvr>
                                      <p:to>
                                        <p:strVal val="visible"/>
                                      </p:to>
                                    </p:set>
                                    <p:animEffect transition="in" filter="wipe(left)">
                                      <p:cBhvr>
                                        <p:cTn id="62" dur="1000"/>
                                        <p:tgtEl>
                                          <p:spTgt spid="18446"/>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18447"/>
                                        </p:tgtEl>
                                        <p:attrNameLst>
                                          <p:attrName>style.visibility</p:attrName>
                                        </p:attrNameLst>
                                      </p:cBhvr>
                                      <p:to>
                                        <p:strVal val="visible"/>
                                      </p:to>
                                    </p:set>
                                    <p:animEffect transition="in" filter="wipe(left)">
                                      <p:cBhvr>
                                        <p:cTn id="67" dur="1000"/>
                                        <p:tgtEl>
                                          <p:spTgt spid="1844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 presetClass="entr" presetSubtype="4" fill="hold" nodeType="clickEffect">
                                  <p:stCondLst>
                                    <p:cond delay="0"/>
                                  </p:stCondLst>
                                  <p:childTnLst>
                                    <p:set>
                                      <p:cBhvr>
                                        <p:cTn id="71" dur="1" fill="hold">
                                          <p:stCondLst>
                                            <p:cond delay="0"/>
                                          </p:stCondLst>
                                        </p:cTn>
                                        <p:tgtEl>
                                          <p:spTgt spid="31"/>
                                        </p:tgtEl>
                                        <p:attrNameLst>
                                          <p:attrName>style.visibility</p:attrName>
                                        </p:attrNameLst>
                                      </p:cBhvr>
                                      <p:to>
                                        <p:strVal val="visible"/>
                                      </p:to>
                                    </p:set>
                                    <p:anim calcmode="lin" valueType="num">
                                      <p:cBhvr additive="base">
                                        <p:cTn id="72" dur="1000" fill="hold"/>
                                        <p:tgtEl>
                                          <p:spTgt spid="31"/>
                                        </p:tgtEl>
                                        <p:attrNameLst>
                                          <p:attrName>ppt_x</p:attrName>
                                        </p:attrNameLst>
                                      </p:cBhvr>
                                      <p:tavLst>
                                        <p:tav tm="0">
                                          <p:val>
                                            <p:strVal val="#ppt_x"/>
                                          </p:val>
                                        </p:tav>
                                        <p:tav tm="100000">
                                          <p:val>
                                            <p:strVal val="#ppt_x"/>
                                          </p:val>
                                        </p:tav>
                                      </p:tavLst>
                                    </p:anim>
                                    <p:anim calcmode="lin" valueType="num">
                                      <p:cBhvr additive="base">
                                        <p:cTn id="73" dur="10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43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9">
            <a:extLst>
              <a:ext uri="{FF2B5EF4-FFF2-40B4-BE49-F238E27FC236}">
                <a16:creationId xmlns:a16="http://schemas.microsoft.com/office/drawing/2014/main" id="{C1D9CB6C-C32F-4F4D-846F-9C56F18205E9}"/>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19459" name="Rectangle 3">
            <a:extLst>
              <a:ext uri="{FF2B5EF4-FFF2-40B4-BE49-F238E27FC236}">
                <a16:creationId xmlns:a16="http://schemas.microsoft.com/office/drawing/2014/main" id="{5ED51728-1793-4013-B8A1-9D821730F099}"/>
              </a:ext>
            </a:extLst>
          </p:cNvPr>
          <p:cNvSpPr>
            <a:spLocks noChangeArrowheads="1"/>
          </p:cNvSpPr>
          <p:nvPr/>
        </p:nvSpPr>
        <p:spPr bwMode="auto">
          <a:xfrm>
            <a:off x="1524000" y="1381126"/>
            <a:ext cx="9144000" cy="212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533400" algn="l"/>
                <a:tab pos="1143000" algn="l"/>
                <a:tab pos="1752600" algn="l"/>
                <a:tab pos="25146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533400" algn="l"/>
                <a:tab pos="1143000" algn="l"/>
                <a:tab pos="1752600" algn="l"/>
                <a:tab pos="25146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533400" algn="l"/>
                <a:tab pos="1143000" algn="l"/>
                <a:tab pos="1752600" algn="l"/>
                <a:tab pos="25146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533400" algn="l"/>
                <a:tab pos="1143000" algn="l"/>
                <a:tab pos="1752600" algn="l"/>
                <a:tab pos="25146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533400" algn="l"/>
                <a:tab pos="1143000" algn="l"/>
                <a:tab pos="1752600" algn="l"/>
                <a:tab pos="25146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533400" algn="l"/>
                <a:tab pos="1143000" algn="l"/>
                <a:tab pos="1752600" algn="l"/>
                <a:tab pos="25146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533400" algn="l"/>
                <a:tab pos="1143000" algn="l"/>
                <a:tab pos="1752600" algn="l"/>
                <a:tab pos="25146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533400" algn="l"/>
                <a:tab pos="1143000" algn="l"/>
                <a:tab pos="1752600" algn="l"/>
                <a:tab pos="25146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533400" algn="l"/>
                <a:tab pos="1143000" algn="l"/>
                <a:tab pos="1752600" algn="l"/>
                <a:tab pos="2514600" algn="l"/>
              </a:tabLst>
              <a:defRPr>
                <a:solidFill>
                  <a:schemeClr val="tx1"/>
                </a:solidFill>
                <a:latin typeface="Arial" panose="020B0604020202020204" pitchFamily="34" charset="0"/>
                <a:cs typeface="Arial" panose="020B0604020202020204" pitchFamily="34" charset="0"/>
              </a:defRPr>
            </a:lvl9pPr>
          </a:lstStyle>
          <a:p>
            <a:pPr algn="just" eaLnBrk="1" hangingPunct="1"/>
            <a:r>
              <a:rPr lang="fr-FR" altLang="vi-VN" sz="2400" b="1" dirty="0"/>
              <a:t>Câu 23: </a:t>
            </a:r>
            <a:r>
              <a:rPr lang="fr-FR" altLang="vi-VN" sz="2400" dirty="0"/>
              <a:t>Một nguồn phát sóng dao động theo phương trình u = asin20πt (cm) với t tính bằng giây. Trong khoảng thời gian 2s, sóng này truyền đi được quãng đường bằng bao nhiêu lần bước sóng?</a:t>
            </a:r>
          </a:p>
          <a:p>
            <a:pPr algn="just" eaLnBrk="1" hangingPunct="1">
              <a:lnSpc>
                <a:spcPct val="150000"/>
              </a:lnSpc>
            </a:pPr>
            <a:r>
              <a:rPr lang="fr-FR" altLang="vi-VN" sz="2400" b="1" dirty="0"/>
              <a:t>	A. </a:t>
            </a:r>
            <a:r>
              <a:rPr lang="fr-FR" altLang="vi-VN" sz="2400" dirty="0"/>
              <a:t>20. 		</a:t>
            </a:r>
            <a:r>
              <a:rPr lang="fr-FR" altLang="vi-VN" sz="2400" b="1" dirty="0"/>
              <a:t>B. </a:t>
            </a:r>
            <a:r>
              <a:rPr lang="fr-FR" altLang="vi-VN" sz="2400" dirty="0"/>
              <a:t>40. 		</a:t>
            </a:r>
            <a:r>
              <a:rPr lang="fr-FR" altLang="vi-VN" sz="2400" b="1" dirty="0"/>
              <a:t>C. </a:t>
            </a:r>
            <a:r>
              <a:rPr lang="fr-FR" altLang="vi-VN" sz="2400" dirty="0"/>
              <a:t>10. 	        </a:t>
            </a:r>
            <a:r>
              <a:rPr lang="fr-FR" altLang="vi-VN" sz="2400" b="1" dirty="0"/>
              <a:t>D. </a:t>
            </a:r>
            <a:r>
              <a:rPr lang="fr-FR" altLang="vi-VN" sz="2400" dirty="0"/>
              <a:t>30.</a:t>
            </a:r>
          </a:p>
        </p:txBody>
      </p:sp>
      <p:grpSp>
        <p:nvGrpSpPr>
          <p:cNvPr id="19460" name="Group 16">
            <a:extLst>
              <a:ext uri="{FF2B5EF4-FFF2-40B4-BE49-F238E27FC236}">
                <a16:creationId xmlns:a16="http://schemas.microsoft.com/office/drawing/2014/main" id="{94652D06-A537-4ECB-81E8-74ED93ED28C3}"/>
              </a:ext>
            </a:extLst>
          </p:cNvPr>
          <p:cNvGrpSpPr>
            <a:grpSpLocks/>
          </p:cNvGrpSpPr>
          <p:nvPr/>
        </p:nvGrpSpPr>
        <p:grpSpPr bwMode="auto">
          <a:xfrm>
            <a:off x="1854200" y="76200"/>
            <a:ext cx="8509000" cy="1295400"/>
            <a:chOff x="1440" y="1680"/>
            <a:chExt cx="2928" cy="432"/>
          </a:xfrm>
        </p:grpSpPr>
        <p:sp>
          <p:nvSpPr>
            <p:cNvPr id="19468" name="AutoShape 17">
              <a:extLst>
                <a:ext uri="{FF2B5EF4-FFF2-40B4-BE49-F238E27FC236}">
                  <a16:creationId xmlns:a16="http://schemas.microsoft.com/office/drawing/2014/main" id="{B34EE132-D0E2-455F-8AB1-67B1142CB804}"/>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9469" name="Oval 18">
              <a:extLst>
                <a:ext uri="{FF2B5EF4-FFF2-40B4-BE49-F238E27FC236}">
                  <a16:creationId xmlns:a16="http://schemas.microsoft.com/office/drawing/2014/main" id="{406FC2A3-9E3C-4C38-981D-19E0B09C1379}"/>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9470" name="Oval 19">
              <a:extLst>
                <a:ext uri="{FF2B5EF4-FFF2-40B4-BE49-F238E27FC236}">
                  <a16:creationId xmlns:a16="http://schemas.microsoft.com/office/drawing/2014/main" id="{1557A242-FD21-4E30-96F0-226B01F7BBD7}"/>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9471" name="Oval 20">
              <a:extLst>
                <a:ext uri="{FF2B5EF4-FFF2-40B4-BE49-F238E27FC236}">
                  <a16:creationId xmlns:a16="http://schemas.microsoft.com/office/drawing/2014/main" id="{DCC3ED32-CA32-4F3A-A754-294001B30B67}"/>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9472" name="Text Box 21">
              <a:extLst>
                <a:ext uri="{FF2B5EF4-FFF2-40B4-BE49-F238E27FC236}">
                  <a16:creationId xmlns:a16="http://schemas.microsoft.com/office/drawing/2014/main" id="{25D8689B-6B14-4BC6-A4FA-1411D6EAD107}"/>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19473" name="Text Box 22">
              <a:extLst>
                <a:ext uri="{FF2B5EF4-FFF2-40B4-BE49-F238E27FC236}">
                  <a16:creationId xmlns:a16="http://schemas.microsoft.com/office/drawing/2014/main" id="{1B9CDF69-173C-48AE-8933-B148C78F6CD0}"/>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19474" name="AutoShape 23">
              <a:extLst>
                <a:ext uri="{FF2B5EF4-FFF2-40B4-BE49-F238E27FC236}">
                  <a16:creationId xmlns:a16="http://schemas.microsoft.com/office/drawing/2014/main" id="{253519BF-1E29-4253-AE4B-C87DBADC89EC}"/>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9475" name="Oval 24">
              <a:extLst>
                <a:ext uri="{FF2B5EF4-FFF2-40B4-BE49-F238E27FC236}">
                  <a16:creationId xmlns:a16="http://schemas.microsoft.com/office/drawing/2014/main" id="{981CB04B-FABD-4635-8937-03C964A37C3B}"/>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9476" name="Oval 25">
              <a:extLst>
                <a:ext uri="{FF2B5EF4-FFF2-40B4-BE49-F238E27FC236}">
                  <a16:creationId xmlns:a16="http://schemas.microsoft.com/office/drawing/2014/main" id="{5214AB31-17DF-432B-BBE4-605BC9437CFF}"/>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9477" name="Text Box 26">
              <a:extLst>
                <a:ext uri="{FF2B5EF4-FFF2-40B4-BE49-F238E27FC236}">
                  <a16:creationId xmlns:a16="http://schemas.microsoft.com/office/drawing/2014/main" id="{D69E6DE5-5FF4-444E-A3D0-422843B6A8E8}"/>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19478" name="Picture 27" descr="Picture1">
              <a:extLst>
                <a:ext uri="{FF2B5EF4-FFF2-40B4-BE49-F238E27FC236}">
                  <a16:creationId xmlns:a16="http://schemas.microsoft.com/office/drawing/2014/main" id="{EF825E13-BE8E-43F2-8349-307991827A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79" name="Text Box 28">
              <a:extLst>
                <a:ext uri="{FF2B5EF4-FFF2-40B4-BE49-F238E27FC236}">
                  <a16:creationId xmlns:a16="http://schemas.microsoft.com/office/drawing/2014/main" id="{4D0F8FB1-549F-4933-8BE7-60906999D1E3}"/>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sp>
        <p:nvSpPr>
          <p:cNvPr id="19461" name="TextBox 1">
            <a:extLst>
              <a:ext uri="{FF2B5EF4-FFF2-40B4-BE49-F238E27FC236}">
                <a16:creationId xmlns:a16="http://schemas.microsoft.com/office/drawing/2014/main" id="{0ADC9A44-D5E3-4E2A-B32F-9AC195983C74}"/>
              </a:ext>
            </a:extLst>
          </p:cNvPr>
          <p:cNvSpPr txBox="1">
            <a:spLocks noChangeArrowheads="1"/>
          </p:cNvSpPr>
          <p:nvPr/>
        </p:nvSpPr>
        <p:spPr bwMode="auto">
          <a:xfrm>
            <a:off x="2667000" y="3652838"/>
            <a:ext cx="2971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vi-VN" sz="2400">
                <a:solidFill>
                  <a:srgbClr val="FFFF00"/>
                </a:solidFill>
              </a:rPr>
              <a:t>Số chu kì dao động:</a:t>
            </a:r>
          </a:p>
        </p:txBody>
      </p:sp>
      <p:graphicFrame>
        <p:nvGraphicFramePr>
          <p:cNvPr id="19462" name="Object 2">
            <a:extLst>
              <a:ext uri="{FF2B5EF4-FFF2-40B4-BE49-F238E27FC236}">
                <a16:creationId xmlns:a16="http://schemas.microsoft.com/office/drawing/2014/main" id="{818F1DB2-0B8F-44C3-A6F0-551C25C728BD}"/>
              </a:ext>
            </a:extLst>
          </p:cNvPr>
          <p:cNvGraphicFramePr>
            <a:graphicFrameLocks noChangeAspect="1"/>
          </p:cNvGraphicFramePr>
          <p:nvPr/>
        </p:nvGraphicFramePr>
        <p:xfrm>
          <a:off x="5489576" y="3503614"/>
          <a:ext cx="2130425" cy="839787"/>
        </p:xfrm>
        <a:graphic>
          <a:graphicData uri="http://schemas.openxmlformats.org/presentationml/2006/ole">
            <mc:AlternateContent xmlns:mc="http://schemas.openxmlformats.org/markup-compatibility/2006">
              <mc:Choice xmlns:v="urn:schemas-microsoft-com:vml" Requires="v">
                <p:oleObj spid="_x0000_s19484" name="Equation" r:id="rId5" imgW="1054100" imgH="419100" progId="Equation.DSMT4">
                  <p:embed/>
                </p:oleObj>
              </mc:Choice>
              <mc:Fallback>
                <p:oleObj name="Equation" r:id="rId5" imgW="1054100" imgH="41910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89576" y="3503614"/>
                        <a:ext cx="2130425" cy="839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3" name="Rectangle 3">
            <a:extLst>
              <a:ext uri="{FF2B5EF4-FFF2-40B4-BE49-F238E27FC236}">
                <a16:creationId xmlns:a16="http://schemas.microsoft.com/office/drawing/2014/main" id="{FBA3EAEE-24B2-4A8C-8DA8-4772386C0768}"/>
              </a:ext>
            </a:extLst>
          </p:cNvPr>
          <p:cNvSpPr>
            <a:spLocks noChangeArrowheads="1"/>
          </p:cNvSpPr>
          <p:nvPr/>
        </p:nvSpPr>
        <p:spPr bwMode="auto">
          <a:xfrm>
            <a:off x="1524000" y="4414838"/>
            <a:ext cx="914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vi-VN" sz="2400">
                <a:solidFill>
                  <a:srgbClr val="FFFF00"/>
                </a:solidFill>
                <a:cs typeface="Times New Roman" panose="02020603050405020304" pitchFamily="18" charset="0"/>
              </a:rPr>
              <a:t>+ Bước sóng: quảng đường truyền trong 1 chu kì.</a:t>
            </a:r>
            <a:endParaRPr lang="en-US" altLang="vi-VN" sz="2400">
              <a:solidFill>
                <a:srgbClr val="FFFF00"/>
              </a:solidFill>
            </a:endParaRPr>
          </a:p>
        </p:txBody>
      </p:sp>
      <p:cxnSp>
        <p:nvCxnSpPr>
          <p:cNvPr id="21" name="Straight Connector 20">
            <a:extLst>
              <a:ext uri="{FF2B5EF4-FFF2-40B4-BE49-F238E27FC236}">
                <a16:creationId xmlns:a16="http://schemas.microsoft.com/office/drawing/2014/main" id="{C6D0F1EB-8387-423E-875D-34DE72B638EC}"/>
              </a:ext>
            </a:extLst>
          </p:cNvPr>
          <p:cNvCxnSpPr/>
          <p:nvPr/>
        </p:nvCxnSpPr>
        <p:spPr>
          <a:xfrm>
            <a:off x="2344738" y="2170113"/>
            <a:ext cx="1808162"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71514CF-95AB-4999-9C75-90DB1A33AA08}"/>
              </a:ext>
            </a:extLst>
          </p:cNvPr>
          <p:cNvCxnSpPr/>
          <p:nvPr/>
        </p:nvCxnSpPr>
        <p:spPr>
          <a:xfrm>
            <a:off x="2209801" y="2530475"/>
            <a:ext cx="568325"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A56E562-CABE-4285-9DB5-9ED596D97FE6}"/>
              </a:ext>
            </a:extLst>
          </p:cNvPr>
          <p:cNvCxnSpPr/>
          <p:nvPr/>
        </p:nvCxnSpPr>
        <p:spPr>
          <a:xfrm>
            <a:off x="6388101" y="2530475"/>
            <a:ext cx="1806575"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pic>
        <p:nvPicPr>
          <p:cNvPr id="28" name="Picture 16" descr="96">
            <a:hlinkClick r:id="rId7" action="ppaction://hlinksldjump"/>
            <a:extLst>
              <a:ext uri="{FF2B5EF4-FFF2-40B4-BE49-F238E27FC236}">
                <a16:creationId xmlns:a16="http://schemas.microsoft.com/office/drawing/2014/main" id="{5C44D1A0-4D88-488F-AF5A-E9068C81393C}"/>
              </a:ext>
            </a:extLst>
          </p:cNvPr>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1971675" y="2867026"/>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fade">
                                      <p:cBhvr>
                                        <p:cTn id="7" dur="1000"/>
                                        <p:tgtEl>
                                          <p:spTgt spid="19459"/>
                                        </p:tgtEl>
                                      </p:cBhvr>
                                    </p:animEffect>
                                    <p:anim calcmode="lin" valueType="num">
                                      <p:cBhvr>
                                        <p:cTn id="8" dur="1000" fill="hold"/>
                                        <p:tgtEl>
                                          <p:spTgt spid="19459"/>
                                        </p:tgtEl>
                                        <p:attrNameLst>
                                          <p:attrName>ppt_x</p:attrName>
                                        </p:attrNameLst>
                                      </p:cBhvr>
                                      <p:tavLst>
                                        <p:tav tm="0">
                                          <p:val>
                                            <p:strVal val="#ppt_x"/>
                                          </p:val>
                                        </p:tav>
                                        <p:tav tm="100000">
                                          <p:val>
                                            <p:strVal val="#ppt_x"/>
                                          </p:val>
                                        </p:tav>
                                      </p:tavLst>
                                    </p:anim>
                                    <p:anim calcmode="lin" valueType="num">
                                      <p:cBhvr>
                                        <p:cTn id="9" dur="1000" fill="hold"/>
                                        <p:tgtEl>
                                          <p:spTgt spid="1945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ipe(left)">
                                      <p:cBhvr>
                                        <p:cTn id="14" dur="1000"/>
                                        <p:tgtEl>
                                          <p:spTgt spid="2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left)">
                                      <p:cBhvr>
                                        <p:cTn id="19" dur="1000"/>
                                        <p:tgtEl>
                                          <p:spTgt spid="2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wipe(left)">
                                      <p:cBhvr>
                                        <p:cTn id="24" dur="1000"/>
                                        <p:tgtEl>
                                          <p:spTgt spid="2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9463"/>
                                        </p:tgtEl>
                                        <p:attrNameLst>
                                          <p:attrName>style.visibility</p:attrName>
                                        </p:attrNameLst>
                                      </p:cBhvr>
                                      <p:to>
                                        <p:strVal val="visible"/>
                                      </p:to>
                                    </p:set>
                                    <p:animEffect transition="in" filter="wipe(left)">
                                      <p:cBhvr>
                                        <p:cTn id="29" dur="1000"/>
                                        <p:tgtEl>
                                          <p:spTgt spid="1946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9461"/>
                                        </p:tgtEl>
                                        <p:attrNameLst>
                                          <p:attrName>style.visibility</p:attrName>
                                        </p:attrNameLst>
                                      </p:cBhvr>
                                      <p:to>
                                        <p:strVal val="visible"/>
                                      </p:to>
                                    </p:set>
                                    <p:animEffect transition="in" filter="wipe(left)">
                                      <p:cBhvr>
                                        <p:cTn id="34" dur="1000"/>
                                        <p:tgtEl>
                                          <p:spTgt spid="1946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9462"/>
                                        </p:tgtEl>
                                        <p:attrNameLst>
                                          <p:attrName>style.visibility</p:attrName>
                                        </p:attrNameLst>
                                      </p:cBhvr>
                                      <p:to>
                                        <p:strVal val="visible"/>
                                      </p:to>
                                    </p:set>
                                    <p:animEffect transition="in" filter="wipe(left)">
                                      <p:cBhvr>
                                        <p:cTn id="39" dur="1000"/>
                                        <p:tgtEl>
                                          <p:spTgt spid="1946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nodeType="clickEffect">
                                  <p:stCondLst>
                                    <p:cond delay="0"/>
                                  </p:stCondLst>
                                  <p:childTnLst>
                                    <p:set>
                                      <p:cBhvr>
                                        <p:cTn id="43" dur="1" fill="hold">
                                          <p:stCondLst>
                                            <p:cond delay="0"/>
                                          </p:stCondLst>
                                        </p:cTn>
                                        <p:tgtEl>
                                          <p:spTgt spid="28"/>
                                        </p:tgtEl>
                                        <p:attrNameLst>
                                          <p:attrName>style.visibility</p:attrName>
                                        </p:attrNameLst>
                                      </p:cBhvr>
                                      <p:to>
                                        <p:strVal val="visible"/>
                                      </p:to>
                                    </p:set>
                                    <p:anim calcmode="lin" valueType="num">
                                      <p:cBhvr additive="base">
                                        <p:cTn id="44" dur="1000" fill="hold"/>
                                        <p:tgtEl>
                                          <p:spTgt spid="28"/>
                                        </p:tgtEl>
                                        <p:attrNameLst>
                                          <p:attrName>ppt_x</p:attrName>
                                        </p:attrNameLst>
                                      </p:cBhvr>
                                      <p:tavLst>
                                        <p:tav tm="0">
                                          <p:val>
                                            <p:strVal val="#ppt_x"/>
                                          </p:val>
                                        </p:tav>
                                        <p:tav tm="100000">
                                          <p:val>
                                            <p:strVal val="#ppt_x"/>
                                          </p:val>
                                        </p:tav>
                                      </p:tavLst>
                                    </p:anim>
                                    <p:anim calcmode="lin" valueType="num">
                                      <p:cBhvr additive="base">
                                        <p:cTn id="45" dur="10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p:bldP spid="19461" grpId="0"/>
      <p:bldP spid="1946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9">
            <a:extLst>
              <a:ext uri="{FF2B5EF4-FFF2-40B4-BE49-F238E27FC236}">
                <a16:creationId xmlns:a16="http://schemas.microsoft.com/office/drawing/2014/main" id="{94917FB1-9630-4051-BCF9-CDA6D9A38873}"/>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20483" name="Rectangle 4">
            <a:extLst>
              <a:ext uri="{FF2B5EF4-FFF2-40B4-BE49-F238E27FC236}">
                <a16:creationId xmlns:a16="http://schemas.microsoft.com/office/drawing/2014/main" id="{F2F993E0-03AE-4EE5-91D8-137FF3BD6FA7}"/>
              </a:ext>
            </a:extLst>
          </p:cNvPr>
          <p:cNvSpPr>
            <a:spLocks noChangeArrowheads="1"/>
          </p:cNvSpPr>
          <p:nvPr/>
        </p:nvSpPr>
        <p:spPr bwMode="auto">
          <a:xfrm>
            <a:off x="1524000" y="1317626"/>
            <a:ext cx="9144000" cy="249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533400" algn="l"/>
                <a:tab pos="1295400" algn="l"/>
                <a:tab pos="1981200" algn="l"/>
                <a:tab pos="2667000" algn="l"/>
                <a:tab pos="43434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533400" algn="l"/>
                <a:tab pos="1295400" algn="l"/>
                <a:tab pos="1981200" algn="l"/>
                <a:tab pos="2667000" algn="l"/>
                <a:tab pos="43434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533400" algn="l"/>
                <a:tab pos="1295400" algn="l"/>
                <a:tab pos="1981200" algn="l"/>
                <a:tab pos="2667000" algn="l"/>
                <a:tab pos="43434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533400" algn="l"/>
                <a:tab pos="1295400" algn="l"/>
                <a:tab pos="1981200" algn="l"/>
                <a:tab pos="2667000" algn="l"/>
                <a:tab pos="43434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533400" algn="l"/>
                <a:tab pos="1295400" algn="l"/>
                <a:tab pos="1981200" algn="l"/>
                <a:tab pos="2667000" algn="l"/>
                <a:tab pos="43434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533400" algn="l"/>
                <a:tab pos="1295400" algn="l"/>
                <a:tab pos="1981200" algn="l"/>
                <a:tab pos="2667000" algn="l"/>
                <a:tab pos="43434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533400" algn="l"/>
                <a:tab pos="1295400" algn="l"/>
                <a:tab pos="1981200" algn="l"/>
                <a:tab pos="2667000" algn="l"/>
                <a:tab pos="43434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533400" algn="l"/>
                <a:tab pos="1295400" algn="l"/>
                <a:tab pos="1981200" algn="l"/>
                <a:tab pos="2667000" algn="l"/>
                <a:tab pos="43434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533400" algn="l"/>
                <a:tab pos="1295400" algn="l"/>
                <a:tab pos="1981200" algn="l"/>
                <a:tab pos="2667000" algn="l"/>
                <a:tab pos="4343400" algn="l"/>
              </a:tabLst>
              <a:defRPr>
                <a:solidFill>
                  <a:schemeClr val="tx1"/>
                </a:solidFill>
                <a:latin typeface="Arial" panose="020B0604020202020204" pitchFamily="34" charset="0"/>
                <a:cs typeface="Arial" panose="020B0604020202020204" pitchFamily="34" charset="0"/>
              </a:defRPr>
            </a:lvl9pPr>
          </a:lstStyle>
          <a:p>
            <a:pPr algn="just" eaLnBrk="1" hangingPunct="1"/>
            <a:r>
              <a:rPr lang="fr-FR" altLang="vi-VN" sz="2400" b="1" dirty="0"/>
              <a:t>Câu 24: </a:t>
            </a:r>
            <a:r>
              <a:rPr lang="fr-FR" altLang="vi-VN" sz="2400" dirty="0" err="1"/>
              <a:t>Tại</a:t>
            </a:r>
            <a:r>
              <a:rPr lang="fr-FR" altLang="vi-VN" sz="2400" dirty="0"/>
              <a:t> 1 </a:t>
            </a:r>
            <a:r>
              <a:rPr lang="fr-FR" altLang="vi-VN" sz="2400" dirty="0" err="1"/>
              <a:t>điểm</a:t>
            </a:r>
            <a:r>
              <a:rPr lang="fr-FR" altLang="vi-VN" sz="2400" dirty="0"/>
              <a:t> trên </a:t>
            </a:r>
            <a:r>
              <a:rPr lang="fr-FR" altLang="vi-VN" sz="2400" dirty="0" err="1"/>
              <a:t>mặt</a:t>
            </a:r>
            <a:r>
              <a:rPr lang="fr-FR" altLang="vi-VN" sz="2400" dirty="0"/>
              <a:t> </a:t>
            </a:r>
            <a:r>
              <a:rPr lang="fr-FR" altLang="vi-VN" sz="2400" dirty="0" err="1"/>
              <a:t>chất</a:t>
            </a:r>
            <a:r>
              <a:rPr lang="fr-FR" altLang="vi-VN" sz="2400" dirty="0"/>
              <a:t> </a:t>
            </a:r>
            <a:r>
              <a:rPr lang="fr-FR" altLang="vi-VN" sz="2400" dirty="0" err="1"/>
              <a:t>lỏng</a:t>
            </a:r>
            <a:r>
              <a:rPr lang="fr-FR" altLang="vi-VN" sz="2400" dirty="0"/>
              <a:t> có </a:t>
            </a:r>
            <a:r>
              <a:rPr lang="fr-FR" altLang="vi-VN" sz="2400" dirty="0" err="1"/>
              <a:t>một</a:t>
            </a:r>
            <a:r>
              <a:rPr lang="fr-FR" altLang="vi-VN" sz="2400" dirty="0"/>
              <a:t> </a:t>
            </a:r>
            <a:r>
              <a:rPr lang="fr-FR" altLang="vi-VN" sz="2400" dirty="0" err="1"/>
              <a:t>nguồn</a:t>
            </a:r>
            <a:r>
              <a:rPr lang="fr-FR" altLang="vi-VN" sz="2400" dirty="0"/>
              <a:t> dao </a:t>
            </a:r>
            <a:r>
              <a:rPr lang="fr-FR" altLang="vi-VN" sz="2400" dirty="0" err="1"/>
              <a:t>động</a:t>
            </a:r>
            <a:r>
              <a:rPr lang="fr-FR" altLang="vi-VN" sz="2400" dirty="0"/>
              <a:t> </a:t>
            </a:r>
            <a:r>
              <a:rPr lang="fr-FR" altLang="vi-VN" sz="2400" dirty="0" err="1"/>
              <a:t>với</a:t>
            </a:r>
            <a:r>
              <a:rPr lang="fr-FR" altLang="vi-VN" sz="2400" dirty="0"/>
              <a:t> </a:t>
            </a:r>
            <a:r>
              <a:rPr lang="fr-FR" altLang="vi-VN" sz="2400" dirty="0" err="1"/>
              <a:t>tần</a:t>
            </a:r>
            <a:r>
              <a:rPr lang="fr-FR" altLang="vi-VN" sz="2400" dirty="0"/>
              <a:t> số 120 Hz, </a:t>
            </a:r>
            <a:r>
              <a:rPr lang="fr-FR" altLang="vi-VN" sz="2400" dirty="0" err="1"/>
              <a:t>tạo</a:t>
            </a:r>
            <a:r>
              <a:rPr lang="fr-FR" altLang="vi-VN" sz="2400" dirty="0"/>
              <a:t> ra </a:t>
            </a:r>
            <a:r>
              <a:rPr lang="fr-FR" altLang="vi-VN" sz="2400" dirty="0" err="1"/>
              <a:t>sóng</a:t>
            </a:r>
            <a:r>
              <a:rPr lang="fr-FR" altLang="vi-VN" sz="2400" dirty="0"/>
              <a:t> </a:t>
            </a:r>
            <a:r>
              <a:rPr lang="fr-FR" altLang="vi-VN" sz="2400" dirty="0" err="1"/>
              <a:t>ổn</a:t>
            </a:r>
            <a:r>
              <a:rPr lang="fr-FR" altLang="vi-VN" sz="2400" dirty="0"/>
              <a:t> </a:t>
            </a:r>
            <a:r>
              <a:rPr lang="fr-FR" altLang="vi-VN" sz="2400" dirty="0" err="1"/>
              <a:t>định</a:t>
            </a:r>
            <a:r>
              <a:rPr lang="fr-FR" altLang="vi-VN" sz="2400" dirty="0"/>
              <a:t> trên </a:t>
            </a:r>
            <a:r>
              <a:rPr lang="fr-FR" altLang="vi-VN" sz="2400" dirty="0" err="1"/>
              <a:t>mặt</a:t>
            </a:r>
            <a:r>
              <a:rPr lang="fr-FR" altLang="vi-VN" sz="2400" dirty="0"/>
              <a:t> </a:t>
            </a:r>
            <a:r>
              <a:rPr lang="fr-FR" altLang="vi-VN" sz="2400" dirty="0" err="1"/>
              <a:t>chất</a:t>
            </a:r>
            <a:r>
              <a:rPr lang="fr-FR" altLang="vi-VN" sz="2400" dirty="0"/>
              <a:t> </a:t>
            </a:r>
            <a:r>
              <a:rPr lang="fr-FR" altLang="vi-VN" sz="2400" dirty="0" err="1"/>
              <a:t>lỏng</a:t>
            </a:r>
            <a:r>
              <a:rPr lang="fr-FR" altLang="vi-VN" sz="2400" dirty="0"/>
              <a:t>. </a:t>
            </a:r>
            <a:r>
              <a:rPr lang="fr-FR" altLang="vi-VN" sz="2400" dirty="0" err="1"/>
              <a:t>Xét</a:t>
            </a:r>
            <a:r>
              <a:rPr lang="fr-FR" altLang="vi-VN" sz="2400" dirty="0"/>
              <a:t> 5 </a:t>
            </a:r>
            <a:r>
              <a:rPr lang="fr-FR" altLang="vi-VN" sz="2400" dirty="0" err="1"/>
              <a:t>gợn</a:t>
            </a:r>
            <a:r>
              <a:rPr lang="fr-FR" altLang="vi-VN" sz="2400" dirty="0"/>
              <a:t> </a:t>
            </a:r>
            <a:r>
              <a:rPr lang="fr-FR" altLang="vi-VN" sz="2400" dirty="0" err="1"/>
              <a:t>lồi</a:t>
            </a:r>
            <a:r>
              <a:rPr lang="fr-FR" altLang="vi-VN" sz="2400" dirty="0"/>
              <a:t> liên </a:t>
            </a:r>
            <a:r>
              <a:rPr lang="fr-FR" altLang="vi-VN" sz="2400" dirty="0" err="1"/>
              <a:t>tiếp</a:t>
            </a:r>
            <a:r>
              <a:rPr lang="fr-FR" altLang="vi-VN" sz="2400" dirty="0"/>
              <a:t> trên </a:t>
            </a:r>
            <a:r>
              <a:rPr lang="fr-FR" altLang="vi-VN" sz="2400" dirty="0" err="1"/>
              <a:t>một</a:t>
            </a:r>
            <a:r>
              <a:rPr lang="fr-FR" altLang="vi-VN" sz="2400" dirty="0"/>
              <a:t> phương </a:t>
            </a:r>
            <a:r>
              <a:rPr lang="fr-FR" altLang="vi-VN" sz="2400" dirty="0" err="1"/>
              <a:t>truyền</a:t>
            </a:r>
            <a:r>
              <a:rPr lang="fr-FR" altLang="vi-VN" sz="2400" dirty="0"/>
              <a:t> </a:t>
            </a:r>
            <a:r>
              <a:rPr lang="fr-FR" altLang="vi-VN" sz="2400" dirty="0" err="1"/>
              <a:t>sóng</a:t>
            </a:r>
            <a:r>
              <a:rPr lang="fr-FR" altLang="vi-VN" sz="2400" dirty="0"/>
              <a:t>, ở về </a:t>
            </a:r>
            <a:r>
              <a:rPr lang="fr-FR" altLang="vi-VN" sz="2400" dirty="0" err="1"/>
              <a:t>một</a:t>
            </a:r>
            <a:r>
              <a:rPr lang="fr-FR" altLang="vi-VN" sz="2400" dirty="0"/>
              <a:t> </a:t>
            </a:r>
            <a:r>
              <a:rPr lang="fr-FR" altLang="vi-VN" sz="2400" dirty="0" err="1"/>
              <a:t>phía</a:t>
            </a:r>
            <a:r>
              <a:rPr lang="fr-FR" altLang="vi-VN" sz="2400" dirty="0"/>
              <a:t> so </a:t>
            </a:r>
            <a:r>
              <a:rPr lang="fr-FR" altLang="vi-VN" sz="2400" dirty="0" err="1"/>
              <a:t>với</a:t>
            </a:r>
            <a:r>
              <a:rPr lang="fr-FR" altLang="vi-VN" sz="2400" dirty="0"/>
              <a:t> </a:t>
            </a:r>
            <a:r>
              <a:rPr lang="fr-FR" altLang="vi-VN" sz="2400" dirty="0" err="1"/>
              <a:t>nguồn</a:t>
            </a:r>
            <a:r>
              <a:rPr lang="fr-FR" altLang="vi-VN" sz="2400" dirty="0"/>
              <a:t>, </a:t>
            </a:r>
            <a:r>
              <a:rPr lang="fr-FR" altLang="vi-VN" sz="2400" dirty="0" err="1"/>
              <a:t>gợn</a:t>
            </a:r>
            <a:r>
              <a:rPr lang="fr-FR" altLang="vi-VN" sz="2400" dirty="0"/>
              <a:t> thứ </a:t>
            </a:r>
            <a:r>
              <a:rPr lang="fr-FR" altLang="vi-VN" sz="2400" dirty="0" err="1"/>
              <a:t>nhất</a:t>
            </a:r>
            <a:r>
              <a:rPr lang="fr-FR" altLang="vi-VN" sz="2400" dirty="0"/>
              <a:t> </a:t>
            </a:r>
            <a:r>
              <a:rPr lang="fr-FR" altLang="vi-VN" sz="2400" dirty="0" err="1"/>
              <a:t>cách</a:t>
            </a:r>
            <a:r>
              <a:rPr lang="fr-FR" altLang="vi-VN" sz="2400" dirty="0"/>
              <a:t> </a:t>
            </a:r>
            <a:r>
              <a:rPr lang="fr-FR" altLang="vi-VN" sz="2400" dirty="0" err="1"/>
              <a:t>gợn</a:t>
            </a:r>
            <a:r>
              <a:rPr lang="fr-FR" altLang="vi-VN" sz="2400" dirty="0"/>
              <a:t> thứ năm 0,5m. </a:t>
            </a:r>
            <a:r>
              <a:rPr lang="fr-FR" altLang="vi-VN" sz="2400" dirty="0" err="1"/>
              <a:t>Tốc</a:t>
            </a:r>
            <a:r>
              <a:rPr lang="fr-FR" altLang="vi-VN" sz="2400" dirty="0"/>
              <a:t> độ </a:t>
            </a:r>
            <a:r>
              <a:rPr lang="fr-FR" altLang="vi-VN" sz="2400" dirty="0" err="1"/>
              <a:t>truyền</a:t>
            </a:r>
            <a:r>
              <a:rPr lang="fr-FR" altLang="vi-VN" sz="2400" dirty="0"/>
              <a:t> </a:t>
            </a:r>
            <a:r>
              <a:rPr lang="fr-FR" altLang="vi-VN" sz="2400" dirty="0" err="1"/>
              <a:t>sóng</a:t>
            </a:r>
            <a:r>
              <a:rPr lang="fr-FR" altLang="vi-VN" sz="2400" dirty="0"/>
              <a:t> là</a:t>
            </a:r>
          </a:p>
          <a:p>
            <a:pPr algn="just" eaLnBrk="1" hangingPunct="1">
              <a:lnSpc>
                <a:spcPct val="150000"/>
              </a:lnSpc>
            </a:pPr>
            <a:r>
              <a:rPr lang="fr-FR" altLang="vi-VN" sz="2400" b="1" dirty="0"/>
              <a:t>	A.</a:t>
            </a:r>
            <a:r>
              <a:rPr lang="fr-FR" altLang="vi-VN" sz="2400" dirty="0"/>
              <a:t> 12 m/s		</a:t>
            </a:r>
            <a:r>
              <a:rPr lang="fr-FR" altLang="vi-VN" sz="2400" b="1" dirty="0"/>
              <a:t>B.</a:t>
            </a:r>
            <a:r>
              <a:rPr lang="fr-FR" altLang="vi-VN" sz="2400" dirty="0"/>
              <a:t> 15 m/s		    </a:t>
            </a:r>
            <a:r>
              <a:rPr lang="fr-FR" altLang="vi-VN" sz="2400" b="1" dirty="0"/>
              <a:t>C.</a:t>
            </a:r>
            <a:r>
              <a:rPr lang="fr-FR" altLang="vi-VN" sz="2400" dirty="0"/>
              <a:t> 30 m/s		</a:t>
            </a:r>
            <a:r>
              <a:rPr lang="fr-FR" altLang="vi-VN" sz="2400" b="1" dirty="0"/>
              <a:t>D.</a:t>
            </a:r>
            <a:r>
              <a:rPr lang="fr-FR" altLang="vi-VN" sz="2400" dirty="0"/>
              <a:t> 25 m/s</a:t>
            </a:r>
          </a:p>
        </p:txBody>
      </p:sp>
      <p:grpSp>
        <p:nvGrpSpPr>
          <p:cNvPr id="20484" name="Group 16">
            <a:extLst>
              <a:ext uri="{FF2B5EF4-FFF2-40B4-BE49-F238E27FC236}">
                <a16:creationId xmlns:a16="http://schemas.microsoft.com/office/drawing/2014/main" id="{688B6F6E-4296-4019-B9ED-23A2C7585962}"/>
              </a:ext>
            </a:extLst>
          </p:cNvPr>
          <p:cNvGrpSpPr>
            <a:grpSpLocks/>
          </p:cNvGrpSpPr>
          <p:nvPr/>
        </p:nvGrpSpPr>
        <p:grpSpPr bwMode="auto">
          <a:xfrm>
            <a:off x="1854200" y="76200"/>
            <a:ext cx="8509000" cy="1295400"/>
            <a:chOff x="1440" y="1680"/>
            <a:chExt cx="2928" cy="432"/>
          </a:xfrm>
        </p:grpSpPr>
        <p:sp>
          <p:nvSpPr>
            <p:cNvPr id="20513" name="AutoShape 17">
              <a:extLst>
                <a:ext uri="{FF2B5EF4-FFF2-40B4-BE49-F238E27FC236}">
                  <a16:creationId xmlns:a16="http://schemas.microsoft.com/office/drawing/2014/main" id="{F662AE44-F736-4CDA-BA66-E0DB69F8F395}"/>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0514" name="Oval 18">
              <a:extLst>
                <a:ext uri="{FF2B5EF4-FFF2-40B4-BE49-F238E27FC236}">
                  <a16:creationId xmlns:a16="http://schemas.microsoft.com/office/drawing/2014/main" id="{EBE99609-31D3-4DCF-B288-45A6141D3186}"/>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0515" name="Oval 19">
              <a:extLst>
                <a:ext uri="{FF2B5EF4-FFF2-40B4-BE49-F238E27FC236}">
                  <a16:creationId xmlns:a16="http://schemas.microsoft.com/office/drawing/2014/main" id="{C9C60242-FEC8-46A9-A46E-E1C2713A769B}"/>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0516" name="Oval 20">
              <a:extLst>
                <a:ext uri="{FF2B5EF4-FFF2-40B4-BE49-F238E27FC236}">
                  <a16:creationId xmlns:a16="http://schemas.microsoft.com/office/drawing/2014/main" id="{FD4645C3-CC3B-42FD-A305-3E562AC5A9D2}"/>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0517" name="Text Box 21">
              <a:extLst>
                <a:ext uri="{FF2B5EF4-FFF2-40B4-BE49-F238E27FC236}">
                  <a16:creationId xmlns:a16="http://schemas.microsoft.com/office/drawing/2014/main" id="{CE862E55-64CB-4CF6-99F1-5A7A3F1D590B}"/>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20518" name="Text Box 22">
              <a:extLst>
                <a:ext uri="{FF2B5EF4-FFF2-40B4-BE49-F238E27FC236}">
                  <a16:creationId xmlns:a16="http://schemas.microsoft.com/office/drawing/2014/main" id="{0BC73582-733B-4877-BE55-798A22952841}"/>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20519" name="AutoShape 23">
              <a:extLst>
                <a:ext uri="{FF2B5EF4-FFF2-40B4-BE49-F238E27FC236}">
                  <a16:creationId xmlns:a16="http://schemas.microsoft.com/office/drawing/2014/main" id="{10568B67-86D5-4276-8C5F-A3B9DC1A6072}"/>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0520" name="Oval 24">
              <a:extLst>
                <a:ext uri="{FF2B5EF4-FFF2-40B4-BE49-F238E27FC236}">
                  <a16:creationId xmlns:a16="http://schemas.microsoft.com/office/drawing/2014/main" id="{0F9F8AFB-5698-4B0C-9746-31D567472991}"/>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0521" name="Oval 25">
              <a:extLst>
                <a:ext uri="{FF2B5EF4-FFF2-40B4-BE49-F238E27FC236}">
                  <a16:creationId xmlns:a16="http://schemas.microsoft.com/office/drawing/2014/main" id="{45BF0599-6365-4094-AB18-0FE3619E90CA}"/>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0522" name="Text Box 26">
              <a:extLst>
                <a:ext uri="{FF2B5EF4-FFF2-40B4-BE49-F238E27FC236}">
                  <a16:creationId xmlns:a16="http://schemas.microsoft.com/office/drawing/2014/main" id="{71E7F3F4-4ABB-4652-B80E-627478DD440A}"/>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20523" name="Picture 27" descr="Picture1">
              <a:extLst>
                <a:ext uri="{FF2B5EF4-FFF2-40B4-BE49-F238E27FC236}">
                  <a16:creationId xmlns:a16="http://schemas.microsoft.com/office/drawing/2014/main" id="{5DE1B62E-52F2-48FA-A7AF-EFAB4C0509A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4" name="Text Box 28">
              <a:extLst>
                <a:ext uri="{FF2B5EF4-FFF2-40B4-BE49-F238E27FC236}">
                  <a16:creationId xmlns:a16="http://schemas.microsoft.com/office/drawing/2014/main" id="{4A82336A-5E5A-46A1-9803-8571BD0BDAF4}"/>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cxnSp>
        <p:nvCxnSpPr>
          <p:cNvPr id="20" name="Straight Connector 19">
            <a:extLst>
              <a:ext uri="{FF2B5EF4-FFF2-40B4-BE49-F238E27FC236}">
                <a16:creationId xmlns:a16="http://schemas.microsoft.com/office/drawing/2014/main" id="{D1454DAB-32C1-459D-9932-00BFE95267DC}"/>
              </a:ext>
            </a:extLst>
          </p:cNvPr>
          <p:cNvCxnSpPr/>
          <p:nvPr/>
        </p:nvCxnSpPr>
        <p:spPr>
          <a:xfrm>
            <a:off x="3557588" y="2097088"/>
            <a:ext cx="2081212"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B397829-20DA-47F1-8298-B676E0F789AC}"/>
              </a:ext>
            </a:extLst>
          </p:cNvPr>
          <p:cNvCxnSpPr/>
          <p:nvPr/>
        </p:nvCxnSpPr>
        <p:spPr>
          <a:xfrm>
            <a:off x="2946400" y="2449513"/>
            <a:ext cx="24638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C7328CF-6F4B-4D37-AF51-7435B1440CB0}"/>
              </a:ext>
            </a:extLst>
          </p:cNvPr>
          <p:cNvCxnSpPr/>
          <p:nvPr/>
        </p:nvCxnSpPr>
        <p:spPr>
          <a:xfrm>
            <a:off x="5029200" y="2819400"/>
            <a:ext cx="54864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5CBA11D-210C-4F48-BFA4-925A6BD0EFBF}"/>
              </a:ext>
            </a:extLst>
          </p:cNvPr>
          <p:cNvCxnSpPr/>
          <p:nvPr/>
        </p:nvCxnSpPr>
        <p:spPr>
          <a:xfrm>
            <a:off x="1643064" y="3200400"/>
            <a:ext cx="2535237"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grpSp>
        <p:nvGrpSpPr>
          <p:cNvPr id="20489" name="Group 10">
            <a:extLst>
              <a:ext uri="{FF2B5EF4-FFF2-40B4-BE49-F238E27FC236}">
                <a16:creationId xmlns:a16="http://schemas.microsoft.com/office/drawing/2014/main" id="{8C5EDB6F-D01C-4F1C-8EA4-FC8715AB4AAD}"/>
              </a:ext>
            </a:extLst>
          </p:cNvPr>
          <p:cNvGrpSpPr>
            <a:grpSpLocks/>
          </p:cNvGrpSpPr>
          <p:nvPr/>
        </p:nvGrpSpPr>
        <p:grpSpPr bwMode="auto">
          <a:xfrm>
            <a:off x="2208213" y="4170363"/>
            <a:ext cx="811212" cy="368300"/>
            <a:chOff x="640287" y="4142113"/>
            <a:chExt cx="811626" cy="368201"/>
          </a:xfrm>
        </p:grpSpPr>
        <p:cxnSp>
          <p:nvCxnSpPr>
            <p:cNvPr id="29" name="Straight Connector 28">
              <a:extLst>
                <a:ext uri="{FF2B5EF4-FFF2-40B4-BE49-F238E27FC236}">
                  <a16:creationId xmlns:a16="http://schemas.microsoft.com/office/drawing/2014/main" id="{9517D6E4-709D-4689-8D0B-E4F766A5B8AC}"/>
                </a:ext>
              </a:extLst>
            </p:cNvPr>
            <p:cNvCxnSpPr/>
            <p:nvPr/>
          </p:nvCxnSpPr>
          <p:spPr>
            <a:xfrm>
              <a:off x="640287" y="4496030"/>
              <a:ext cx="811626" cy="0"/>
            </a:xfrm>
            <a:prstGeom prst="line">
              <a:avLst/>
            </a:prstGeom>
            <a:ln w="28575">
              <a:solidFill>
                <a:srgbClr val="FFFF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20512" name="Object 9">
              <a:extLst>
                <a:ext uri="{FF2B5EF4-FFF2-40B4-BE49-F238E27FC236}">
                  <a16:creationId xmlns:a16="http://schemas.microsoft.com/office/drawing/2014/main" id="{D0893CF3-991D-4CEA-B6FA-75BE67294328}"/>
                </a:ext>
              </a:extLst>
            </p:cNvPr>
            <p:cNvGraphicFramePr>
              <a:graphicFrameLocks noChangeAspect="1"/>
            </p:cNvGraphicFramePr>
            <p:nvPr/>
          </p:nvGraphicFramePr>
          <p:xfrm>
            <a:off x="880000" y="4142113"/>
            <a:ext cx="263000" cy="368201"/>
          </p:xfrm>
          <a:graphic>
            <a:graphicData uri="http://schemas.openxmlformats.org/presentationml/2006/ole">
              <mc:AlternateContent xmlns:mc="http://schemas.openxmlformats.org/markup-compatibility/2006">
                <mc:Choice xmlns:v="urn:schemas-microsoft-com:vml" Requires="v">
                  <p:oleObj spid="_x0000_s20561" name="Equation" r:id="rId5" imgW="126725" imgH="177415" progId="Equation.DSMT4">
                    <p:embed/>
                  </p:oleObj>
                </mc:Choice>
                <mc:Fallback>
                  <p:oleObj name="Equation" r:id="rId5" imgW="126725" imgH="177415" progId="Equation.DSMT4">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0000" y="4142113"/>
                          <a:ext cx="263000" cy="368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0490" name="Group 13">
            <a:extLst>
              <a:ext uri="{FF2B5EF4-FFF2-40B4-BE49-F238E27FC236}">
                <a16:creationId xmlns:a16="http://schemas.microsoft.com/office/drawing/2014/main" id="{D3E59695-CA93-49D2-9233-625891E80262}"/>
              </a:ext>
            </a:extLst>
          </p:cNvPr>
          <p:cNvGrpSpPr>
            <a:grpSpLocks/>
          </p:cNvGrpSpPr>
          <p:nvPr/>
        </p:nvGrpSpPr>
        <p:grpSpPr bwMode="auto">
          <a:xfrm>
            <a:off x="3095626" y="4167188"/>
            <a:ext cx="2543175" cy="368300"/>
            <a:chOff x="1571996" y="4167513"/>
            <a:chExt cx="2542804" cy="368201"/>
          </a:xfrm>
        </p:grpSpPr>
        <p:grpSp>
          <p:nvGrpSpPr>
            <p:cNvPr id="20502" name="Group 37">
              <a:extLst>
                <a:ext uri="{FF2B5EF4-FFF2-40B4-BE49-F238E27FC236}">
                  <a16:creationId xmlns:a16="http://schemas.microsoft.com/office/drawing/2014/main" id="{6D7010AE-E58E-4F8C-AC95-939C8A3E9122}"/>
                </a:ext>
              </a:extLst>
            </p:cNvPr>
            <p:cNvGrpSpPr>
              <a:grpSpLocks/>
            </p:cNvGrpSpPr>
            <p:nvPr/>
          </p:nvGrpSpPr>
          <p:grpSpPr bwMode="auto">
            <a:xfrm>
              <a:off x="1571996" y="4167513"/>
              <a:ext cx="811626" cy="368201"/>
              <a:chOff x="640287" y="4142113"/>
              <a:chExt cx="811626" cy="368201"/>
            </a:xfrm>
          </p:grpSpPr>
          <p:cxnSp>
            <p:nvCxnSpPr>
              <p:cNvPr id="39" name="Straight Connector 38">
                <a:extLst>
                  <a:ext uri="{FF2B5EF4-FFF2-40B4-BE49-F238E27FC236}">
                    <a16:creationId xmlns:a16="http://schemas.microsoft.com/office/drawing/2014/main" id="{9A263C20-8E0E-4DBB-9122-163B7DA30A9C}"/>
                  </a:ext>
                </a:extLst>
              </p:cNvPr>
              <p:cNvCxnSpPr/>
              <p:nvPr/>
            </p:nvCxnSpPr>
            <p:spPr>
              <a:xfrm>
                <a:off x="640287" y="4496030"/>
                <a:ext cx="811095" cy="0"/>
              </a:xfrm>
              <a:prstGeom prst="line">
                <a:avLst/>
              </a:prstGeom>
              <a:ln w="28575">
                <a:solidFill>
                  <a:srgbClr val="FFFF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20510" name="Object 39">
                <a:extLst>
                  <a:ext uri="{FF2B5EF4-FFF2-40B4-BE49-F238E27FC236}">
                    <a16:creationId xmlns:a16="http://schemas.microsoft.com/office/drawing/2014/main" id="{D6220596-1D6A-42C6-A877-726BE2F3C7C4}"/>
                  </a:ext>
                </a:extLst>
              </p:cNvPr>
              <p:cNvGraphicFramePr>
                <a:graphicFrameLocks noChangeAspect="1"/>
              </p:cNvGraphicFramePr>
              <p:nvPr/>
            </p:nvGraphicFramePr>
            <p:xfrm>
              <a:off x="880000" y="4142113"/>
              <a:ext cx="263000" cy="368201"/>
            </p:xfrm>
            <a:graphic>
              <a:graphicData uri="http://schemas.openxmlformats.org/presentationml/2006/ole">
                <mc:AlternateContent xmlns:mc="http://schemas.openxmlformats.org/markup-compatibility/2006">
                  <mc:Choice xmlns:v="urn:schemas-microsoft-com:vml" Requires="v">
                    <p:oleObj spid="_x0000_s20562" name="Equation" r:id="rId7" imgW="126725" imgH="177415" progId="Equation.DSMT4">
                      <p:embed/>
                    </p:oleObj>
                  </mc:Choice>
                  <mc:Fallback>
                    <p:oleObj name="Equation" r:id="rId7" imgW="126725" imgH="177415" progId="Equation.DSMT4">
                      <p:embed/>
                      <p:pic>
                        <p:nvPicPr>
                          <p:cNvPr id="0" name="Object 3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0000" y="4142113"/>
                            <a:ext cx="263000" cy="368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0503" name="Group 40">
              <a:extLst>
                <a:ext uri="{FF2B5EF4-FFF2-40B4-BE49-F238E27FC236}">
                  <a16:creationId xmlns:a16="http://schemas.microsoft.com/office/drawing/2014/main" id="{DE685A43-8EE7-4BD9-A56A-95D1F0294F8F}"/>
                </a:ext>
              </a:extLst>
            </p:cNvPr>
            <p:cNvGrpSpPr>
              <a:grpSpLocks/>
            </p:cNvGrpSpPr>
            <p:nvPr/>
          </p:nvGrpSpPr>
          <p:grpSpPr bwMode="auto">
            <a:xfrm>
              <a:off x="2441678" y="4167513"/>
              <a:ext cx="811626" cy="368201"/>
              <a:chOff x="640287" y="4142113"/>
              <a:chExt cx="811626" cy="368201"/>
            </a:xfrm>
          </p:grpSpPr>
          <p:cxnSp>
            <p:nvCxnSpPr>
              <p:cNvPr id="42" name="Straight Connector 41">
                <a:extLst>
                  <a:ext uri="{FF2B5EF4-FFF2-40B4-BE49-F238E27FC236}">
                    <a16:creationId xmlns:a16="http://schemas.microsoft.com/office/drawing/2014/main" id="{FFA3C724-12BB-4C5B-82C2-08AB667AEBEA}"/>
                  </a:ext>
                </a:extLst>
              </p:cNvPr>
              <p:cNvCxnSpPr/>
              <p:nvPr/>
            </p:nvCxnSpPr>
            <p:spPr>
              <a:xfrm>
                <a:off x="640428" y="4496030"/>
                <a:ext cx="811095" cy="0"/>
              </a:xfrm>
              <a:prstGeom prst="line">
                <a:avLst/>
              </a:prstGeom>
              <a:ln w="28575">
                <a:solidFill>
                  <a:srgbClr val="FFFF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20508" name="Object 42">
                <a:extLst>
                  <a:ext uri="{FF2B5EF4-FFF2-40B4-BE49-F238E27FC236}">
                    <a16:creationId xmlns:a16="http://schemas.microsoft.com/office/drawing/2014/main" id="{CECB545D-58E1-47A2-86EB-BEFC78B33DD5}"/>
                  </a:ext>
                </a:extLst>
              </p:cNvPr>
              <p:cNvGraphicFramePr>
                <a:graphicFrameLocks noChangeAspect="1"/>
              </p:cNvGraphicFramePr>
              <p:nvPr/>
            </p:nvGraphicFramePr>
            <p:xfrm>
              <a:off x="880000" y="4142113"/>
              <a:ext cx="263000" cy="368201"/>
            </p:xfrm>
            <a:graphic>
              <a:graphicData uri="http://schemas.openxmlformats.org/presentationml/2006/ole">
                <mc:AlternateContent xmlns:mc="http://schemas.openxmlformats.org/markup-compatibility/2006">
                  <mc:Choice xmlns:v="urn:schemas-microsoft-com:vml" Requires="v">
                    <p:oleObj spid="_x0000_s20563" name="Equation" r:id="rId8" imgW="126725" imgH="177415" progId="Equation.DSMT4">
                      <p:embed/>
                    </p:oleObj>
                  </mc:Choice>
                  <mc:Fallback>
                    <p:oleObj name="Equation" r:id="rId8" imgW="126725" imgH="177415" progId="Equation.DSMT4">
                      <p:embed/>
                      <p:pic>
                        <p:nvPicPr>
                          <p:cNvPr id="0" name="Object 4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0000" y="4142113"/>
                            <a:ext cx="263000" cy="368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0504" name="Group 43">
              <a:extLst>
                <a:ext uri="{FF2B5EF4-FFF2-40B4-BE49-F238E27FC236}">
                  <a16:creationId xmlns:a16="http://schemas.microsoft.com/office/drawing/2014/main" id="{8A7AD61B-26D8-45CE-AE33-A3C8847E2A89}"/>
                </a:ext>
              </a:extLst>
            </p:cNvPr>
            <p:cNvGrpSpPr>
              <a:grpSpLocks/>
            </p:cNvGrpSpPr>
            <p:nvPr/>
          </p:nvGrpSpPr>
          <p:grpSpPr bwMode="auto">
            <a:xfrm>
              <a:off x="3303174" y="4167513"/>
              <a:ext cx="811626" cy="368201"/>
              <a:chOff x="640287" y="4142113"/>
              <a:chExt cx="811626" cy="368201"/>
            </a:xfrm>
          </p:grpSpPr>
          <p:cxnSp>
            <p:nvCxnSpPr>
              <p:cNvPr id="45" name="Straight Connector 44">
                <a:extLst>
                  <a:ext uri="{FF2B5EF4-FFF2-40B4-BE49-F238E27FC236}">
                    <a16:creationId xmlns:a16="http://schemas.microsoft.com/office/drawing/2014/main" id="{CB00046E-69C8-49CA-91AD-6F988417D399}"/>
                  </a:ext>
                </a:extLst>
              </p:cNvPr>
              <p:cNvCxnSpPr/>
              <p:nvPr/>
            </p:nvCxnSpPr>
            <p:spPr>
              <a:xfrm>
                <a:off x="640819" y="4496030"/>
                <a:ext cx="811094" cy="0"/>
              </a:xfrm>
              <a:prstGeom prst="line">
                <a:avLst/>
              </a:prstGeom>
              <a:ln w="28575">
                <a:solidFill>
                  <a:srgbClr val="FFFF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20506" name="Object 45">
                <a:extLst>
                  <a:ext uri="{FF2B5EF4-FFF2-40B4-BE49-F238E27FC236}">
                    <a16:creationId xmlns:a16="http://schemas.microsoft.com/office/drawing/2014/main" id="{76CDA3B8-9037-454C-BF87-67B51AFFA7B7}"/>
                  </a:ext>
                </a:extLst>
              </p:cNvPr>
              <p:cNvGraphicFramePr>
                <a:graphicFrameLocks noChangeAspect="1"/>
              </p:cNvGraphicFramePr>
              <p:nvPr/>
            </p:nvGraphicFramePr>
            <p:xfrm>
              <a:off x="880000" y="4142113"/>
              <a:ext cx="263000" cy="368201"/>
            </p:xfrm>
            <a:graphic>
              <a:graphicData uri="http://schemas.openxmlformats.org/presentationml/2006/ole">
                <mc:AlternateContent xmlns:mc="http://schemas.openxmlformats.org/markup-compatibility/2006">
                  <mc:Choice xmlns:v="urn:schemas-microsoft-com:vml" Requires="v">
                    <p:oleObj spid="_x0000_s20564" name="Equation" r:id="rId9" imgW="126725" imgH="177415" progId="Equation.DSMT4">
                      <p:embed/>
                    </p:oleObj>
                  </mc:Choice>
                  <mc:Fallback>
                    <p:oleObj name="Equation" r:id="rId9" imgW="126725" imgH="177415" progId="Equation.DSMT4">
                      <p:embed/>
                      <p:pic>
                        <p:nvPicPr>
                          <p:cNvPr id="0" name="Object 4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0000" y="4142113"/>
                            <a:ext cx="263000" cy="368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grpSp>
        <p:nvGrpSpPr>
          <p:cNvPr id="20491" name="Group 12">
            <a:extLst>
              <a:ext uri="{FF2B5EF4-FFF2-40B4-BE49-F238E27FC236}">
                <a16:creationId xmlns:a16="http://schemas.microsoft.com/office/drawing/2014/main" id="{48DD49C0-5799-47D8-9EC6-CA25869E429E}"/>
              </a:ext>
            </a:extLst>
          </p:cNvPr>
          <p:cNvGrpSpPr>
            <a:grpSpLocks/>
          </p:cNvGrpSpPr>
          <p:nvPr/>
        </p:nvGrpSpPr>
        <p:grpSpPr bwMode="auto">
          <a:xfrm>
            <a:off x="1939925" y="4648200"/>
            <a:ext cx="3981450" cy="1798638"/>
            <a:chOff x="415264" y="4648200"/>
            <a:chExt cx="3982565" cy="1799431"/>
          </a:xfrm>
        </p:grpSpPr>
        <p:pic>
          <p:nvPicPr>
            <p:cNvPr id="20496" name="Picture 2">
              <a:extLst>
                <a:ext uri="{FF2B5EF4-FFF2-40B4-BE49-F238E27FC236}">
                  <a16:creationId xmlns:a16="http://schemas.microsoft.com/office/drawing/2014/main" id="{FD26F5E4-DB55-405F-A14D-44BC7569953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5264" y="4648200"/>
              <a:ext cx="3982565" cy="1799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0497" name="Object 11">
              <a:extLst>
                <a:ext uri="{FF2B5EF4-FFF2-40B4-BE49-F238E27FC236}">
                  <a16:creationId xmlns:a16="http://schemas.microsoft.com/office/drawing/2014/main" id="{88BD6DD8-031B-4C55-8E0C-1F45DB188AAE}"/>
                </a:ext>
              </a:extLst>
            </p:cNvPr>
            <p:cNvGraphicFramePr>
              <a:graphicFrameLocks noChangeAspect="1"/>
            </p:cNvGraphicFramePr>
            <p:nvPr/>
          </p:nvGraphicFramePr>
          <p:xfrm>
            <a:off x="551386" y="4684488"/>
            <a:ext cx="219133" cy="304800"/>
          </p:xfrm>
          <a:graphic>
            <a:graphicData uri="http://schemas.openxmlformats.org/presentationml/2006/ole">
              <mc:AlternateContent xmlns:mc="http://schemas.openxmlformats.org/markup-compatibility/2006">
                <mc:Choice xmlns:v="urn:schemas-microsoft-com:vml" Requires="v">
                  <p:oleObj spid="_x0000_s20565" name="Equation" r:id="rId11" imgW="88707" imgH="164742" progId="Equation.DSMT4">
                    <p:embed/>
                  </p:oleObj>
                </mc:Choice>
                <mc:Fallback>
                  <p:oleObj name="Equation" r:id="rId11" imgW="88707" imgH="164742" progId="Equation.DSMT4">
                    <p:embed/>
                    <p:pic>
                      <p:nvPicPr>
                        <p:cNvPr id="0" name="Object 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1386" y="4684488"/>
                          <a:ext cx="21913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98" name="Object 47">
              <a:extLst>
                <a:ext uri="{FF2B5EF4-FFF2-40B4-BE49-F238E27FC236}">
                  <a16:creationId xmlns:a16="http://schemas.microsoft.com/office/drawing/2014/main" id="{3D107095-637E-4AFD-BC38-7B3B5488037E}"/>
                </a:ext>
              </a:extLst>
            </p:cNvPr>
            <p:cNvGraphicFramePr>
              <a:graphicFrameLocks noChangeAspect="1"/>
            </p:cNvGraphicFramePr>
            <p:nvPr/>
          </p:nvGraphicFramePr>
          <p:xfrm>
            <a:off x="1400628" y="4699227"/>
            <a:ext cx="312738" cy="304800"/>
          </p:xfrm>
          <a:graphic>
            <a:graphicData uri="http://schemas.openxmlformats.org/presentationml/2006/ole">
              <mc:AlternateContent xmlns:mc="http://schemas.openxmlformats.org/markup-compatibility/2006">
                <mc:Choice xmlns:v="urn:schemas-microsoft-com:vml" Requires="v">
                  <p:oleObj spid="_x0000_s20566" name="Equation" r:id="rId13" imgW="126780" imgH="164814" progId="Equation.DSMT4">
                    <p:embed/>
                  </p:oleObj>
                </mc:Choice>
                <mc:Fallback>
                  <p:oleObj name="Equation" r:id="rId13" imgW="126780" imgH="164814" progId="Equation.DSMT4">
                    <p:embed/>
                    <p:pic>
                      <p:nvPicPr>
                        <p:cNvPr id="0" name="Object 4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400628" y="4699227"/>
                          <a:ext cx="312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99" name="Object 48">
              <a:extLst>
                <a:ext uri="{FF2B5EF4-FFF2-40B4-BE49-F238E27FC236}">
                  <a16:creationId xmlns:a16="http://schemas.microsoft.com/office/drawing/2014/main" id="{6F2DFDBB-7FB6-4710-8270-3C214E8A1973}"/>
                </a:ext>
              </a:extLst>
            </p:cNvPr>
            <p:cNvGraphicFramePr>
              <a:graphicFrameLocks noChangeAspect="1"/>
            </p:cNvGraphicFramePr>
            <p:nvPr/>
          </p:nvGraphicFramePr>
          <p:xfrm>
            <a:off x="2287361" y="4688114"/>
            <a:ext cx="280988" cy="328613"/>
          </p:xfrm>
          <a:graphic>
            <a:graphicData uri="http://schemas.openxmlformats.org/presentationml/2006/ole">
              <mc:AlternateContent xmlns:mc="http://schemas.openxmlformats.org/markup-compatibility/2006">
                <mc:Choice xmlns:v="urn:schemas-microsoft-com:vml" Requires="v">
                  <p:oleObj spid="_x0000_s20567" name="Equation" r:id="rId15" imgW="114102" imgH="177492" progId="Equation.DSMT4">
                    <p:embed/>
                  </p:oleObj>
                </mc:Choice>
                <mc:Fallback>
                  <p:oleObj name="Equation" r:id="rId15" imgW="114102" imgH="177492" progId="Equation.DSMT4">
                    <p:embed/>
                    <p:pic>
                      <p:nvPicPr>
                        <p:cNvPr id="0" name="Object 4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87361" y="4688114"/>
                          <a:ext cx="280988"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500" name="Object 49">
              <a:extLst>
                <a:ext uri="{FF2B5EF4-FFF2-40B4-BE49-F238E27FC236}">
                  <a16:creationId xmlns:a16="http://schemas.microsoft.com/office/drawing/2014/main" id="{6CDC2F7F-92B9-43BF-989C-E04090650AC5}"/>
                </a:ext>
              </a:extLst>
            </p:cNvPr>
            <p:cNvGraphicFramePr>
              <a:graphicFrameLocks noChangeAspect="1"/>
            </p:cNvGraphicFramePr>
            <p:nvPr/>
          </p:nvGraphicFramePr>
          <p:xfrm>
            <a:off x="3148013" y="4684713"/>
            <a:ext cx="312737" cy="304800"/>
          </p:xfrm>
          <a:graphic>
            <a:graphicData uri="http://schemas.openxmlformats.org/presentationml/2006/ole">
              <mc:AlternateContent xmlns:mc="http://schemas.openxmlformats.org/markup-compatibility/2006">
                <mc:Choice xmlns:v="urn:schemas-microsoft-com:vml" Requires="v">
                  <p:oleObj spid="_x0000_s20568" name="Equation" r:id="rId17" imgW="126780" imgH="164814" progId="Equation.DSMT4">
                    <p:embed/>
                  </p:oleObj>
                </mc:Choice>
                <mc:Fallback>
                  <p:oleObj name="Equation" r:id="rId17" imgW="126780" imgH="164814" progId="Equation.DSMT4">
                    <p:embed/>
                    <p:pic>
                      <p:nvPicPr>
                        <p:cNvPr id="0" name="Object 4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148013" y="4684713"/>
                          <a:ext cx="3127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501" name="Object 50">
              <a:extLst>
                <a:ext uri="{FF2B5EF4-FFF2-40B4-BE49-F238E27FC236}">
                  <a16:creationId xmlns:a16="http://schemas.microsoft.com/office/drawing/2014/main" id="{55A9DE02-A8D7-4C8E-9B43-CBC8919D532D}"/>
                </a:ext>
              </a:extLst>
            </p:cNvPr>
            <p:cNvGraphicFramePr>
              <a:graphicFrameLocks noChangeAspect="1"/>
            </p:cNvGraphicFramePr>
            <p:nvPr/>
          </p:nvGraphicFramePr>
          <p:xfrm>
            <a:off x="4054475" y="4717142"/>
            <a:ext cx="282575" cy="328613"/>
          </p:xfrm>
          <a:graphic>
            <a:graphicData uri="http://schemas.openxmlformats.org/presentationml/2006/ole">
              <mc:AlternateContent xmlns:mc="http://schemas.openxmlformats.org/markup-compatibility/2006">
                <mc:Choice xmlns:v="urn:schemas-microsoft-com:vml" Requires="v">
                  <p:oleObj spid="_x0000_s20569" name="Equation" r:id="rId19" imgW="114102" imgH="177492" progId="Equation.DSMT4">
                    <p:embed/>
                  </p:oleObj>
                </mc:Choice>
                <mc:Fallback>
                  <p:oleObj name="Equation" r:id="rId19" imgW="114102" imgH="177492" progId="Equation.DSMT4">
                    <p:embed/>
                    <p:pic>
                      <p:nvPicPr>
                        <p:cNvPr id="0" name="Object 5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054475" y="4717142"/>
                          <a:ext cx="282575"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20492" name="TextBox 53">
            <a:extLst>
              <a:ext uri="{FF2B5EF4-FFF2-40B4-BE49-F238E27FC236}">
                <a16:creationId xmlns:a16="http://schemas.microsoft.com/office/drawing/2014/main" id="{312E6FDB-A5E7-42E9-934F-24FF49AA85B1}"/>
              </a:ext>
            </a:extLst>
          </p:cNvPr>
          <p:cNvSpPr txBox="1">
            <a:spLocks noChangeArrowheads="1"/>
          </p:cNvSpPr>
          <p:nvPr/>
        </p:nvSpPr>
        <p:spPr bwMode="auto">
          <a:xfrm>
            <a:off x="7467601" y="3865564"/>
            <a:ext cx="18018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vi-VN" sz="2400">
                <a:solidFill>
                  <a:srgbClr val="FFFF00"/>
                </a:solidFill>
              </a:rPr>
              <a:t>4</a:t>
            </a:r>
            <a:r>
              <a:rPr lang="en-US" altLang="vi-VN" sz="2400">
                <a:solidFill>
                  <a:srgbClr val="FFFF00"/>
                </a:solidFill>
                <a:sym typeface="Symbol" panose="05050102010706020507" pitchFamily="18" charset="2"/>
              </a:rPr>
              <a:t> = 0,5m</a:t>
            </a:r>
            <a:endParaRPr lang="en-US" altLang="vi-VN" sz="2400">
              <a:solidFill>
                <a:srgbClr val="FFFF00"/>
              </a:solidFill>
            </a:endParaRPr>
          </a:p>
        </p:txBody>
      </p:sp>
      <p:sp>
        <p:nvSpPr>
          <p:cNvPr id="20493" name="TextBox 54">
            <a:extLst>
              <a:ext uri="{FF2B5EF4-FFF2-40B4-BE49-F238E27FC236}">
                <a16:creationId xmlns:a16="http://schemas.microsoft.com/office/drawing/2014/main" id="{57060E4F-3223-4FE2-8B18-8FABFEF3272B}"/>
              </a:ext>
            </a:extLst>
          </p:cNvPr>
          <p:cNvSpPr txBox="1">
            <a:spLocks noChangeArrowheads="1"/>
          </p:cNvSpPr>
          <p:nvPr/>
        </p:nvSpPr>
        <p:spPr bwMode="auto">
          <a:xfrm>
            <a:off x="6491288" y="4486276"/>
            <a:ext cx="32623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vi-VN" sz="2400">
                <a:solidFill>
                  <a:srgbClr val="FFFF00"/>
                </a:solidFill>
                <a:sym typeface="Symbol" panose="05050102010706020507" pitchFamily="18" charset="2"/>
              </a:rPr>
              <a:t>  = 0,5/4 = 0,125m</a:t>
            </a:r>
            <a:endParaRPr lang="en-US" altLang="vi-VN" sz="2400">
              <a:solidFill>
                <a:srgbClr val="FFFF00"/>
              </a:solidFill>
            </a:endParaRPr>
          </a:p>
        </p:txBody>
      </p:sp>
      <p:sp>
        <p:nvSpPr>
          <p:cNvPr id="20494" name="TextBox 55">
            <a:extLst>
              <a:ext uri="{FF2B5EF4-FFF2-40B4-BE49-F238E27FC236}">
                <a16:creationId xmlns:a16="http://schemas.microsoft.com/office/drawing/2014/main" id="{6E366154-16B3-4225-A69E-9E62F91487E7}"/>
              </a:ext>
            </a:extLst>
          </p:cNvPr>
          <p:cNvSpPr txBox="1">
            <a:spLocks noChangeArrowheads="1"/>
          </p:cNvSpPr>
          <p:nvPr/>
        </p:nvSpPr>
        <p:spPr bwMode="auto">
          <a:xfrm>
            <a:off x="6491288" y="5027613"/>
            <a:ext cx="326231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vi-VN" sz="2400">
                <a:solidFill>
                  <a:srgbClr val="FFFF00"/>
                </a:solidFill>
                <a:sym typeface="Symbol" panose="05050102010706020507" pitchFamily="18" charset="2"/>
              </a:rPr>
              <a:t> v = .f = 0,125.120</a:t>
            </a:r>
          </a:p>
          <a:p>
            <a:pPr eaLnBrk="1" hangingPunct="1"/>
            <a:r>
              <a:rPr lang="en-US" altLang="vi-VN" sz="2400">
                <a:solidFill>
                  <a:srgbClr val="FFFF00"/>
                </a:solidFill>
              </a:rPr>
              <a:t>	     = 15m/s</a:t>
            </a:r>
          </a:p>
        </p:txBody>
      </p:sp>
      <p:pic>
        <p:nvPicPr>
          <p:cNvPr id="57" name="Picture 16" descr="96">
            <a:hlinkClick r:id="rId21" action="ppaction://hlinksldjump"/>
            <a:extLst>
              <a:ext uri="{FF2B5EF4-FFF2-40B4-BE49-F238E27FC236}">
                <a16:creationId xmlns:a16="http://schemas.microsoft.com/office/drawing/2014/main" id="{1C44993A-DDEC-482A-A5DE-799F5BD9F878}"/>
              </a:ext>
            </a:extLst>
          </p:cNvPr>
          <p:cNvPicPr>
            <a:picLocks noChangeAspect="1" noChangeArrowheads="1" noCrop="1"/>
          </p:cNvPicPr>
          <p:nvPr/>
        </p:nvPicPr>
        <p:blipFill>
          <a:blip r:embed="rId22">
            <a:extLst>
              <a:ext uri="{28A0092B-C50C-407E-A947-70E740481C1C}">
                <a14:useLocalDpi xmlns:a14="http://schemas.microsoft.com/office/drawing/2010/main" val="0"/>
              </a:ext>
            </a:extLst>
          </a:blip>
          <a:srcRect/>
          <a:stretch>
            <a:fillRect/>
          </a:stretch>
        </p:blipFill>
        <p:spPr bwMode="auto">
          <a:xfrm>
            <a:off x="4092575" y="3228976"/>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0483"/>
                                        </p:tgtEl>
                                        <p:attrNameLst>
                                          <p:attrName>style.visibility</p:attrName>
                                        </p:attrNameLst>
                                      </p:cBhvr>
                                      <p:to>
                                        <p:strVal val="visible"/>
                                      </p:to>
                                    </p:set>
                                    <p:animEffect transition="in" filter="fade">
                                      <p:cBhvr>
                                        <p:cTn id="7" dur="1000"/>
                                        <p:tgtEl>
                                          <p:spTgt spid="20483"/>
                                        </p:tgtEl>
                                      </p:cBhvr>
                                    </p:animEffect>
                                    <p:anim calcmode="lin" valueType="num">
                                      <p:cBhvr>
                                        <p:cTn id="8" dur="1000" fill="hold"/>
                                        <p:tgtEl>
                                          <p:spTgt spid="20483"/>
                                        </p:tgtEl>
                                        <p:attrNameLst>
                                          <p:attrName>ppt_x</p:attrName>
                                        </p:attrNameLst>
                                      </p:cBhvr>
                                      <p:tavLst>
                                        <p:tav tm="0">
                                          <p:val>
                                            <p:strVal val="#ppt_x"/>
                                          </p:val>
                                        </p:tav>
                                        <p:tav tm="100000">
                                          <p:val>
                                            <p:strVal val="#ppt_x"/>
                                          </p:val>
                                        </p:tav>
                                      </p:tavLst>
                                    </p:anim>
                                    <p:anim calcmode="lin" valueType="num">
                                      <p:cBhvr>
                                        <p:cTn id="9" dur="1000" fill="hold"/>
                                        <p:tgtEl>
                                          <p:spTgt spid="2048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wipe(left)">
                                      <p:cBhvr>
                                        <p:cTn id="14" dur="1000"/>
                                        <p:tgtEl>
                                          <p:spTgt spid="2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wipe(left)">
                                      <p:cBhvr>
                                        <p:cTn id="19" dur="1000"/>
                                        <p:tgtEl>
                                          <p:spTgt spid="2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wipe(left)">
                                      <p:cBhvr>
                                        <p:cTn id="24" dur="1000"/>
                                        <p:tgtEl>
                                          <p:spTgt spid="2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wipe(left)">
                                      <p:cBhvr>
                                        <p:cTn id="29" dur="1000"/>
                                        <p:tgtEl>
                                          <p:spTgt spid="2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nodeType="clickEffect">
                                  <p:stCondLst>
                                    <p:cond delay="0"/>
                                  </p:stCondLst>
                                  <p:childTnLst>
                                    <p:set>
                                      <p:cBhvr>
                                        <p:cTn id="33" dur="1" fill="hold">
                                          <p:stCondLst>
                                            <p:cond delay="0"/>
                                          </p:stCondLst>
                                        </p:cTn>
                                        <p:tgtEl>
                                          <p:spTgt spid="20491"/>
                                        </p:tgtEl>
                                        <p:attrNameLst>
                                          <p:attrName>style.visibility</p:attrName>
                                        </p:attrNameLst>
                                      </p:cBhvr>
                                      <p:to>
                                        <p:strVal val="visible"/>
                                      </p:to>
                                    </p:set>
                                    <p:animEffect transition="in" filter="fade">
                                      <p:cBhvr>
                                        <p:cTn id="34" dur="1000"/>
                                        <p:tgtEl>
                                          <p:spTgt spid="2049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7" presetClass="entr" presetSubtype="0" fill="hold" nodeType="clickEffect">
                                  <p:stCondLst>
                                    <p:cond delay="0"/>
                                  </p:stCondLst>
                                  <p:childTnLst>
                                    <p:set>
                                      <p:cBhvr>
                                        <p:cTn id="38" dur="1" fill="hold">
                                          <p:stCondLst>
                                            <p:cond delay="0"/>
                                          </p:stCondLst>
                                        </p:cTn>
                                        <p:tgtEl>
                                          <p:spTgt spid="20489"/>
                                        </p:tgtEl>
                                        <p:attrNameLst>
                                          <p:attrName>style.visibility</p:attrName>
                                        </p:attrNameLst>
                                      </p:cBhvr>
                                      <p:to>
                                        <p:strVal val="visible"/>
                                      </p:to>
                                    </p:set>
                                    <p:animEffect transition="in" filter="fade">
                                      <p:cBhvr>
                                        <p:cTn id="39" dur="1000"/>
                                        <p:tgtEl>
                                          <p:spTgt spid="20489"/>
                                        </p:tgtEl>
                                      </p:cBhvr>
                                    </p:animEffect>
                                    <p:anim calcmode="lin" valueType="num">
                                      <p:cBhvr>
                                        <p:cTn id="40" dur="1000" fill="hold"/>
                                        <p:tgtEl>
                                          <p:spTgt spid="20489"/>
                                        </p:tgtEl>
                                        <p:attrNameLst>
                                          <p:attrName>ppt_x</p:attrName>
                                        </p:attrNameLst>
                                      </p:cBhvr>
                                      <p:tavLst>
                                        <p:tav tm="0">
                                          <p:val>
                                            <p:strVal val="#ppt_x"/>
                                          </p:val>
                                        </p:tav>
                                        <p:tav tm="100000">
                                          <p:val>
                                            <p:strVal val="#ppt_x"/>
                                          </p:val>
                                        </p:tav>
                                      </p:tavLst>
                                    </p:anim>
                                    <p:anim calcmode="lin" valueType="num">
                                      <p:cBhvr>
                                        <p:cTn id="41" dur="1000" fill="hold"/>
                                        <p:tgtEl>
                                          <p:spTgt spid="20489"/>
                                        </p:tgtEl>
                                        <p:attrNameLst>
                                          <p:attrName>ppt_y</p:attrName>
                                        </p:attrNameLst>
                                      </p:cBhvr>
                                      <p:tavLst>
                                        <p:tav tm="0">
                                          <p:val>
                                            <p:strVal val="#ppt_y-.1"/>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47" presetClass="entr" presetSubtype="0" fill="hold" nodeType="clickEffect">
                                  <p:stCondLst>
                                    <p:cond delay="0"/>
                                  </p:stCondLst>
                                  <p:childTnLst>
                                    <p:set>
                                      <p:cBhvr>
                                        <p:cTn id="45" dur="1" fill="hold">
                                          <p:stCondLst>
                                            <p:cond delay="0"/>
                                          </p:stCondLst>
                                        </p:cTn>
                                        <p:tgtEl>
                                          <p:spTgt spid="20490"/>
                                        </p:tgtEl>
                                        <p:attrNameLst>
                                          <p:attrName>style.visibility</p:attrName>
                                        </p:attrNameLst>
                                      </p:cBhvr>
                                      <p:to>
                                        <p:strVal val="visible"/>
                                      </p:to>
                                    </p:set>
                                    <p:animEffect transition="in" filter="fade">
                                      <p:cBhvr>
                                        <p:cTn id="46" dur="1000"/>
                                        <p:tgtEl>
                                          <p:spTgt spid="20490"/>
                                        </p:tgtEl>
                                      </p:cBhvr>
                                    </p:animEffect>
                                    <p:anim calcmode="lin" valueType="num">
                                      <p:cBhvr>
                                        <p:cTn id="47" dur="1000" fill="hold"/>
                                        <p:tgtEl>
                                          <p:spTgt spid="20490"/>
                                        </p:tgtEl>
                                        <p:attrNameLst>
                                          <p:attrName>ppt_x</p:attrName>
                                        </p:attrNameLst>
                                      </p:cBhvr>
                                      <p:tavLst>
                                        <p:tav tm="0">
                                          <p:val>
                                            <p:strVal val="#ppt_x"/>
                                          </p:val>
                                        </p:tav>
                                        <p:tav tm="100000">
                                          <p:val>
                                            <p:strVal val="#ppt_x"/>
                                          </p:val>
                                        </p:tav>
                                      </p:tavLst>
                                    </p:anim>
                                    <p:anim calcmode="lin" valueType="num">
                                      <p:cBhvr>
                                        <p:cTn id="48" dur="1000" fill="hold"/>
                                        <p:tgtEl>
                                          <p:spTgt spid="20490"/>
                                        </p:tgtEl>
                                        <p:attrNameLst>
                                          <p:attrName>ppt_y</p:attrName>
                                        </p:attrNameLst>
                                      </p:cBhvr>
                                      <p:tavLst>
                                        <p:tav tm="0">
                                          <p:val>
                                            <p:strVal val="#ppt_y-.1"/>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20492"/>
                                        </p:tgtEl>
                                        <p:attrNameLst>
                                          <p:attrName>style.visibility</p:attrName>
                                        </p:attrNameLst>
                                      </p:cBhvr>
                                      <p:to>
                                        <p:strVal val="visible"/>
                                      </p:to>
                                    </p:set>
                                    <p:animEffect transition="in" filter="wipe(left)">
                                      <p:cBhvr>
                                        <p:cTn id="53" dur="1000"/>
                                        <p:tgtEl>
                                          <p:spTgt spid="20492"/>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20493"/>
                                        </p:tgtEl>
                                        <p:attrNameLst>
                                          <p:attrName>style.visibility</p:attrName>
                                        </p:attrNameLst>
                                      </p:cBhvr>
                                      <p:to>
                                        <p:strVal val="visible"/>
                                      </p:to>
                                    </p:set>
                                    <p:animEffect transition="in" filter="wipe(left)">
                                      <p:cBhvr>
                                        <p:cTn id="58" dur="1000"/>
                                        <p:tgtEl>
                                          <p:spTgt spid="20493"/>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20494"/>
                                        </p:tgtEl>
                                        <p:attrNameLst>
                                          <p:attrName>style.visibility</p:attrName>
                                        </p:attrNameLst>
                                      </p:cBhvr>
                                      <p:to>
                                        <p:strVal val="visible"/>
                                      </p:to>
                                    </p:set>
                                    <p:animEffect transition="in" filter="wipe(left)">
                                      <p:cBhvr>
                                        <p:cTn id="63" dur="1000"/>
                                        <p:tgtEl>
                                          <p:spTgt spid="20494"/>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 presetClass="entr" presetSubtype="4" fill="hold" nodeType="clickEffect">
                                  <p:stCondLst>
                                    <p:cond delay="0"/>
                                  </p:stCondLst>
                                  <p:childTnLst>
                                    <p:set>
                                      <p:cBhvr>
                                        <p:cTn id="67" dur="1" fill="hold">
                                          <p:stCondLst>
                                            <p:cond delay="0"/>
                                          </p:stCondLst>
                                        </p:cTn>
                                        <p:tgtEl>
                                          <p:spTgt spid="57"/>
                                        </p:tgtEl>
                                        <p:attrNameLst>
                                          <p:attrName>style.visibility</p:attrName>
                                        </p:attrNameLst>
                                      </p:cBhvr>
                                      <p:to>
                                        <p:strVal val="visible"/>
                                      </p:to>
                                    </p:set>
                                    <p:anim calcmode="lin" valueType="num">
                                      <p:cBhvr additive="base">
                                        <p:cTn id="68" dur="1000" fill="hold"/>
                                        <p:tgtEl>
                                          <p:spTgt spid="57"/>
                                        </p:tgtEl>
                                        <p:attrNameLst>
                                          <p:attrName>ppt_x</p:attrName>
                                        </p:attrNameLst>
                                      </p:cBhvr>
                                      <p:tavLst>
                                        <p:tav tm="0">
                                          <p:val>
                                            <p:strVal val="#ppt_x"/>
                                          </p:val>
                                        </p:tav>
                                        <p:tav tm="100000">
                                          <p:val>
                                            <p:strVal val="#ppt_x"/>
                                          </p:val>
                                        </p:tav>
                                      </p:tavLst>
                                    </p:anim>
                                    <p:anim calcmode="lin" valueType="num">
                                      <p:cBhvr additive="base">
                                        <p:cTn id="69" dur="1000" fill="hold"/>
                                        <p:tgtEl>
                                          <p:spTgt spid="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p:bldP spid="20492" grpId="0"/>
      <p:bldP spid="20493" grpId="0"/>
      <p:bldP spid="2049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16">
            <a:extLst>
              <a:ext uri="{FF2B5EF4-FFF2-40B4-BE49-F238E27FC236}">
                <a16:creationId xmlns:a16="http://schemas.microsoft.com/office/drawing/2014/main" id="{E85D0583-0ADB-4E14-BDFC-2C6E9DA8B0C0}"/>
              </a:ext>
            </a:extLst>
          </p:cNvPr>
          <p:cNvGrpSpPr>
            <a:grpSpLocks/>
          </p:cNvGrpSpPr>
          <p:nvPr/>
        </p:nvGrpSpPr>
        <p:grpSpPr bwMode="auto">
          <a:xfrm>
            <a:off x="1854200" y="76200"/>
            <a:ext cx="8509000" cy="1295400"/>
            <a:chOff x="1440" y="1680"/>
            <a:chExt cx="2928" cy="432"/>
          </a:xfrm>
        </p:grpSpPr>
        <p:sp>
          <p:nvSpPr>
            <p:cNvPr id="3079" name="AutoShape 17">
              <a:extLst>
                <a:ext uri="{FF2B5EF4-FFF2-40B4-BE49-F238E27FC236}">
                  <a16:creationId xmlns:a16="http://schemas.microsoft.com/office/drawing/2014/main" id="{4E6090B4-7E48-4320-BD5A-9A8AFB7FA5AA}"/>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3080" name="Oval 18">
              <a:extLst>
                <a:ext uri="{FF2B5EF4-FFF2-40B4-BE49-F238E27FC236}">
                  <a16:creationId xmlns:a16="http://schemas.microsoft.com/office/drawing/2014/main" id="{A2D02378-9A8D-4FDD-96B2-B04155035EF2}"/>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3081" name="Oval 19">
              <a:extLst>
                <a:ext uri="{FF2B5EF4-FFF2-40B4-BE49-F238E27FC236}">
                  <a16:creationId xmlns:a16="http://schemas.microsoft.com/office/drawing/2014/main" id="{FA0F4D51-7DBB-4273-88B8-89C71CE3F833}"/>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3082" name="Oval 20">
              <a:extLst>
                <a:ext uri="{FF2B5EF4-FFF2-40B4-BE49-F238E27FC236}">
                  <a16:creationId xmlns:a16="http://schemas.microsoft.com/office/drawing/2014/main" id="{7DF7A982-6A9D-4FCF-A97C-F666C0101E2E}"/>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3083" name="Text Box 21">
              <a:extLst>
                <a:ext uri="{FF2B5EF4-FFF2-40B4-BE49-F238E27FC236}">
                  <a16:creationId xmlns:a16="http://schemas.microsoft.com/office/drawing/2014/main" id="{D1D2A87A-8F55-420B-9E10-353E4EA47F21}"/>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3084" name="Text Box 22">
              <a:extLst>
                <a:ext uri="{FF2B5EF4-FFF2-40B4-BE49-F238E27FC236}">
                  <a16:creationId xmlns:a16="http://schemas.microsoft.com/office/drawing/2014/main" id="{7C93C2E8-F9CC-4A19-8F95-7A5C80348512}"/>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3085" name="AutoShape 23">
              <a:extLst>
                <a:ext uri="{FF2B5EF4-FFF2-40B4-BE49-F238E27FC236}">
                  <a16:creationId xmlns:a16="http://schemas.microsoft.com/office/drawing/2014/main" id="{68AE5A8D-5E8F-437D-BF9F-CED10ACABA9D}"/>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3086" name="Oval 24">
              <a:extLst>
                <a:ext uri="{FF2B5EF4-FFF2-40B4-BE49-F238E27FC236}">
                  <a16:creationId xmlns:a16="http://schemas.microsoft.com/office/drawing/2014/main" id="{F5A711C2-7377-4D08-9387-9ABF78E02269}"/>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3087" name="Oval 25">
              <a:extLst>
                <a:ext uri="{FF2B5EF4-FFF2-40B4-BE49-F238E27FC236}">
                  <a16:creationId xmlns:a16="http://schemas.microsoft.com/office/drawing/2014/main" id="{5256C689-C509-4055-84C9-2859ED2FF198}"/>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3088" name="Text Box 26">
              <a:extLst>
                <a:ext uri="{FF2B5EF4-FFF2-40B4-BE49-F238E27FC236}">
                  <a16:creationId xmlns:a16="http://schemas.microsoft.com/office/drawing/2014/main" id="{A296A838-2CB6-4504-908D-1DF69984E286}"/>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3089" name="Picture 27" descr="Picture1">
              <a:extLst>
                <a:ext uri="{FF2B5EF4-FFF2-40B4-BE49-F238E27FC236}">
                  <a16:creationId xmlns:a16="http://schemas.microsoft.com/office/drawing/2014/main" id="{6B49721F-C9F2-4803-9BEC-21CA4C749E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0" name="Text Box 28">
              <a:extLst>
                <a:ext uri="{FF2B5EF4-FFF2-40B4-BE49-F238E27FC236}">
                  <a16:creationId xmlns:a16="http://schemas.microsoft.com/office/drawing/2014/main" id="{298675D6-9FA0-44E2-A2F5-04CF39994A56}"/>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sp>
        <p:nvSpPr>
          <p:cNvPr id="3075" name="Rectangle 39">
            <a:extLst>
              <a:ext uri="{FF2B5EF4-FFF2-40B4-BE49-F238E27FC236}">
                <a16:creationId xmlns:a16="http://schemas.microsoft.com/office/drawing/2014/main" id="{E591A91E-744A-426B-94AE-E9E3DD00CAFE}"/>
              </a:ext>
            </a:extLst>
          </p:cNvPr>
          <p:cNvSpPr>
            <a:spLocks noChangeArrowheads="1"/>
          </p:cNvSpPr>
          <p:nvPr/>
        </p:nvSpPr>
        <p:spPr bwMode="auto">
          <a:xfrm>
            <a:off x="1524000" y="17203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3076" name="Rectangle 17">
            <a:extLst>
              <a:ext uri="{FF2B5EF4-FFF2-40B4-BE49-F238E27FC236}">
                <a16:creationId xmlns:a16="http://schemas.microsoft.com/office/drawing/2014/main" id="{16165B11-C093-4C9A-91D0-BE6825D1E776}"/>
              </a:ext>
            </a:extLst>
          </p:cNvPr>
          <p:cNvSpPr>
            <a:spLocks noChangeArrowheads="1"/>
          </p:cNvSpPr>
          <p:nvPr/>
        </p:nvSpPr>
        <p:spPr bwMode="auto">
          <a:xfrm>
            <a:off x="228600" y="1555751"/>
            <a:ext cx="11582400" cy="415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en-US" altLang="vi-VN" sz="2400" b="1" dirty="0">
                <a:solidFill>
                  <a:srgbClr val="FF3300"/>
                </a:solidFill>
                <a:cs typeface="Times New Roman" panose="02020603050405020304" pitchFamily="18" charset="0"/>
              </a:rPr>
              <a:t>1. Sóng cơ </a:t>
            </a:r>
            <a:r>
              <a:rPr lang="en-US" altLang="vi-VN" sz="2400" dirty="0">
                <a:cs typeface="Times New Roman" panose="02020603050405020304" pitchFamily="18" charset="0"/>
              </a:rPr>
              <a:t>là sự lan truyền dao động trong môi trường vật chất. </a:t>
            </a:r>
          </a:p>
          <a:p>
            <a:pPr algn="just"/>
            <a:r>
              <a:rPr lang="en-US" altLang="vi-VN" sz="2400" b="1" dirty="0">
                <a:cs typeface="Times New Roman" panose="02020603050405020304" pitchFamily="18" charset="0"/>
              </a:rPr>
              <a:t>Lưu ý: </a:t>
            </a:r>
            <a:r>
              <a:rPr lang="en-US" altLang="vi-VN" sz="2400" dirty="0">
                <a:cs typeface="Times New Roman" panose="02020603050405020304" pitchFamily="18" charset="0"/>
              </a:rPr>
              <a:t>Khi sóng truyền thì pha dao động được truyền đi còn các phần tử vật chất dao động tại chỗ.</a:t>
            </a:r>
            <a:endParaRPr lang="en-US" altLang="vi-VN" sz="2400" dirty="0"/>
          </a:p>
          <a:p>
            <a:pPr algn="just"/>
            <a:r>
              <a:rPr lang="en-US" altLang="vi-VN" sz="2400" b="1" dirty="0">
                <a:solidFill>
                  <a:srgbClr val="FF3300"/>
                </a:solidFill>
                <a:cs typeface="Times New Roman" panose="02020603050405020304" pitchFamily="18" charset="0"/>
              </a:rPr>
              <a:t>2. Phân loại:</a:t>
            </a:r>
          </a:p>
          <a:p>
            <a:pPr algn="just"/>
            <a:r>
              <a:rPr lang="en-US" altLang="vi-VN" sz="2400" b="1" dirty="0">
                <a:solidFill>
                  <a:srgbClr val="A50021"/>
                </a:solidFill>
                <a:cs typeface="Times New Roman" panose="02020603050405020304" pitchFamily="18" charset="0"/>
              </a:rPr>
              <a:t>+Sóng </a:t>
            </a:r>
            <a:r>
              <a:rPr lang="en-US" altLang="vi-VN" sz="2400" b="1" dirty="0" err="1">
                <a:solidFill>
                  <a:srgbClr val="A50021"/>
                </a:solidFill>
                <a:cs typeface="Times New Roman" panose="02020603050405020304" pitchFamily="18" charset="0"/>
              </a:rPr>
              <a:t>ngang:</a:t>
            </a:r>
            <a:r>
              <a:rPr lang="en-US" altLang="vi-VN" sz="2400" dirty="0" err="1">
                <a:cs typeface="Times New Roman" panose="02020603050405020304" pitchFamily="18" charset="0"/>
              </a:rPr>
              <a:t>Phương</a:t>
            </a:r>
            <a:r>
              <a:rPr lang="en-US" altLang="vi-VN" sz="2400" dirty="0">
                <a:cs typeface="Times New Roman" panose="02020603050405020304" pitchFamily="18" charset="0"/>
              </a:rPr>
              <a:t> dao động </a:t>
            </a:r>
            <a:r>
              <a:rPr lang="en-US" altLang="vi-VN" sz="2400" u="sng" dirty="0">
                <a:cs typeface="Times New Roman" panose="02020603050405020304" pitchFamily="18" charset="0"/>
              </a:rPr>
              <a:t>vuông góc</a:t>
            </a:r>
            <a:r>
              <a:rPr lang="en-US" altLang="vi-VN" sz="2400" dirty="0">
                <a:cs typeface="Times New Roman" panose="02020603050405020304" pitchFamily="18" charset="0"/>
              </a:rPr>
              <a:t> với phương truyền sóng. Truyền được trong môi trường rắn và bề mặt chất lỏng</a:t>
            </a:r>
            <a:endParaRPr lang="en-US" altLang="vi-VN" sz="2400" dirty="0"/>
          </a:p>
          <a:p>
            <a:pPr algn="just"/>
            <a:r>
              <a:rPr lang="en-US" altLang="vi-VN" sz="2400" b="1" dirty="0">
                <a:solidFill>
                  <a:srgbClr val="A50021"/>
                </a:solidFill>
                <a:cs typeface="Times New Roman" panose="02020603050405020304" pitchFamily="18" charset="0"/>
              </a:rPr>
              <a:t>+ Sóng dọc: </a:t>
            </a:r>
            <a:r>
              <a:rPr lang="en-US" altLang="vi-VN" sz="2400" dirty="0">
                <a:cs typeface="Times New Roman" panose="02020603050405020304" pitchFamily="18" charset="0"/>
              </a:rPr>
              <a:t>Phương dao động </a:t>
            </a:r>
            <a:r>
              <a:rPr lang="en-US" altLang="vi-VN" sz="2400" u="sng" dirty="0">
                <a:cs typeface="Times New Roman" panose="02020603050405020304" pitchFamily="18" charset="0"/>
              </a:rPr>
              <a:t>trùng</a:t>
            </a:r>
            <a:r>
              <a:rPr lang="en-US" altLang="vi-VN" sz="2400" dirty="0">
                <a:cs typeface="Times New Roman" panose="02020603050405020304" pitchFamily="18" charset="0"/>
              </a:rPr>
              <a:t> với phương truyền sóng. Truyền được trong 3 môi trường: </a:t>
            </a:r>
            <a:r>
              <a:rPr lang="en-US" altLang="vi-VN" sz="2400" dirty="0" err="1">
                <a:cs typeface="Times New Roman" panose="02020603050405020304" pitchFamily="18" charset="0"/>
              </a:rPr>
              <a:t>v</a:t>
            </a:r>
            <a:r>
              <a:rPr lang="en-US" altLang="vi-VN" sz="2400" baseline="-30000" dirty="0" err="1">
                <a:cs typeface="Times New Roman" panose="02020603050405020304" pitchFamily="18" charset="0"/>
              </a:rPr>
              <a:t>rắn</a:t>
            </a:r>
            <a:r>
              <a:rPr lang="en-US" altLang="vi-VN" sz="2400" dirty="0">
                <a:cs typeface="Times New Roman" panose="02020603050405020304" pitchFamily="18" charset="0"/>
              </a:rPr>
              <a:t> &gt; </a:t>
            </a:r>
            <a:r>
              <a:rPr lang="en-US" altLang="vi-VN" sz="2400" dirty="0" err="1">
                <a:cs typeface="Times New Roman" panose="02020603050405020304" pitchFamily="18" charset="0"/>
              </a:rPr>
              <a:t>v</a:t>
            </a:r>
            <a:r>
              <a:rPr lang="en-US" altLang="vi-VN" sz="2400" baseline="-30000" dirty="0" err="1">
                <a:cs typeface="Times New Roman" panose="02020603050405020304" pitchFamily="18" charset="0"/>
              </a:rPr>
              <a:t>lỏng</a:t>
            </a:r>
            <a:r>
              <a:rPr lang="en-US" altLang="vi-VN" sz="2400" dirty="0">
                <a:cs typeface="Times New Roman" panose="02020603050405020304" pitchFamily="18" charset="0"/>
              </a:rPr>
              <a:t> &gt; </a:t>
            </a:r>
            <a:r>
              <a:rPr lang="en-US" altLang="vi-VN" sz="2400" dirty="0" err="1">
                <a:cs typeface="Times New Roman" panose="02020603050405020304" pitchFamily="18" charset="0"/>
              </a:rPr>
              <a:t>v</a:t>
            </a:r>
            <a:r>
              <a:rPr lang="en-US" altLang="vi-VN" sz="2400" baseline="-30000" dirty="0" err="1">
                <a:cs typeface="Times New Roman" panose="02020603050405020304" pitchFamily="18" charset="0"/>
              </a:rPr>
              <a:t>khí</a:t>
            </a:r>
            <a:r>
              <a:rPr lang="en-US" altLang="vi-VN" sz="2400" dirty="0">
                <a:cs typeface="Times New Roman" panose="02020603050405020304" pitchFamily="18" charset="0"/>
              </a:rPr>
              <a:t>.</a:t>
            </a:r>
            <a:endParaRPr lang="en-US" altLang="vi-VN" sz="2400" dirty="0"/>
          </a:p>
          <a:p>
            <a:pPr algn="just"/>
            <a:r>
              <a:rPr lang="en-US" altLang="vi-VN" sz="2400" b="1" dirty="0">
                <a:solidFill>
                  <a:srgbClr val="FF3300"/>
                </a:solidFill>
                <a:cs typeface="Times New Roman" panose="02020603050405020304" pitchFamily="18" charset="0"/>
              </a:rPr>
              <a:t>3. Các đặc trưng của sóng:</a:t>
            </a:r>
            <a:endParaRPr lang="en-US" altLang="vi-VN" sz="2400" b="1" dirty="0">
              <a:solidFill>
                <a:srgbClr val="FF3300"/>
              </a:solidFill>
            </a:endParaRPr>
          </a:p>
          <a:p>
            <a:pPr lvl="1" algn="just"/>
            <a:r>
              <a:rPr lang="en-US" altLang="vi-VN" sz="2400" dirty="0">
                <a:cs typeface="Times New Roman" panose="02020603050405020304" pitchFamily="18" charset="0"/>
              </a:rPr>
              <a:t>+ Biên độ A</a:t>
            </a:r>
            <a:r>
              <a:rPr lang="en-US" altLang="vi-VN" sz="2400" dirty="0"/>
              <a:t>		</a:t>
            </a:r>
            <a:r>
              <a:rPr lang="en-US" altLang="vi-VN" sz="2400" dirty="0">
                <a:cs typeface="Times New Roman" panose="02020603050405020304" pitchFamily="18" charset="0"/>
              </a:rPr>
              <a:t>+ Năng lượng W.</a:t>
            </a:r>
            <a:endParaRPr lang="en-US" altLang="vi-VN" sz="2400" dirty="0"/>
          </a:p>
          <a:p>
            <a:pPr lvl="1" algn="just"/>
            <a:r>
              <a:rPr lang="en-US" altLang="vi-VN" sz="2400" dirty="0">
                <a:cs typeface="Times New Roman" panose="02020603050405020304" pitchFamily="18" charset="0"/>
              </a:rPr>
              <a:t>+ Bước sóng: quảng đường truyền trong 1 chu kì:	</a:t>
            </a:r>
            <a:endParaRPr lang="en-US" altLang="vi-VN" sz="2400" dirty="0"/>
          </a:p>
        </p:txBody>
      </p:sp>
      <p:graphicFrame>
        <p:nvGraphicFramePr>
          <p:cNvPr id="3077" name="Object 2">
            <a:extLst>
              <a:ext uri="{FF2B5EF4-FFF2-40B4-BE49-F238E27FC236}">
                <a16:creationId xmlns:a16="http://schemas.microsoft.com/office/drawing/2014/main" id="{953A4534-D3AA-449E-92D0-27D76673A613}"/>
              </a:ext>
            </a:extLst>
          </p:cNvPr>
          <p:cNvGraphicFramePr>
            <a:graphicFrameLocks noChangeAspect="1"/>
          </p:cNvGraphicFramePr>
          <p:nvPr/>
        </p:nvGraphicFramePr>
        <p:xfrm>
          <a:off x="8915401" y="5108576"/>
          <a:ext cx="1497013" cy="835025"/>
        </p:xfrm>
        <a:graphic>
          <a:graphicData uri="http://schemas.openxmlformats.org/presentationml/2006/ole">
            <mc:AlternateContent xmlns:mc="http://schemas.openxmlformats.org/markup-compatibility/2006">
              <mc:Choice xmlns:v="urn:schemas-microsoft-com:vml" Requires="v">
                <p:oleObj spid="_x0000_s3095" name="Equation" r:id="rId5" imgW="761669" imgH="418918" progId="Equation.DSMT4">
                  <p:embed/>
                </p:oleObj>
              </mc:Choice>
              <mc:Fallback>
                <p:oleObj name="Equation" r:id="rId5" imgW="761669" imgH="418918"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15401" y="5108576"/>
                        <a:ext cx="1497013"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78" name="Rectangle 18">
            <a:extLst>
              <a:ext uri="{FF2B5EF4-FFF2-40B4-BE49-F238E27FC236}">
                <a16:creationId xmlns:a16="http://schemas.microsoft.com/office/drawing/2014/main" id="{54F44EAC-21C0-4F89-9861-4B860FFE22CF}"/>
              </a:ext>
            </a:extLst>
          </p:cNvPr>
          <p:cNvSpPr>
            <a:spLocks noChangeArrowheads="1"/>
          </p:cNvSpPr>
          <p:nvPr/>
        </p:nvSpPr>
        <p:spPr bwMode="auto">
          <a:xfrm>
            <a:off x="381000" y="5657850"/>
            <a:ext cx="111252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en-US" altLang="vi-VN" sz="2400" dirty="0">
                <a:solidFill>
                  <a:srgbClr val="FFFF00"/>
                </a:solidFill>
                <a:cs typeface="Times New Roman" panose="02020603050405020304" pitchFamily="18" charset="0"/>
                <a:sym typeface="Symbol" panose="05050102010706020507" pitchFamily="18" charset="2"/>
              </a:rPr>
              <a:t></a:t>
            </a:r>
            <a:r>
              <a:rPr lang="en-US" altLang="vi-VN" sz="2400" dirty="0">
                <a:solidFill>
                  <a:srgbClr val="FFFF00"/>
                </a:solidFill>
                <a:cs typeface="Times New Roman" panose="02020603050405020304" pitchFamily="18" charset="0"/>
              </a:rPr>
              <a:t> là khoảng cách 2 điểm gần nhau nhất dao động cùng pha.</a:t>
            </a:r>
            <a:endParaRPr lang="en-US" altLang="vi-VN" sz="2400" dirty="0">
              <a:solidFill>
                <a:srgbClr val="FFFF00"/>
              </a:solidFill>
              <a:sym typeface="Symbol" panose="05050102010706020507" pitchFamily="18" charset="2"/>
            </a:endParaRPr>
          </a:p>
          <a:p>
            <a:pPr lvl="1" algn="just"/>
            <a:r>
              <a:rPr lang="en-US" altLang="vi-VN" sz="2400" dirty="0">
                <a:cs typeface="Times New Roman" panose="02020603050405020304" pitchFamily="18" charset="0"/>
                <a:sym typeface="Symbol" panose="05050102010706020507" pitchFamily="18" charset="2"/>
              </a:rPr>
              <a:t>+ f, T: trong quá trình truyền sóng chu kì và tần số không đổi.</a:t>
            </a:r>
            <a:endParaRPr lang="en-US" altLang="vi-VN" sz="2400" dirty="0">
              <a:sym typeface="Symbol" panose="05050102010706020507" pitchFamily="18" charset="2"/>
            </a:endParaRPr>
          </a:p>
          <a:p>
            <a:pPr lvl="1" algn="just"/>
            <a:r>
              <a:rPr lang="en-US" altLang="vi-VN" sz="2400" dirty="0">
                <a:cs typeface="Times New Roman" panose="02020603050405020304" pitchFamily="18" charset="0"/>
                <a:sym typeface="Symbol" panose="05050102010706020507" pitchFamily="18" charset="2"/>
              </a:rPr>
              <a:t>+ v: phụ thuộc bản chất môi trường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animEffect transition="in" filter="wipe(left)">
                                      <p:cBhvr>
                                        <p:cTn id="7" dur="1000"/>
                                        <p:tgtEl>
                                          <p:spTgt spid="307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076">
                                            <p:txEl>
                                              <p:pRg st="1" end="1"/>
                                            </p:txEl>
                                          </p:spTgt>
                                        </p:tgtEl>
                                        <p:attrNameLst>
                                          <p:attrName>style.visibility</p:attrName>
                                        </p:attrNameLst>
                                      </p:cBhvr>
                                      <p:to>
                                        <p:strVal val="visible"/>
                                      </p:to>
                                    </p:set>
                                    <p:animEffect transition="in" filter="wipe(left)">
                                      <p:cBhvr>
                                        <p:cTn id="12" dur="1000"/>
                                        <p:tgtEl>
                                          <p:spTgt spid="307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076">
                                            <p:txEl>
                                              <p:pRg st="2" end="2"/>
                                            </p:txEl>
                                          </p:spTgt>
                                        </p:tgtEl>
                                        <p:attrNameLst>
                                          <p:attrName>style.visibility</p:attrName>
                                        </p:attrNameLst>
                                      </p:cBhvr>
                                      <p:to>
                                        <p:strVal val="visible"/>
                                      </p:to>
                                    </p:set>
                                    <p:animEffect transition="in" filter="wipe(left)">
                                      <p:cBhvr>
                                        <p:cTn id="17" dur="1000"/>
                                        <p:tgtEl>
                                          <p:spTgt spid="307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076">
                                            <p:txEl>
                                              <p:pRg st="3" end="3"/>
                                            </p:txEl>
                                          </p:spTgt>
                                        </p:tgtEl>
                                        <p:attrNameLst>
                                          <p:attrName>style.visibility</p:attrName>
                                        </p:attrNameLst>
                                      </p:cBhvr>
                                      <p:to>
                                        <p:strVal val="visible"/>
                                      </p:to>
                                    </p:set>
                                    <p:animEffect transition="in" filter="wipe(left)">
                                      <p:cBhvr>
                                        <p:cTn id="22" dur="1000"/>
                                        <p:tgtEl>
                                          <p:spTgt spid="307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3076">
                                            <p:txEl>
                                              <p:pRg st="4" end="4"/>
                                            </p:txEl>
                                          </p:spTgt>
                                        </p:tgtEl>
                                        <p:attrNameLst>
                                          <p:attrName>style.visibility</p:attrName>
                                        </p:attrNameLst>
                                      </p:cBhvr>
                                      <p:to>
                                        <p:strVal val="visible"/>
                                      </p:to>
                                    </p:set>
                                    <p:animEffect transition="in" filter="wipe(left)">
                                      <p:cBhvr>
                                        <p:cTn id="27" dur="1000"/>
                                        <p:tgtEl>
                                          <p:spTgt spid="307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3076">
                                            <p:txEl>
                                              <p:pRg st="5" end="5"/>
                                            </p:txEl>
                                          </p:spTgt>
                                        </p:tgtEl>
                                        <p:attrNameLst>
                                          <p:attrName>style.visibility</p:attrName>
                                        </p:attrNameLst>
                                      </p:cBhvr>
                                      <p:to>
                                        <p:strVal val="visible"/>
                                      </p:to>
                                    </p:set>
                                    <p:animEffect transition="in" filter="wipe(left)">
                                      <p:cBhvr>
                                        <p:cTn id="32" dur="1000"/>
                                        <p:tgtEl>
                                          <p:spTgt spid="3076">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3076">
                                            <p:txEl>
                                              <p:pRg st="6" end="6"/>
                                            </p:txEl>
                                          </p:spTgt>
                                        </p:tgtEl>
                                        <p:attrNameLst>
                                          <p:attrName>style.visibility</p:attrName>
                                        </p:attrNameLst>
                                      </p:cBhvr>
                                      <p:to>
                                        <p:strVal val="visible"/>
                                      </p:to>
                                    </p:set>
                                    <p:animEffect transition="in" filter="wipe(left)">
                                      <p:cBhvr>
                                        <p:cTn id="37" dur="1000"/>
                                        <p:tgtEl>
                                          <p:spTgt spid="3076">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3076">
                                            <p:txEl>
                                              <p:pRg st="7" end="7"/>
                                            </p:txEl>
                                          </p:spTgt>
                                        </p:tgtEl>
                                        <p:attrNameLst>
                                          <p:attrName>style.visibility</p:attrName>
                                        </p:attrNameLst>
                                      </p:cBhvr>
                                      <p:to>
                                        <p:strVal val="visible"/>
                                      </p:to>
                                    </p:set>
                                    <p:animEffect transition="in" filter="wipe(left)">
                                      <p:cBhvr>
                                        <p:cTn id="42" dur="1000"/>
                                        <p:tgtEl>
                                          <p:spTgt spid="3076">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3077"/>
                                        </p:tgtEl>
                                        <p:attrNameLst>
                                          <p:attrName>style.visibility</p:attrName>
                                        </p:attrNameLst>
                                      </p:cBhvr>
                                      <p:to>
                                        <p:strVal val="visible"/>
                                      </p:to>
                                    </p:set>
                                    <p:animEffect transition="in" filter="wipe(left)">
                                      <p:cBhvr>
                                        <p:cTn id="47" dur="1000"/>
                                        <p:tgtEl>
                                          <p:spTgt spid="307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3078">
                                            <p:txEl>
                                              <p:pRg st="0" end="0"/>
                                            </p:txEl>
                                          </p:spTgt>
                                        </p:tgtEl>
                                        <p:attrNameLst>
                                          <p:attrName>style.visibility</p:attrName>
                                        </p:attrNameLst>
                                      </p:cBhvr>
                                      <p:to>
                                        <p:strVal val="visible"/>
                                      </p:to>
                                    </p:set>
                                    <p:animEffect transition="in" filter="wipe(left)">
                                      <p:cBhvr>
                                        <p:cTn id="52" dur="1000"/>
                                        <p:tgtEl>
                                          <p:spTgt spid="3078">
                                            <p:txEl>
                                              <p:pRg st="0" end="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3078">
                                            <p:txEl>
                                              <p:pRg st="1" end="1"/>
                                            </p:txEl>
                                          </p:spTgt>
                                        </p:tgtEl>
                                        <p:attrNameLst>
                                          <p:attrName>style.visibility</p:attrName>
                                        </p:attrNameLst>
                                      </p:cBhvr>
                                      <p:to>
                                        <p:strVal val="visible"/>
                                      </p:to>
                                    </p:set>
                                    <p:animEffect transition="in" filter="wipe(left)">
                                      <p:cBhvr>
                                        <p:cTn id="57" dur="1000"/>
                                        <p:tgtEl>
                                          <p:spTgt spid="3078">
                                            <p:txEl>
                                              <p:pRg st="1" end="1"/>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3078">
                                            <p:txEl>
                                              <p:pRg st="2" end="2"/>
                                            </p:txEl>
                                          </p:spTgt>
                                        </p:tgtEl>
                                        <p:attrNameLst>
                                          <p:attrName>style.visibility</p:attrName>
                                        </p:attrNameLst>
                                      </p:cBhvr>
                                      <p:to>
                                        <p:strVal val="visible"/>
                                      </p:to>
                                    </p:set>
                                    <p:animEffect transition="in" filter="wipe(left)">
                                      <p:cBhvr>
                                        <p:cTn id="62" dur="1000"/>
                                        <p:tgtEl>
                                          <p:spTgt spid="307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9">
            <a:extLst>
              <a:ext uri="{FF2B5EF4-FFF2-40B4-BE49-F238E27FC236}">
                <a16:creationId xmlns:a16="http://schemas.microsoft.com/office/drawing/2014/main" id="{E26FEE06-8729-43DB-BB1A-E09F63E7B713}"/>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21507" name="Rectangle 2">
            <a:extLst>
              <a:ext uri="{FF2B5EF4-FFF2-40B4-BE49-F238E27FC236}">
                <a16:creationId xmlns:a16="http://schemas.microsoft.com/office/drawing/2014/main" id="{62D15CAC-B4D3-46F9-B3A4-D64CDFFE8D7D}"/>
              </a:ext>
            </a:extLst>
          </p:cNvPr>
          <p:cNvSpPr>
            <a:spLocks noChangeArrowheads="1"/>
          </p:cNvSpPr>
          <p:nvPr/>
        </p:nvSpPr>
        <p:spPr bwMode="auto">
          <a:xfrm>
            <a:off x="1524000" y="1600001"/>
            <a:ext cx="9144000" cy="2424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180975" algn="l"/>
                <a:tab pos="1066800" algn="l"/>
                <a:tab pos="1828800" algn="l"/>
                <a:tab pos="2590800" algn="l"/>
                <a:tab pos="4500563"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180975" algn="l"/>
                <a:tab pos="1066800" algn="l"/>
                <a:tab pos="1828800" algn="l"/>
                <a:tab pos="2590800" algn="l"/>
                <a:tab pos="4500563"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180975" algn="l"/>
                <a:tab pos="1066800" algn="l"/>
                <a:tab pos="1828800" algn="l"/>
                <a:tab pos="2590800" algn="l"/>
                <a:tab pos="4500563"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180975" algn="l"/>
                <a:tab pos="1066800" algn="l"/>
                <a:tab pos="1828800" algn="l"/>
                <a:tab pos="2590800" algn="l"/>
                <a:tab pos="4500563"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180975" algn="l"/>
                <a:tab pos="1066800" algn="l"/>
                <a:tab pos="1828800" algn="l"/>
                <a:tab pos="2590800" algn="l"/>
                <a:tab pos="4500563"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180975" algn="l"/>
                <a:tab pos="1066800" algn="l"/>
                <a:tab pos="1828800" algn="l"/>
                <a:tab pos="2590800" algn="l"/>
                <a:tab pos="4500563"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180975" algn="l"/>
                <a:tab pos="1066800" algn="l"/>
                <a:tab pos="1828800" algn="l"/>
                <a:tab pos="2590800" algn="l"/>
                <a:tab pos="4500563"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180975" algn="l"/>
                <a:tab pos="1066800" algn="l"/>
                <a:tab pos="1828800" algn="l"/>
                <a:tab pos="2590800" algn="l"/>
                <a:tab pos="4500563"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180975" algn="l"/>
                <a:tab pos="1066800" algn="l"/>
                <a:tab pos="1828800" algn="l"/>
                <a:tab pos="2590800" algn="l"/>
                <a:tab pos="4500563" algn="l"/>
              </a:tabLst>
              <a:defRPr>
                <a:solidFill>
                  <a:schemeClr val="tx1"/>
                </a:solidFill>
                <a:latin typeface="Arial" panose="020B0604020202020204" pitchFamily="34" charset="0"/>
                <a:cs typeface="Arial" panose="020B0604020202020204" pitchFamily="34" charset="0"/>
              </a:defRPr>
            </a:lvl9pPr>
          </a:lstStyle>
          <a:p>
            <a:pPr algn="just" eaLnBrk="1" hangingPunct="1"/>
            <a:r>
              <a:rPr lang="fr-FR" altLang="vi-VN" sz="2400" b="1" dirty="0"/>
              <a:t>Câu 25: </a:t>
            </a:r>
            <a:r>
              <a:rPr lang="fr-FR" altLang="vi-VN" sz="2400" dirty="0"/>
              <a:t>Một sóng hình sin truyền theo phương Ox từ nguồn O với tần số 20 Hz, có tốc độ truyền sóng nằm trong khoảng từ 0,7 m/s đến 1 m/s. Gọi A và B là hai điểm nằm trên Ox, ở cùng một phía so với O và cách nhau 10 cm. Hai phần tử môi trường tại A và B luôn dao động ngược pha với nhau. Tốc độ truyền sóng là</a:t>
            </a:r>
            <a:endParaRPr lang="en-US" altLang="vi-VN" sz="2400" dirty="0"/>
          </a:p>
          <a:p>
            <a:pPr algn="just" eaLnBrk="1" hangingPunct="1">
              <a:lnSpc>
                <a:spcPct val="150000"/>
              </a:lnSpc>
            </a:pPr>
            <a:r>
              <a:rPr lang="fr-FR" altLang="vi-VN" sz="2400" b="1" dirty="0"/>
              <a:t>	A. </a:t>
            </a:r>
            <a:r>
              <a:rPr lang="fr-FR" altLang="vi-VN" sz="2400" dirty="0"/>
              <a:t>100 cm/s.</a:t>
            </a:r>
            <a:r>
              <a:rPr lang="fr-FR" altLang="vi-VN" sz="2400" b="1" dirty="0"/>
              <a:t>	B. </a:t>
            </a:r>
            <a:r>
              <a:rPr lang="fr-FR" altLang="vi-VN" sz="2400" dirty="0"/>
              <a:t>80 cm/s.</a:t>
            </a:r>
            <a:r>
              <a:rPr lang="fr-FR" altLang="vi-VN" sz="2400" b="1" dirty="0"/>
              <a:t>		    C. </a:t>
            </a:r>
            <a:r>
              <a:rPr lang="fr-FR" altLang="vi-VN" sz="2400" dirty="0"/>
              <a:t>85 cm/s.</a:t>
            </a:r>
            <a:r>
              <a:rPr lang="fr-FR" altLang="vi-VN" sz="2400" b="1" dirty="0"/>
              <a:t>	D. </a:t>
            </a:r>
            <a:r>
              <a:rPr lang="fr-FR" altLang="vi-VN" sz="2400" dirty="0"/>
              <a:t>90 cm/s.</a:t>
            </a:r>
          </a:p>
        </p:txBody>
      </p:sp>
      <p:grpSp>
        <p:nvGrpSpPr>
          <p:cNvPr id="21508" name="Group 16">
            <a:extLst>
              <a:ext uri="{FF2B5EF4-FFF2-40B4-BE49-F238E27FC236}">
                <a16:creationId xmlns:a16="http://schemas.microsoft.com/office/drawing/2014/main" id="{EE7987B2-EFB8-4A33-BF53-EE540FAB8891}"/>
              </a:ext>
            </a:extLst>
          </p:cNvPr>
          <p:cNvGrpSpPr>
            <a:grpSpLocks/>
          </p:cNvGrpSpPr>
          <p:nvPr/>
        </p:nvGrpSpPr>
        <p:grpSpPr bwMode="auto">
          <a:xfrm>
            <a:off x="1854200" y="76200"/>
            <a:ext cx="8509000" cy="1295400"/>
            <a:chOff x="1440" y="1680"/>
            <a:chExt cx="2928" cy="432"/>
          </a:xfrm>
        </p:grpSpPr>
        <p:sp>
          <p:nvSpPr>
            <p:cNvPr id="21524" name="AutoShape 17">
              <a:extLst>
                <a:ext uri="{FF2B5EF4-FFF2-40B4-BE49-F238E27FC236}">
                  <a16:creationId xmlns:a16="http://schemas.microsoft.com/office/drawing/2014/main" id="{DFEFF499-EB3B-4F7B-B774-AB053EEA939C}"/>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1525" name="Oval 18">
              <a:extLst>
                <a:ext uri="{FF2B5EF4-FFF2-40B4-BE49-F238E27FC236}">
                  <a16:creationId xmlns:a16="http://schemas.microsoft.com/office/drawing/2014/main" id="{B3131ADE-E9B5-4384-8E8C-18A39C3C97E1}"/>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1526" name="Oval 19">
              <a:extLst>
                <a:ext uri="{FF2B5EF4-FFF2-40B4-BE49-F238E27FC236}">
                  <a16:creationId xmlns:a16="http://schemas.microsoft.com/office/drawing/2014/main" id="{5DFB9B3D-0F5E-4AB3-8487-2C04B0C3B4F8}"/>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1527" name="Oval 20">
              <a:extLst>
                <a:ext uri="{FF2B5EF4-FFF2-40B4-BE49-F238E27FC236}">
                  <a16:creationId xmlns:a16="http://schemas.microsoft.com/office/drawing/2014/main" id="{BB3D3FE3-ED1C-4BD8-81FD-689A5C69F58B}"/>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1528" name="Text Box 21">
              <a:extLst>
                <a:ext uri="{FF2B5EF4-FFF2-40B4-BE49-F238E27FC236}">
                  <a16:creationId xmlns:a16="http://schemas.microsoft.com/office/drawing/2014/main" id="{798014A5-E90D-4940-AB23-BDAD0277B19A}"/>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21529" name="Text Box 22">
              <a:extLst>
                <a:ext uri="{FF2B5EF4-FFF2-40B4-BE49-F238E27FC236}">
                  <a16:creationId xmlns:a16="http://schemas.microsoft.com/office/drawing/2014/main" id="{752A6E5E-7F0A-4AD9-A682-5E9A44F7E428}"/>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21530" name="AutoShape 23">
              <a:extLst>
                <a:ext uri="{FF2B5EF4-FFF2-40B4-BE49-F238E27FC236}">
                  <a16:creationId xmlns:a16="http://schemas.microsoft.com/office/drawing/2014/main" id="{34EB99EA-5A79-4DE5-A54D-F7ECA4527FE3}"/>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1531" name="Oval 24">
              <a:extLst>
                <a:ext uri="{FF2B5EF4-FFF2-40B4-BE49-F238E27FC236}">
                  <a16:creationId xmlns:a16="http://schemas.microsoft.com/office/drawing/2014/main" id="{46A070F0-B221-4D9F-8746-4AF9376EC6B1}"/>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1532" name="Oval 25">
              <a:extLst>
                <a:ext uri="{FF2B5EF4-FFF2-40B4-BE49-F238E27FC236}">
                  <a16:creationId xmlns:a16="http://schemas.microsoft.com/office/drawing/2014/main" id="{132BB097-7910-4AB6-9D7E-26F67B2671DC}"/>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1533" name="Text Box 26">
              <a:extLst>
                <a:ext uri="{FF2B5EF4-FFF2-40B4-BE49-F238E27FC236}">
                  <a16:creationId xmlns:a16="http://schemas.microsoft.com/office/drawing/2014/main" id="{07549B8A-05BB-43C0-A920-418944804D7D}"/>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21534" name="Picture 27" descr="Picture1">
              <a:extLst>
                <a:ext uri="{FF2B5EF4-FFF2-40B4-BE49-F238E27FC236}">
                  <a16:creationId xmlns:a16="http://schemas.microsoft.com/office/drawing/2014/main" id="{5CF4C67F-8BF3-4A01-902D-81E426CA97B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35" name="Text Box 28">
              <a:extLst>
                <a:ext uri="{FF2B5EF4-FFF2-40B4-BE49-F238E27FC236}">
                  <a16:creationId xmlns:a16="http://schemas.microsoft.com/office/drawing/2014/main" id="{58149213-BA6F-4DC3-A29F-F58226BA47F9}"/>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cxnSp>
        <p:nvCxnSpPr>
          <p:cNvPr id="17" name="Straight Connector 16">
            <a:extLst>
              <a:ext uri="{FF2B5EF4-FFF2-40B4-BE49-F238E27FC236}">
                <a16:creationId xmlns:a16="http://schemas.microsoft.com/office/drawing/2014/main" id="{06E2EF6D-5C83-4AF0-80EA-5284624A6E6F}"/>
              </a:ext>
            </a:extLst>
          </p:cNvPr>
          <p:cNvCxnSpPr/>
          <p:nvPr/>
        </p:nvCxnSpPr>
        <p:spPr>
          <a:xfrm>
            <a:off x="3638550" y="2155825"/>
            <a:ext cx="169545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8F52215-E250-4034-B6D0-BF92D5DA36CE}"/>
              </a:ext>
            </a:extLst>
          </p:cNvPr>
          <p:cNvCxnSpPr/>
          <p:nvPr/>
        </p:nvCxnSpPr>
        <p:spPr>
          <a:xfrm>
            <a:off x="5715000" y="2895600"/>
            <a:ext cx="23622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C4FF1E2-E4EA-42C4-B05F-913BD3E5B9CD}"/>
              </a:ext>
            </a:extLst>
          </p:cNvPr>
          <p:cNvCxnSpPr/>
          <p:nvPr/>
        </p:nvCxnSpPr>
        <p:spPr>
          <a:xfrm>
            <a:off x="6388100" y="3276600"/>
            <a:ext cx="16891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3C1402E-4BE3-4B85-91BF-76B04AA0305B}"/>
              </a:ext>
            </a:extLst>
          </p:cNvPr>
          <p:cNvCxnSpPr/>
          <p:nvPr/>
        </p:nvCxnSpPr>
        <p:spPr>
          <a:xfrm>
            <a:off x="9526588" y="3276600"/>
            <a:ext cx="1001712"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21513" name="Rectangle 27">
            <a:extLst>
              <a:ext uri="{FF2B5EF4-FFF2-40B4-BE49-F238E27FC236}">
                <a16:creationId xmlns:a16="http://schemas.microsoft.com/office/drawing/2014/main" id="{A8FD71CB-2292-4ACA-A591-D66F654EDCCC}"/>
              </a:ext>
            </a:extLst>
          </p:cNvPr>
          <p:cNvSpPr>
            <a:spLocks noChangeArrowheads="1"/>
          </p:cNvSpPr>
          <p:nvPr/>
        </p:nvSpPr>
        <p:spPr bwMode="auto">
          <a:xfrm>
            <a:off x="1752600" y="4248151"/>
            <a:ext cx="191135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vi-VN" sz="2400">
                <a:solidFill>
                  <a:srgbClr val="FFFF00"/>
                </a:solidFill>
                <a:cs typeface="Times New Roman" panose="02020603050405020304" pitchFamily="18" charset="0"/>
                <a:sym typeface="Symbol" panose="05050102010706020507" pitchFamily="18" charset="2"/>
              </a:rPr>
              <a:t>Ng­­ược pha: </a:t>
            </a:r>
          </a:p>
        </p:txBody>
      </p:sp>
      <p:graphicFrame>
        <p:nvGraphicFramePr>
          <p:cNvPr id="21514" name="Object 30">
            <a:extLst>
              <a:ext uri="{FF2B5EF4-FFF2-40B4-BE49-F238E27FC236}">
                <a16:creationId xmlns:a16="http://schemas.microsoft.com/office/drawing/2014/main" id="{AD71BD32-0CF0-4E0F-81C5-345AE4D3CB39}"/>
              </a:ext>
            </a:extLst>
          </p:cNvPr>
          <p:cNvGraphicFramePr>
            <a:graphicFrameLocks noChangeAspect="1"/>
          </p:cNvGraphicFramePr>
          <p:nvPr/>
        </p:nvGraphicFramePr>
        <p:xfrm>
          <a:off x="3505200" y="4114801"/>
          <a:ext cx="1589088" cy="784225"/>
        </p:xfrm>
        <a:graphic>
          <a:graphicData uri="http://schemas.openxmlformats.org/presentationml/2006/ole">
            <mc:AlternateContent xmlns:mc="http://schemas.openxmlformats.org/markup-compatibility/2006">
              <mc:Choice xmlns:v="urn:schemas-microsoft-com:vml" Requires="v">
                <p:oleObj spid="_x0000_s21560" name="Equation" r:id="rId5" imgW="863225" imgH="393529" progId="Equation.DSMT4">
                  <p:embed/>
                </p:oleObj>
              </mc:Choice>
              <mc:Fallback>
                <p:oleObj name="Equation" r:id="rId5" imgW="863225" imgH="393529" progId="Equation.DSMT4">
                  <p:embed/>
                  <p:pic>
                    <p:nvPicPr>
                      <p:cNvPr id="0" name="Object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05200" y="4114801"/>
                        <a:ext cx="15890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15" name="Object 30">
            <a:extLst>
              <a:ext uri="{FF2B5EF4-FFF2-40B4-BE49-F238E27FC236}">
                <a16:creationId xmlns:a16="http://schemas.microsoft.com/office/drawing/2014/main" id="{A7D36886-04CD-467A-98BA-06D1B8C59533}"/>
              </a:ext>
            </a:extLst>
          </p:cNvPr>
          <p:cNvGraphicFramePr>
            <a:graphicFrameLocks noChangeAspect="1"/>
          </p:cNvGraphicFramePr>
          <p:nvPr/>
        </p:nvGraphicFramePr>
        <p:xfrm>
          <a:off x="5105400" y="4132263"/>
          <a:ext cx="1543050" cy="836612"/>
        </p:xfrm>
        <a:graphic>
          <a:graphicData uri="http://schemas.openxmlformats.org/presentationml/2006/ole">
            <mc:AlternateContent xmlns:mc="http://schemas.openxmlformats.org/markup-compatibility/2006">
              <mc:Choice xmlns:v="urn:schemas-microsoft-com:vml" Requires="v">
                <p:oleObj spid="_x0000_s21561" name="Equation" r:id="rId7" imgW="838200" imgH="419100" progId="Equation.DSMT4">
                  <p:embed/>
                </p:oleObj>
              </mc:Choice>
              <mc:Fallback>
                <p:oleObj name="Equation" r:id="rId7" imgW="838200" imgH="419100" progId="Equation.DSMT4">
                  <p:embed/>
                  <p:pic>
                    <p:nvPicPr>
                      <p:cNvPr id="0" name="Object 3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05400" y="4132263"/>
                        <a:ext cx="1543050" cy="83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8" name="Straight Connector 27">
            <a:extLst>
              <a:ext uri="{FF2B5EF4-FFF2-40B4-BE49-F238E27FC236}">
                <a16:creationId xmlns:a16="http://schemas.microsoft.com/office/drawing/2014/main" id="{D1E46BF2-C016-4EC3-99DD-96C6396A9EA7}"/>
              </a:ext>
            </a:extLst>
          </p:cNvPr>
          <p:cNvCxnSpPr/>
          <p:nvPr/>
        </p:nvCxnSpPr>
        <p:spPr>
          <a:xfrm>
            <a:off x="3124200" y="2514600"/>
            <a:ext cx="23622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21517" name="Rectangle 27">
            <a:extLst>
              <a:ext uri="{FF2B5EF4-FFF2-40B4-BE49-F238E27FC236}">
                <a16:creationId xmlns:a16="http://schemas.microsoft.com/office/drawing/2014/main" id="{40E8DABA-F50B-4EBF-97E3-F852955B5E5B}"/>
              </a:ext>
            </a:extLst>
          </p:cNvPr>
          <p:cNvSpPr>
            <a:spLocks noChangeArrowheads="1"/>
          </p:cNvSpPr>
          <p:nvPr/>
        </p:nvSpPr>
        <p:spPr bwMode="auto">
          <a:xfrm>
            <a:off x="1741488" y="5387976"/>
            <a:ext cx="22352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vi-VN" sz="2400">
                <a:solidFill>
                  <a:srgbClr val="FFFF00"/>
                </a:solidFill>
                <a:cs typeface="Times New Roman" panose="02020603050405020304" pitchFamily="18" charset="0"/>
                <a:sym typeface="Symbol" panose="05050102010706020507" pitchFamily="18" charset="2"/>
              </a:rPr>
              <a:t>Mà: 0,7 &lt; v &lt; 1</a:t>
            </a:r>
          </a:p>
        </p:txBody>
      </p:sp>
      <p:graphicFrame>
        <p:nvGraphicFramePr>
          <p:cNvPr id="21518" name="Object 30">
            <a:extLst>
              <a:ext uri="{FF2B5EF4-FFF2-40B4-BE49-F238E27FC236}">
                <a16:creationId xmlns:a16="http://schemas.microsoft.com/office/drawing/2014/main" id="{95D4DB68-3EF7-474D-AFC2-DF17747C0DF1}"/>
              </a:ext>
            </a:extLst>
          </p:cNvPr>
          <p:cNvGraphicFramePr>
            <a:graphicFrameLocks noChangeAspect="1"/>
          </p:cNvGraphicFramePr>
          <p:nvPr/>
        </p:nvGraphicFramePr>
        <p:xfrm>
          <a:off x="3886201" y="5233988"/>
          <a:ext cx="2151063" cy="785812"/>
        </p:xfrm>
        <a:graphic>
          <a:graphicData uri="http://schemas.openxmlformats.org/presentationml/2006/ole">
            <mc:AlternateContent xmlns:mc="http://schemas.openxmlformats.org/markup-compatibility/2006">
              <mc:Choice xmlns:v="urn:schemas-microsoft-com:vml" Requires="v">
                <p:oleObj spid="_x0000_s21562" name="Equation" r:id="rId9" imgW="1167893" imgH="393529" progId="Equation.DSMT4">
                  <p:embed/>
                </p:oleObj>
              </mc:Choice>
              <mc:Fallback>
                <p:oleObj name="Equation" r:id="rId9" imgW="1167893" imgH="393529" progId="Equation.DSMT4">
                  <p:embed/>
                  <p:pic>
                    <p:nvPicPr>
                      <p:cNvPr id="0" name="Object 3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86201" y="5233988"/>
                        <a:ext cx="2151063"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19" name="Object 30">
            <a:extLst>
              <a:ext uri="{FF2B5EF4-FFF2-40B4-BE49-F238E27FC236}">
                <a16:creationId xmlns:a16="http://schemas.microsoft.com/office/drawing/2014/main" id="{459A0894-615A-49C3-B549-B2A935A37C8B}"/>
              </a:ext>
            </a:extLst>
          </p:cNvPr>
          <p:cNvGraphicFramePr>
            <a:graphicFrameLocks noChangeAspect="1"/>
          </p:cNvGraphicFramePr>
          <p:nvPr/>
        </p:nvGraphicFramePr>
        <p:xfrm>
          <a:off x="6019800" y="4876800"/>
          <a:ext cx="2554288" cy="1093788"/>
        </p:xfrm>
        <a:graphic>
          <a:graphicData uri="http://schemas.openxmlformats.org/presentationml/2006/ole">
            <mc:AlternateContent xmlns:mc="http://schemas.openxmlformats.org/markup-compatibility/2006">
              <mc:Choice xmlns:v="urn:schemas-microsoft-com:vml" Requires="v">
                <p:oleObj spid="_x0000_s21563" name="Equation" r:id="rId11" imgW="1511300" imgH="596900" progId="Equation.DSMT4">
                  <p:embed/>
                </p:oleObj>
              </mc:Choice>
              <mc:Fallback>
                <p:oleObj name="Equation" r:id="rId11" imgW="1511300" imgH="596900" progId="Equation.DSMT4">
                  <p:embed/>
                  <p:pic>
                    <p:nvPicPr>
                      <p:cNvPr id="0" name="Object 3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19800" y="4876800"/>
                        <a:ext cx="2554288"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20" name="Object 31">
            <a:extLst>
              <a:ext uri="{FF2B5EF4-FFF2-40B4-BE49-F238E27FC236}">
                <a16:creationId xmlns:a16="http://schemas.microsoft.com/office/drawing/2014/main" id="{8865D3FE-3030-4E51-BEF0-DF0EBA05163E}"/>
              </a:ext>
            </a:extLst>
          </p:cNvPr>
          <p:cNvGraphicFramePr>
            <a:graphicFrameLocks noChangeAspect="1"/>
          </p:cNvGraphicFramePr>
          <p:nvPr/>
        </p:nvGraphicFramePr>
        <p:xfrm>
          <a:off x="8624888" y="5432425"/>
          <a:ext cx="1847850" cy="406400"/>
        </p:xfrm>
        <a:graphic>
          <a:graphicData uri="http://schemas.openxmlformats.org/presentationml/2006/ole">
            <mc:AlternateContent xmlns:mc="http://schemas.openxmlformats.org/markup-compatibility/2006">
              <mc:Choice xmlns:v="urn:schemas-microsoft-com:vml" Requires="v">
                <p:oleObj spid="_x0000_s21564" name="Equation" r:id="rId13" imgW="1002865" imgH="203112" progId="Equation.DSMT4">
                  <p:embed/>
                </p:oleObj>
              </mc:Choice>
              <mc:Fallback>
                <p:oleObj name="Equation" r:id="rId13" imgW="1002865" imgH="203112" progId="Equation.DSMT4">
                  <p:embed/>
                  <p:pic>
                    <p:nvPicPr>
                      <p:cNvPr id="0" name="Object 3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624888" y="5432425"/>
                        <a:ext cx="184785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21" name="Rectangle 27">
            <a:extLst>
              <a:ext uri="{FF2B5EF4-FFF2-40B4-BE49-F238E27FC236}">
                <a16:creationId xmlns:a16="http://schemas.microsoft.com/office/drawing/2014/main" id="{6CA6FD2F-2318-4343-951A-838FAC65F278}"/>
              </a:ext>
            </a:extLst>
          </p:cNvPr>
          <p:cNvSpPr>
            <a:spLocks noChangeArrowheads="1"/>
          </p:cNvSpPr>
          <p:nvPr/>
        </p:nvSpPr>
        <p:spPr bwMode="auto">
          <a:xfrm>
            <a:off x="8564564" y="5715001"/>
            <a:ext cx="1265237"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vi-VN" sz="2400">
                <a:solidFill>
                  <a:srgbClr val="FFFF00"/>
                </a:solidFill>
                <a:cs typeface="Times New Roman" panose="02020603050405020304" pitchFamily="18" charset="0"/>
                <a:sym typeface="Symbol" panose="05050102010706020507" pitchFamily="18" charset="2"/>
              </a:rPr>
              <a:t> k = 2</a:t>
            </a:r>
          </a:p>
        </p:txBody>
      </p:sp>
      <p:graphicFrame>
        <p:nvGraphicFramePr>
          <p:cNvPr id="21522" name="Object 30">
            <a:extLst>
              <a:ext uri="{FF2B5EF4-FFF2-40B4-BE49-F238E27FC236}">
                <a16:creationId xmlns:a16="http://schemas.microsoft.com/office/drawing/2014/main" id="{86A44132-A40A-4380-BA13-F05F7A2CFEAB}"/>
              </a:ext>
            </a:extLst>
          </p:cNvPr>
          <p:cNvGraphicFramePr>
            <a:graphicFrameLocks noChangeAspect="1"/>
          </p:cNvGraphicFramePr>
          <p:nvPr/>
        </p:nvGraphicFramePr>
        <p:xfrm>
          <a:off x="3790950" y="6019801"/>
          <a:ext cx="3905250" cy="785813"/>
        </p:xfrm>
        <a:graphic>
          <a:graphicData uri="http://schemas.openxmlformats.org/presentationml/2006/ole">
            <mc:AlternateContent xmlns:mc="http://schemas.openxmlformats.org/markup-compatibility/2006">
              <mc:Choice xmlns:v="urn:schemas-microsoft-com:vml" Requires="v">
                <p:oleObj spid="_x0000_s21565" name="Equation" r:id="rId15" imgW="2120900" imgH="393700" progId="Equation.DSMT4">
                  <p:embed/>
                </p:oleObj>
              </mc:Choice>
              <mc:Fallback>
                <p:oleObj name="Equation" r:id="rId15" imgW="2120900" imgH="393700" progId="Equation.DSMT4">
                  <p:embed/>
                  <p:pic>
                    <p:nvPicPr>
                      <p:cNvPr id="0" name="Object 3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790950" y="6019801"/>
                        <a:ext cx="3905250"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5" name="Picture 16" descr="96">
            <a:hlinkClick r:id="rId17" action="ppaction://hlinksldjump"/>
            <a:extLst>
              <a:ext uri="{FF2B5EF4-FFF2-40B4-BE49-F238E27FC236}">
                <a16:creationId xmlns:a16="http://schemas.microsoft.com/office/drawing/2014/main" id="{BC7EC38E-EA5D-40B7-936E-FBFED73491B5}"/>
              </a:ext>
            </a:extLst>
          </p:cNvPr>
          <p:cNvPicPr>
            <a:picLocks noChangeAspect="1" noChangeArrowheads="1" noCrop="1"/>
          </p:cNvPicPr>
          <p:nvPr/>
        </p:nvPicPr>
        <p:blipFill>
          <a:blip r:embed="rId18">
            <a:extLst>
              <a:ext uri="{28A0092B-C50C-407E-A947-70E740481C1C}">
                <a14:useLocalDpi xmlns:a14="http://schemas.microsoft.com/office/drawing/2010/main" val="0"/>
              </a:ext>
            </a:extLst>
          </a:blip>
          <a:srcRect/>
          <a:stretch>
            <a:fillRect/>
          </a:stretch>
        </p:blipFill>
        <p:spPr bwMode="auto">
          <a:xfrm>
            <a:off x="4019550" y="3581401"/>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1507"/>
                                        </p:tgtEl>
                                        <p:attrNameLst>
                                          <p:attrName>style.visibility</p:attrName>
                                        </p:attrNameLst>
                                      </p:cBhvr>
                                      <p:to>
                                        <p:strVal val="visible"/>
                                      </p:to>
                                    </p:set>
                                    <p:animEffect transition="in" filter="fade">
                                      <p:cBhvr>
                                        <p:cTn id="7" dur="1000"/>
                                        <p:tgtEl>
                                          <p:spTgt spid="21507"/>
                                        </p:tgtEl>
                                      </p:cBhvr>
                                    </p:animEffect>
                                    <p:anim calcmode="lin" valueType="num">
                                      <p:cBhvr>
                                        <p:cTn id="8" dur="1000" fill="hold"/>
                                        <p:tgtEl>
                                          <p:spTgt spid="21507"/>
                                        </p:tgtEl>
                                        <p:attrNameLst>
                                          <p:attrName>ppt_x</p:attrName>
                                        </p:attrNameLst>
                                      </p:cBhvr>
                                      <p:tavLst>
                                        <p:tav tm="0">
                                          <p:val>
                                            <p:strVal val="#ppt_x"/>
                                          </p:val>
                                        </p:tav>
                                        <p:tav tm="100000">
                                          <p:val>
                                            <p:strVal val="#ppt_x"/>
                                          </p:val>
                                        </p:tav>
                                      </p:tavLst>
                                    </p:anim>
                                    <p:anim calcmode="lin" valueType="num">
                                      <p:cBhvr>
                                        <p:cTn id="9" dur="1000" fill="hold"/>
                                        <p:tgtEl>
                                          <p:spTgt spid="2150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wipe(left)">
                                      <p:cBhvr>
                                        <p:cTn id="14" dur="1000"/>
                                        <p:tgtEl>
                                          <p:spTgt spid="1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wipe(left)">
                                      <p:cBhvr>
                                        <p:cTn id="19" dur="1000"/>
                                        <p:tgtEl>
                                          <p:spTgt spid="2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wipe(left)">
                                      <p:cBhvr>
                                        <p:cTn id="24" dur="1000"/>
                                        <p:tgtEl>
                                          <p:spTgt spid="1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wipe(left)">
                                      <p:cBhvr>
                                        <p:cTn id="29" dur="1000"/>
                                        <p:tgtEl>
                                          <p:spTgt spid="2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wipe(left)">
                                      <p:cBhvr>
                                        <p:cTn id="34" dur="1000"/>
                                        <p:tgtEl>
                                          <p:spTgt spid="2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21513"/>
                                        </p:tgtEl>
                                        <p:attrNameLst>
                                          <p:attrName>style.visibility</p:attrName>
                                        </p:attrNameLst>
                                      </p:cBhvr>
                                      <p:to>
                                        <p:strVal val="visible"/>
                                      </p:to>
                                    </p:set>
                                    <p:animEffect transition="in" filter="wipe(left)">
                                      <p:cBhvr>
                                        <p:cTn id="39" dur="1000"/>
                                        <p:tgtEl>
                                          <p:spTgt spid="2151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21514"/>
                                        </p:tgtEl>
                                        <p:attrNameLst>
                                          <p:attrName>style.visibility</p:attrName>
                                        </p:attrNameLst>
                                      </p:cBhvr>
                                      <p:to>
                                        <p:strVal val="visible"/>
                                      </p:to>
                                    </p:set>
                                    <p:animEffect transition="in" filter="wipe(left)">
                                      <p:cBhvr>
                                        <p:cTn id="44" dur="1000"/>
                                        <p:tgtEl>
                                          <p:spTgt spid="2151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21515"/>
                                        </p:tgtEl>
                                        <p:attrNameLst>
                                          <p:attrName>style.visibility</p:attrName>
                                        </p:attrNameLst>
                                      </p:cBhvr>
                                      <p:to>
                                        <p:strVal val="visible"/>
                                      </p:to>
                                    </p:set>
                                    <p:animEffect transition="in" filter="wipe(left)">
                                      <p:cBhvr>
                                        <p:cTn id="49" dur="1000"/>
                                        <p:tgtEl>
                                          <p:spTgt spid="21515"/>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21517"/>
                                        </p:tgtEl>
                                        <p:attrNameLst>
                                          <p:attrName>style.visibility</p:attrName>
                                        </p:attrNameLst>
                                      </p:cBhvr>
                                      <p:to>
                                        <p:strVal val="visible"/>
                                      </p:to>
                                    </p:set>
                                    <p:animEffect transition="in" filter="wipe(left)">
                                      <p:cBhvr>
                                        <p:cTn id="54" dur="1000"/>
                                        <p:tgtEl>
                                          <p:spTgt spid="21517"/>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21518"/>
                                        </p:tgtEl>
                                        <p:attrNameLst>
                                          <p:attrName>style.visibility</p:attrName>
                                        </p:attrNameLst>
                                      </p:cBhvr>
                                      <p:to>
                                        <p:strVal val="visible"/>
                                      </p:to>
                                    </p:set>
                                    <p:animEffect transition="in" filter="wipe(left)">
                                      <p:cBhvr>
                                        <p:cTn id="59" dur="1000"/>
                                        <p:tgtEl>
                                          <p:spTgt spid="21518"/>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nodeType="clickEffect">
                                  <p:stCondLst>
                                    <p:cond delay="0"/>
                                  </p:stCondLst>
                                  <p:childTnLst>
                                    <p:set>
                                      <p:cBhvr>
                                        <p:cTn id="63" dur="1" fill="hold">
                                          <p:stCondLst>
                                            <p:cond delay="0"/>
                                          </p:stCondLst>
                                        </p:cTn>
                                        <p:tgtEl>
                                          <p:spTgt spid="21519"/>
                                        </p:tgtEl>
                                        <p:attrNameLst>
                                          <p:attrName>style.visibility</p:attrName>
                                        </p:attrNameLst>
                                      </p:cBhvr>
                                      <p:to>
                                        <p:strVal val="visible"/>
                                      </p:to>
                                    </p:set>
                                    <p:animEffect transition="in" filter="wipe(left)">
                                      <p:cBhvr>
                                        <p:cTn id="64" dur="1000"/>
                                        <p:tgtEl>
                                          <p:spTgt spid="21519"/>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childTnLst>
                                    <p:set>
                                      <p:cBhvr>
                                        <p:cTn id="68" dur="1" fill="hold">
                                          <p:stCondLst>
                                            <p:cond delay="0"/>
                                          </p:stCondLst>
                                        </p:cTn>
                                        <p:tgtEl>
                                          <p:spTgt spid="21520"/>
                                        </p:tgtEl>
                                        <p:attrNameLst>
                                          <p:attrName>style.visibility</p:attrName>
                                        </p:attrNameLst>
                                      </p:cBhvr>
                                      <p:to>
                                        <p:strVal val="visible"/>
                                      </p:to>
                                    </p:set>
                                    <p:animEffect transition="in" filter="wipe(left)">
                                      <p:cBhvr>
                                        <p:cTn id="69" dur="1000"/>
                                        <p:tgtEl>
                                          <p:spTgt spid="21520"/>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21521"/>
                                        </p:tgtEl>
                                        <p:attrNameLst>
                                          <p:attrName>style.visibility</p:attrName>
                                        </p:attrNameLst>
                                      </p:cBhvr>
                                      <p:to>
                                        <p:strVal val="visible"/>
                                      </p:to>
                                    </p:set>
                                    <p:animEffect transition="in" filter="wipe(left)">
                                      <p:cBhvr>
                                        <p:cTn id="74" dur="1000"/>
                                        <p:tgtEl>
                                          <p:spTgt spid="21521"/>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8" fill="hold" nodeType="clickEffect">
                                  <p:stCondLst>
                                    <p:cond delay="0"/>
                                  </p:stCondLst>
                                  <p:childTnLst>
                                    <p:set>
                                      <p:cBhvr>
                                        <p:cTn id="78" dur="1" fill="hold">
                                          <p:stCondLst>
                                            <p:cond delay="0"/>
                                          </p:stCondLst>
                                        </p:cTn>
                                        <p:tgtEl>
                                          <p:spTgt spid="21522"/>
                                        </p:tgtEl>
                                        <p:attrNameLst>
                                          <p:attrName>style.visibility</p:attrName>
                                        </p:attrNameLst>
                                      </p:cBhvr>
                                      <p:to>
                                        <p:strVal val="visible"/>
                                      </p:to>
                                    </p:set>
                                    <p:animEffect transition="in" filter="wipe(left)">
                                      <p:cBhvr>
                                        <p:cTn id="79" dur="1000"/>
                                        <p:tgtEl>
                                          <p:spTgt spid="21522"/>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2" presetClass="entr" presetSubtype="4" fill="hold" nodeType="clickEffect">
                                  <p:stCondLst>
                                    <p:cond delay="0"/>
                                  </p:stCondLst>
                                  <p:childTnLst>
                                    <p:set>
                                      <p:cBhvr>
                                        <p:cTn id="83" dur="1" fill="hold">
                                          <p:stCondLst>
                                            <p:cond delay="0"/>
                                          </p:stCondLst>
                                        </p:cTn>
                                        <p:tgtEl>
                                          <p:spTgt spid="35"/>
                                        </p:tgtEl>
                                        <p:attrNameLst>
                                          <p:attrName>style.visibility</p:attrName>
                                        </p:attrNameLst>
                                      </p:cBhvr>
                                      <p:to>
                                        <p:strVal val="visible"/>
                                      </p:to>
                                    </p:set>
                                    <p:anim calcmode="lin" valueType="num">
                                      <p:cBhvr additive="base">
                                        <p:cTn id="84" dur="1000" fill="hold"/>
                                        <p:tgtEl>
                                          <p:spTgt spid="35"/>
                                        </p:tgtEl>
                                        <p:attrNameLst>
                                          <p:attrName>ppt_x</p:attrName>
                                        </p:attrNameLst>
                                      </p:cBhvr>
                                      <p:tavLst>
                                        <p:tav tm="0">
                                          <p:val>
                                            <p:strVal val="#ppt_x"/>
                                          </p:val>
                                        </p:tav>
                                        <p:tav tm="100000">
                                          <p:val>
                                            <p:strVal val="#ppt_x"/>
                                          </p:val>
                                        </p:tav>
                                      </p:tavLst>
                                    </p:anim>
                                    <p:anim calcmode="lin" valueType="num">
                                      <p:cBhvr additive="base">
                                        <p:cTn id="85" dur="10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p:bldP spid="21513" grpId="0"/>
      <p:bldP spid="21517" grpId="0"/>
      <p:bldP spid="2152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9">
            <a:extLst>
              <a:ext uri="{FF2B5EF4-FFF2-40B4-BE49-F238E27FC236}">
                <a16:creationId xmlns:a16="http://schemas.microsoft.com/office/drawing/2014/main" id="{94B8FA15-1744-4EA2-ABE8-992F3C4D7E20}"/>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22531" name="Rectangle 3">
            <a:extLst>
              <a:ext uri="{FF2B5EF4-FFF2-40B4-BE49-F238E27FC236}">
                <a16:creationId xmlns:a16="http://schemas.microsoft.com/office/drawing/2014/main" id="{3F6FF5B7-B632-4C35-8FFC-EC7499AF1DDA}"/>
              </a:ext>
            </a:extLst>
          </p:cNvPr>
          <p:cNvSpPr>
            <a:spLocks noChangeArrowheads="1"/>
          </p:cNvSpPr>
          <p:nvPr/>
        </p:nvSpPr>
        <p:spPr bwMode="auto">
          <a:xfrm>
            <a:off x="1524000" y="1317626"/>
            <a:ext cx="9144000" cy="249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tabLst>
                <a:tab pos="838200" algn="l"/>
                <a:tab pos="1524000" algn="l"/>
                <a:tab pos="2362200" algn="l"/>
              </a:tabLst>
              <a:defRPr/>
            </a:pPr>
            <a:r>
              <a:rPr lang="pt-BR" sz="2400" b="1" dirty="0"/>
              <a:t>Câu 26: </a:t>
            </a:r>
            <a:r>
              <a:rPr lang="pt-BR" sz="2400" dirty="0"/>
              <a:t>Hai điểm M, N cùng nằm trên một hướng truyền sóng và cách nhau một phần ba bước sóng. Biên độ sóng không đổi trong quá </a:t>
            </a:r>
            <a:r>
              <a:rPr lang="en-US" sz="2400" dirty="0"/>
              <a:t>trình truyền. Tại một thời điểm, khi li độ dao động của phần tử tại M là 3cm thì li độ dao động của phần tử tại N là –3cm. </a:t>
            </a:r>
            <a:r>
              <a:rPr lang="pt-BR" sz="2400" dirty="0"/>
              <a:t>Biên độ sóng bằng </a:t>
            </a:r>
            <a:endParaRPr lang="en-US" sz="2400" dirty="0"/>
          </a:p>
          <a:p>
            <a:pPr indent="152400" algn="just">
              <a:lnSpc>
                <a:spcPct val="150000"/>
              </a:lnSpc>
              <a:tabLst>
                <a:tab pos="838200" algn="l"/>
                <a:tab pos="1524000" algn="l"/>
                <a:tab pos="2362200" algn="l"/>
              </a:tabLst>
              <a:defRPr/>
            </a:pPr>
            <a:r>
              <a:rPr lang="pt-BR" sz="2400" b="1" dirty="0"/>
              <a:t>A. </a:t>
            </a:r>
            <a:r>
              <a:rPr lang="pt-BR" sz="2400" dirty="0"/>
              <a:t>6 cm.		</a:t>
            </a:r>
            <a:r>
              <a:rPr lang="pt-BR" sz="2400" b="1" dirty="0"/>
              <a:t>B.</a:t>
            </a:r>
            <a:r>
              <a:rPr lang="pt-BR" sz="2400" dirty="0"/>
              <a:t> 3 cm.		</a:t>
            </a:r>
            <a:r>
              <a:rPr lang="pt-BR" sz="2400" b="1" dirty="0"/>
              <a:t>C.</a:t>
            </a:r>
            <a:r>
              <a:rPr lang="pt-BR" sz="2400" dirty="0"/>
              <a:t> 2</a:t>
            </a:r>
            <a:r>
              <a:rPr lang="pt-BR" sz="2400" dirty="0">
                <a:sym typeface="Symbol" pitchFamily="18" charset="2"/>
              </a:rPr>
              <a:t></a:t>
            </a:r>
            <a:r>
              <a:rPr lang="pt-BR" sz="2400" dirty="0"/>
              <a:t>3 cm.</a:t>
            </a:r>
            <a:r>
              <a:rPr lang="pt-BR" sz="2400" dirty="0">
                <a:sym typeface="Symbol" pitchFamily="18" charset="2"/>
              </a:rPr>
              <a:t>		</a:t>
            </a:r>
            <a:r>
              <a:rPr lang="pt-BR" sz="2400" b="1" dirty="0">
                <a:sym typeface="Symbol" pitchFamily="18" charset="2"/>
              </a:rPr>
              <a:t>D.</a:t>
            </a:r>
            <a:r>
              <a:rPr lang="pt-BR" sz="2400" dirty="0">
                <a:sym typeface="Symbol" pitchFamily="18" charset="2"/>
              </a:rPr>
              <a:t> 3</a:t>
            </a:r>
            <a:r>
              <a:rPr lang="pt-BR" sz="2400" dirty="0"/>
              <a:t>2 cm. </a:t>
            </a:r>
          </a:p>
        </p:txBody>
      </p:sp>
      <p:grpSp>
        <p:nvGrpSpPr>
          <p:cNvPr id="22532" name="Group 16">
            <a:extLst>
              <a:ext uri="{FF2B5EF4-FFF2-40B4-BE49-F238E27FC236}">
                <a16:creationId xmlns:a16="http://schemas.microsoft.com/office/drawing/2014/main" id="{8D307EA0-2896-4FFC-8F9F-CABFF0992302}"/>
              </a:ext>
            </a:extLst>
          </p:cNvPr>
          <p:cNvGrpSpPr>
            <a:grpSpLocks/>
          </p:cNvGrpSpPr>
          <p:nvPr/>
        </p:nvGrpSpPr>
        <p:grpSpPr bwMode="auto">
          <a:xfrm>
            <a:off x="1854200" y="76200"/>
            <a:ext cx="8509000" cy="1295400"/>
            <a:chOff x="1440" y="1680"/>
            <a:chExt cx="2928" cy="432"/>
          </a:xfrm>
        </p:grpSpPr>
        <p:sp>
          <p:nvSpPr>
            <p:cNvPr id="22597" name="AutoShape 17">
              <a:extLst>
                <a:ext uri="{FF2B5EF4-FFF2-40B4-BE49-F238E27FC236}">
                  <a16:creationId xmlns:a16="http://schemas.microsoft.com/office/drawing/2014/main" id="{220E0566-DAEC-4DEA-98B7-17FEF7BB5860}"/>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2598" name="Oval 18">
              <a:extLst>
                <a:ext uri="{FF2B5EF4-FFF2-40B4-BE49-F238E27FC236}">
                  <a16:creationId xmlns:a16="http://schemas.microsoft.com/office/drawing/2014/main" id="{1698C14D-E611-475F-B757-59E7D3887C79}"/>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2599" name="Oval 19">
              <a:extLst>
                <a:ext uri="{FF2B5EF4-FFF2-40B4-BE49-F238E27FC236}">
                  <a16:creationId xmlns:a16="http://schemas.microsoft.com/office/drawing/2014/main" id="{8DE59716-01FE-456D-9286-844E178F07D8}"/>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2600" name="Oval 20">
              <a:extLst>
                <a:ext uri="{FF2B5EF4-FFF2-40B4-BE49-F238E27FC236}">
                  <a16:creationId xmlns:a16="http://schemas.microsoft.com/office/drawing/2014/main" id="{81C58AE9-5D37-4788-9567-A9CA28D04E68}"/>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2601" name="Text Box 21">
              <a:extLst>
                <a:ext uri="{FF2B5EF4-FFF2-40B4-BE49-F238E27FC236}">
                  <a16:creationId xmlns:a16="http://schemas.microsoft.com/office/drawing/2014/main" id="{6D9DB861-4213-4A1F-B88A-1597EBE2EEDD}"/>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22602" name="Text Box 22">
              <a:extLst>
                <a:ext uri="{FF2B5EF4-FFF2-40B4-BE49-F238E27FC236}">
                  <a16:creationId xmlns:a16="http://schemas.microsoft.com/office/drawing/2014/main" id="{0E1DF419-A5C2-4628-9C88-EAE3B4E7EE21}"/>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22603" name="AutoShape 23">
              <a:extLst>
                <a:ext uri="{FF2B5EF4-FFF2-40B4-BE49-F238E27FC236}">
                  <a16:creationId xmlns:a16="http://schemas.microsoft.com/office/drawing/2014/main" id="{5EA537EB-4578-4F1E-B32D-41E61D5B2270}"/>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2604" name="Oval 24">
              <a:extLst>
                <a:ext uri="{FF2B5EF4-FFF2-40B4-BE49-F238E27FC236}">
                  <a16:creationId xmlns:a16="http://schemas.microsoft.com/office/drawing/2014/main" id="{DCD9D432-26A5-4864-8721-63EB76A0609D}"/>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2605" name="Oval 25">
              <a:extLst>
                <a:ext uri="{FF2B5EF4-FFF2-40B4-BE49-F238E27FC236}">
                  <a16:creationId xmlns:a16="http://schemas.microsoft.com/office/drawing/2014/main" id="{010D0302-CAA1-4FBE-B779-DAAAF58C982C}"/>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2606" name="Text Box 26">
              <a:extLst>
                <a:ext uri="{FF2B5EF4-FFF2-40B4-BE49-F238E27FC236}">
                  <a16:creationId xmlns:a16="http://schemas.microsoft.com/office/drawing/2014/main" id="{946F9DAE-47EC-41CF-A8F0-E3049871A6C4}"/>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22607" name="Picture 27" descr="Picture1">
              <a:extLst>
                <a:ext uri="{FF2B5EF4-FFF2-40B4-BE49-F238E27FC236}">
                  <a16:creationId xmlns:a16="http://schemas.microsoft.com/office/drawing/2014/main" id="{06B99DBE-909E-4247-A72C-B2B3E0E325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608" name="Text Box 28">
              <a:extLst>
                <a:ext uri="{FF2B5EF4-FFF2-40B4-BE49-F238E27FC236}">
                  <a16:creationId xmlns:a16="http://schemas.microsoft.com/office/drawing/2014/main" id="{86E4A63C-BEB2-4F3A-9B90-FC30232968BD}"/>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cxnSp>
        <p:nvCxnSpPr>
          <p:cNvPr id="17" name="Straight Connector 16">
            <a:extLst>
              <a:ext uri="{FF2B5EF4-FFF2-40B4-BE49-F238E27FC236}">
                <a16:creationId xmlns:a16="http://schemas.microsoft.com/office/drawing/2014/main" id="{DB1600B0-DD64-48F7-B9FA-E77D19A1C6CC}"/>
              </a:ext>
            </a:extLst>
          </p:cNvPr>
          <p:cNvCxnSpPr/>
          <p:nvPr/>
        </p:nvCxnSpPr>
        <p:spPr>
          <a:xfrm>
            <a:off x="3810000" y="2085975"/>
            <a:ext cx="47244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4753A2-82CE-4D67-AFE5-2D134DDA193A}"/>
              </a:ext>
            </a:extLst>
          </p:cNvPr>
          <p:cNvCxnSpPr/>
          <p:nvPr/>
        </p:nvCxnSpPr>
        <p:spPr>
          <a:xfrm>
            <a:off x="4075114" y="2819400"/>
            <a:ext cx="1792287"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1A76CAF-31C8-4C23-88B1-064CAD406493}"/>
              </a:ext>
            </a:extLst>
          </p:cNvPr>
          <p:cNvCxnSpPr/>
          <p:nvPr/>
        </p:nvCxnSpPr>
        <p:spPr>
          <a:xfrm>
            <a:off x="1579564" y="3200400"/>
            <a:ext cx="1468437"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D4FA59F-C191-46AD-8E2C-7A139E4A6D27}"/>
              </a:ext>
            </a:extLst>
          </p:cNvPr>
          <p:cNvCxnSpPr/>
          <p:nvPr/>
        </p:nvCxnSpPr>
        <p:spPr>
          <a:xfrm>
            <a:off x="3219451" y="3171825"/>
            <a:ext cx="942975"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grpSp>
        <p:nvGrpSpPr>
          <p:cNvPr id="22537" name="Group 25">
            <a:extLst>
              <a:ext uri="{FF2B5EF4-FFF2-40B4-BE49-F238E27FC236}">
                <a16:creationId xmlns:a16="http://schemas.microsoft.com/office/drawing/2014/main" id="{7EBE5AC4-E565-4BBA-BCB0-86074B47E5C2}"/>
              </a:ext>
            </a:extLst>
          </p:cNvPr>
          <p:cNvGrpSpPr>
            <a:grpSpLocks/>
          </p:cNvGrpSpPr>
          <p:nvPr/>
        </p:nvGrpSpPr>
        <p:grpSpPr bwMode="auto">
          <a:xfrm>
            <a:off x="1687513" y="4343400"/>
            <a:ext cx="3282950" cy="1201738"/>
            <a:chOff x="164090" y="4367214"/>
            <a:chExt cx="3283053" cy="1202158"/>
          </a:xfrm>
        </p:grpSpPr>
        <p:pic>
          <p:nvPicPr>
            <p:cNvPr id="22591" name="Picture 17">
              <a:extLst>
                <a:ext uri="{FF2B5EF4-FFF2-40B4-BE49-F238E27FC236}">
                  <a16:creationId xmlns:a16="http://schemas.microsoft.com/office/drawing/2014/main" id="{32733912-5D63-47B0-9612-4B0DA8CD3AA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4090" y="4367214"/>
              <a:ext cx="3283053" cy="1202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Straight Connector 8">
              <a:extLst>
                <a:ext uri="{FF2B5EF4-FFF2-40B4-BE49-F238E27FC236}">
                  <a16:creationId xmlns:a16="http://schemas.microsoft.com/office/drawing/2014/main" id="{77C8BAF5-0D70-4D13-B7E9-BF14E44A038F}"/>
                </a:ext>
              </a:extLst>
            </p:cNvPr>
            <p:cNvCxnSpPr/>
            <p:nvPr/>
          </p:nvCxnSpPr>
          <p:spPr>
            <a:xfrm>
              <a:off x="1254736" y="4495847"/>
              <a:ext cx="0" cy="47324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72980363-3EFD-42F3-98D1-4C41AA861860}"/>
                </a:ext>
              </a:extLst>
            </p:cNvPr>
            <p:cNvCxnSpPr/>
            <p:nvPr/>
          </p:nvCxnSpPr>
          <p:spPr>
            <a:xfrm>
              <a:off x="2286644" y="4969087"/>
              <a:ext cx="0" cy="471652"/>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graphicFrame>
          <p:nvGraphicFramePr>
            <p:cNvPr id="22594" name="Object 14">
              <a:extLst>
                <a:ext uri="{FF2B5EF4-FFF2-40B4-BE49-F238E27FC236}">
                  <a16:creationId xmlns:a16="http://schemas.microsoft.com/office/drawing/2014/main" id="{D20BF9FF-7B97-4D3E-A39D-D6BF97B63E56}"/>
                </a:ext>
              </a:extLst>
            </p:cNvPr>
            <p:cNvGraphicFramePr>
              <a:graphicFrameLocks noChangeAspect="1"/>
            </p:cNvGraphicFramePr>
            <p:nvPr/>
          </p:nvGraphicFramePr>
          <p:xfrm>
            <a:off x="895441" y="4405473"/>
            <a:ext cx="387920" cy="336198"/>
          </p:xfrm>
          <a:graphic>
            <a:graphicData uri="http://schemas.openxmlformats.org/presentationml/2006/ole">
              <mc:AlternateContent xmlns:mc="http://schemas.openxmlformats.org/markup-compatibility/2006">
                <mc:Choice xmlns:v="urn:schemas-microsoft-com:vml" Requires="v">
                  <p:oleObj spid="_x0000_s22709" name="Equation" r:id="rId6" imgW="190335" imgH="164957" progId="Equation.DSMT4">
                    <p:embed/>
                  </p:oleObj>
                </mc:Choice>
                <mc:Fallback>
                  <p:oleObj name="Equation" r:id="rId6" imgW="190335" imgH="164957" progId="Equation.DSMT4">
                    <p:embed/>
                    <p:pic>
                      <p:nvPicPr>
                        <p:cNvPr id="0" name="Object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95441" y="4405473"/>
                          <a:ext cx="387920" cy="336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595" name="Object 37">
              <a:extLst>
                <a:ext uri="{FF2B5EF4-FFF2-40B4-BE49-F238E27FC236}">
                  <a16:creationId xmlns:a16="http://schemas.microsoft.com/office/drawing/2014/main" id="{52240D32-CF12-4B2D-BEEC-6E9F8B043A6E}"/>
                </a:ext>
              </a:extLst>
            </p:cNvPr>
            <p:cNvGraphicFramePr>
              <a:graphicFrameLocks noChangeAspect="1"/>
            </p:cNvGraphicFramePr>
            <p:nvPr/>
          </p:nvGraphicFramePr>
          <p:xfrm>
            <a:off x="2286000" y="5170488"/>
            <a:ext cx="334962" cy="361950"/>
          </p:xfrm>
          <a:graphic>
            <a:graphicData uri="http://schemas.openxmlformats.org/presentationml/2006/ole">
              <mc:AlternateContent xmlns:mc="http://schemas.openxmlformats.org/markup-compatibility/2006">
                <mc:Choice xmlns:v="urn:schemas-microsoft-com:vml" Requires="v">
                  <p:oleObj spid="_x0000_s22710" name="Equation" r:id="rId8" imgW="164814" imgH="177492" progId="Equation.DSMT4">
                    <p:embed/>
                  </p:oleObj>
                </mc:Choice>
                <mc:Fallback>
                  <p:oleObj name="Equation" r:id="rId8" imgW="164814" imgH="177492" progId="Equation.DSMT4">
                    <p:embed/>
                    <p:pic>
                      <p:nvPicPr>
                        <p:cNvPr id="0" name="Object 3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86000" y="5170488"/>
                          <a:ext cx="334962"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596" name="Object 47">
              <a:extLst>
                <a:ext uri="{FF2B5EF4-FFF2-40B4-BE49-F238E27FC236}">
                  <a16:creationId xmlns:a16="http://schemas.microsoft.com/office/drawing/2014/main" id="{62C06E45-62B4-41E5-A39C-639A8DA2E35A}"/>
                </a:ext>
              </a:extLst>
            </p:cNvPr>
            <p:cNvGraphicFramePr>
              <a:graphicFrameLocks noChangeAspect="1"/>
            </p:cNvGraphicFramePr>
            <p:nvPr/>
          </p:nvGraphicFramePr>
          <p:xfrm>
            <a:off x="1717675" y="4645705"/>
            <a:ext cx="309563" cy="361950"/>
          </p:xfrm>
          <a:graphic>
            <a:graphicData uri="http://schemas.openxmlformats.org/presentationml/2006/ole">
              <mc:AlternateContent xmlns:mc="http://schemas.openxmlformats.org/markup-compatibility/2006">
                <mc:Choice xmlns:v="urn:schemas-microsoft-com:vml" Requires="v">
                  <p:oleObj spid="_x0000_s22711" name="Equation" r:id="rId10" imgW="152202" imgH="177569" progId="Equation.DSMT4">
                    <p:embed/>
                  </p:oleObj>
                </mc:Choice>
                <mc:Fallback>
                  <p:oleObj name="Equation" r:id="rId10" imgW="152202" imgH="177569" progId="Equation.DSMT4">
                    <p:embed/>
                    <p:pic>
                      <p:nvPicPr>
                        <p:cNvPr id="0" name="Object 4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717675" y="4645705"/>
                          <a:ext cx="309563"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2538" name="Group 51">
            <a:extLst>
              <a:ext uri="{FF2B5EF4-FFF2-40B4-BE49-F238E27FC236}">
                <a16:creationId xmlns:a16="http://schemas.microsoft.com/office/drawing/2014/main" id="{56EC7AA7-15F8-4CD1-B0B5-5094C0DBCFC0}"/>
              </a:ext>
            </a:extLst>
          </p:cNvPr>
          <p:cNvGrpSpPr>
            <a:grpSpLocks/>
          </p:cNvGrpSpPr>
          <p:nvPr/>
        </p:nvGrpSpPr>
        <p:grpSpPr bwMode="auto">
          <a:xfrm>
            <a:off x="2798764" y="5170488"/>
            <a:ext cx="1011237" cy="361950"/>
            <a:chOff x="1274952" y="5170488"/>
            <a:chExt cx="1011048" cy="361950"/>
          </a:xfrm>
        </p:grpSpPr>
        <p:cxnSp>
          <p:nvCxnSpPr>
            <p:cNvPr id="53" name="Straight Connector 52">
              <a:extLst>
                <a:ext uri="{FF2B5EF4-FFF2-40B4-BE49-F238E27FC236}">
                  <a16:creationId xmlns:a16="http://schemas.microsoft.com/office/drawing/2014/main" id="{4022E425-A432-4387-8E71-1F224ECCDABA}"/>
                </a:ext>
              </a:extLst>
            </p:cNvPr>
            <p:cNvCxnSpPr/>
            <p:nvPr/>
          </p:nvCxnSpPr>
          <p:spPr>
            <a:xfrm flipH="1">
              <a:off x="1274952" y="5497513"/>
              <a:ext cx="1011048" cy="0"/>
            </a:xfrm>
            <a:prstGeom prst="line">
              <a:avLst/>
            </a:prstGeom>
            <a:ln w="28575">
              <a:solidFill>
                <a:srgbClr val="0000CC"/>
              </a:solidFill>
              <a:prstDash val="sysDash"/>
              <a:headEnd type="arrow"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22590" name="Object 53">
              <a:extLst>
                <a:ext uri="{FF2B5EF4-FFF2-40B4-BE49-F238E27FC236}">
                  <a16:creationId xmlns:a16="http://schemas.microsoft.com/office/drawing/2014/main" id="{A69912F9-EDE4-49EA-9A71-5297840D4BF2}"/>
                </a:ext>
              </a:extLst>
            </p:cNvPr>
            <p:cNvGraphicFramePr>
              <a:graphicFrameLocks noChangeAspect="1"/>
            </p:cNvGraphicFramePr>
            <p:nvPr/>
          </p:nvGraphicFramePr>
          <p:xfrm>
            <a:off x="1439863" y="5170488"/>
            <a:ext cx="617537" cy="361950"/>
          </p:xfrm>
          <a:graphic>
            <a:graphicData uri="http://schemas.openxmlformats.org/presentationml/2006/ole">
              <mc:AlternateContent xmlns:mc="http://schemas.openxmlformats.org/markup-compatibility/2006">
                <mc:Choice xmlns:v="urn:schemas-microsoft-com:vml" Requires="v">
                  <p:oleObj spid="_x0000_s22712" name="Equation" r:id="rId12" imgW="304404" imgH="177569" progId="Equation.DSMT4">
                    <p:embed/>
                  </p:oleObj>
                </mc:Choice>
                <mc:Fallback>
                  <p:oleObj name="Equation" r:id="rId12" imgW="304404" imgH="177569" progId="Equation.DSMT4">
                    <p:embed/>
                    <p:pic>
                      <p:nvPicPr>
                        <p:cNvPr id="0" name="Object 5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439863" y="5170488"/>
                          <a:ext cx="617537"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2539" name="Group 54">
            <a:extLst>
              <a:ext uri="{FF2B5EF4-FFF2-40B4-BE49-F238E27FC236}">
                <a16:creationId xmlns:a16="http://schemas.microsoft.com/office/drawing/2014/main" id="{029BE003-EEA6-498C-A877-15081F572E57}"/>
              </a:ext>
            </a:extLst>
          </p:cNvPr>
          <p:cNvGrpSpPr>
            <a:grpSpLocks/>
          </p:cNvGrpSpPr>
          <p:nvPr/>
        </p:nvGrpSpPr>
        <p:grpSpPr bwMode="auto">
          <a:xfrm>
            <a:off x="2743200" y="4024313"/>
            <a:ext cx="617538" cy="381000"/>
            <a:chOff x="1219200" y="4024895"/>
            <a:chExt cx="617537" cy="380578"/>
          </a:xfrm>
        </p:grpSpPr>
        <p:graphicFrame>
          <p:nvGraphicFramePr>
            <p:cNvPr id="22587" name="Object 55">
              <a:extLst>
                <a:ext uri="{FF2B5EF4-FFF2-40B4-BE49-F238E27FC236}">
                  <a16:creationId xmlns:a16="http://schemas.microsoft.com/office/drawing/2014/main" id="{070E351B-3BB1-4304-9F0A-C95294A0639A}"/>
                </a:ext>
              </a:extLst>
            </p:cNvPr>
            <p:cNvGraphicFramePr>
              <a:graphicFrameLocks noChangeAspect="1"/>
            </p:cNvGraphicFramePr>
            <p:nvPr/>
          </p:nvGraphicFramePr>
          <p:xfrm>
            <a:off x="1219200" y="4024895"/>
            <a:ext cx="617537" cy="361950"/>
          </p:xfrm>
          <a:graphic>
            <a:graphicData uri="http://schemas.openxmlformats.org/presentationml/2006/ole">
              <mc:AlternateContent xmlns:mc="http://schemas.openxmlformats.org/markup-compatibility/2006">
                <mc:Choice xmlns:v="urn:schemas-microsoft-com:vml" Requires="v">
                  <p:oleObj spid="_x0000_s22713" name="Equation" r:id="rId14" imgW="304404" imgH="177569" progId="Equation.DSMT4">
                    <p:embed/>
                  </p:oleObj>
                </mc:Choice>
                <mc:Fallback>
                  <p:oleObj name="Equation" r:id="rId14" imgW="304404" imgH="177569" progId="Equation.DSMT4">
                    <p:embed/>
                    <p:pic>
                      <p:nvPicPr>
                        <p:cNvPr id="0" name="Object 5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219200" y="4024895"/>
                          <a:ext cx="617537"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57" name="Straight Connector 56">
              <a:extLst>
                <a:ext uri="{FF2B5EF4-FFF2-40B4-BE49-F238E27FC236}">
                  <a16:creationId xmlns:a16="http://schemas.microsoft.com/office/drawing/2014/main" id="{2938BB1D-228E-40C2-BD5A-18E34DD37190}"/>
                </a:ext>
              </a:extLst>
            </p:cNvPr>
            <p:cNvCxnSpPr/>
            <p:nvPr/>
          </p:nvCxnSpPr>
          <p:spPr>
            <a:xfrm flipH="1">
              <a:off x="1219200" y="4405473"/>
              <a:ext cx="503237" cy="0"/>
            </a:xfrm>
            <a:prstGeom prst="line">
              <a:avLst/>
            </a:prstGeom>
            <a:ln w="28575">
              <a:solidFill>
                <a:srgbClr val="0000CC"/>
              </a:solidFill>
              <a:prstDash val="sysDash"/>
              <a:headEnd type="arrow" w="med" len="med"/>
              <a:tailEnd type="arrow" w="med" len="med"/>
            </a:ln>
          </p:spPr>
          <p:style>
            <a:lnRef idx="1">
              <a:schemeClr val="accent1"/>
            </a:lnRef>
            <a:fillRef idx="0">
              <a:schemeClr val="accent1"/>
            </a:fillRef>
            <a:effectRef idx="0">
              <a:schemeClr val="accent1"/>
            </a:effectRef>
            <a:fontRef idx="minor">
              <a:schemeClr val="tx1"/>
            </a:fontRef>
          </p:style>
        </p:cxnSp>
      </p:grpSp>
      <p:grpSp>
        <p:nvGrpSpPr>
          <p:cNvPr id="58" name="Group 57">
            <a:extLst>
              <a:ext uri="{FF2B5EF4-FFF2-40B4-BE49-F238E27FC236}">
                <a16:creationId xmlns:a16="http://schemas.microsoft.com/office/drawing/2014/main" id="{7C373CEF-71AA-4228-B4DE-03C4EFEA31DF}"/>
              </a:ext>
            </a:extLst>
          </p:cNvPr>
          <p:cNvGrpSpPr>
            <a:grpSpLocks/>
          </p:cNvGrpSpPr>
          <p:nvPr/>
        </p:nvGrpSpPr>
        <p:grpSpPr bwMode="auto">
          <a:xfrm>
            <a:off x="5029201" y="3886201"/>
            <a:ext cx="5521325" cy="1052513"/>
            <a:chOff x="622" y="747"/>
            <a:chExt cx="6279" cy="1282"/>
          </a:xfrm>
        </p:grpSpPr>
        <p:grpSp>
          <p:nvGrpSpPr>
            <p:cNvPr id="22547" name="Group 58">
              <a:extLst>
                <a:ext uri="{FF2B5EF4-FFF2-40B4-BE49-F238E27FC236}">
                  <a16:creationId xmlns:a16="http://schemas.microsoft.com/office/drawing/2014/main" id="{0EC4D9E1-E841-4617-B0F0-7DA1CE9E3ADE}"/>
                </a:ext>
              </a:extLst>
            </p:cNvPr>
            <p:cNvGrpSpPr>
              <a:grpSpLocks/>
            </p:cNvGrpSpPr>
            <p:nvPr/>
          </p:nvGrpSpPr>
          <p:grpSpPr bwMode="auto">
            <a:xfrm>
              <a:off x="622" y="747"/>
              <a:ext cx="6279" cy="801"/>
              <a:chOff x="998" y="747"/>
              <a:chExt cx="6279" cy="801"/>
            </a:xfrm>
          </p:grpSpPr>
          <p:graphicFrame>
            <p:nvGraphicFramePr>
              <p:cNvPr id="22557" name="Object 59">
                <a:extLst>
                  <a:ext uri="{FF2B5EF4-FFF2-40B4-BE49-F238E27FC236}">
                    <a16:creationId xmlns:a16="http://schemas.microsoft.com/office/drawing/2014/main" id="{91BFC366-5D63-4A90-B7E0-D563FEA0349C}"/>
                  </a:ext>
                </a:extLst>
              </p:cNvPr>
              <p:cNvGraphicFramePr>
                <a:graphicFrameLocks noChangeAspect="1"/>
              </p:cNvGraphicFramePr>
              <p:nvPr/>
            </p:nvGraphicFramePr>
            <p:xfrm>
              <a:off x="1227" y="747"/>
              <a:ext cx="571" cy="521"/>
            </p:xfrm>
            <a:graphic>
              <a:graphicData uri="http://schemas.openxmlformats.org/presentationml/2006/ole">
                <mc:AlternateContent xmlns:mc="http://schemas.openxmlformats.org/markup-compatibility/2006">
                  <mc:Choice xmlns:v="urn:schemas-microsoft-com:vml" Requires="v">
                    <p:oleObj spid="_x0000_s22714" name="Equation" r:id="rId16" imgW="469696" imgH="431613" progId="Equation.DSMT4">
                      <p:embed/>
                    </p:oleObj>
                  </mc:Choice>
                  <mc:Fallback>
                    <p:oleObj name="Equation" r:id="rId16" imgW="469696" imgH="431613" progId="Equation.DSMT4">
                      <p:embed/>
                      <p:pic>
                        <p:nvPicPr>
                          <p:cNvPr id="0" name="Object 5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227" y="747"/>
                            <a:ext cx="571" cy="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2558" name="Object 60">
                <a:extLst>
                  <a:ext uri="{FF2B5EF4-FFF2-40B4-BE49-F238E27FC236}">
                    <a16:creationId xmlns:a16="http://schemas.microsoft.com/office/drawing/2014/main" id="{6C5A5170-07DD-4363-9228-F3A18FEFDE05}"/>
                  </a:ext>
                </a:extLst>
              </p:cNvPr>
              <p:cNvGraphicFramePr>
                <a:graphicFrameLocks noChangeAspect="1"/>
              </p:cNvGraphicFramePr>
              <p:nvPr/>
            </p:nvGraphicFramePr>
            <p:xfrm>
              <a:off x="1879" y="747"/>
              <a:ext cx="571" cy="521"/>
            </p:xfrm>
            <a:graphic>
              <a:graphicData uri="http://schemas.openxmlformats.org/presentationml/2006/ole">
                <mc:AlternateContent xmlns:mc="http://schemas.openxmlformats.org/markup-compatibility/2006">
                  <mc:Choice xmlns:v="urn:schemas-microsoft-com:vml" Requires="v">
                    <p:oleObj spid="_x0000_s22715" name="Equation" r:id="rId18" imgW="469696" imgH="431613" progId="Equation.DSMT4">
                      <p:embed/>
                    </p:oleObj>
                  </mc:Choice>
                  <mc:Fallback>
                    <p:oleObj name="Equation" r:id="rId18" imgW="469696" imgH="431613" progId="Equation.DSMT4">
                      <p:embed/>
                      <p:pic>
                        <p:nvPicPr>
                          <p:cNvPr id="0" name="Object 6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879" y="747"/>
                            <a:ext cx="571" cy="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2559" name="Object 61">
                <a:extLst>
                  <a:ext uri="{FF2B5EF4-FFF2-40B4-BE49-F238E27FC236}">
                    <a16:creationId xmlns:a16="http://schemas.microsoft.com/office/drawing/2014/main" id="{36572449-A1EF-4DC5-B5F0-38C96484877E}"/>
                  </a:ext>
                </a:extLst>
              </p:cNvPr>
              <p:cNvGraphicFramePr>
                <a:graphicFrameLocks noChangeAspect="1"/>
              </p:cNvGraphicFramePr>
              <p:nvPr/>
            </p:nvGraphicFramePr>
            <p:xfrm>
              <a:off x="2641" y="783"/>
              <a:ext cx="335" cy="472"/>
            </p:xfrm>
            <a:graphic>
              <a:graphicData uri="http://schemas.openxmlformats.org/presentationml/2006/ole">
                <mc:AlternateContent xmlns:mc="http://schemas.openxmlformats.org/markup-compatibility/2006">
                  <mc:Choice xmlns:v="urn:schemas-microsoft-com:vml" Requires="v">
                    <p:oleObj spid="_x0000_s22716" name="Equation" r:id="rId20" imgW="279279" imgH="393529" progId="Equation.DSMT4">
                      <p:embed/>
                    </p:oleObj>
                  </mc:Choice>
                  <mc:Fallback>
                    <p:oleObj name="Equation" r:id="rId20" imgW="279279" imgH="393529" progId="Equation.DSMT4">
                      <p:embed/>
                      <p:pic>
                        <p:nvPicPr>
                          <p:cNvPr id="0" name="Object 6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641" y="783"/>
                            <a:ext cx="335" cy="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nvGrpSpPr>
              <p:cNvPr id="22560" name="Group 62">
                <a:extLst>
                  <a:ext uri="{FF2B5EF4-FFF2-40B4-BE49-F238E27FC236}">
                    <a16:creationId xmlns:a16="http://schemas.microsoft.com/office/drawing/2014/main" id="{DBABE989-3A4E-4EB9-8A1C-D33AB13798C6}"/>
                  </a:ext>
                </a:extLst>
              </p:cNvPr>
              <p:cNvGrpSpPr>
                <a:grpSpLocks/>
              </p:cNvGrpSpPr>
              <p:nvPr/>
            </p:nvGrpSpPr>
            <p:grpSpPr bwMode="auto">
              <a:xfrm>
                <a:off x="998" y="747"/>
                <a:ext cx="6279" cy="801"/>
                <a:chOff x="846" y="927"/>
                <a:chExt cx="6279" cy="801"/>
              </a:xfrm>
            </p:grpSpPr>
            <p:grpSp>
              <p:nvGrpSpPr>
                <p:cNvPr id="22561" name="Group 63">
                  <a:extLst>
                    <a:ext uri="{FF2B5EF4-FFF2-40B4-BE49-F238E27FC236}">
                      <a16:creationId xmlns:a16="http://schemas.microsoft.com/office/drawing/2014/main" id="{C28F655B-2472-4E4C-9751-DA6727C073B8}"/>
                    </a:ext>
                  </a:extLst>
                </p:cNvPr>
                <p:cNvGrpSpPr>
                  <a:grpSpLocks/>
                </p:cNvGrpSpPr>
                <p:nvPr/>
              </p:nvGrpSpPr>
              <p:grpSpPr bwMode="auto">
                <a:xfrm>
                  <a:off x="846" y="1131"/>
                  <a:ext cx="6279" cy="597"/>
                  <a:chOff x="739" y="870"/>
                  <a:chExt cx="6279" cy="597"/>
                </a:xfrm>
              </p:grpSpPr>
              <p:grpSp>
                <p:nvGrpSpPr>
                  <p:cNvPr id="22565" name="Group 64">
                    <a:extLst>
                      <a:ext uri="{FF2B5EF4-FFF2-40B4-BE49-F238E27FC236}">
                        <a16:creationId xmlns:a16="http://schemas.microsoft.com/office/drawing/2014/main" id="{3A348C1A-96F3-4AD7-93A0-96C503961753}"/>
                      </a:ext>
                    </a:extLst>
                  </p:cNvPr>
                  <p:cNvGrpSpPr>
                    <a:grpSpLocks/>
                  </p:cNvGrpSpPr>
                  <p:nvPr/>
                </p:nvGrpSpPr>
                <p:grpSpPr bwMode="auto">
                  <a:xfrm>
                    <a:off x="1067" y="1107"/>
                    <a:ext cx="5713" cy="360"/>
                    <a:chOff x="2221" y="9207"/>
                    <a:chExt cx="4413" cy="360"/>
                  </a:xfrm>
                </p:grpSpPr>
                <p:sp>
                  <p:nvSpPr>
                    <p:cNvPr id="22569" name="Line 65">
                      <a:extLst>
                        <a:ext uri="{FF2B5EF4-FFF2-40B4-BE49-F238E27FC236}">
                          <a16:creationId xmlns:a16="http://schemas.microsoft.com/office/drawing/2014/main" id="{3F10779C-D7A6-48F5-918F-DF610358ABA5}"/>
                        </a:ext>
                      </a:extLst>
                    </p:cNvPr>
                    <p:cNvSpPr>
                      <a:spLocks noChangeShapeType="1"/>
                    </p:cNvSpPr>
                    <p:nvPr/>
                  </p:nvSpPr>
                  <p:spPr bwMode="auto">
                    <a:xfrm>
                      <a:off x="2234" y="9322"/>
                      <a:ext cx="4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2570" name="Line 66">
                      <a:extLst>
                        <a:ext uri="{FF2B5EF4-FFF2-40B4-BE49-F238E27FC236}">
                          <a16:creationId xmlns:a16="http://schemas.microsoft.com/office/drawing/2014/main" id="{41F26DC6-6D77-4D4D-A6AB-90FE02328C74}"/>
                        </a:ext>
                      </a:extLst>
                    </p:cNvPr>
                    <p:cNvSpPr>
                      <a:spLocks noChangeShapeType="1"/>
                    </p:cNvSpPr>
                    <p:nvPr/>
                  </p:nvSpPr>
                  <p:spPr bwMode="auto">
                    <a:xfrm>
                      <a:off x="4434" y="9207"/>
                      <a:ext cx="0" cy="1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2571" name="Line 67">
                      <a:extLst>
                        <a:ext uri="{FF2B5EF4-FFF2-40B4-BE49-F238E27FC236}">
                          <a16:creationId xmlns:a16="http://schemas.microsoft.com/office/drawing/2014/main" id="{2A1B06F5-99FF-4F85-B8AF-8BB3E794A6E4}"/>
                        </a:ext>
                      </a:extLst>
                    </p:cNvPr>
                    <p:cNvSpPr>
                      <a:spLocks noChangeShapeType="1"/>
                    </p:cNvSpPr>
                    <p:nvPr/>
                  </p:nvSpPr>
                  <p:spPr bwMode="auto">
                    <a:xfrm>
                      <a:off x="2234" y="9207"/>
                      <a:ext cx="0" cy="1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2572" name="Line 68">
                      <a:extLst>
                        <a:ext uri="{FF2B5EF4-FFF2-40B4-BE49-F238E27FC236}">
                          <a16:creationId xmlns:a16="http://schemas.microsoft.com/office/drawing/2014/main" id="{C6AF0348-047A-4540-B945-74BBB2B0F739}"/>
                        </a:ext>
                      </a:extLst>
                    </p:cNvPr>
                    <p:cNvSpPr>
                      <a:spLocks noChangeShapeType="1"/>
                    </p:cNvSpPr>
                    <p:nvPr/>
                  </p:nvSpPr>
                  <p:spPr bwMode="auto">
                    <a:xfrm>
                      <a:off x="6634" y="9207"/>
                      <a:ext cx="0" cy="1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2573" name="Line 69">
                      <a:extLst>
                        <a:ext uri="{FF2B5EF4-FFF2-40B4-BE49-F238E27FC236}">
                          <a16:creationId xmlns:a16="http://schemas.microsoft.com/office/drawing/2014/main" id="{400E8F9E-8DBC-4C74-BE08-C1A1298C676B}"/>
                        </a:ext>
                      </a:extLst>
                    </p:cNvPr>
                    <p:cNvSpPr>
                      <a:spLocks noChangeShapeType="1"/>
                    </p:cNvSpPr>
                    <p:nvPr/>
                  </p:nvSpPr>
                  <p:spPr bwMode="auto">
                    <a:xfrm>
                      <a:off x="3334" y="9207"/>
                      <a:ext cx="0" cy="1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2574" name="Line 70">
                      <a:extLst>
                        <a:ext uri="{FF2B5EF4-FFF2-40B4-BE49-F238E27FC236}">
                          <a16:creationId xmlns:a16="http://schemas.microsoft.com/office/drawing/2014/main" id="{5A225D66-4292-48D5-BD6A-8D8E298A0470}"/>
                        </a:ext>
                      </a:extLst>
                    </p:cNvPr>
                    <p:cNvSpPr>
                      <a:spLocks noChangeShapeType="1"/>
                    </p:cNvSpPr>
                    <p:nvPr/>
                  </p:nvSpPr>
                  <p:spPr bwMode="auto">
                    <a:xfrm>
                      <a:off x="5534" y="9207"/>
                      <a:ext cx="0" cy="1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2575" name="Line 71">
                      <a:extLst>
                        <a:ext uri="{FF2B5EF4-FFF2-40B4-BE49-F238E27FC236}">
                          <a16:creationId xmlns:a16="http://schemas.microsoft.com/office/drawing/2014/main" id="{536502D0-E25C-4459-825B-BF15B3C87B02}"/>
                        </a:ext>
                      </a:extLst>
                    </p:cNvPr>
                    <p:cNvSpPr>
                      <a:spLocks noChangeShapeType="1"/>
                    </p:cNvSpPr>
                    <p:nvPr/>
                  </p:nvSpPr>
                  <p:spPr bwMode="auto">
                    <a:xfrm>
                      <a:off x="2839" y="9207"/>
                      <a:ext cx="0" cy="1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2576" name="Line 72">
                      <a:extLst>
                        <a:ext uri="{FF2B5EF4-FFF2-40B4-BE49-F238E27FC236}">
                          <a16:creationId xmlns:a16="http://schemas.microsoft.com/office/drawing/2014/main" id="{17CFC544-303C-4FE6-87BC-838B0CE63FB7}"/>
                        </a:ext>
                      </a:extLst>
                    </p:cNvPr>
                    <p:cNvSpPr>
                      <a:spLocks noChangeShapeType="1"/>
                    </p:cNvSpPr>
                    <p:nvPr/>
                  </p:nvSpPr>
                  <p:spPr bwMode="auto">
                    <a:xfrm>
                      <a:off x="2454" y="9207"/>
                      <a:ext cx="0" cy="1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2577" name="Line 73">
                      <a:extLst>
                        <a:ext uri="{FF2B5EF4-FFF2-40B4-BE49-F238E27FC236}">
                          <a16:creationId xmlns:a16="http://schemas.microsoft.com/office/drawing/2014/main" id="{A92B4D52-A443-4384-89EC-76FC6B4E3C81}"/>
                        </a:ext>
                      </a:extLst>
                    </p:cNvPr>
                    <p:cNvSpPr>
                      <a:spLocks noChangeShapeType="1"/>
                    </p:cNvSpPr>
                    <p:nvPr/>
                  </p:nvSpPr>
                  <p:spPr bwMode="auto">
                    <a:xfrm>
                      <a:off x="6029" y="9207"/>
                      <a:ext cx="0" cy="1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2578" name="Line 74">
                      <a:extLst>
                        <a:ext uri="{FF2B5EF4-FFF2-40B4-BE49-F238E27FC236}">
                          <a16:creationId xmlns:a16="http://schemas.microsoft.com/office/drawing/2014/main" id="{0D8E26A3-10DE-4D19-B71D-A81021AA96BE}"/>
                        </a:ext>
                      </a:extLst>
                    </p:cNvPr>
                    <p:cNvSpPr>
                      <a:spLocks noChangeShapeType="1"/>
                    </p:cNvSpPr>
                    <p:nvPr/>
                  </p:nvSpPr>
                  <p:spPr bwMode="auto">
                    <a:xfrm>
                      <a:off x="6414" y="9207"/>
                      <a:ext cx="0" cy="1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2579" name="AutoShape 75">
                      <a:extLst>
                        <a:ext uri="{FF2B5EF4-FFF2-40B4-BE49-F238E27FC236}">
                          <a16:creationId xmlns:a16="http://schemas.microsoft.com/office/drawing/2014/main" id="{C8E7DB16-FDB2-4389-860C-77F9D340F1C4}"/>
                        </a:ext>
                      </a:extLst>
                    </p:cNvPr>
                    <p:cNvSpPr>
                      <a:spLocks/>
                    </p:cNvSpPr>
                    <p:nvPr/>
                  </p:nvSpPr>
                  <p:spPr bwMode="auto">
                    <a:xfrm rot="-5400000">
                      <a:off x="3794" y="8927"/>
                      <a:ext cx="180" cy="1100"/>
                    </a:xfrm>
                    <a:prstGeom prst="leftBrace">
                      <a:avLst>
                        <a:gd name="adj1" fmla="val 50926"/>
                        <a:gd name="adj2" fmla="val 51269"/>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22580" name="AutoShape 76">
                      <a:extLst>
                        <a:ext uri="{FF2B5EF4-FFF2-40B4-BE49-F238E27FC236}">
                          <a16:creationId xmlns:a16="http://schemas.microsoft.com/office/drawing/2014/main" id="{DAA362F5-9515-47BF-9F9B-4498C415CDDD}"/>
                        </a:ext>
                      </a:extLst>
                    </p:cNvPr>
                    <p:cNvSpPr>
                      <a:spLocks/>
                    </p:cNvSpPr>
                    <p:nvPr/>
                  </p:nvSpPr>
                  <p:spPr bwMode="auto">
                    <a:xfrm rot="-5400000">
                      <a:off x="4894" y="8927"/>
                      <a:ext cx="180" cy="1100"/>
                    </a:xfrm>
                    <a:prstGeom prst="leftBrace">
                      <a:avLst>
                        <a:gd name="adj1" fmla="val 50926"/>
                        <a:gd name="adj2" fmla="val 51269"/>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22581" name="AutoShape 77">
                      <a:extLst>
                        <a:ext uri="{FF2B5EF4-FFF2-40B4-BE49-F238E27FC236}">
                          <a16:creationId xmlns:a16="http://schemas.microsoft.com/office/drawing/2014/main" id="{81B170D2-5608-4359-9C6F-3B15A88DCC5D}"/>
                        </a:ext>
                      </a:extLst>
                    </p:cNvPr>
                    <p:cNvSpPr>
                      <a:spLocks/>
                    </p:cNvSpPr>
                    <p:nvPr/>
                  </p:nvSpPr>
                  <p:spPr bwMode="auto">
                    <a:xfrm rot="-5400000">
                      <a:off x="6132" y="9284"/>
                      <a:ext cx="180" cy="385"/>
                    </a:xfrm>
                    <a:prstGeom prst="leftBrace">
                      <a:avLst>
                        <a:gd name="adj1" fmla="val 17824"/>
                        <a:gd name="adj2" fmla="val 51269"/>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22582" name="AutoShape 78">
                      <a:extLst>
                        <a:ext uri="{FF2B5EF4-FFF2-40B4-BE49-F238E27FC236}">
                          <a16:creationId xmlns:a16="http://schemas.microsoft.com/office/drawing/2014/main" id="{85271F42-120B-4004-B1B1-D104641DE9AE}"/>
                        </a:ext>
                      </a:extLst>
                    </p:cNvPr>
                    <p:cNvSpPr>
                      <a:spLocks/>
                    </p:cNvSpPr>
                    <p:nvPr/>
                  </p:nvSpPr>
                  <p:spPr bwMode="auto">
                    <a:xfrm rot="-5400000">
                      <a:off x="2557" y="9284"/>
                      <a:ext cx="180" cy="385"/>
                    </a:xfrm>
                    <a:prstGeom prst="leftBrace">
                      <a:avLst>
                        <a:gd name="adj1" fmla="val 17824"/>
                        <a:gd name="adj2" fmla="val 51269"/>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22583" name="AutoShape 79">
                      <a:extLst>
                        <a:ext uri="{FF2B5EF4-FFF2-40B4-BE49-F238E27FC236}">
                          <a16:creationId xmlns:a16="http://schemas.microsoft.com/office/drawing/2014/main" id="{57855896-8759-4BF3-8C3E-D2C2985D1801}"/>
                        </a:ext>
                      </a:extLst>
                    </p:cNvPr>
                    <p:cNvSpPr>
                      <a:spLocks/>
                    </p:cNvSpPr>
                    <p:nvPr/>
                  </p:nvSpPr>
                  <p:spPr bwMode="auto">
                    <a:xfrm rot="-5400000">
                      <a:off x="2997" y="9229"/>
                      <a:ext cx="180" cy="495"/>
                    </a:xfrm>
                    <a:prstGeom prst="leftBrace">
                      <a:avLst>
                        <a:gd name="adj1" fmla="val 22917"/>
                        <a:gd name="adj2" fmla="val 51269"/>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22584" name="AutoShape 80">
                      <a:extLst>
                        <a:ext uri="{FF2B5EF4-FFF2-40B4-BE49-F238E27FC236}">
                          <a16:creationId xmlns:a16="http://schemas.microsoft.com/office/drawing/2014/main" id="{51D0008E-54E1-4967-9F54-C670404B25AE}"/>
                        </a:ext>
                      </a:extLst>
                    </p:cNvPr>
                    <p:cNvSpPr>
                      <a:spLocks/>
                    </p:cNvSpPr>
                    <p:nvPr/>
                  </p:nvSpPr>
                  <p:spPr bwMode="auto">
                    <a:xfrm rot="-5400000">
                      <a:off x="5692" y="9229"/>
                      <a:ext cx="180" cy="495"/>
                    </a:xfrm>
                    <a:prstGeom prst="leftBrace">
                      <a:avLst>
                        <a:gd name="adj1" fmla="val 22917"/>
                        <a:gd name="adj2" fmla="val 51269"/>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22585" name="AutoShape 81">
                      <a:extLst>
                        <a:ext uri="{FF2B5EF4-FFF2-40B4-BE49-F238E27FC236}">
                          <a16:creationId xmlns:a16="http://schemas.microsoft.com/office/drawing/2014/main" id="{443E949F-7697-4FD7-AD4B-05D4ACC78929}"/>
                        </a:ext>
                      </a:extLst>
                    </p:cNvPr>
                    <p:cNvSpPr>
                      <a:spLocks/>
                    </p:cNvSpPr>
                    <p:nvPr/>
                  </p:nvSpPr>
                  <p:spPr bwMode="auto">
                    <a:xfrm rot="-5400000">
                      <a:off x="6434" y="9367"/>
                      <a:ext cx="180" cy="220"/>
                    </a:xfrm>
                    <a:prstGeom prst="leftBrace">
                      <a:avLst>
                        <a:gd name="adj1" fmla="val 10185"/>
                        <a:gd name="adj2" fmla="val 51269"/>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22586" name="AutoShape 82">
                      <a:extLst>
                        <a:ext uri="{FF2B5EF4-FFF2-40B4-BE49-F238E27FC236}">
                          <a16:creationId xmlns:a16="http://schemas.microsoft.com/office/drawing/2014/main" id="{D87597CF-8771-40E1-AD8C-274C64486E68}"/>
                        </a:ext>
                      </a:extLst>
                    </p:cNvPr>
                    <p:cNvSpPr>
                      <a:spLocks/>
                    </p:cNvSpPr>
                    <p:nvPr/>
                  </p:nvSpPr>
                  <p:spPr bwMode="auto">
                    <a:xfrm rot="-5400000">
                      <a:off x="2241" y="9367"/>
                      <a:ext cx="180" cy="220"/>
                    </a:xfrm>
                    <a:prstGeom prst="leftBrace">
                      <a:avLst>
                        <a:gd name="adj1" fmla="val 10185"/>
                        <a:gd name="adj2" fmla="val 51269"/>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grpSp>
              <p:graphicFrame>
                <p:nvGraphicFramePr>
                  <p:cNvPr id="22566" name="Object 83">
                    <a:extLst>
                      <a:ext uri="{FF2B5EF4-FFF2-40B4-BE49-F238E27FC236}">
                        <a16:creationId xmlns:a16="http://schemas.microsoft.com/office/drawing/2014/main" id="{8CB1C53E-C0D8-413F-8476-7D933D9FCB50}"/>
                      </a:ext>
                    </a:extLst>
                  </p:cNvPr>
                  <p:cNvGraphicFramePr>
                    <a:graphicFrameLocks noChangeAspect="1"/>
                  </p:cNvGraphicFramePr>
                  <p:nvPr/>
                </p:nvGraphicFramePr>
                <p:xfrm>
                  <a:off x="739" y="1106"/>
                  <a:ext cx="372" cy="261"/>
                </p:xfrm>
                <a:graphic>
                  <a:graphicData uri="http://schemas.openxmlformats.org/presentationml/2006/ole">
                    <mc:AlternateContent xmlns:mc="http://schemas.openxmlformats.org/markup-compatibility/2006">
                      <mc:Choice xmlns:v="urn:schemas-microsoft-com:vml" Requires="v">
                        <p:oleObj spid="_x0000_s22717" name="Equation" r:id="rId22" imgW="241091" imgH="164957" progId="Equation.DSMT4">
                          <p:embed/>
                        </p:oleObj>
                      </mc:Choice>
                      <mc:Fallback>
                        <p:oleObj name="Equation" r:id="rId22" imgW="241091" imgH="164957" progId="Equation.DSMT4">
                          <p:embed/>
                          <p:pic>
                            <p:nvPicPr>
                              <p:cNvPr id="0" name="Object 8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39" y="1106"/>
                                <a:ext cx="372" cy="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2567" name="Object 84">
                    <a:extLst>
                      <a:ext uri="{FF2B5EF4-FFF2-40B4-BE49-F238E27FC236}">
                        <a16:creationId xmlns:a16="http://schemas.microsoft.com/office/drawing/2014/main" id="{7CF86598-1553-4DD5-9E65-038385F55FC8}"/>
                      </a:ext>
                    </a:extLst>
                  </p:cNvPr>
                  <p:cNvGraphicFramePr>
                    <a:graphicFrameLocks noChangeAspect="1"/>
                  </p:cNvGraphicFramePr>
                  <p:nvPr/>
                </p:nvGraphicFramePr>
                <p:xfrm>
                  <a:off x="6782" y="1106"/>
                  <a:ext cx="236" cy="261"/>
                </p:xfrm>
                <a:graphic>
                  <a:graphicData uri="http://schemas.openxmlformats.org/presentationml/2006/ole">
                    <mc:AlternateContent xmlns:mc="http://schemas.openxmlformats.org/markup-compatibility/2006">
                      <mc:Choice xmlns:v="urn:schemas-microsoft-com:vml" Requires="v">
                        <p:oleObj spid="_x0000_s22718" name="Equation" r:id="rId24" imgW="152268" imgH="164957" progId="Equation.DSMT4">
                          <p:embed/>
                        </p:oleObj>
                      </mc:Choice>
                      <mc:Fallback>
                        <p:oleObj name="Equation" r:id="rId24" imgW="152268" imgH="164957" progId="Equation.DSMT4">
                          <p:embed/>
                          <p:pic>
                            <p:nvPicPr>
                              <p:cNvPr id="0" name="Object 84"/>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782" y="1106"/>
                                <a:ext cx="236" cy="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2568" name="Object 85">
                    <a:extLst>
                      <a:ext uri="{FF2B5EF4-FFF2-40B4-BE49-F238E27FC236}">
                        <a16:creationId xmlns:a16="http://schemas.microsoft.com/office/drawing/2014/main" id="{D20A86B8-5C6E-41DB-944D-CBF6E71AF4FE}"/>
                      </a:ext>
                    </a:extLst>
                  </p:cNvPr>
                  <p:cNvGraphicFramePr>
                    <a:graphicFrameLocks noChangeAspect="1"/>
                  </p:cNvGraphicFramePr>
                  <p:nvPr/>
                </p:nvGraphicFramePr>
                <p:xfrm>
                  <a:off x="3869" y="870"/>
                  <a:ext cx="236" cy="273"/>
                </p:xfrm>
                <a:graphic>
                  <a:graphicData uri="http://schemas.openxmlformats.org/presentationml/2006/ole">
                    <mc:AlternateContent xmlns:mc="http://schemas.openxmlformats.org/markup-compatibility/2006">
                      <mc:Choice xmlns:v="urn:schemas-microsoft-com:vml" Requires="v">
                        <p:oleObj spid="_x0000_s22719" name="Equation" r:id="rId26" imgW="152202" imgH="177569" progId="Equation.DSMT4">
                          <p:embed/>
                        </p:oleObj>
                      </mc:Choice>
                      <mc:Fallback>
                        <p:oleObj name="Equation" r:id="rId26" imgW="152202" imgH="177569" progId="Equation.DSMT4">
                          <p:embed/>
                          <p:pic>
                            <p:nvPicPr>
                              <p:cNvPr id="0" name="Object 85"/>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3869" y="870"/>
                                <a:ext cx="236"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aphicFrame>
              <p:nvGraphicFramePr>
                <p:cNvPr id="22562" name="Object 86">
                  <a:extLst>
                    <a:ext uri="{FF2B5EF4-FFF2-40B4-BE49-F238E27FC236}">
                      <a16:creationId xmlns:a16="http://schemas.microsoft.com/office/drawing/2014/main" id="{FE14E93C-CCFC-4851-AF5D-65CA9F7B01B2}"/>
                    </a:ext>
                  </a:extLst>
                </p:cNvPr>
                <p:cNvGraphicFramePr>
                  <a:graphicFrameLocks noChangeAspect="1"/>
                </p:cNvGraphicFramePr>
                <p:nvPr/>
              </p:nvGraphicFramePr>
              <p:xfrm>
                <a:off x="5306" y="987"/>
                <a:ext cx="211" cy="472"/>
              </p:xfrm>
              <a:graphic>
                <a:graphicData uri="http://schemas.openxmlformats.org/presentationml/2006/ole">
                  <mc:AlternateContent xmlns:mc="http://schemas.openxmlformats.org/markup-compatibility/2006">
                    <mc:Choice xmlns:v="urn:schemas-microsoft-com:vml" Requires="v">
                      <p:oleObj spid="_x0000_s22720" name="Equation" r:id="rId28" imgW="177646" imgH="393359" progId="Equation.DSMT4">
                        <p:embed/>
                      </p:oleObj>
                    </mc:Choice>
                    <mc:Fallback>
                      <p:oleObj name="Equation" r:id="rId28" imgW="177646" imgH="393359" progId="Equation.DSMT4">
                        <p:embed/>
                        <p:pic>
                          <p:nvPicPr>
                            <p:cNvPr id="0" name="Object 86"/>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306" y="987"/>
                              <a:ext cx="211" cy="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2563" name="Object 87">
                  <a:extLst>
                    <a:ext uri="{FF2B5EF4-FFF2-40B4-BE49-F238E27FC236}">
                      <a16:creationId xmlns:a16="http://schemas.microsoft.com/office/drawing/2014/main" id="{97A1EFA2-D4E1-493F-BF87-65BA9792F8B0}"/>
                    </a:ext>
                  </a:extLst>
                </p:cNvPr>
                <p:cNvGraphicFramePr>
                  <a:graphicFrameLocks noChangeAspect="1"/>
                </p:cNvGraphicFramePr>
                <p:nvPr/>
              </p:nvGraphicFramePr>
              <p:xfrm>
                <a:off x="5792" y="927"/>
                <a:ext cx="447" cy="521"/>
              </p:xfrm>
              <a:graphic>
                <a:graphicData uri="http://schemas.openxmlformats.org/presentationml/2006/ole">
                  <mc:AlternateContent xmlns:mc="http://schemas.openxmlformats.org/markup-compatibility/2006">
                    <mc:Choice xmlns:v="urn:schemas-microsoft-com:vml" Requires="v">
                      <p:oleObj spid="_x0000_s22721" name="Equation" r:id="rId30" imgW="368140" imgH="431613" progId="Equation.DSMT4">
                        <p:embed/>
                      </p:oleObj>
                    </mc:Choice>
                    <mc:Fallback>
                      <p:oleObj name="Equation" r:id="rId30" imgW="368140" imgH="431613" progId="Equation.DSMT4">
                        <p:embed/>
                        <p:pic>
                          <p:nvPicPr>
                            <p:cNvPr id="0" name="Object 87"/>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5792" y="927"/>
                              <a:ext cx="447" cy="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2564" name="Object 88">
                  <a:extLst>
                    <a:ext uri="{FF2B5EF4-FFF2-40B4-BE49-F238E27FC236}">
                      <a16:creationId xmlns:a16="http://schemas.microsoft.com/office/drawing/2014/main" id="{4F0D40B6-7F41-47A2-B762-D876A05740D6}"/>
                    </a:ext>
                  </a:extLst>
                </p:cNvPr>
                <p:cNvGraphicFramePr>
                  <a:graphicFrameLocks noChangeAspect="1"/>
                </p:cNvGraphicFramePr>
                <p:nvPr/>
              </p:nvGraphicFramePr>
              <p:xfrm>
                <a:off x="6330" y="927"/>
                <a:ext cx="434" cy="521"/>
              </p:xfrm>
              <a:graphic>
                <a:graphicData uri="http://schemas.openxmlformats.org/presentationml/2006/ole">
                  <mc:AlternateContent xmlns:mc="http://schemas.openxmlformats.org/markup-compatibility/2006">
                    <mc:Choice xmlns:v="urn:schemas-microsoft-com:vml" Requires="v">
                      <p:oleObj spid="_x0000_s22722" name="Equation" r:id="rId32" imgW="355446" imgH="431613" progId="Equation.DSMT4">
                        <p:embed/>
                      </p:oleObj>
                    </mc:Choice>
                    <mc:Fallback>
                      <p:oleObj name="Equation" r:id="rId32" imgW="355446" imgH="431613" progId="Equation.DSMT4">
                        <p:embed/>
                        <p:pic>
                          <p:nvPicPr>
                            <p:cNvPr id="0" name="Object 88"/>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6330" y="927"/>
                              <a:ext cx="434" cy="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grpSp>
          <p:nvGrpSpPr>
            <p:cNvPr id="22548" name="Group 89">
              <a:extLst>
                <a:ext uri="{FF2B5EF4-FFF2-40B4-BE49-F238E27FC236}">
                  <a16:creationId xmlns:a16="http://schemas.microsoft.com/office/drawing/2014/main" id="{9EF84295-00EA-489A-ACCF-1CBBCD3FDF1B}"/>
                </a:ext>
              </a:extLst>
            </p:cNvPr>
            <p:cNvGrpSpPr>
              <a:grpSpLocks/>
            </p:cNvGrpSpPr>
            <p:nvPr/>
          </p:nvGrpSpPr>
          <p:grpSpPr bwMode="auto">
            <a:xfrm>
              <a:off x="969" y="1510"/>
              <a:ext cx="2281" cy="514"/>
              <a:chOff x="969" y="1510"/>
              <a:chExt cx="2281" cy="514"/>
            </a:xfrm>
          </p:grpSpPr>
          <p:graphicFrame>
            <p:nvGraphicFramePr>
              <p:cNvPr id="22553" name="Object 90">
                <a:extLst>
                  <a:ext uri="{FF2B5EF4-FFF2-40B4-BE49-F238E27FC236}">
                    <a16:creationId xmlns:a16="http://schemas.microsoft.com/office/drawing/2014/main" id="{FD6F7E01-BFBF-4A7C-A61B-B0FD0EDC4740}"/>
                  </a:ext>
                </a:extLst>
              </p:cNvPr>
              <p:cNvGraphicFramePr>
                <a:graphicFrameLocks noChangeAspect="1"/>
              </p:cNvGraphicFramePr>
              <p:nvPr/>
            </p:nvGraphicFramePr>
            <p:xfrm>
              <a:off x="969" y="1515"/>
              <a:ext cx="261" cy="509"/>
            </p:xfrm>
            <a:graphic>
              <a:graphicData uri="http://schemas.openxmlformats.org/presentationml/2006/ole">
                <mc:AlternateContent xmlns:mc="http://schemas.openxmlformats.org/markup-compatibility/2006">
                  <mc:Choice xmlns:v="urn:schemas-microsoft-com:vml" Requires="v">
                    <p:oleObj spid="_x0000_s22723" name="Equation" r:id="rId34" imgW="203112" imgH="393529" progId="Equation.DSMT4">
                      <p:embed/>
                    </p:oleObj>
                  </mc:Choice>
                  <mc:Fallback>
                    <p:oleObj name="Equation" r:id="rId34" imgW="203112" imgH="393529" progId="Equation.DSMT4">
                      <p:embed/>
                      <p:pic>
                        <p:nvPicPr>
                          <p:cNvPr id="0" name="Object 90"/>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969" y="1515"/>
                            <a:ext cx="261"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2554" name="Object 91">
                <a:extLst>
                  <a:ext uri="{FF2B5EF4-FFF2-40B4-BE49-F238E27FC236}">
                    <a16:creationId xmlns:a16="http://schemas.microsoft.com/office/drawing/2014/main" id="{1C2A974B-DEB1-434C-A6D5-954CCBABA9F7}"/>
                  </a:ext>
                </a:extLst>
              </p:cNvPr>
              <p:cNvGraphicFramePr>
                <a:graphicFrameLocks noChangeAspect="1"/>
              </p:cNvGraphicFramePr>
              <p:nvPr/>
            </p:nvGraphicFramePr>
            <p:xfrm>
              <a:off x="1381" y="1515"/>
              <a:ext cx="286" cy="509"/>
            </p:xfrm>
            <a:graphic>
              <a:graphicData uri="http://schemas.openxmlformats.org/presentationml/2006/ole">
                <mc:AlternateContent xmlns:mc="http://schemas.openxmlformats.org/markup-compatibility/2006">
                  <mc:Choice xmlns:v="urn:schemas-microsoft-com:vml" Requires="v">
                    <p:oleObj spid="_x0000_s22724" name="Equation" r:id="rId36" imgW="228501" imgH="393529" progId="Equation.DSMT4">
                      <p:embed/>
                    </p:oleObj>
                  </mc:Choice>
                  <mc:Fallback>
                    <p:oleObj name="Equation" r:id="rId36" imgW="228501" imgH="393529" progId="Equation.DSMT4">
                      <p:embed/>
                      <p:pic>
                        <p:nvPicPr>
                          <p:cNvPr id="0" name="Object 91"/>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1381" y="1515"/>
                            <a:ext cx="286"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2555" name="Object 92">
                <a:extLst>
                  <a:ext uri="{FF2B5EF4-FFF2-40B4-BE49-F238E27FC236}">
                    <a16:creationId xmlns:a16="http://schemas.microsoft.com/office/drawing/2014/main" id="{5DF247CF-53B0-4D0C-83E3-5CAFD4F20B7B}"/>
                  </a:ext>
                </a:extLst>
              </p:cNvPr>
              <p:cNvGraphicFramePr>
                <a:graphicFrameLocks noChangeAspect="1"/>
              </p:cNvGraphicFramePr>
              <p:nvPr/>
            </p:nvGraphicFramePr>
            <p:xfrm>
              <a:off x="1948" y="1510"/>
              <a:ext cx="286" cy="509"/>
            </p:xfrm>
            <a:graphic>
              <a:graphicData uri="http://schemas.openxmlformats.org/presentationml/2006/ole">
                <mc:AlternateContent xmlns:mc="http://schemas.openxmlformats.org/markup-compatibility/2006">
                  <mc:Choice xmlns:v="urn:schemas-microsoft-com:vml" Requires="v">
                    <p:oleObj spid="_x0000_s22725" name="Equation" r:id="rId38" imgW="228501" imgH="393529" progId="Equation.DSMT4">
                      <p:embed/>
                    </p:oleObj>
                  </mc:Choice>
                  <mc:Fallback>
                    <p:oleObj name="Equation" r:id="rId38" imgW="228501" imgH="393529" progId="Equation.DSMT4">
                      <p:embed/>
                      <p:pic>
                        <p:nvPicPr>
                          <p:cNvPr id="0" name="Object 92"/>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1948" y="1510"/>
                            <a:ext cx="286"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2556" name="Object 93">
                <a:extLst>
                  <a:ext uri="{FF2B5EF4-FFF2-40B4-BE49-F238E27FC236}">
                    <a16:creationId xmlns:a16="http://schemas.microsoft.com/office/drawing/2014/main" id="{72EB25DD-E5A9-42C0-8DB9-986CDDA369F7}"/>
                  </a:ext>
                </a:extLst>
              </p:cNvPr>
              <p:cNvGraphicFramePr>
                <a:graphicFrameLocks noChangeAspect="1"/>
              </p:cNvGraphicFramePr>
              <p:nvPr/>
            </p:nvGraphicFramePr>
            <p:xfrm>
              <a:off x="2989" y="1510"/>
              <a:ext cx="261" cy="509"/>
            </p:xfrm>
            <a:graphic>
              <a:graphicData uri="http://schemas.openxmlformats.org/presentationml/2006/ole">
                <mc:AlternateContent xmlns:mc="http://schemas.openxmlformats.org/markup-compatibility/2006">
                  <mc:Choice xmlns:v="urn:schemas-microsoft-com:vml" Requires="v">
                    <p:oleObj spid="_x0000_s22726" name="Equation" r:id="rId40" imgW="203112" imgH="393529" progId="Equation.DSMT4">
                      <p:embed/>
                    </p:oleObj>
                  </mc:Choice>
                  <mc:Fallback>
                    <p:oleObj name="Equation" r:id="rId40" imgW="203112" imgH="393529" progId="Equation.DSMT4">
                      <p:embed/>
                      <p:pic>
                        <p:nvPicPr>
                          <p:cNvPr id="0" name="Object 93"/>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2989" y="1510"/>
                            <a:ext cx="261"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aphicFrame>
          <p:nvGraphicFramePr>
            <p:cNvPr id="22549" name="Object 94">
              <a:extLst>
                <a:ext uri="{FF2B5EF4-FFF2-40B4-BE49-F238E27FC236}">
                  <a16:creationId xmlns:a16="http://schemas.microsoft.com/office/drawing/2014/main" id="{7643959B-46E9-44C6-AB70-76343F70221E}"/>
                </a:ext>
              </a:extLst>
            </p:cNvPr>
            <p:cNvGraphicFramePr>
              <a:graphicFrameLocks noChangeAspect="1"/>
            </p:cNvGraphicFramePr>
            <p:nvPr/>
          </p:nvGraphicFramePr>
          <p:xfrm>
            <a:off x="4405" y="1520"/>
            <a:ext cx="261" cy="509"/>
          </p:xfrm>
          <a:graphic>
            <a:graphicData uri="http://schemas.openxmlformats.org/presentationml/2006/ole">
              <mc:AlternateContent xmlns:mc="http://schemas.openxmlformats.org/markup-compatibility/2006">
                <mc:Choice xmlns:v="urn:schemas-microsoft-com:vml" Requires="v">
                  <p:oleObj spid="_x0000_s22727" name="Equation" r:id="rId42" imgW="203112" imgH="393529" progId="Equation.DSMT4">
                    <p:embed/>
                  </p:oleObj>
                </mc:Choice>
                <mc:Fallback>
                  <p:oleObj name="Equation" r:id="rId42" imgW="203112" imgH="393529" progId="Equation.DSMT4">
                    <p:embed/>
                    <p:pic>
                      <p:nvPicPr>
                        <p:cNvPr id="0" name="Object 94"/>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4405" y="1520"/>
                          <a:ext cx="261"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2550" name="Object 95">
              <a:extLst>
                <a:ext uri="{FF2B5EF4-FFF2-40B4-BE49-F238E27FC236}">
                  <a16:creationId xmlns:a16="http://schemas.microsoft.com/office/drawing/2014/main" id="{5618AD25-77FD-4482-9AAE-B0BA9FBAFA8C}"/>
                </a:ext>
              </a:extLst>
            </p:cNvPr>
            <p:cNvGraphicFramePr>
              <a:graphicFrameLocks noChangeAspect="1"/>
            </p:cNvGraphicFramePr>
            <p:nvPr/>
          </p:nvGraphicFramePr>
          <p:xfrm>
            <a:off x="5407" y="1510"/>
            <a:ext cx="286" cy="509"/>
          </p:xfrm>
          <a:graphic>
            <a:graphicData uri="http://schemas.openxmlformats.org/presentationml/2006/ole">
              <mc:AlternateContent xmlns:mc="http://schemas.openxmlformats.org/markup-compatibility/2006">
                <mc:Choice xmlns:v="urn:schemas-microsoft-com:vml" Requires="v">
                  <p:oleObj spid="_x0000_s22728" name="Equation" r:id="rId44" imgW="228501" imgH="393529" progId="Equation.DSMT4">
                    <p:embed/>
                  </p:oleObj>
                </mc:Choice>
                <mc:Fallback>
                  <p:oleObj name="Equation" r:id="rId44" imgW="228501" imgH="393529" progId="Equation.DSMT4">
                    <p:embed/>
                    <p:pic>
                      <p:nvPicPr>
                        <p:cNvPr id="0" name="Object 95"/>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5407" y="1510"/>
                          <a:ext cx="286"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2551" name="Object 96">
              <a:extLst>
                <a:ext uri="{FF2B5EF4-FFF2-40B4-BE49-F238E27FC236}">
                  <a16:creationId xmlns:a16="http://schemas.microsoft.com/office/drawing/2014/main" id="{95EC9504-5558-41CD-8C83-4D2372260F0D}"/>
                </a:ext>
              </a:extLst>
            </p:cNvPr>
            <p:cNvGraphicFramePr>
              <a:graphicFrameLocks noChangeAspect="1"/>
            </p:cNvGraphicFramePr>
            <p:nvPr/>
          </p:nvGraphicFramePr>
          <p:xfrm>
            <a:off x="5981" y="1510"/>
            <a:ext cx="286" cy="509"/>
          </p:xfrm>
          <a:graphic>
            <a:graphicData uri="http://schemas.openxmlformats.org/presentationml/2006/ole">
              <mc:AlternateContent xmlns:mc="http://schemas.openxmlformats.org/markup-compatibility/2006">
                <mc:Choice xmlns:v="urn:schemas-microsoft-com:vml" Requires="v">
                  <p:oleObj spid="_x0000_s22729" name="Equation" r:id="rId46" imgW="228501" imgH="393529" progId="Equation.DSMT4">
                    <p:embed/>
                  </p:oleObj>
                </mc:Choice>
                <mc:Fallback>
                  <p:oleObj name="Equation" r:id="rId46" imgW="228501" imgH="393529" progId="Equation.DSMT4">
                    <p:embed/>
                    <p:pic>
                      <p:nvPicPr>
                        <p:cNvPr id="0" name="Object 96"/>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5981" y="1510"/>
                          <a:ext cx="286"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2552" name="Object 97">
              <a:extLst>
                <a:ext uri="{FF2B5EF4-FFF2-40B4-BE49-F238E27FC236}">
                  <a16:creationId xmlns:a16="http://schemas.microsoft.com/office/drawing/2014/main" id="{A90E72EA-E676-410E-9215-3FA8E395FC5B}"/>
                </a:ext>
              </a:extLst>
            </p:cNvPr>
            <p:cNvGraphicFramePr>
              <a:graphicFrameLocks noChangeAspect="1"/>
            </p:cNvGraphicFramePr>
            <p:nvPr/>
          </p:nvGraphicFramePr>
          <p:xfrm>
            <a:off x="6393" y="1510"/>
            <a:ext cx="261" cy="509"/>
          </p:xfrm>
          <a:graphic>
            <a:graphicData uri="http://schemas.openxmlformats.org/presentationml/2006/ole">
              <mc:AlternateContent xmlns:mc="http://schemas.openxmlformats.org/markup-compatibility/2006">
                <mc:Choice xmlns:v="urn:schemas-microsoft-com:vml" Requires="v">
                  <p:oleObj spid="_x0000_s22730" name="Equation" r:id="rId48" imgW="203112" imgH="393529" progId="Equation.DSMT4">
                    <p:embed/>
                  </p:oleObj>
                </mc:Choice>
                <mc:Fallback>
                  <p:oleObj name="Equation" r:id="rId48" imgW="203112" imgH="393529" progId="Equation.DSMT4">
                    <p:embed/>
                    <p:pic>
                      <p:nvPicPr>
                        <p:cNvPr id="0" name="Object 97"/>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6393" y="1510"/>
                          <a:ext cx="261"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nvGrpSpPr>
          <p:cNvPr id="22541" name="Group 29">
            <a:extLst>
              <a:ext uri="{FF2B5EF4-FFF2-40B4-BE49-F238E27FC236}">
                <a16:creationId xmlns:a16="http://schemas.microsoft.com/office/drawing/2014/main" id="{1CFDA498-5961-4346-83F9-165BE854FD67}"/>
              </a:ext>
            </a:extLst>
          </p:cNvPr>
          <p:cNvGrpSpPr>
            <a:grpSpLocks/>
          </p:cNvGrpSpPr>
          <p:nvPr/>
        </p:nvGrpSpPr>
        <p:grpSpPr bwMode="auto">
          <a:xfrm>
            <a:off x="7853364" y="5070475"/>
            <a:ext cx="2249487" cy="427038"/>
            <a:chOff x="6328656" y="5070981"/>
            <a:chExt cx="2250960" cy="425821"/>
          </a:xfrm>
        </p:grpSpPr>
        <p:graphicFrame>
          <p:nvGraphicFramePr>
            <p:cNvPr id="22545" name="Object 99">
              <a:extLst>
                <a:ext uri="{FF2B5EF4-FFF2-40B4-BE49-F238E27FC236}">
                  <a16:creationId xmlns:a16="http://schemas.microsoft.com/office/drawing/2014/main" id="{D7117619-4382-491D-96C4-E50A6019D7F0}"/>
                </a:ext>
              </a:extLst>
            </p:cNvPr>
            <p:cNvGraphicFramePr>
              <a:graphicFrameLocks noChangeAspect="1"/>
            </p:cNvGraphicFramePr>
            <p:nvPr/>
          </p:nvGraphicFramePr>
          <p:xfrm>
            <a:off x="7202650" y="5134852"/>
            <a:ext cx="644525" cy="361950"/>
          </p:xfrm>
          <a:graphic>
            <a:graphicData uri="http://schemas.openxmlformats.org/presentationml/2006/ole">
              <mc:AlternateContent xmlns:mc="http://schemas.openxmlformats.org/markup-compatibility/2006">
                <mc:Choice xmlns:v="urn:schemas-microsoft-com:vml" Requires="v">
                  <p:oleObj spid="_x0000_s22731" name="Equation" r:id="rId50" imgW="317087" imgH="177569" progId="Equation.DSMT4">
                    <p:embed/>
                  </p:oleObj>
                </mc:Choice>
                <mc:Fallback>
                  <p:oleObj name="Equation" r:id="rId50" imgW="317087" imgH="177569" progId="Equation.DSMT4">
                    <p:embed/>
                    <p:pic>
                      <p:nvPicPr>
                        <p:cNvPr id="0" name="Object 99"/>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7202650" y="5134852"/>
                          <a:ext cx="644525"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01" name="Straight Connector 100">
              <a:extLst>
                <a:ext uri="{FF2B5EF4-FFF2-40B4-BE49-F238E27FC236}">
                  <a16:creationId xmlns:a16="http://schemas.microsoft.com/office/drawing/2014/main" id="{E297CC96-AA4E-4A49-93FA-508BED605DE8}"/>
                </a:ext>
              </a:extLst>
            </p:cNvPr>
            <p:cNvCxnSpPr/>
            <p:nvPr/>
          </p:nvCxnSpPr>
          <p:spPr>
            <a:xfrm flipH="1">
              <a:off x="6328656" y="5070981"/>
              <a:ext cx="2250960" cy="0"/>
            </a:xfrm>
            <a:prstGeom prst="line">
              <a:avLst/>
            </a:prstGeom>
            <a:ln w="28575">
              <a:solidFill>
                <a:srgbClr val="FFCC00"/>
              </a:solidFill>
              <a:prstDash val="sysDash"/>
              <a:headEnd type="arrow" w="med" len="med"/>
              <a:tailEnd type="arrow" w="med" len="med"/>
            </a:ln>
          </p:spPr>
          <p:style>
            <a:lnRef idx="1">
              <a:schemeClr val="accent1"/>
            </a:lnRef>
            <a:fillRef idx="0">
              <a:schemeClr val="accent1"/>
            </a:fillRef>
            <a:effectRef idx="0">
              <a:schemeClr val="accent1"/>
            </a:effectRef>
            <a:fontRef idx="minor">
              <a:schemeClr val="tx1"/>
            </a:fontRef>
          </p:style>
        </p:cxnSp>
      </p:grpSp>
      <p:graphicFrame>
        <p:nvGraphicFramePr>
          <p:cNvPr id="22542" name="Object 103">
            <a:extLst>
              <a:ext uri="{FF2B5EF4-FFF2-40B4-BE49-F238E27FC236}">
                <a16:creationId xmlns:a16="http://schemas.microsoft.com/office/drawing/2014/main" id="{E09A707D-359E-446D-A38F-A639A73066CE}"/>
              </a:ext>
            </a:extLst>
          </p:cNvPr>
          <p:cNvGraphicFramePr>
            <a:graphicFrameLocks noChangeAspect="1"/>
          </p:cNvGraphicFramePr>
          <p:nvPr/>
        </p:nvGraphicFramePr>
        <p:xfrm>
          <a:off x="5259388" y="5518150"/>
          <a:ext cx="1325562" cy="806450"/>
        </p:xfrm>
        <a:graphic>
          <a:graphicData uri="http://schemas.openxmlformats.org/presentationml/2006/ole">
            <mc:AlternateContent xmlns:mc="http://schemas.openxmlformats.org/markup-compatibility/2006">
              <mc:Choice xmlns:v="urn:schemas-microsoft-com:vml" Requires="v">
                <p:oleObj spid="_x0000_s22732" name="Equation" r:id="rId52" imgW="710891" imgH="431613" progId="Equation.DSMT4">
                  <p:embed/>
                </p:oleObj>
              </mc:Choice>
              <mc:Fallback>
                <p:oleObj name="Equation" r:id="rId52" imgW="710891" imgH="431613" progId="Equation.DSMT4">
                  <p:embed/>
                  <p:pic>
                    <p:nvPicPr>
                      <p:cNvPr id="0" name="Object 103"/>
                      <p:cNvPicPr>
                        <a:picLocks noChangeAspect="1" noChangeArrowheads="1"/>
                      </p:cNvPicPr>
                      <p:nvPr/>
                    </p:nvPicPr>
                    <p:blipFill>
                      <a:blip r:embed="rId53">
                        <a:extLst>
                          <a:ext uri="{28A0092B-C50C-407E-A947-70E740481C1C}">
                            <a14:useLocalDpi xmlns:a14="http://schemas.microsoft.com/office/drawing/2010/main" val="0"/>
                          </a:ext>
                        </a:extLst>
                      </a:blip>
                      <a:srcRect/>
                      <a:stretch>
                        <a:fillRect/>
                      </a:stretch>
                    </p:blipFill>
                    <p:spPr bwMode="auto">
                      <a:xfrm>
                        <a:off x="5259388" y="5518150"/>
                        <a:ext cx="1325562"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543" name="Object 104">
            <a:extLst>
              <a:ext uri="{FF2B5EF4-FFF2-40B4-BE49-F238E27FC236}">
                <a16:creationId xmlns:a16="http://schemas.microsoft.com/office/drawing/2014/main" id="{D6694D55-78A8-4859-8281-7D3AE753E062}"/>
              </a:ext>
            </a:extLst>
          </p:cNvPr>
          <p:cNvGraphicFramePr>
            <a:graphicFrameLocks noChangeAspect="1"/>
          </p:cNvGraphicFramePr>
          <p:nvPr/>
        </p:nvGraphicFramePr>
        <p:xfrm>
          <a:off x="6740526" y="5586414"/>
          <a:ext cx="2555875" cy="782637"/>
        </p:xfrm>
        <a:graphic>
          <a:graphicData uri="http://schemas.openxmlformats.org/presentationml/2006/ole">
            <mc:AlternateContent xmlns:mc="http://schemas.openxmlformats.org/markup-compatibility/2006">
              <mc:Choice xmlns:v="urn:schemas-microsoft-com:vml" Requires="v">
                <p:oleObj spid="_x0000_s22733" name="Equation" r:id="rId54" imgW="1371600" imgH="419100" progId="Equation.DSMT4">
                  <p:embed/>
                </p:oleObj>
              </mc:Choice>
              <mc:Fallback>
                <p:oleObj name="Equation" r:id="rId54" imgW="1371600" imgH="419100" progId="Equation.DSMT4">
                  <p:embed/>
                  <p:pic>
                    <p:nvPicPr>
                      <p:cNvPr id="0" name="Object 104"/>
                      <p:cNvPicPr>
                        <a:picLocks noChangeAspect="1" noChangeArrowheads="1"/>
                      </p:cNvPicPr>
                      <p:nvPr/>
                    </p:nvPicPr>
                    <p:blipFill>
                      <a:blip r:embed="rId55">
                        <a:extLst>
                          <a:ext uri="{28A0092B-C50C-407E-A947-70E740481C1C}">
                            <a14:useLocalDpi xmlns:a14="http://schemas.microsoft.com/office/drawing/2010/main" val="0"/>
                          </a:ext>
                        </a:extLst>
                      </a:blip>
                      <a:srcRect/>
                      <a:stretch>
                        <a:fillRect/>
                      </a:stretch>
                    </p:blipFill>
                    <p:spPr bwMode="auto">
                      <a:xfrm>
                        <a:off x="6740526" y="5586414"/>
                        <a:ext cx="2555875"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06" name="Picture 16" descr="96">
            <a:hlinkClick r:id="rId56" action="ppaction://hlinksldjump"/>
            <a:extLst>
              <a:ext uri="{FF2B5EF4-FFF2-40B4-BE49-F238E27FC236}">
                <a16:creationId xmlns:a16="http://schemas.microsoft.com/office/drawing/2014/main" id="{3B3F1B70-776B-4EBB-8975-7BAF1579AC14}"/>
              </a:ext>
            </a:extLst>
          </p:cNvPr>
          <p:cNvPicPr>
            <a:picLocks noChangeAspect="1" noChangeArrowheads="1" noCrop="1"/>
          </p:cNvPicPr>
          <p:nvPr/>
        </p:nvPicPr>
        <p:blipFill>
          <a:blip r:embed="rId57">
            <a:extLst>
              <a:ext uri="{28A0092B-C50C-407E-A947-70E740481C1C}">
                <a14:useLocalDpi xmlns:a14="http://schemas.microsoft.com/office/drawing/2010/main" val="0"/>
              </a:ext>
            </a:extLst>
          </a:blip>
          <a:srcRect/>
          <a:stretch>
            <a:fillRect/>
          </a:stretch>
        </p:blipFill>
        <p:spPr bwMode="auto">
          <a:xfrm>
            <a:off x="6021388" y="3219451"/>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2531"/>
                                        </p:tgtEl>
                                        <p:attrNameLst>
                                          <p:attrName>style.visibility</p:attrName>
                                        </p:attrNameLst>
                                      </p:cBhvr>
                                      <p:to>
                                        <p:strVal val="visible"/>
                                      </p:to>
                                    </p:set>
                                    <p:animEffect transition="in" filter="fade">
                                      <p:cBhvr>
                                        <p:cTn id="7" dur="1000"/>
                                        <p:tgtEl>
                                          <p:spTgt spid="22531"/>
                                        </p:tgtEl>
                                      </p:cBhvr>
                                    </p:animEffect>
                                    <p:anim calcmode="lin" valueType="num">
                                      <p:cBhvr>
                                        <p:cTn id="8" dur="1000" fill="hold"/>
                                        <p:tgtEl>
                                          <p:spTgt spid="22531"/>
                                        </p:tgtEl>
                                        <p:attrNameLst>
                                          <p:attrName>ppt_x</p:attrName>
                                        </p:attrNameLst>
                                      </p:cBhvr>
                                      <p:tavLst>
                                        <p:tav tm="0">
                                          <p:val>
                                            <p:strVal val="#ppt_x"/>
                                          </p:val>
                                        </p:tav>
                                        <p:tav tm="100000">
                                          <p:val>
                                            <p:strVal val="#ppt_x"/>
                                          </p:val>
                                        </p:tav>
                                      </p:tavLst>
                                    </p:anim>
                                    <p:anim calcmode="lin" valueType="num">
                                      <p:cBhvr>
                                        <p:cTn id="9" dur="1000" fill="hold"/>
                                        <p:tgtEl>
                                          <p:spTgt spid="22531"/>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wipe(left)">
                                      <p:cBhvr>
                                        <p:cTn id="14" dur="1000"/>
                                        <p:tgtEl>
                                          <p:spTgt spid="1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left)">
                                      <p:cBhvr>
                                        <p:cTn id="19" dur="1000"/>
                                        <p:tgtEl>
                                          <p:spTgt spid="2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wipe(left)">
                                      <p:cBhvr>
                                        <p:cTn id="24" dur="1000"/>
                                        <p:tgtEl>
                                          <p:spTgt spid="2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wipe(left)">
                                      <p:cBhvr>
                                        <p:cTn id="29" dur="1000"/>
                                        <p:tgtEl>
                                          <p:spTgt spid="2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nodeType="clickEffect">
                                  <p:stCondLst>
                                    <p:cond delay="0"/>
                                  </p:stCondLst>
                                  <p:childTnLst>
                                    <p:set>
                                      <p:cBhvr>
                                        <p:cTn id="33" dur="1" fill="hold">
                                          <p:stCondLst>
                                            <p:cond delay="0"/>
                                          </p:stCondLst>
                                        </p:cTn>
                                        <p:tgtEl>
                                          <p:spTgt spid="22537"/>
                                        </p:tgtEl>
                                        <p:attrNameLst>
                                          <p:attrName>style.visibility</p:attrName>
                                        </p:attrNameLst>
                                      </p:cBhvr>
                                      <p:to>
                                        <p:strVal val="visible"/>
                                      </p:to>
                                    </p:set>
                                    <p:animEffect transition="in" filter="fade">
                                      <p:cBhvr>
                                        <p:cTn id="34" dur="1000"/>
                                        <p:tgtEl>
                                          <p:spTgt spid="2253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2" presetClass="entr" presetSubtype="0" fill="hold" nodeType="clickEffect">
                                  <p:stCondLst>
                                    <p:cond delay="0"/>
                                  </p:stCondLst>
                                  <p:childTnLst>
                                    <p:set>
                                      <p:cBhvr>
                                        <p:cTn id="38" dur="1" fill="hold">
                                          <p:stCondLst>
                                            <p:cond delay="0"/>
                                          </p:stCondLst>
                                        </p:cTn>
                                        <p:tgtEl>
                                          <p:spTgt spid="22538"/>
                                        </p:tgtEl>
                                        <p:attrNameLst>
                                          <p:attrName>style.visibility</p:attrName>
                                        </p:attrNameLst>
                                      </p:cBhvr>
                                      <p:to>
                                        <p:strVal val="visible"/>
                                      </p:to>
                                    </p:set>
                                    <p:animEffect transition="in" filter="fade">
                                      <p:cBhvr>
                                        <p:cTn id="39" dur="1000"/>
                                        <p:tgtEl>
                                          <p:spTgt spid="22538"/>
                                        </p:tgtEl>
                                      </p:cBhvr>
                                    </p:animEffect>
                                    <p:anim calcmode="lin" valueType="num">
                                      <p:cBhvr>
                                        <p:cTn id="40" dur="1000" fill="hold"/>
                                        <p:tgtEl>
                                          <p:spTgt spid="22538"/>
                                        </p:tgtEl>
                                        <p:attrNameLst>
                                          <p:attrName>ppt_x</p:attrName>
                                        </p:attrNameLst>
                                      </p:cBhvr>
                                      <p:tavLst>
                                        <p:tav tm="0">
                                          <p:val>
                                            <p:strVal val="#ppt_x"/>
                                          </p:val>
                                        </p:tav>
                                        <p:tav tm="100000">
                                          <p:val>
                                            <p:strVal val="#ppt_x"/>
                                          </p:val>
                                        </p:tav>
                                      </p:tavLst>
                                    </p:anim>
                                    <p:anim calcmode="lin" valueType="num">
                                      <p:cBhvr>
                                        <p:cTn id="41" dur="1000" fill="hold"/>
                                        <p:tgtEl>
                                          <p:spTgt spid="22538"/>
                                        </p:tgtEl>
                                        <p:attrNameLst>
                                          <p:attrName>ppt_y</p:attrName>
                                        </p:attrNameLst>
                                      </p:cBhvr>
                                      <p:tavLst>
                                        <p:tav tm="0">
                                          <p:val>
                                            <p:strVal val="#ppt_y+.1"/>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47" presetClass="entr" presetSubtype="0" fill="hold" nodeType="clickEffect">
                                  <p:stCondLst>
                                    <p:cond delay="0"/>
                                  </p:stCondLst>
                                  <p:childTnLst>
                                    <p:set>
                                      <p:cBhvr>
                                        <p:cTn id="45" dur="1" fill="hold">
                                          <p:stCondLst>
                                            <p:cond delay="0"/>
                                          </p:stCondLst>
                                        </p:cTn>
                                        <p:tgtEl>
                                          <p:spTgt spid="22539"/>
                                        </p:tgtEl>
                                        <p:attrNameLst>
                                          <p:attrName>style.visibility</p:attrName>
                                        </p:attrNameLst>
                                      </p:cBhvr>
                                      <p:to>
                                        <p:strVal val="visible"/>
                                      </p:to>
                                    </p:set>
                                    <p:animEffect transition="in" filter="fade">
                                      <p:cBhvr>
                                        <p:cTn id="46" dur="1000"/>
                                        <p:tgtEl>
                                          <p:spTgt spid="22539"/>
                                        </p:tgtEl>
                                      </p:cBhvr>
                                    </p:animEffect>
                                    <p:anim calcmode="lin" valueType="num">
                                      <p:cBhvr>
                                        <p:cTn id="47" dur="1000" fill="hold"/>
                                        <p:tgtEl>
                                          <p:spTgt spid="22539"/>
                                        </p:tgtEl>
                                        <p:attrNameLst>
                                          <p:attrName>ppt_x</p:attrName>
                                        </p:attrNameLst>
                                      </p:cBhvr>
                                      <p:tavLst>
                                        <p:tav tm="0">
                                          <p:val>
                                            <p:strVal val="#ppt_x"/>
                                          </p:val>
                                        </p:tav>
                                        <p:tav tm="100000">
                                          <p:val>
                                            <p:strVal val="#ppt_x"/>
                                          </p:val>
                                        </p:tav>
                                      </p:tavLst>
                                    </p:anim>
                                    <p:anim calcmode="lin" valueType="num">
                                      <p:cBhvr>
                                        <p:cTn id="48" dur="1000" fill="hold"/>
                                        <p:tgtEl>
                                          <p:spTgt spid="22539"/>
                                        </p:tgtEl>
                                        <p:attrNameLst>
                                          <p:attrName>ppt_y</p:attrName>
                                        </p:attrNameLst>
                                      </p:cBhvr>
                                      <p:tavLst>
                                        <p:tav tm="0">
                                          <p:val>
                                            <p:strVal val="#ppt_y-.1"/>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55" presetClass="entr" presetSubtype="0" fill="hold" nodeType="clickEffect">
                                  <p:stCondLst>
                                    <p:cond delay="0"/>
                                  </p:stCondLst>
                                  <p:childTnLst>
                                    <p:set>
                                      <p:cBhvr>
                                        <p:cTn id="52" dur="1" fill="hold">
                                          <p:stCondLst>
                                            <p:cond delay="0"/>
                                          </p:stCondLst>
                                        </p:cTn>
                                        <p:tgtEl>
                                          <p:spTgt spid="58"/>
                                        </p:tgtEl>
                                        <p:attrNameLst>
                                          <p:attrName>style.visibility</p:attrName>
                                        </p:attrNameLst>
                                      </p:cBhvr>
                                      <p:to>
                                        <p:strVal val="visible"/>
                                      </p:to>
                                    </p:set>
                                    <p:anim calcmode="lin" valueType="num">
                                      <p:cBhvr>
                                        <p:cTn id="53" dur="1000" fill="hold"/>
                                        <p:tgtEl>
                                          <p:spTgt spid="58"/>
                                        </p:tgtEl>
                                        <p:attrNameLst>
                                          <p:attrName>ppt_w</p:attrName>
                                        </p:attrNameLst>
                                      </p:cBhvr>
                                      <p:tavLst>
                                        <p:tav tm="0">
                                          <p:val>
                                            <p:strVal val="#ppt_w*0.70"/>
                                          </p:val>
                                        </p:tav>
                                        <p:tav tm="100000">
                                          <p:val>
                                            <p:strVal val="#ppt_w"/>
                                          </p:val>
                                        </p:tav>
                                      </p:tavLst>
                                    </p:anim>
                                    <p:anim calcmode="lin" valueType="num">
                                      <p:cBhvr>
                                        <p:cTn id="54" dur="1000" fill="hold"/>
                                        <p:tgtEl>
                                          <p:spTgt spid="58"/>
                                        </p:tgtEl>
                                        <p:attrNameLst>
                                          <p:attrName>ppt_h</p:attrName>
                                        </p:attrNameLst>
                                      </p:cBhvr>
                                      <p:tavLst>
                                        <p:tav tm="0">
                                          <p:val>
                                            <p:strVal val="#ppt_h"/>
                                          </p:val>
                                        </p:tav>
                                        <p:tav tm="100000">
                                          <p:val>
                                            <p:strVal val="#ppt_h"/>
                                          </p:val>
                                        </p:tav>
                                      </p:tavLst>
                                    </p:anim>
                                    <p:animEffect transition="in" filter="fade">
                                      <p:cBhvr>
                                        <p:cTn id="55" dur="1000"/>
                                        <p:tgtEl>
                                          <p:spTgt spid="58"/>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8" fill="hold" nodeType="clickEffect">
                                  <p:stCondLst>
                                    <p:cond delay="0"/>
                                  </p:stCondLst>
                                  <p:childTnLst>
                                    <p:set>
                                      <p:cBhvr>
                                        <p:cTn id="59" dur="1" fill="hold">
                                          <p:stCondLst>
                                            <p:cond delay="0"/>
                                          </p:stCondLst>
                                        </p:cTn>
                                        <p:tgtEl>
                                          <p:spTgt spid="22541"/>
                                        </p:tgtEl>
                                        <p:attrNameLst>
                                          <p:attrName>style.visibility</p:attrName>
                                        </p:attrNameLst>
                                      </p:cBhvr>
                                      <p:to>
                                        <p:strVal val="visible"/>
                                      </p:to>
                                    </p:set>
                                    <p:animEffect transition="in" filter="wipe(left)">
                                      <p:cBhvr>
                                        <p:cTn id="60" dur="1000"/>
                                        <p:tgtEl>
                                          <p:spTgt spid="22541"/>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8" fill="hold" nodeType="clickEffect">
                                  <p:stCondLst>
                                    <p:cond delay="0"/>
                                  </p:stCondLst>
                                  <p:childTnLst>
                                    <p:set>
                                      <p:cBhvr>
                                        <p:cTn id="64" dur="1" fill="hold">
                                          <p:stCondLst>
                                            <p:cond delay="0"/>
                                          </p:stCondLst>
                                        </p:cTn>
                                        <p:tgtEl>
                                          <p:spTgt spid="22542"/>
                                        </p:tgtEl>
                                        <p:attrNameLst>
                                          <p:attrName>style.visibility</p:attrName>
                                        </p:attrNameLst>
                                      </p:cBhvr>
                                      <p:to>
                                        <p:strVal val="visible"/>
                                      </p:to>
                                    </p:set>
                                    <p:animEffect transition="in" filter="wipe(left)">
                                      <p:cBhvr>
                                        <p:cTn id="65" dur="1000"/>
                                        <p:tgtEl>
                                          <p:spTgt spid="22542"/>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8" fill="hold" nodeType="clickEffect">
                                  <p:stCondLst>
                                    <p:cond delay="0"/>
                                  </p:stCondLst>
                                  <p:childTnLst>
                                    <p:set>
                                      <p:cBhvr>
                                        <p:cTn id="69" dur="1" fill="hold">
                                          <p:stCondLst>
                                            <p:cond delay="0"/>
                                          </p:stCondLst>
                                        </p:cTn>
                                        <p:tgtEl>
                                          <p:spTgt spid="22543"/>
                                        </p:tgtEl>
                                        <p:attrNameLst>
                                          <p:attrName>style.visibility</p:attrName>
                                        </p:attrNameLst>
                                      </p:cBhvr>
                                      <p:to>
                                        <p:strVal val="visible"/>
                                      </p:to>
                                    </p:set>
                                    <p:animEffect transition="in" filter="wipe(left)">
                                      <p:cBhvr>
                                        <p:cTn id="70" dur="1000"/>
                                        <p:tgtEl>
                                          <p:spTgt spid="22543"/>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2" presetClass="entr" presetSubtype="4" fill="hold" nodeType="clickEffect">
                                  <p:stCondLst>
                                    <p:cond delay="0"/>
                                  </p:stCondLst>
                                  <p:childTnLst>
                                    <p:set>
                                      <p:cBhvr>
                                        <p:cTn id="74" dur="1" fill="hold">
                                          <p:stCondLst>
                                            <p:cond delay="0"/>
                                          </p:stCondLst>
                                        </p:cTn>
                                        <p:tgtEl>
                                          <p:spTgt spid="106"/>
                                        </p:tgtEl>
                                        <p:attrNameLst>
                                          <p:attrName>style.visibility</p:attrName>
                                        </p:attrNameLst>
                                      </p:cBhvr>
                                      <p:to>
                                        <p:strVal val="visible"/>
                                      </p:to>
                                    </p:set>
                                    <p:anim calcmode="lin" valueType="num">
                                      <p:cBhvr additive="base">
                                        <p:cTn id="75" dur="1000" fill="hold"/>
                                        <p:tgtEl>
                                          <p:spTgt spid="106"/>
                                        </p:tgtEl>
                                        <p:attrNameLst>
                                          <p:attrName>ppt_x</p:attrName>
                                        </p:attrNameLst>
                                      </p:cBhvr>
                                      <p:tavLst>
                                        <p:tav tm="0">
                                          <p:val>
                                            <p:strVal val="#ppt_x"/>
                                          </p:val>
                                        </p:tav>
                                        <p:tav tm="100000">
                                          <p:val>
                                            <p:strVal val="#ppt_x"/>
                                          </p:val>
                                        </p:tav>
                                      </p:tavLst>
                                    </p:anim>
                                    <p:anim calcmode="lin" valueType="num">
                                      <p:cBhvr additive="base">
                                        <p:cTn id="76" dur="1000" fill="hold"/>
                                        <p:tgtEl>
                                          <p:spTgt spid="1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9">
            <a:extLst>
              <a:ext uri="{FF2B5EF4-FFF2-40B4-BE49-F238E27FC236}">
                <a16:creationId xmlns:a16="http://schemas.microsoft.com/office/drawing/2014/main" id="{70556141-2797-4882-B6DE-AF2133B54776}"/>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23555" name="Rectangle 3">
            <a:extLst>
              <a:ext uri="{FF2B5EF4-FFF2-40B4-BE49-F238E27FC236}">
                <a16:creationId xmlns:a16="http://schemas.microsoft.com/office/drawing/2014/main" id="{35B0C2B7-F164-4BD3-B72B-80D4575A89E5}"/>
              </a:ext>
            </a:extLst>
          </p:cNvPr>
          <p:cNvSpPr>
            <a:spLocks noChangeArrowheads="1"/>
          </p:cNvSpPr>
          <p:nvPr/>
        </p:nvSpPr>
        <p:spPr bwMode="auto">
          <a:xfrm>
            <a:off x="1490662" y="1285876"/>
            <a:ext cx="9177338" cy="263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304800" algn="l"/>
                <a:tab pos="1066800" algn="l"/>
                <a:tab pos="1828800" algn="l"/>
                <a:tab pos="2743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304800" algn="l"/>
                <a:tab pos="1066800" algn="l"/>
                <a:tab pos="1828800" algn="l"/>
                <a:tab pos="2743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304800" algn="l"/>
                <a:tab pos="1066800" algn="l"/>
                <a:tab pos="1828800" algn="l"/>
                <a:tab pos="2743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304800" algn="l"/>
                <a:tab pos="1066800" algn="l"/>
                <a:tab pos="1828800" algn="l"/>
                <a:tab pos="2743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304800" algn="l"/>
                <a:tab pos="1066800" algn="l"/>
                <a:tab pos="1828800" algn="l"/>
                <a:tab pos="2743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304800" algn="l"/>
                <a:tab pos="1066800" algn="l"/>
                <a:tab pos="1828800" algn="l"/>
                <a:tab pos="2743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304800" algn="l"/>
                <a:tab pos="1066800" algn="l"/>
                <a:tab pos="1828800" algn="l"/>
                <a:tab pos="2743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304800" algn="l"/>
                <a:tab pos="1066800" algn="l"/>
                <a:tab pos="1828800" algn="l"/>
                <a:tab pos="2743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304800" algn="l"/>
                <a:tab pos="1066800" algn="l"/>
                <a:tab pos="1828800" algn="l"/>
                <a:tab pos="2743200" algn="l"/>
              </a:tabLs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vi-VN" sz="2200" b="1" dirty="0"/>
              <a:t>Câu 27: </a:t>
            </a:r>
            <a:r>
              <a:rPr lang="en-US" altLang="vi-VN" sz="2200" dirty="0"/>
              <a:t>Một nguồn phát sóng dao động điều hòa tạo ra sóng tròn đồng tâm O truyền trên mặt nước với bước sóng λ. Hai điểm M và N thuộc mặt nước, nằm trên 2 phương truyền sóng mà các phần tử nước đang dao động. Biết OM = 8λ, ON = 12λ và OM </a:t>
            </a:r>
            <a:r>
              <a:rPr lang="en-US" altLang="vi-VN" sz="2200" dirty="0">
                <a:sym typeface="Symbol" panose="05050102010706020507" pitchFamily="18" charset="2"/>
              </a:rPr>
              <a:t> </a:t>
            </a:r>
            <a:r>
              <a:rPr lang="en-US" altLang="vi-VN" sz="2200" dirty="0"/>
              <a:t>với ON.       Trên đoạn MN, số điểm mà phần tử nước dao động ngược pha với dao động của nguồn O là </a:t>
            </a:r>
          </a:p>
          <a:p>
            <a:pPr algn="just" eaLnBrk="1" hangingPunct="1">
              <a:lnSpc>
                <a:spcPct val="150000"/>
              </a:lnSpc>
            </a:pPr>
            <a:r>
              <a:rPr lang="en-US" altLang="vi-VN" sz="2200" dirty="0"/>
              <a:t>		</a:t>
            </a:r>
            <a:r>
              <a:rPr lang="en-US" altLang="vi-VN" sz="2200" b="1" dirty="0"/>
              <a:t>A.</a:t>
            </a:r>
            <a:r>
              <a:rPr lang="en-US" altLang="vi-VN" sz="2200" dirty="0"/>
              <a:t> 5.  		</a:t>
            </a:r>
            <a:r>
              <a:rPr lang="en-US" altLang="vi-VN" sz="2200" b="1" dirty="0"/>
              <a:t>B.</a:t>
            </a:r>
            <a:r>
              <a:rPr lang="en-US" altLang="vi-VN" sz="2200" dirty="0"/>
              <a:t> 6.  		</a:t>
            </a:r>
            <a:r>
              <a:rPr lang="en-US" altLang="vi-VN" sz="2200" b="1" dirty="0"/>
              <a:t>C. </a:t>
            </a:r>
            <a:r>
              <a:rPr lang="en-US" altLang="vi-VN" sz="2200" dirty="0"/>
              <a:t>7.  		</a:t>
            </a:r>
            <a:r>
              <a:rPr lang="en-US" altLang="vi-VN" sz="2200" b="1" dirty="0"/>
              <a:t>D.</a:t>
            </a:r>
            <a:r>
              <a:rPr lang="en-US" altLang="vi-VN" sz="2200" dirty="0"/>
              <a:t> 4. </a:t>
            </a:r>
          </a:p>
        </p:txBody>
      </p:sp>
      <p:grpSp>
        <p:nvGrpSpPr>
          <p:cNvPr id="23556" name="Group 16">
            <a:extLst>
              <a:ext uri="{FF2B5EF4-FFF2-40B4-BE49-F238E27FC236}">
                <a16:creationId xmlns:a16="http://schemas.microsoft.com/office/drawing/2014/main" id="{F8118F5E-9C76-49E3-93CB-889DFE7B97AD}"/>
              </a:ext>
            </a:extLst>
          </p:cNvPr>
          <p:cNvGrpSpPr>
            <a:grpSpLocks/>
          </p:cNvGrpSpPr>
          <p:nvPr/>
        </p:nvGrpSpPr>
        <p:grpSpPr bwMode="auto">
          <a:xfrm>
            <a:off x="1854200" y="76200"/>
            <a:ext cx="8509000" cy="1295400"/>
            <a:chOff x="1440" y="1680"/>
            <a:chExt cx="2928" cy="432"/>
          </a:xfrm>
        </p:grpSpPr>
        <p:sp>
          <p:nvSpPr>
            <p:cNvPr id="23583" name="AutoShape 17">
              <a:extLst>
                <a:ext uri="{FF2B5EF4-FFF2-40B4-BE49-F238E27FC236}">
                  <a16:creationId xmlns:a16="http://schemas.microsoft.com/office/drawing/2014/main" id="{C6797C91-8E02-4808-9047-C60DF9DF226E}"/>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3584" name="Oval 18">
              <a:extLst>
                <a:ext uri="{FF2B5EF4-FFF2-40B4-BE49-F238E27FC236}">
                  <a16:creationId xmlns:a16="http://schemas.microsoft.com/office/drawing/2014/main" id="{4A7304F8-C83B-407C-9B81-64D25CD0883D}"/>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3585" name="Oval 19">
              <a:extLst>
                <a:ext uri="{FF2B5EF4-FFF2-40B4-BE49-F238E27FC236}">
                  <a16:creationId xmlns:a16="http://schemas.microsoft.com/office/drawing/2014/main" id="{244BA51B-6BE6-41B3-999E-E6E28A0D661B}"/>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3586" name="Oval 20">
              <a:extLst>
                <a:ext uri="{FF2B5EF4-FFF2-40B4-BE49-F238E27FC236}">
                  <a16:creationId xmlns:a16="http://schemas.microsoft.com/office/drawing/2014/main" id="{744DD282-F8C4-4ED1-9247-D902E94E71F5}"/>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3587" name="Text Box 21">
              <a:extLst>
                <a:ext uri="{FF2B5EF4-FFF2-40B4-BE49-F238E27FC236}">
                  <a16:creationId xmlns:a16="http://schemas.microsoft.com/office/drawing/2014/main" id="{D33372CC-802E-4FFC-B0A6-AC776041022D}"/>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23588" name="Text Box 22">
              <a:extLst>
                <a:ext uri="{FF2B5EF4-FFF2-40B4-BE49-F238E27FC236}">
                  <a16:creationId xmlns:a16="http://schemas.microsoft.com/office/drawing/2014/main" id="{49A0D1CF-B41F-4C21-B275-F968AF22F20D}"/>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23589" name="AutoShape 23">
              <a:extLst>
                <a:ext uri="{FF2B5EF4-FFF2-40B4-BE49-F238E27FC236}">
                  <a16:creationId xmlns:a16="http://schemas.microsoft.com/office/drawing/2014/main" id="{98F15F40-5C76-4605-84E2-A519994D15D9}"/>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3590" name="Oval 24">
              <a:extLst>
                <a:ext uri="{FF2B5EF4-FFF2-40B4-BE49-F238E27FC236}">
                  <a16:creationId xmlns:a16="http://schemas.microsoft.com/office/drawing/2014/main" id="{E76F2127-B7E1-46D9-BC51-674C09CD8C70}"/>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3591" name="Oval 25">
              <a:extLst>
                <a:ext uri="{FF2B5EF4-FFF2-40B4-BE49-F238E27FC236}">
                  <a16:creationId xmlns:a16="http://schemas.microsoft.com/office/drawing/2014/main" id="{FCA72BB2-E1AD-43E3-89DE-B05C0E01429D}"/>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3592" name="Text Box 26">
              <a:extLst>
                <a:ext uri="{FF2B5EF4-FFF2-40B4-BE49-F238E27FC236}">
                  <a16:creationId xmlns:a16="http://schemas.microsoft.com/office/drawing/2014/main" id="{202F07F1-D36E-46F4-A47D-2EB5959F6117}"/>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23593" name="Picture 27" descr="Picture1">
              <a:extLst>
                <a:ext uri="{FF2B5EF4-FFF2-40B4-BE49-F238E27FC236}">
                  <a16:creationId xmlns:a16="http://schemas.microsoft.com/office/drawing/2014/main" id="{2D349AC8-04C4-4508-A267-BBD16A4893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94" name="Text Box 28">
              <a:extLst>
                <a:ext uri="{FF2B5EF4-FFF2-40B4-BE49-F238E27FC236}">
                  <a16:creationId xmlns:a16="http://schemas.microsoft.com/office/drawing/2014/main" id="{056CFD6A-817D-433F-AFD8-9A84AA8BD90C}"/>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cxnSp>
        <p:nvCxnSpPr>
          <p:cNvPr id="17" name="Straight Connector 16">
            <a:extLst>
              <a:ext uri="{FF2B5EF4-FFF2-40B4-BE49-F238E27FC236}">
                <a16:creationId xmlns:a16="http://schemas.microsoft.com/office/drawing/2014/main" id="{1D50623B-2CA3-4A9C-9E61-FD806279EB2C}"/>
              </a:ext>
            </a:extLst>
          </p:cNvPr>
          <p:cNvCxnSpPr/>
          <p:nvPr/>
        </p:nvCxnSpPr>
        <p:spPr>
          <a:xfrm>
            <a:off x="5334000" y="2678113"/>
            <a:ext cx="25908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D17A70C-A716-4218-81E6-12C735A7EFB0}"/>
              </a:ext>
            </a:extLst>
          </p:cNvPr>
          <p:cNvCxnSpPr/>
          <p:nvPr/>
        </p:nvCxnSpPr>
        <p:spPr>
          <a:xfrm>
            <a:off x="8643938" y="2678113"/>
            <a:ext cx="1719262"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6EC8B18-6F0D-4968-9691-E1FCC5966EDA}"/>
              </a:ext>
            </a:extLst>
          </p:cNvPr>
          <p:cNvCxnSpPr/>
          <p:nvPr/>
        </p:nvCxnSpPr>
        <p:spPr>
          <a:xfrm>
            <a:off x="1620838" y="3048000"/>
            <a:ext cx="18415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326764F-53A0-466C-9D6E-F68A0A0C1F18}"/>
              </a:ext>
            </a:extLst>
          </p:cNvPr>
          <p:cNvCxnSpPr/>
          <p:nvPr/>
        </p:nvCxnSpPr>
        <p:spPr>
          <a:xfrm>
            <a:off x="8110538" y="3048000"/>
            <a:ext cx="1471612"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23561" name="Rectangle 27">
            <a:extLst>
              <a:ext uri="{FF2B5EF4-FFF2-40B4-BE49-F238E27FC236}">
                <a16:creationId xmlns:a16="http://schemas.microsoft.com/office/drawing/2014/main" id="{00C38C3D-B041-4513-87B6-481FB3FF62AC}"/>
              </a:ext>
            </a:extLst>
          </p:cNvPr>
          <p:cNvSpPr>
            <a:spLocks noChangeArrowheads="1"/>
          </p:cNvSpPr>
          <p:nvPr/>
        </p:nvSpPr>
        <p:spPr bwMode="auto">
          <a:xfrm>
            <a:off x="1600200" y="3879850"/>
            <a:ext cx="162083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vi-VN" sz="2000">
                <a:solidFill>
                  <a:srgbClr val="FFFF00"/>
                </a:solidFill>
                <a:cs typeface="Times New Roman" panose="02020603050405020304" pitchFamily="18" charset="0"/>
                <a:sym typeface="Symbol" panose="05050102010706020507" pitchFamily="18" charset="2"/>
              </a:rPr>
              <a:t>Ng­­ược pha: </a:t>
            </a:r>
          </a:p>
        </p:txBody>
      </p:sp>
      <p:graphicFrame>
        <p:nvGraphicFramePr>
          <p:cNvPr id="23562" name="Object 30">
            <a:extLst>
              <a:ext uri="{FF2B5EF4-FFF2-40B4-BE49-F238E27FC236}">
                <a16:creationId xmlns:a16="http://schemas.microsoft.com/office/drawing/2014/main" id="{5112E71B-68F0-45E7-9590-DE9117BB90B9}"/>
              </a:ext>
            </a:extLst>
          </p:cNvPr>
          <p:cNvGraphicFramePr>
            <a:graphicFrameLocks noChangeAspect="1"/>
          </p:cNvGraphicFramePr>
          <p:nvPr/>
        </p:nvGraphicFramePr>
        <p:xfrm>
          <a:off x="3121026" y="3762375"/>
          <a:ext cx="1387475" cy="685800"/>
        </p:xfrm>
        <a:graphic>
          <a:graphicData uri="http://schemas.openxmlformats.org/presentationml/2006/ole">
            <mc:AlternateContent xmlns:mc="http://schemas.openxmlformats.org/markup-compatibility/2006">
              <mc:Choice xmlns:v="urn:schemas-microsoft-com:vml" Requires="v">
                <p:oleObj spid="_x0000_s23655" name="Equation" r:id="rId5" imgW="863225" imgH="393529" progId="Equation.DSMT4">
                  <p:embed/>
                </p:oleObj>
              </mc:Choice>
              <mc:Fallback>
                <p:oleObj name="Equation" r:id="rId5" imgW="863225" imgH="393529" progId="Equation.DSMT4">
                  <p:embed/>
                  <p:pic>
                    <p:nvPicPr>
                      <p:cNvPr id="0" name="Object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1026" y="3762375"/>
                        <a:ext cx="13874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3563" name="Group 19">
            <a:extLst>
              <a:ext uri="{FF2B5EF4-FFF2-40B4-BE49-F238E27FC236}">
                <a16:creationId xmlns:a16="http://schemas.microsoft.com/office/drawing/2014/main" id="{640B14CE-4865-40F4-9F04-A1101565D23B}"/>
              </a:ext>
            </a:extLst>
          </p:cNvPr>
          <p:cNvGrpSpPr>
            <a:grpSpLocks/>
          </p:cNvGrpSpPr>
          <p:nvPr/>
        </p:nvGrpSpPr>
        <p:grpSpPr bwMode="auto">
          <a:xfrm>
            <a:off x="7848601" y="5421314"/>
            <a:ext cx="2697163" cy="1436687"/>
            <a:chOff x="5618163" y="4860925"/>
            <a:chExt cx="3359829" cy="1997075"/>
          </a:xfrm>
        </p:grpSpPr>
        <p:sp>
          <p:nvSpPr>
            <p:cNvPr id="9" name="Right Triangle 8">
              <a:extLst>
                <a:ext uri="{FF2B5EF4-FFF2-40B4-BE49-F238E27FC236}">
                  <a16:creationId xmlns:a16="http://schemas.microsoft.com/office/drawing/2014/main" id="{35CAD4C6-9376-483D-80BD-021C75F560D8}"/>
                </a:ext>
              </a:extLst>
            </p:cNvPr>
            <p:cNvSpPr/>
            <p:nvPr/>
          </p:nvSpPr>
          <p:spPr>
            <a:xfrm>
              <a:off x="5944457" y="5050702"/>
              <a:ext cx="2742837" cy="1542492"/>
            </a:xfrm>
            <a:prstGeom prst="rtTriangle">
              <a:avLst/>
            </a:prstGeom>
            <a:noFill/>
            <a:l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a:p>
          </p:txBody>
        </p:sp>
        <p:graphicFrame>
          <p:nvGraphicFramePr>
            <p:cNvPr id="23578" name="Object 30">
              <a:extLst>
                <a:ext uri="{FF2B5EF4-FFF2-40B4-BE49-F238E27FC236}">
                  <a16:creationId xmlns:a16="http://schemas.microsoft.com/office/drawing/2014/main" id="{93005BD3-5052-4591-97E5-808663D45560}"/>
                </a:ext>
              </a:extLst>
            </p:cNvPr>
            <p:cNvGraphicFramePr>
              <a:graphicFrameLocks noChangeAspect="1"/>
            </p:cNvGraphicFramePr>
            <p:nvPr/>
          </p:nvGraphicFramePr>
          <p:xfrm>
            <a:off x="5664200" y="6503988"/>
            <a:ext cx="279400" cy="354012"/>
          </p:xfrm>
          <a:graphic>
            <a:graphicData uri="http://schemas.openxmlformats.org/presentationml/2006/ole">
              <mc:AlternateContent xmlns:mc="http://schemas.openxmlformats.org/markup-compatibility/2006">
                <mc:Choice xmlns:v="urn:schemas-microsoft-com:vml" Requires="v">
                  <p:oleObj spid="_x0000_s23656" name="Equation" r:id="rId7" imgW="152202" imgH="177569" progId="Equation.DSMT4">
                    <p:embed/>
                  </p:oleObj>
                </mc:Choice>
                <mc:Fallback>
                  <p:oleObj name="Equation" r:id="rId7" imgW="152202" imgH="177569" progId="Equation.DSMT4">
                    <p:embed/>
                    <p:pic>
                      <p:nvPicPr>
                        <p:cNvPr id="0" name="Object 3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64200" y="6503988"/>
                          <a:ext cx="279400"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579" name="Object 31">
              <a:extLst>
                <a:ext uri="{FF2B5EF4-FFF2-40B4-BE49-F238E27FC236}">
                  <a16:creationId xmlns:a16="http://schemas.microsoft.com/office/drawing/2014/main" id="{BCB89FB3-E4F8-4491-AE0E-4844731BB20A}"/>
                </a:ext>
              </a:extLst>
            </p:cNvPr>
            <p:cNvGraphicFramePr>
              <a:graphicFrameLocks noChangeAspect="1"/>
            </p:cNvGraphicFramePr>
            <p:nvPr/>
          </p:nvGraphicFramePr>
          <p:xfrm>
            <a:off x="5618163" y="4860925"/>
            <a:ext cx="373062" cy="328613"/>
          </p:xfrm>
          <a:graphic>
            <a:graphicData uri="http://schemas.openxmlformats.org/presentationml/2006/ole">
              <mc:AlternateContent xmlns:mc="http://schemas.openxmlformats.org/markup-compatibility/2006">
                <mc:Choice xmlns:v="urn:schemas-microsoft-com:vml" Requires="v">
                  <p:oleObj spid="_x0000_s23657" name="Equation" r:id="rId9" imgW="203024" imgH="164957" progId="Equation.DSMT4">
                    <p:embed/>
                  </p:oleObj>
                </mc:Choice>
                <mc:Fallback>
                  <p:oleObj name="Equation" r:id="rId9" imgW="203024" imgH="164957" progId="Equation.DSMT4">
                    <p:embed/>
                    <p:pic>
                      <p:nvPicPr>
                        <p:cNvPr id="0" name="Object 3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18163" y="4860925"/>
                          <a:ext cx="373062"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580" name="Object 32">
              <a:extLst>
                <a:ext uri="{FF2B5EF4-FFF2-40B4-BE49-F238E27FC236}">
                  <a16:creationId xmlns:a16="http://schemas.microsoft.com/office/drawing/2014/main" id="{6B45F134-CA35-406F-908D-38F1AC536710}"/>
                </a:ext>
              </a:extLst>
            </p:cNvPr>
            <p:cNvGraphicFramePr>
              <a:graphicFrameLocks noChangeAspect="1"/>
            </p:cNvGraphicFramePr>
            <p:nvPr/>
          </p:nvGraphicFramePr>
          <p:xfrm>
            <a:off x="8654142" y="6442075"/>
            <a:ext cx="323850" cy="354012"/>
          </p:xfrm>
          <a:graphic>
            <a:graphicData uri="http://schemas.openxmlformats.org/presentationml/2006/ole">
              <mc:AlternateContent xmlns:mc="http://schemas.openxmlformats.org/markup-compatibility/2006">
                <mc:Choice xmlns:v="urn:schemas-microsoft-com:vml" Requires="v">
                  <p:oleObj spid="_x0000_s23658" name="Equation" r:id="rId11" imgW="177492" imgH="177492" progId="Equation.DSMT4">
                    <p:embed/>
                  </p:oleObj>
                </mc:Choice>
                <mc:Fallback>
                  <p:oleObj name="Equation" r:id="rId11" imgW="177492" imgH="177492" progId="Equation.DSMT4">
                    <p:embed/>
                    <p:pic>
                      <p:nvPicPr>
                        <p:cNvPr id="0" name="Object 3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654142" y="6442075"/>
                          <a:ext cx="323850"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34" name="Straight Connector 33">
              <a:extLst>
                <a:ext uri="{FF2B5EF4-FFF2-40B4-BE49-F238E27FC236}">
                  <a16:creationId xmlns:a16="http://schemas.microsoft.com/office/drawing/2014/main" id="{381D843E-3A05-4513-92E7-7E807FF12995}"/>
                </a:ext>
              </a:extLst>
            </p:cNvPr>
            <p:cNvCxnSpPr/>
            <p:nvPr/>
          </p:nvCxnSpPr>
          <p:spPr>
            <a:xfrm flipV="1">
              <a:off x="5944457" y="5514112"/>
              <a:ext cx="761350" cy="1092322"/>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graphicFrame>
          <p:nvGraphicFramePr>
            <p:cNvPr id="23582" name="Object 43">
              <a:extLst>
                <a:ext uri="{FF2B5EF4-FFF2-40B4-BE49-F238E27FC236}">
                  <a16:creationId xmlns:a16="http://schemas.microsoft.com/office/drawing/2014/main" id="{94603255-D7DD-49E4-BD83-31F6344CF3B9}"/>
                </a:ext>
              </a:extLst>
            </p:cNvPr>
            <p:cNvGraphicFramePr>
              <a:graphicFrameLocks noChangeAspect="1"/>
            </p:cNvGraphicFramePr>
            <p:nvPr/>
          </p:nvGraphicFramePr>
          <p:xfrm>
            <a:off x="6702425" y="5157788"/>
            <a:ext cx="327025" cy="328612"/>
          </p:xfrm>
          <a:graphic>
            <a:graphicData uri="http://schemas.openxmlformats.org/presentationml/2006/ole">
              <mc:AlternateContent xmlns:mc="http://schemas.openxmlformats.org/markup-compatibility/2006">
                <mc:Choice xmlns:v="urn:schemas-microsoft-com:vml" Requires="v">
                  <p:oleObj spid="_x0000_s23659" name="Equation" r:id="rId13" imgW="177492" imgH="164814" progId="Equation.DSMT4">
                    <p:embed/>
                  </p:oleObj>
                </mc:Choice>
                <mc:Fallback>
                  <p:oleObj name="Equation" r:id="rId13" imgW="177492" imgH="164814" progId="Equation.DSMT4">
                    <p:embed/>
                    <p:pic>
                      <p:nvPicPr>
                        <p:cNvPr id="0" name="Object 4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702425" y="5157788"/>
                          <a:ext cx="327025"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23564" name="Object 30">
            <a:extLst>
              <a:ext uri="{FF2B5EF4-FFF2-40B4-BE49-F238E27FC236}">
                <a16:creationId xmlns:a16="http://schemas.microsoft.com/office/drawing/2014/main" id="{16C3FD31-8575-4D82-A0F4-13492B5565D8}"/>
              </a:ext>
            </a:extLst>
          </p:cNvPr>
          <p:cNvGraphicFramePr>
            <a:graphicFrameLocks noChangeAspect="1"/>
          </p:cNvGraphicFramePr>
          <p:nvPr/>
        </p:nvGraphicFramePr>
        <p:xfrm>
          <a:off x="8610600" y="4999038"/>
          <a:ext cx="1981200" cy="639762"/>
        </p:xfrm>
        <a:graphic>
          <a:graphicData uri="http://schemas.openxmlformats.org/presentationml/2006/ole">
            <mc:AlternateContent xmlns:mc="http://schemas.openxmlformats.org/markup-compatibility/2006">
              <mc:Choice xmlns:v="urn:schemas-microsoft-com:vml" Requires="v">
                <p:oleObj spid="_x0000_s23660" name="Equation" r:id="rId15" imgW="1320227" imgH="393529" progId="Equation.DSMT4">
                  <p:embed/>
                </p:oleObj>
              </mc:Choice>
              <mc:Fallback>
                <p:oleObj name="Equation" r:id="rId15" imgW="1320227" imgH="393529" progId="Equation.DSMT4">
                  <p:embed/>
                  <p:pic>
                    <p:nvPicPr>
                      <p:cNvPr id="0" name="Object 3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610600" y="4999038"/>
                        <a:ext cx="19812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565" name="Object 30">
            <a:extLst>
              <a:ext uri="{FF2B5EF4-FFF2-40B4-BE49-F238E27FC236}">
                <a16:creationId xmlns:a16="http://schemas.microsoft.com/office/drawing/2014/main" id="{5B98DB3A-72F1-446E-A65E-D7DD7F2A3281}"/>
              </a:ext>
            </a:extLst>
          </p:cNvPr>
          <p:cNvGraphicFramePr>
            <a:graphicFrameLocks noChangeAspect="1"/>
          </p:cNvGraphicFramePr>
          <p:nvPr/>
        </p:nvGraphicFramePr>
        <p:xfrm>
          <a:off x="9075738" y="5680076"/>
          <a:ext cx="1135062" cy="339725"/>
        </p:xfrm>
        <a:graphic>
          <a:graphicData uri="http://schemas.openxmlformats.org/presentationml/2006/ole">
            <mc:AlternateContent xmlns:mc="http://schemas.openxmlformats.org/markup-compatibility/2006">
              <mc:Choice xmlns:v="urn:schemas-microsoft-com:vml" Requires="v">
                <p:oleObj spid="_x0000_s23661" name="Equation" r:id="rId17" imgW="736600" imgH="203200" progId="Equation.DSMT4">
                  <p:embed/>
                </p:oleObj>
              </mc:Choice>
              <mc:Fallback>
                <p:oleObj name="Equation" r:id="rId17" imgW="736600" imgH="203200" progId="Equation.DSMT4">
                  <p:embed/>
                  <p:pic>
                    <p:nvPicPr>
                      <p:cNvPr id="0" name="Object 3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9075738" y="5680076"/>
                        <a:ext cx="113506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566" name="Rectangle 46">
            <a:extLst>
              <a:ext uri="{FF2B5EF4-FFF2-40B4-BE49-F238E27FC236}">
                <a16:creationId xmlns:a16="http://schemas.microsoft.com/office/drawing/2014/main" id="{A882BC59-164F-4A58-BC8A-01FD47265DC8}"/>
              </a:ext>
            </a:extLst>
          </p:cNvPr>
          <p:cNvSpPr>
            <a:spLocks noChangeArrowheads="1"/>
          </p:cNvSpPr>
          <p:nvPr/>
        </p:nvSpPr>
        <p:spPr bwMode="auto">
          <a:xfrm>
            <a:off x="1608138" y="4495800"/>
            <a:ext cx="195421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vi-VN" sz="2000">
                <a:solidFill>
                  <a:srgbClr val="FFFF00"/>
                </a:solidFill>
                <a:cs typeface="Times New Roman" panose="02020603050405020304" pitchFamily="18" charset="0"/>
                <a:sym typeface="Symbol" panose="05050102010706020507" pitchFamily="18" charset="2"/>
              </a:rPr>
              <a:t>Trên đoạn MH: </a:t>
            </a:r>
          </a:p>
        </p:txBody>
      </p:sp>
      <p:graphicFrame>
        <p:nvGraphicFramePr>
          <p:cNvPr id="23567" name="Object 30">
            <a:extLst>
              <a:ext uri="{FF2B5EF4-FFF2-40B4-BE49-F238E27FC236}">
                <a16:creationId xmlns:a16="http://schemas.microsoft.com/office/drawing/2014/main" id="{0ED5903C-28C2-42DA-B96D-C63A089FB61D}"/>
              </a:ext>
            </a:extLst>
          </p:cNvPr>
          <p:cNvGraphicFramePr>
            <a:graphicFrameLocks noChangeAspect="1"/>
          </p:cNvGraphicFramePr>
          <p:nvPr/>
        </p:nvGraphicFramePr>
        <p:xfrm>
          <a:off x="3435350" y="4543425"/>
          <a:ext cx="1365250" cy="306388"/>
        </p:xfrm>
        <a:graphic>
          <a:graphicData uri="http://schemas.openxmlformats.org/presentationml/2006/ole">
            <mc:AlternateContent xmlns:mc="http://schemas.openxmlformats.org/markup-compatibility/2006">
              <mc:Choice xmlns:v="urn:schemas-microsoft-com:vml" Requires="v">
                <p:oleObj spid="_x0000_s23662" name="Equation" r:id="rId19" imgW="914003" imgH="177723" progId="Equation.DSMT4">
                  <p:embed/>
                </p:oleObj>
              </mc:Choice>
              <mc:Fallback>
                <p:oleObj name="Equation" r:id="rId19" imgW="914003" imgH="177723" progId="Equation.DSMT4">
                  <p:embed/>
                  <p:pic>
                    <p:nvPicPr>
                      <p:cNvPr id="0" name="Object 3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435350" y="4543425"/>
                        <a:ext cx="136525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568" name="Object 30">
            <a:extLst>
              <a:ext uri="{FF2B5EF4-FFF2-40B4-BE49-F238E27FC236}">
                <a16:creationId xmlns:a16="http://schemas.microsoft.com/office/drawing/2014/main" id="{112FCB84-F485-4EF3-8482-3D811FD222E9}"/>
              </a:ext>
            </a:extLst>
          </p:cNvPr>
          <p:cNvGraphicFramePr>
            <a:graphicFrameLocks noChangeAspect="1"/>
          </p:cNvGraphicFramePr>
          <p:nvPr/>
        </p:nvGraphicFramePr>
        <p:xfrm>
          <a:off x="7240588" y="4356101"/>
          <a:ext cx="2209800" cy="652463"/>
        </p:xfrm>
        <a:graphic>
          <a:graphicData uri="http://schemas.openxmlformats.org/presentationml/2006/ole">
            <mc:AlternateContent xmlns:mc="http://schemas.openxmlformats.org/markup-compatibility/2006">
              <mc:Choice xmlns:v="urn:schemas-microsoft-com:vml" Requires="v">
                <p:oleObj spid="_x0000_s23663" name="Equation" r:id="rId21" imgW="1536033" imgH="393529" progId="Equation.DSMT4">
                  <p:embed/>
                </p:oleObj>
              </mc:Choice>
              <mc:Fallback>
                <p:oleObj name="Equation" r:id="rId21" imgW="1536033" imgH="393529" progId="Equation.DSMT4">
                  <p:embed/>
                  <p:pic>
                    <p:nvPicPr>
                      <p:cNvPr id="0" name="Object 30"/>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240588" y="4356101"/>
                        <a:ext cx="2209800"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569" name="Object 30">
            <a:extLst>
              <a:ext uri="{FF2B5EF4-FFF2-40B4-BE49-F238E27FC236}">
                <a16:creationId xmlns:a16="http://schemas.microsoft.com/office/drawing/2014/main" id="{715E256A-E62D-4131-987B-4933C4E41B21}"/>
              </a:ext>
            </a:extLst>
          </p:cNvPr>
          <p:cNvGraphicFramePr>
            <a:graphicFrameLocks noChangeAspect="1"/>
          </p:cNvGraphicFramePr>
          <p:nvPr/>
        </p:nvGraphicFramePr>
        <p:xfrm>
          <a:off x="4800600" y="5008563"/>
          <a:ext cx="1479550" cy="336550"/>
        </p:xfrm>
        <a:graphic>
          <a:graphicData uri="http://schemas.openxmlformats.org/presentationml/2006/ole">
            <mc:AlternateContent xmlns:mc="http://schemas.openxmlformats.org/markup-compatibility/2006">
              <mc:Choice xmlns:v="urn:schemas-microsoft-com:vml" Requires="v">
                <p:oleObj spid="_x0000_s23664" name="Equation" r:id="rId23" imgW="1028254" imgH="203112" progId="Equation.DSMT4">
                  <p:embed/>
                </p:oleObj>
              </mc:Choice>
              <mc:Fallback>
                <p:oleObj name="Equation" r:id="rId23" imgW="1028254" imgH="203112" progId="Equation.DSMT4">
                  <p:embed/>
                  <p:pic>
                    <p:nvPicPr>
                      <p:cNvPr id="0" name="Object 30"/>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800600" y="5008563"/>
                        <a:ext cx="1479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570" name="Rectangle 54">
            <a:extLst>
              <a:ext uri="{FF2B5EF4-FFF2-40B4-BE49-F238E27FC236}">
                <a16:creationId xmlns:a16="http://schemas.microsoft.com/office/drawing/2014/main" id="{9342F7C6-E843-45DF-BB07-7EC076FAB426}"/>
              </a:ext>
            </a:extLst>
          </p:cNvPr>
          <p:cNvSpPr>
            <a:spLocks noChangeArrowheads="1"/>
          </p:cNvSpPr>
          <p:nvPr/>
        </p:nvSpPr>
        <p:spPr bwMode="auto">
          <a:xfrm>
            <a:off x="1614489" y="5480050"/>
            <a:ext cx="192722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vi-VN" sz="2000">
                <a:solidFill>
                  <a:srgbClr val="FFFF00"/>
                </a:solidFill>
                <a:cs typeface="Times New Roman" panose="02020603050405020304" pitchFamily="18" charset="0"/>
                <a:sym typeface="Symbol" panose="05050102010706020507" pitchFamily="18" charset="2"/>
              </a:rPr>
              <a:t>Trên đoạn HN: </a:t>
            </a:r>
          </a:p>
        </p:txBody>
      </p:sp>
      <p:graphicFrame>
        <p:nvGraphicFramePr>
          <p:cNvPr id="23571" name="Object 30">
            <a:extLst>
              <a:ext uri="{FF2B5EF4-FFF2-40B4-BE49-F238E27FC236}">
                <a16:creationId xmlns:a16="http://schemas.microsoft.com/office/drawing/2014/main" id="{30730239-11F3-4D0E-846B-D603ED9BAB6F}"/>
              </a:ext>
            </a:extLst>
          </p:cNvPr>
          <p:cNvGraphicFramePr>
            <a:graphicFrameLocks noChangeAspect="1"/>
          </p:cNvGraphicFramePr>
          <p:nvPr/>
        </p:nvGraphicFramePr>
        <p:xfrm>
          <a:off x="3409950" y="5341938"/>
          <a:ext cx="3771900" cy="677862"/>
        </p:xfrm>
        <a:graphic>
          <a:graphicData uri="http://schemas.openxmlformats.org/presentationml/2006/ole">
            <mc:AlternateContent xmlns:mc="http://schemas.openxmlformats.org/markup-compatibility/2006">
              <mc:Choice xmlns:v="urn:schemas-microsoft-com:vml" Requires="v">
                <p:oleObj spid="_x0000_s23665" name="Equation" r:id="rId25" imgW="2527300" imgH="393700" progId="Equation.DSMT4">
                  <p:embed/>
                </p:oleObj>
              </mc:Choice>
              <mc:Fallback>
                <p:oleObj name="Equation" r:id="rId25" imgW="2527300" imgH="393700" progId="Equation.DSMT4">
                  <p:embed/>
                  <p:pic>
                    <p:nvPicPr>
                      <p:cNvPr id="0" name="Object 30"/>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409950" y="5341938"/>
                        <a:ext cx="37719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572" name="Object 30">
            <a:extLst>
              <a:ext uri="{FF2B5EF4-FFF2-40B4-BE49-F238E27FC236}">
                <a16:creationId xmlns:a16="http://schemas.microsoft.com/office/drawing/2014/main" id="{8CB78F78-9A90-4FE9-84E0-49177724388B}"/>
              </a:ext>
            </a:extLst>
          </p:cNvPr>
          <p:cNvGraphicFramePr>
            <a:graphicFrameLocks noChangeAspect="1"/>
          </p:cNvGraphicFramePr>
          <p:nvPr/>
        </p:nvGraphicFramePr>
        <p:xfrm>
          <a:off x="4713288" y="5937250"/>
          <a:ext cx="1611312" cy="350838"/>
        </p:xfrm>
        <a:graphic>
          <a:graphicData uri="http://schemas.openxmlformats.org/presentationml/2006/ole">
            <mc:AlternateContent xmlns:mc="http://schemas.openxmlformats.org/markup-compatibility/2006">
              <mc:Choice xmlns:v="urn:schemas-microsoft-com:vml" Requires="v">
                <p:oleObj spid="_x0000_s23666" name="Equation" r:id="rId27" imgW="1079032" imgH="203112" progId="Equation.DSMT4">
                  <p:embed/>
                </p:oleObj>
              </mc:Choice>
              <mc:Fallback>
                <p:oleObj name="Equation" r:id="rId27" imgW="1079032" imgH="203112" progId="Equation.DSMT4">
                  <p:embed/>
                  <p:pic>
                    <p:nvPicPr>
                      <p:cNvPr id="0" name="Object 30"/>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713288" y="5937250"/>
                        <a:ext cx="1611312"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573" name="Object 30">
            <a:extLst>
              <a:ext uri="{FF2B5EF4-FFF2-40B4-BE49-F238E27FC236}">
                <a16:creationId xmlns:a16="http://schemas.microsoft.com/office/drawing/2014/main" id="{5E0D7853-EA62-46E7-B464-2F6E36A3048C}"/>
              </a:ext>
            </a:extLst>
          </p:cNvPr>
          <p:cNvGraphicFramePr>
            <a:graphicFrameLocks noChangeAspect="1"/>
          </p:cNvGraphicFramePr>
          <p:nvPr/>
        </p:nvGraphicFramePr>
        <p:xfrm>
          <a:off x="6400801" y="5005389"/>
          <a:ext cx="803275" cy="295275"/>
        </p:xfrm>
        <a:graphic>
          <a:graphicData uri="http://schemas.openxmlformats.org/presentationml/2006/ole">
            <mc:AlternateContent xmlns:mc="http://schemas.openxmlformats.org/markup-compatibility/2006">
              <mc:Choice xmlns:v="urn:schemas-microsoft-com:vml" Requires="v">
                <p:oleObj spid="_x0000_s23667" name="Equation" r:id="rId29" imgW="558558" imgH="177723" progId="Equation.DSMT4">
                  <p:embed/>
                </p:oleObj>
              </mc:Choice>
              <mc:Fallback>
                <p:oleObj name="Equation" r:id="rId29" imgW="558558" imgH="177723" progId="Equation.DSMT4">
                  <p:embed/>
                  <p:pic>
                    <p:nvPicPr>
                      <p:cNvPr id="0" name="Object 30"/>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400801" y="5005389"/>
                        <a:ext cx="803275"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574" name="Object 26">
            <a:extLst>
              <a:ext uri="{FF2B5EF4-FFF2-40B4-BE49-F238E27FC236}">
                <a16:creationId xmlns:a16="http://schemas.microsoft.com/office/drawing/2014/main" id="{BEF26FF9-C239-47B7-A99C-709FCB6B6C48}"/>
              </a:ext>
            </a:extLst>
          </p:cNvPr>
          <p:cNvGraphicFramePr>
            <a:graphicFrameLocks noChangeAspect="1"/>
          </p:cNvGraphicFramePr>
          <p:nvPr/>
        </p:nvGraphicFramePr>
        <p:xfrm>
          <a:off x="4732338" y="6354764"/>
          <a:ext cx="1744662" cy="350837"/>
        </p:xfrm>
        <a:graphic>
          <a:graphicData uri="http://schemas.openxmlformats.org/presentationml/2006/ole">
            <mc:AlternateContent xmlns:mc="http://schemas.openxmlformats.org/markup-compatibility/2006">
              <mc:Choice xmlns:v="urn:schemas-microsoft-com:vml" Requires="v">
                <p:oleObj spid="_x0000_s23668" name="Equation" r:id="rId31" imgW="1167893" imgH="203112" progId="Equation.DSMT4">
                  <p:embed/>
                </p:oleObj>
              </mc:Choice>
              <mc:Fallback>
                <p:oleObj name="Equation" r:id="rId31" imgW="1167893" imgH="203112" progId="Equation.DSMT4">
                  <p:embed/>
                  <p:pic>
                    <p:nvPicPr>
                      <p:cNvPr id="0" name="Object 2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4732338" y="6354764"/>
                        <a:ext cx="1744662"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0" name="Picture 16" descr="96">
            <a:hlinkClick r:id="rId33" action="ppaction://hlinksldjump"/>
            <a:extLst>
              <a:ext uri="{FF2B5EF4-FFF2-40B4-BE49-F238E27FC236}">
                <a16:creationId xmlns:a16="http://schemas.microsoft.com/office/drawing/2014/main" id="{E2A4D0B7-F45D-4670-8F1A-7D67563F4203}"/>
              </a:ext>
            </a:extLst>
          </p:cNvPr>
          <p:cNvPicPr>
            <a:picLocks noChangeAspect="1" noChangeArrowheads="1" noCrop="1"/>
          </p:cNvPicPr>
          <p:nvPr/>
        </p:nvPicPr>
        <p:blipFill>
          <a:blip r:embed="rId34">
            <a:extLst>
              <a:ext uri="{28A0092B-C50C-407E-A947-70E740481C1C}">
                <a14:useLocalDpi xmlns:a14="http://schemas.microsoft.com/office/drawing/2010/main" val="0"/>
              </a:ext>
            </a:extLst>
          </a:blip>
          <a:srcRect/>
          <a:stretch>
            <a:fillRect/>
          </a:stretch>
        </p:blipFill>
        <p:spPr bwMode="auto">
          <a:xfrm>
            <a:off x="4114800" y="3298826"/>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3" name="Object 30">
            <a:extLst>
              <a:ext uri="{FF2B5EF4-FFF2-40B4-BE49-F238E27FC236}">
                <a16:creationId xmlns:a16="http://schemas.microsoft.com/office/drawing/2014/main" id="{D11D5F59-730A-493C-954B-6FBA967B2F1B}"/>
              </a:ext>
            </a:extLst>
          </p:cNvPr>
          <p:cNvGraphicFramePr>
            <a:graphicFrameLocks noChangeAspect="1"/>
          </p:cNvGraphicFramePr>
          <p:nvPr/>
        </p:nvGraphicFramePr>
        <p:xfrm>
          <a:off x="4794250" y="4351338"/>
          <a:ext cx="2368550" cy="677862"/>
        </p:xfrm>
        <a:graphic>
          <a:graphicData uri="http://schemas.openxmlformats.org/presentationml/2006/ole">
            <mc:AlternateContent xmlns:mc="http://schemas.openxmlformats.org/markup-compatibility/2006">
              <mc:Choice xmlns:v="urn:schemas-microsoft-com:vml" Requires="v">
                <p:oleObj spid="_x0000_s23669" name="Equation" r:id="rId35" imgW="1586811" imgH="393529" progId="Equation.DSMT4">
                  <p:embed/>
                </p:oleObj>
              </mc:Choice>
              <mc:Fallback>
                <p:oleObj name="Equation" r:id="rId35" imgW="1586811" imgH="393529" progId="Equation.DSMT4">
                  <p:embed/>
                  <p:pic>
                    <p:nvPicPr>
                      <p:cNvPr id="0" name="Object 30"/>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4794250" y="4351338"/>
                        <a:ext cx="236855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3555"/>
                                        </p:tgtEl>
                                        <p:attrNameLst>
                                          <p:attrName>style.visibility</p:attrName>
                                        </p:attrNameLst>
                                      </p:cBhvr>
                                      <p:to>
                                        <p:strVal val="visible"/>
                                      </p:to>
                                    </p:set>
                                    <p:animEffect transition="in" filter="fade">
                                      <p:cBhvr>
                                        <p:cTn id="7" dur="1000"/>
                                        <p:tgtEl>
                                          <p:spTgt spid="23555"/>
                                        </p:tgtEl>
                                      </p:cBhvr>
                                    </p:animEffect>
                                    <p:anim calcmode="lin" valueType="num">
                                      <p:cBhvr>
                                        <p:cTn id="8" dur="1000" fill="hold"/>
                                        <p:tgtEl>
                                          <p:spTgt spid="23555"/>
                                        </p:tgtEl>
                                        <p:attrNameLst>
                                          <p:attrName>ppt_x</p:attrName>
                                        </p:attrNameLst>
                                      </p:cBhvr>
                                      <p:tavLst>
                                        <p:tav tm="0">
                                          <p:val>
                                            <p:strVal val="#ppt_x"/>
                                          </p:val>
                                        </p:tav>
                                        <p:tav tm="100000">
                                          <p:val>
                                            <p:strVal val="#ppt_x"/>
                                          </p:val>
                                        </p:tav>
                                      </p:tavLst>
                                    </p:anim>
                                    <p:anim calcmode="lin" valueType="num">
                                      <p:cBhvr>
                                        <p:cTn id="9" dur="1000" fill="hold"/>
                                        <p:tgtEl>
                                          <p:spTgt spid="2355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wipe(left)">
                                      <p:cBhvr>
                                        <p:cTn id="14" dur="1000"/>
                                        <p:tgtEl>
                                          <p:spTgt spid="1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left)">
                                      <p:cBhvr>
                                        <p:cTn id="19" dur="1000"/>
                                        <p:tgtEl>
                                          <p:spTgt spid="2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nodeType="clickEffect">
                                  <p:stCondLst>
                                    <p:cond delay="0"/>
                                  </p:stCondLst>
                                  <p:childTnLst>
                                    <p:set>
                                      <p:cBhvr>
                                        <p:cTn id="23" dur="1" fill="hold">
                                          <p:stCondLst>
                                            <p:cond delay="0"/>
                                          </p:stCondLst>
                                        </p:cTn>
                                        <p:tgtEl>
                                          <p:spTgt spid="23563"/>
                                        </p:tgtEl>
                                        <p:attrNameLst>
                                          <p:attrName>style.visibility</p:attrName>
                                        </p:attrNameLst>
                                      </p:cBhvr>
                                      <p:to>
                                        <p:strVal val="visible"/>
                                      </p:to>
                                    </p:set>
                                    <p:animEffect transition="in" filter="fade">
                                      <p:cBhvr>
                                        <p:cTn id="24" dur="1000"/>
                                        <p:tgtEl>
                                          <p:spTgt spid="2356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left)">
                                      <p:cBhvr>
                                        <p:cTn id="29" dur="1000"/>
                                        <p:tgtEl>
                                          <p:spTgt spid="2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wipe(left)">
                                      <p:cBhvr>
                                        <p:cTn id="34" dur="1000"/>
                                        <p:tgtEl>
                                          <p:spTgt spid="2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23561"/>
                                        </p:tgtEl>
                                        <p:attrNameLst>
                                          <p:attrName>style.visibility</p:attrName>
                                        </p:attrNameLst>
                                      </p:cBhvr>
                                      <p:to>
                                        <p:strVal val="visible"/>
                                      </p:to>
                                    </p:set>
                                    <p:animEffect transition="in" filter="wipe(left)">
                                      <p:cBhvr>
                                        <p:cTn id="39" dur="1000"/>
                                        <p:tgtEl>
                                          <p:spTgt spid="23561"/>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23562"/>
                                        </p:tgtEl>
                                        <p:attrNameLst>
                                          <p:attrName>style.visibility</p:attrName>
                                        </p:attrNameLst>
                                      </p:cBhvr>
                                      <p:to>
                                        <p:strVal val="visible"/>
                                      </p:to>
                                    </p:set>
                                    <p:animEffect transition="in" filter="wipe(left)">
                                      <p:cBhvr>
                                        <p:cTn id="44" dur="1000"/>
                                        <p:tgtEl>
                                          <p:spTgt spid="23562"/>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23566"/>
                                        </p:tgtEl>
                                        <p:attrNameLst>
                                          <p:attrName>style.visibility</p:attrName>
                                        </p:attrNameLst>
                                      </p:cBhvr>
                                      <p:to>
                                        <p:strVal val="visible"/>
                                      </p:to>
                                    </p:set>
                                    <p:animEffect transition="in" filter="wipe(left)">
                                      <p:cBhvr>
                                        <p:cTn id="49" dur="1000"/>
                                        <p:tgtEl>
                                          <p:spTgt spid="23566"/>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23567"/>
                                        </p:tgtEl>
                                        <p:attrNameLst>
                                          <p:attrName>style.visibility</p:attrName>
                                        </p:attrNameLst>
                                      </p:cBhvr>
                                      <p:to>
                                        <p:strVal val="visible"/>
                                      </p:to>
                                    </p:set>
                                    <p:animEffect transition="in" filter="wipe(left)">
                                      <p:cBhvr>
                                        <p:cTn id="54" dur="1000"/>
                                        <p:tgtEl>
                                          <p:spTgt spid="23567"/>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nodeType="clickEffect">
                                  <p:stCondLst>
                                    <p:cond delay="0"/>
                                  </p:stCondLst>
                                  <p:childTnLst>
                                    <p:set>
                                      <p:cBhvr>
                                        <p:cTn id="58" dur="1" fill="hold">
                                          <p:stCondLst>
                                            <p:cond delay="0"/>
                                          </p:stCondLst>
                                        </p:cTn>
                                        <p:tgtEl>
                                          <p:spTgt spid="23564"/>
                                        </p:tgtEl>
                                        <p:attrNameLst>
                                          <p:attrName>style.visibility</p:attrName>
                                        </p:attrNameLst>
                                      </p:cBhvr>
                                      <p:to>
                                        <p:strVal val="visible"/>
                                      </p:to>
                                    </p:set>
                                    <p:animEffect transition="in" filter="fade">
                                      <p:cBhvr>
                                        <p:cTn id="59" dur="1000"/>
                                        <p:tgtEl>
                                          <p:spTgt spid="23564"/>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0" presetClass="entr" presetSubtype="0" fill="hold" nodeType="clickEffect">
                                  <p:stCondLst>
                                    <p:cond delay="0"/>
                                  </p:stCondLst>
                                  <p:childTnLst>
                                    <p:set>
                                      <p:cBhvr>
                                        <p:cTn id="63" dur="1" fill="hold">
                                          <p:stCondLst>
                                            <p:cond delay="0"/>
                                          </p:stCondLst>
                                        </p:cTn>
                                        <p:tgtEl>
                                          <p:spTgt spid="23565"/>
                                        </p:tgtEl>
                                        <p:attrNameLst>
                                          <p:attrName>style.visibility</p:attrName>
                                        </p:attrNameLst>
                                      </p:cBhvr>
                                      <p:to>
                                        <p:strVal val="visible"/>
                                      </p:to>
                                    </p:set>
                                    <p:animEffect transition="in" filter="fade">
                                      <p:cBhvr>
                                        <p:cTn id="64" dur="1000"/>
                                        <p:tgtEl>
                                          <p:spTgt spid="23565"/>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childTnLst>
                                    <p:set>
                                      <p:cBhvr>
                                        <p:cTn id="68" dur="1" fill="hold">
                                          <p:stCondLst>
                                            <p:cond delay="0"/>
                                          </p:stCondLst>
                                        </p:cTn>
                                        <p:tgtEl>
                                          <p:spTgt spid="43"/>
                                        </p:tgtEl>
                                        <p:attrNameLst>
                                          <p:attrName>style.visibility</p:attrName>
                                        </p:attrNameLst>
                                      </p:cBhvr>
                                      <p:to>
                                        <p:strVal val="visible"/>
                                      </p:to>
                                    </p:set>
                                    <p:animEffect transition="in" filter="wipe(left)">
                                      <p:cBhvr>
                                        <p:cTn id="69" dur="1000"/>
                                        <p:tgtEl>
                                          <p:spTgt spid="43"/>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nodeType="clickEffect">
                                  <p:stCondLst>
                                    <p:cond delay="0"/>
                                  </p:stCondLst>
                                  <p:childTnLst>
                                    <p:set>
                                      <p:cBhvr>
                                        <p:cTn id="73" dur="1" fill="hold">
                                          <p:stCondLst>
                                            <p:cond delay="0"/>
                                          </p:stCondLst>
                                        </p:cTn>
                                        <p:tgtEl>
                                          <p:spTgt spid="23568"/>
                                        </p:tgtEl>
                                        <p:attrNameLst>
                                          <p:attrName>style.visibility</p:attrName>
                                        </p:attrNameLst>
                                      </p:cBhvr>
                                      <p:to>
                                        <p:strVal val="visible"/>
                                      </p:to>
                                    </p:set>
                                    <p:animEffect transition="in" filter="wipe(left)">
                                      <p:cBhvr>
                                        <p:cTn id="74" dur="1000"/>
                                        <p:tgtEl>
                                          <p:spTgt spid="23568"/>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8" fill="hold" nodeType="clickEffect">
                                  <p:stCondLst>
                                    <p:cond delay="0"/>
                                  </p:stCondLst>
                                  <p:childTnLst>
                                    <p:set>
                                      <p:cBhvr>
                                        <p:cTn id="78" dur="1" fill="hold">
                                          <p:stCondLst>
                                            <p:cond delay="0"/>
                                          </p:stCondLst>
                                        </p:cTn>
                                        <p:tgtEl>
                                          <p:spTgt spid="23569"/>
                                        </p:tgtEl>
                                        <p:attrNameLst>
                                          <p:attrName>style.visibility</p:attrName>
                                        </p:attrNameLst>
                                      </p:cBhvr>
                                      <p:to>
                                        <p:strVal val="visible"/>
                                      </p:to>
                                    </p:set>
                                    <p:animEffect transition="in" filter="wipe(left)">
                                      <p:cBhvr>
                                        <p:cTn id="79" dur="1000"/>
                                        <p:tgtEl>
                                          <p:spTgt spid="23569"/>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22" presetClass="entr" presetSubtype="8" fill="hold" nodeType="clickEffect">
                                  <p:stCondLst>
                                    <p:cond delay="0"/>
                                  </p:stCondLst>
                                  <p:childTnLst>
                                    <p:set>
                                      <p:cBhvr>
                                        <p:cTn id="83" dur="1" fill="hold">
                                          <p:stCondLst>
                                            <p:cond delay="0"/>
                                          </p:stCondLst>
                                        </p:cTn>
                                        <p:tgtEl>
                                          <p:spTgt spid="23573"/>
                                        </p:tgtEl>
                                        <p:attrNameLst>
                                          <p:attrName>style.visibility</p:attrName>
                                        </p:attrNameLst>
                                      </p:cBhvr>
                                      <p:to>
                                        <p:strVal val="visible"/>
                                      </p:to>
                                    </p:set>
                                    <p:animEffect transition="in" filter="wipe(left)">
                                      <p:cBhvr>
                                        <p:cTn id="84" dur="1000"/>
                                        <p:tgtEl>
                                          <p:spTgt spid="23573"/>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22" presetClass="entr" presetSubtype="8" fill="hold" grpId="0" nodeType="clickEffect">
                                  <p:stCondLst>
                                    <p:cond delay="0"/>
                                  </p:stCondLst>
                                  <p:childTnLst>
                                    <p:set>
                                      <p:cBhvr>
                                        <p:cTn id="88" dur="1" fill="hold">
                                          <p:stCondLst>
                                            <p:cond delay="0"/>
                                          </p:stCondLst>
                                        </p:cTn>
                                        <p:tgtEl>
                                          <p:spTgt spid="23570"/>
                                        </p:tgtEl>
                                        <p:attrNameLst>
                                          <p:attrName>style.visibility</p:attrName>
                                        </p:attrNameLst>
                                      </p:cBhvr>
                                      <p:to>
                                        <p:strVal val="visible"/>
                                      </p:to>
                                    </p:set>
                                    <p:animEffect transition="in" filter="wipe(left)">
                                      <p:cBhvr>
                                        <p:cTn id="89" dur="1000"/>
                                        <p:tgtEl>
                                          <p:spTgt spid="23570"/>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8" fill="hold" nodeType="clickEffect">
                                  <p:stCondLst>
                                    <p:cond delay="0"/>
                                  </p:stCondLst>
                                  <p:childTnLst>
                                    <p:set>
                                      <p:cBhvr>
                                        <p:cTn id="93" dur="1" fill="hold">
                                          <p:stCondLst>
                                            <p:cond delay="0"/>
                                          </p:stCondLst>
                                        </p:cTn>
                                        <p:tgtEl>
                                          <p:spTgt spid="23571"/>
                                        </p:tgtEl>
                                        <p:attrNameLst>
                                          <p:attrName>style.visibility</p:attrName>
                                        </p:attrNameLst>
                                      </p:cBhvr>
                                      <p:to>
                                        <p:strVal val="visible"/>
                                      </p:to>
                                    </p:set>
                                    <p:animEffect transition="in" filter="wipe(left)">
                                      <p:cBhvr>
                                        <p:cTn id="94" dur="1000"/>
                                        <p:tgtEl>
                                          <p:spTgt spid="23571"/>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8" fill="hold" nodeType="clickEffect">
                                  <p:stCondLst>
                                    <p:cond delay="0"/>
                                  </p:stCondLst>
                                  <p:childTnLst>
                                    <p:set>
                                      <p:cBhvr>
                                        <p:cTn id="98" dur="1" fill="hold">
                                          <p:stCondLst>
                                            <p:cond delay="0"/>
                                          </p:stCondLst>
                                        </p:cTn>
                                        <p:tgtEl>
                                          <p:spTgt spid="23572"/>
                                        </p:tgtEl>
                                        <p:attrNameLst>
                                          <p:attrName>style.visibility</p:attrName>
                                        </p:attrNameLst>
                                      </p:cBhvr>
                                      <p:to>
                                        <p:strVal val="visible"/>
                                      </p:to>
                                    </p:set>
                                    <p:animEffect transition="in" filter="wipe(left)">
                                      <p:cBhvr>
                                        <p:cTn id="99" dur="1000"/>
                                        <p:tgtEl>
                                          <p:spTgt spid="23572"/>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8" fill="hold" nodeType="clickEffect">
                                  <p:stCondLst>
                                    <p:cond delay="0"/>
                                  </p:stCondLst>
                                  <p:childTnLst>
                                    <p:set>
                                      <p:cBhvr>
                                        <p:cTn id="103" dur="1" fill="hold">
                                          <p:stCondLst>
                                            <p:cond delay="0"/>
                                          </p:stCondLst>
                                        </p:cTn>
                                        <p:tgtEl>
                                          <p:spTgt spid="23574"/>
                                        </p:tgtEl>
                                        <p:attrNameLst>
                                          <p:attrName>style.visibility</p:attrName>
                                        </p:attrNameLst>
                                      </p:cBhvr>
                                      <p:to>
                                        <p:strVal val="visible"/>
                                      </p:to>
                                    </p:set>
                                    <p:animEffect transition="in" filter="wipe(left)">
                                      <p:cBhvr>
                                        <p:cTn id="104" dur="1000"/>
                                        <p:tgtEl>
                                          <p:spTgt spid="23574"/>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 presetClass="entr" presetSubtype="4" fill="hold" nodeType="clickEffect">
                                  <p:stCondLst>
                                    <p:cond delay="0"/>
                                  </p:stCondLst>
                                  <p:childTnLst>
                                    <p:set>
                                      <p:cBhvr>
                                        <p:cTn id="108" dur="1" fill="hold">
                                          <p:stCondLst>
                                            <p:cond delay="0"/>
                                          </p:stCondLst>
                                        </p:cTn>
                                        <p:tgtEl>
                                          <p:spTgt spid="60"/>
                                        </p:tgtEl>
                                        <p:attrNameLst>
                                          <p:attrName>style.visibility</p:attrName>
                                        </p:attrNameLst>
                                      </p:cBhvr>
                                      <p:to>
                                        <p:strVal val="visible"/>
                                      </p:to>
                                    </p:set>
                                    <p:anim calcmode="lin" valueType="num">
                                      <p:cBhvr additive="base">
                                        <p:cTn id="109" dur="1000" fill="hold"/>
                                        <p:tgtEl>
                                          <p:spTgt spid="60"/>
                                        </p:tgtEl>
                                        <p:attrNameLst>
                                          <p:attrName>ppt_x</p:attrName>
                                        </p:attrNameLst>
                                      </p:cBhvr>
                                      <p:tavLst>
                                        <p:tav tm="0">
                                          <p:val>
                                            <p:strVal val="#ppt_x"/>
                                          </p:val>
                                        </p:tav>
                                        <p:tav tm="100000">
                                          <p:val>
                                            <p:strVal val="#ppt_x"/>
                                          </p:val>
                                        </p:tav>
                                      </p:tavLst>
                                    </p:anim>
                                    <p:anim calcmode="lin" valueType="num">
                                      <p:cBhvr additive="base">
                                        <p:cTn id="110" dur="1000" fill="hold"/>
                                        <p:tgtEl>
                                          <p:spTgt spid="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p:bldP spid="23561" grpId="0"/>
      <p:bldP spid="23566" grpId="0"/>
      <p:bldP spid="2357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9">
            <a:extLst>
              <a:ext uri="{FF2B5EF4-FFF2-40B4-BE49-F238E27FC236}">
                <a16:creationId xmlns:a16="http://schemas.microsoft.com/office/drawing/2014/main" id="{FFF0676B-8CD5-47DC-B6D9-41B71A61EA81}"/>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24579" name="Rectangle 4">
            <a:extLst>
              <a:ext uri="{FF2B5EF4-FFF2-40B4-BE49-F238E27FC236}">
                <a16:creationId xmlns:a16="http://schemas.microsoft.com/office/drawing/2014/main" id="{05710E1D-C977-4D17-BC5A-4B1A1738D662}"/>
              </a:ext>
            </a:extLst>
          </p:cNvPr>
          <p:cNvSpPr>
            <a:spLocks noChangeArrowheads="1"/>
          </p:cNvSpPr>
          <p:nvPr/>
        </p:nvSpPr>
        <p:spPr bwMode="auto">
          <a:xfrm>
            <a:off x="1524000" y="1255713"/>
            <a:ext cx="9144000" cy="286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1066800" algn="l"/>
                <a:tab pos="1600200" algn="l"/>
                <a:tab pos="2133600" algn="l"/>
                <a:tab pos="2743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1066800" algn="l"/>
                <a:tab pos="1600200" algn="l"/>
                <a:tab pos="2133600" algn="l"/>
                <a:tab pos="2743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1066800" algn="l"/>
                <a:tab pos="1600200" algn="l"/>
                <a:tab pos="2133600" algn="l"/>
                <a:tab pos="2743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1066800" algn="l"/>
                <a:tab pos="1600200" algn="l"/>
                <a:tab pos="2133600" algn="l"/>
                <a:tab pos="2743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1066800" algn="l"/>
                <a:tab pos="1600200" algn="l"/>
                <a:tab pos="2133600" algn="l"/>
                <a:tab pos="2743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1066800" algn="l"/>
                <a:tab pos="1600200" algn="l"/>
                <a:tab pos="2133600" algn="l"/>
                <a:tab pos="2743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1066800" algn="l"/>
                <a:tab pos="1600200" algn="l"/>
                <a:tab pos="2133600" algn="l"/>
                <a:tab pos="2743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1066800" algn="l"/>
                <a:tab pos="1600200" algn="l"/>
                <a:tab pos="2133600" algn="l"/>
                <a:tab pos="2743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1066800" algn="l"/>
                <a:tab pos="1600200" algn="l"/>
                <a:tab pos="2133600" algn="l"/>
                <a:tab pos="2743200" algn="l"/>
              </a:tabLs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vi-VN" sz="2400" b="1" dirty="0"/>
              <a:t>Câu 28: </a:t>
            </a:r>
            <a:r>
              <a:rPr lang="en-US" altLang="vi-VN" sz="2400" dirty="0"/>
              <a:t>Một sóng cơ truyền dọc theo 1 sợi dây đàn hồi rất dài với biên độ 6mm. Tại 1 thời điểm, 2 phần tử trên dây cùng lệch khỏi vị trí cân bằng 3mm, chuyển động ngược chiều và cách nhau một khoảng ngắn nhất là 8cm (tính theo phương truyền sóng). Gọi </a:t>
            </a:r>
            <a:r>
              <a:rPr lang="nl-NL" altLang="vi-VN" sz="2400" dirty="0"/>
              <a:t>δ</a:t>
            </a:r>
            <a:r>
              <a:rPr lang="en-US" altLang="vi-VN" sz="2400" dirty="0"/>
              <a:t> là tỉ số của tốc độ dao động cực đại của 1 phần tử trên dây với tốc độ truyền sóng. </a:t>
            </a:r>
            <a:r>
              <a:rPr lang="nl-NL" altLang="vi-VN" sz="2400" dirty="0"/>
              <a:t>δ</a:t>
            </a:r>
            <a:r>
              <a:rPr lang="en-US" altLang="vi-VN" sz="2400" dirty="0"/>
              <a:t> gần giá trị nào nhất sau đây?</a:t>
            </a:r>
          </a:p>
          <a:p>
            <a:pPr algn="just" eaLnBrk="1" hangingPunct="1">
              <a:lnSpc>
                <a:spcPct val="150000"/>
              </a:lnSpc>
            </a:pPr>
            <a:r>
              <a:rPr lang="en-US" altLang="vi-VN" sz="2400" dirty="0"/>
              <a:t>     	</a:t>
            </a:r>
            <a:r>
              <a:rPr lang="en-US" altLang="vi-VN" sz="2400" b="1" dirty="0"/>
              <a:t>A.</a:t>
            </a:r>
            <a:r>
              <a:rPr lang="en-US" altLang="vi-VN" sz="2400" dirty="0"/>
              <a:t> 0,179.     </a:t>
            </a:r>
            <a:r>
              <a:rPr lang="en-US" altLang="vi-VN" sz="2400" b="1" dirty="0"/>
              <a:t>B.</a:t>
            </a:r>
            <a:r>
              <a:rPr lang="en-US" altLang="vi-VN" sz="2400" dirty="0"/>
              <a:t> 0,105.     </a:t>
            </a:r>
            <a:r>
              <a:rPr lang="en-US" altLang="vi-VN" sz="2400" b="1" dirty="0"/>
              <a:t>C. </a:t>
            </a:r>
            <a:r>
              <a:rPr lang="en-US" altLang="vi-VN" sz="2400" dirty="0"/>
              <a:t>0,314.     </a:t>
            </a:r>
            <a:r>
              <a:rPr lang="en-US" altLang="vi-VN" sz="2400" b="1" dirty="0"/>
              <a:t>D.</a:t>
            </a:r>
            <a:r>
              <a:rPr lang="en-US" altLang="vi-VN" sz="2400" dirty="0"/>
              <a:t> 0,079. </a:t>
            </a:r>
          </a:p>
        </p:txBody>
      </p:sp>
      <p:grpSp>
        <p:nvGrpSpPr>
          <p:cNvPr id="24580" name="Group 16">
            <a:extLst>
              <a:ext uri="{FF2B5EF4-FFF2-40B4-BE49-F238E27FC236}">
                <a16:creationId xmlns:a16="http://schemas.microsoft.com/office/drawing/2014/main" id="{8812072B-0C35-43C1-A4F5-ADF331098560}"/>
              </a:ext>
            </a:extLst>
          </p:cNvPr>
          <p:cNvGrpSpPr>
            <a:grpSpLocks/>
          </p:cNvGrpSpPr>
          <p:nvPr/>
        </p:nvGrpSpPr>
        <p:grpSpPr bwMode="auto">
          <a:xfrm>
            <a:off x="1854200" y="76200"/>
            <a:ext cx="8509000" cy="1295400"/>
            <a:chOff x="1440" y="1680"/>
            <a:chExt cx="2928" cy="432"/>
          </a:xfrm>
        </p:grpSpPr>
        <p:sp>
          <p:nvSpPr>
            <p:cNvPr id="24615" name="AutoShape 17">
              <a:extLst>
                <a:ext uri="{FF2B5EF4-FFF2-40B4-BE49-F238E27FC236}">
                  <a16:creationId xmlns:a16="http://schemas.microsoft.com/office/drawing/2014/main" id="{50885319-FEF8-475F-90CD-15FC49273988}"/>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4616" name="Oval 18">
              <a:extLst>
                <a:ext uri="{FF2B5EF4-FFF2-40B4-BE49-F238E27FC236}">
                  <a16:creationId xmlns:a16="http://schemas.microsoft.com/office/drawing/2014/main" id="{774BA32A-6299-48CE-900F-7868CDD20DE6}"/>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4617" name="Oval 19">
              <a:extLst>
                <a:ext uri="{FF2B5EF4-FFF2-40B4-BE49-F238E27FC236}">
                  <a16:creationId xmlns:a16="http://schemas.microsoft.com/office/drawing/2014/main" id="{B2DE53D7-FA0E-4E30-A7D9-3DF61C8BEB62}"/>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4618" name="Oval 20">
              <a:extLst>
                <a:ext uri="{FF2B5EF4-FFF2-40B4-BE49-F238E27FC236}">
                  <a16:creationId xmlns:a16="http://schemas.microsoft.com/office/drawing/2014/main" id="{AF1A5B32-3001-4C58-AF79-F2EA991899EB}"/>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4619" name="Text Box 21">
              <a:extLst>
                <a:ext uri="{FF2B5EF4-FFF2-40B4-BE49-F238E27FC236}">
                  <a16:creationId xmlns:a16="http://schemas.microsoft.com/office/drawing/2014/main" id="{71A9A52B-B34C-43F0-A97F-9CF31DA0A339}"/>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24620" name="Text Box 22">
              <a:extLst>
                <a:ext uri="{FF2B5EF4-FFF2-40B4-BE49-F238E27FC236}">
                  <a16:creationId xmlns:a16="http://schemas.microsoft.com/office/drawing/2014/main" id="{02224177-FE31-4974-B988-A2821E87BB8A}"/>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24621" name="AutoShape 23">
              <a:extLst>
                <a:ext uri="{FF2B5EF4-FFF2-40B4-BE49-F238E27FC236}">
                  <a16:creationId xmlns:a16="http://schemas.microsoft.com/office/drawing/2014/main" id="{D9623636-C45E-4B16-B0B3-FEB29C91015E}"/>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4622" name="Oval 24">
              <a:extLst>
                <a:ext uri="{FF2B5EF4-FFF2-40B4-BE49-F238E27FC236}">
                  <a16:creationId xmlns:a16="http://schemas.microsoft.com/office/drawing/2014/main" id="{10FA939A-C234-4F81-9B64-61E85B5593AC}"/>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4623" name="Oval 25">
              <a:extLst>
                <a:ext uri="{FF2B5EF4-FFF2-40B4-BE49-F238E27FC236}">
                  <a16:creationId xmlns:a16="http://schemas.microsoft.com/office/drawing/2014/main" id="{E2C5E631-FA0C-43A2-85CB-DFB68135879C}"/>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4624" name="Text Box 26">
              <a:extLst>
                <a:ext uri="{FF2B5EF4-FFF2-40B4-BE49-F238E27FC236}">
                  <a16:creationId xmlns:a16="http://schemas.microsoft.com/office/drawing/2014/main" id="{DD1AE2E0-1B87-4C5F-8564-1A9D37C586AD}"/>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24625" name="Picture 27" descr="Picture1">
              <a:extLst>
                <a:ext uri="{FF2B5EF4-FFF2-40B4-BE49-F238E27FC236}">
                  <a16:creationId xmlns:a16="http://schemas.microsoft.com/office/drawing/2014/main" id="{4DE29B65-AEA5-4129-AC6B-32E1D5CF11A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626" name="Text Box 28">
              <a:extLst>
                <a:ext uri="{FF2B5EF4-FFF2-40B4-BE49-F238E27FC236}">
                  <a16:creationId xmlns:a16="http://schemas.microsoft.com/office/drawing/2014/main" id="{CE7F3C76-EC84-4B31-BED7-D52B10339951}"/>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cxnSp>
        <p:nvCxnSpPr>
          <p:cNvPr id="17" name="Straight Connector 16">
            <a:extLst>
              <a:ext uri="{FF2B5EF4-FFF2-40B4-BE49-F238E27FC236}">
                <a16:creationId xmlns:a16="http://schemas.microsoft.com/office/drawing/2014/main" id="{6DE94C75-AE7A-430D-9E90-76888BD3A4A4}"/>
              </a:ext>
            </a:extLst>
          </p:cNvPr>
          <p:cNvCxnSpPr/>
          <p:nvPr/>
        </p:nvCxnSpPr>
        <p:spPr>
          <a:xfrm>
            <a:off x="3048000" y="2057400"/>
            <a:ext cx="1735138"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4BEADFB-D6DA-4219-9B73-8754467C7020}"/>
              </a:ext>
            </a:extLst>
          </p:cNvPr>
          <p:cNvCxnSpPr/>
          <p:nvPr/>
        </p:nvCxnSpPr>
        <p:spPr>
          <a:xfrm>
            <a:off x="1600200" y="2438400"/>
            <a:ext cx="40259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02CF651-F36D-44E1-9D26-31615E77FCBC}"/>
              </a:ext>
            </a:extLst>
          </p:cNvPr>
          <p:cNvCxnSpPr/>
          <p:nvPr/>
        </p:nvCxnSpPr>
        <p:spPr>
          <a:xfrm>
            <a:off x="5867400" y="2438400"/>
            <a:ext cx="35687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F10E2DE-2070-4CDD-A2D6-B6EEC9BAEFE7}"/>
              </a:ext>
            </a:extLst>
          </p:cNvPr>
          <p:cNvCxnSpPr/>
          <p:nvPr/>
        </p:nvCxnSpPr>
        <p:spPr>
          <a:xfrm>
            <a:off x="3062288" y="3167063"/>
            <a:ext cx="37465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0CA99D4-3177-4FF1-B113-EE7833773D11}"/>
              </a:ext>
            </a:extLst>
          </p:cNvPr>
          <p:cNvCxnSpPr/>
          <p:nvPr/>
        </p:nvCxnSpPr>
        <p:spPr>
          <a:xfrm flipV="1">
            <a:off x="5105400" y="3157538"/>
            <a:ext cx="3359150" cy="17462"/>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E8C73C3-FBCB-4260-BB4C-830469F3C797}"/>
              </a:ext>
            </a:extLst>
          </p:cNvPr>
          <p:cNvCxnSpPr/>
          <p:nvPr/>
        </p:nvCxnSpPr>
        <p:spPr>
          <a:xfrm flipV="1">
            <a:off x="3276601" y="3502025"/>
            <a:ext cx="2593975" cy="7938"/>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079DD4F-3B62-4496-B1E7-9721AC214849}"/>
              </a:ext>
            </a:extLst>
          </p:cNvPr>
          <p:cNvCxnSpPr/>
          <p:nvPr/>
        </p:nvCxnSpPr>
        <p:spPr>
          <a:xfrm>
            <a:off x="6019800" y="3527425"/>
            <a:ext cx="28956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E8D8960-3965-4A6D-9E1E-F053C1E2B439}"/>
              </a:ext>
            </a:extLst>
          </p:cNvPr>
          <p:cNvCxnSpPr/>
          <p:nvPr/>
        </p:nvCxnSpPr>
        <p:spPr>
          <a:xfrm>
            <a:off x="6154738" y="2819400"/>
            <a:ext cx="703262"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grpSp>
        <p:nvGrpSpPr>
          <p:cNvPr id="24589" name="Group 25">
            <a:extLst>
              <a:ext uri="{FF2B5EF4-FFF2-40B4-BE49-F238E27FC236}">
                <a16:creationId xmlns:a16="http://schemas.microsoft.com/office/drawing/2014/main" id="{0725E684-60A2-4452-8720-F85E65F36D9E}"/>
              </a:ext>
            </a:extLst>
          </p:cNvPr>
          <p:cNvGrpSpPr>
            <a:grpSpLocks/>
          </p:cNvGrpSpPr>
          <p:nvPr/>
        </p:nvGrpSpPr>
        <p:grpSpPr bwMode="auto">
          <a:xfrm>
            <a:off x="1890714" y="4648200"/>
            <a:ext cx="2892425" cy="1828800"/>
            <a:chOff x="367170" y="4342786"/>
            <a:chExt cx="2891796" cy="1829413"/>
          </a:xfrm>
        </p:grpSpPr>
        <p:pic>
          <p:nvPicPr>
            <p:cNvPr id="24608" name="Picture 17">
              <a:extLst>
                <a:ext uri="{FF2B5EF4-FFF2-40B4-BE49-F238E27FC236}">
                  <a16:creationId xmlns:a16="http://schemas.microsoft.com/office/drawing/2014/main" id="{AAA84C97-F02A-433F-BA5E-6A88D628B12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2690" y="4342786"/>
              <a:ext cx="2866276" cy="182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4609" name="Group 15">
              <a:extLst>
                <a:ext uri="{FF2B5EF4-FFF2-40B4-BE49-F238E27FC236}">
                  <a16:creationId xmlns:a16="http://schemas.microsoft.com/office/drawing/2014/main" id="{737B76DE-E355-49EA-9A4D-1D6A8E7C7C57}"/>
                </a:ext>
              </a:extLst>
            </p:cNvPr>
            <p:cNvGrpSpPr>
              <a:grpSpLocks/>
            </p:cNvGrpSpPr>
            <p:nvPr/>
          </p:nvGrpSpPr>
          <p:grpSpPr bwMode="auto">
            <a:xfrm>
              <a:off x="392690" y="4410782"/>
              <a:ext cx="1497305" cy="808692"/>
              <a:chOff x="392690" y="4410782"/>
              <a:chExt cx="1497305" cy="808692"/>
            </a:xfrm>
          </p:grpSpPr>
          <p:cxnSp>
            <p:nvCxnSpPr>
              <p:cNvPr id="41" name="Straight Connector 40">
                <a:extLst>
                  <a:ext uri="{FF2B5EF4-FFF2-40B4-BE49-F238E27FC236}">
                    <a16:creationId xmlns:a16="http://schemas.microsoft.com/office/drawing/2014/main" id="{419A1863-BE51-4ADA-9815-79336AE778C3}"/>
                  </a:ext>
                </a:extLst>
              </p:cNvPr>
              <p:cNvCxnSpPr/>
              <p:nvPr/>
            </p:nvCxnSpPr>
            <p:spPr>
              <a:xfrm>
                <a:off x="1536902" y="4747735"/>
                <a:ext cx="0" cy="471645"/>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1E98830-BBFE-418A-BE3F-EDF34D7A8DAC}"/>
                  </a:ext>
                </a:extLst>
              </p:cNvPr>
              <p:cNvCxnSpPr/>
              <p:nvPr/>
            </p:nvCxnSpPr>
            <p:spPr>
              <a:xfrm>
                <a:off x="686187" y="4747735"/>
                <a:ext cx="0" cy="471645"/>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graphicFrame>
            <p:nvGraphicFramePr>
              <p:cNvPr id="24613" name="Object 42">
                <a:extLst>
                  <a:ext uri="{FF2B5EF4-FFF2-40B4-BE49-F238E27FC236}">
                    <a16:creationId xmlns:a16="http://schemas.microsoft.com/office/drawing/2014/main" id="{98A34DD3-06C8-4FD6-AACF-2BE48A8F276F}"/>
                  </a:ext>
                </a:extLst>
              </p:cNvPr>
              <p:cNvGraphicFramePr>
                <a:graphicFrameLocks noChangeAspect="1"/>
              </p:cNvGraphicFramePr>
              <p:nvPr/>
            </p:nvGraphicFramePr>
            <p:xfrm>
              <a:off x="392690" y="4410782"/>
              <a:ext cx="387920" cy="336198"/>
            </p:xfrm>
            <a:graphic>
              <a:graphicData uri="http://schemas.openxmlformats.org/presentationml/2006/ole">
                <mc:AlternateContent xmlns:mc="http://schemas.openxmlformats.org/markup-compatibility/2006">
                  <mc:Choice xmlns:v="urn:schemas-microsoft-com:vml" Requires="v">
                    <p:oleObj spid="_x0000_s24659" name="Equation" r:id="rId6" imgW="190335" imgH="164957" progId="Equation.DSMT4">
                      <p:embed/>
                    </p:oleObj>
                  </mc:Choice>
                  <mc:Fallback>
                    <p:oleObj name="Equation" r:id="rId6" imgW="190335" imgH="164957" progId="Equation.DSMT4">
                      <p:embed/>
                      <p:pic>
                        <p:nvPicPr>
                          <p:cNvPr id="0" name="Object 4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2690" y="4410782"/>
                            <a:ext cx="387920" cy="336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614" name="Object 43">
                <a:extLst>
                  <a:ext uri="{FF2B5EF4-FFF2-40B4-BE49-F238E27FC236}">
                    <a16:creationId xmlns:a16="http://schemas.microsoft.com/office/drawing/2014/main" id="{770480DD-6A39-45AF-A175-49266E5650D8}"/>
                  </a:ext>
                </a:extLst>
              </p:cNvPr>
              <p:cNvGraphicFramePr>
                <a:graphicFrameLocks noChangeAspect="1"/>
              </p:cNvGraphicFramePr>
              <p:nvPr/>
            </p:nvGraphicFramePr>
            <p:xfrm>
              <a:off x="1555033" y="4498796"/>
              <a:ext cx="334962" cy="361950"/>
            </p:xfrm>
            <a:graphic>
              <a:graphicData uri="http://schemas.openxmlformats.org/presentationml/2006/ole">
                <mc:AlternateContent xmlns:mc="http://schemas.openxmlformats.org/markup-compatibility/2006">
                  <mc:Choice xmlns:v="urn:schemas-microsoft-com:vml" Requires="v">
                    <p:oleObj spid="_x0000_s24660" name="Equation" r:id="rId8" imgW="164814" imgH="177492" progId="Equation.DSMT4">
                      <p:embed/>
                    </p:oleObj>
                  </mc:Choice>
                  <mc:Fallback>
                    <p:oleObj name="Equation" r:id="rId8" imgW="164814" imgH="177492" progId="Equation.DSMT4">
                      <p:embed/>
                      <p:pic>
                        <p:nvPicPr>
                          <p:cNvPr id="0" name="Object 4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55033" y="4498796"/>
                            <a:ext cx="334962"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24610" name="Object 44">
              <a:extLst>
                <a:ext uri="{FF2B5EF4-FFF2-40B4-BE49-F238E27FC236}">
                  <a16:creationId xmlns:a16="http://schemas.microsoft.com/office/drawing/2014/main" id="{92AA39A4-B87C-4024-BD17-3896AFED2E14}"/>
                </a:ext>
              </a:extLst>
            </p:cNvPr>
            <p:cNvGraphicFramePr>
              <a:graphicFrameLocks noChangeAspect="1"/>
            </p:cNvGraphicFramePr>
            <p:nvPr/>
          </p:nvGraphicFramePr>
          <p:xfrm>
            <a:off x="367170" y="5204960"/>
            <a:ext cx="309563" cy="361950"/>
          </p:xfrm>
          <a:graphic>
            <a:graphicData uri="http://schemas.openxmlformats.org/presentationml/2006/ole">
              <mc:AlternateContent xmlns:mc="http://schemas.openxmlformats.org/markup-compatibility/2006">
                <mc:Choice xmlns:v="urn:schemas-microsoft-com:vml" Requires="v">
                  <p:oleObj spid="_x0000_s24661" name="Equation" r:id="rId10" imgW="152202" imgH="177569" progId="Equation.DSMT4">
                    <p:embed/>
                  </p:oleObj>
                </mc:Choice>
                <mc:Fallback>
                  <p:oleObj name="Equation" r:id="rId10" imgW="152202" imgH="177569" progId="Equation.DSMT4">
                    <p:embed/>
                    <p:pic>
                      <p:nvPicPr>
                        <p:cNvPr id="0" name="Object 4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67170" y="5204960"/>
                          <a:ext cx="309563"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4590" name="Group 23">
            <a:extLst>
              <a:ext uri="{FF2B5EF4-FFF2-40B4-BE49-F238E27FC236}">
                <a16:creationId xmlns:a16="http://schemas.microsoft.com/office/drawing/2014/main" id="{ED1BDDD8-1058-45CA-AB25-126B22A3CE75}"/>
              </a:ext>
            </a:extLst>
          </p:cNvPr>
          <p:cNvGrpSpPr>
            <a:grpSpLocks/>
          </p:cNvGrpSpPr>
          <p:nvPr/>
        </p:nvGrpSpPr>
        <p:grpSpPr bwMode="auto">
          <a:xfrm>
            <a:off x="2209800" y="5013325"/>
            <a:ext cx="852488" cy="361950"/>
            <a:chOff x="685800" y="4708799"/>
            <a:chExt cx="852097" cy="361950"/>
          </a:xfrm>
        </p:grpSpPr>
        <p:cxnSp>
          <p:nvCxnSpPr>
            <p:cNvPr id="47" name="Straight Connector 46">
              <a:extLst>
                <a:ext uri="{FF2B5EF4-FFF2-40B4-BE49-F238E27FC236}">
                  <a16:creationId xmlns:a16="http://schemas.microsoft.com/office/drawing/2014/main" id="{EEBF3D8F-3CA8-45A8-A94B-F7662735190E}"/>
                </a:ext>
              </a:extLst>
            </p:cNvPr>
            <p:cNvCxnSpPr/>
            <p:nvPr/>
          </p:nvCxnSpPr>
          <p:spPr>
            <a:xfrm flipH="1">
              <a:off x="685800" y="4746899"/>
              <a:ext cx="852097" cy="0"/>
            </a:xfrm>
            <a:prstGeom prst="line">
              <a:avLst/>
            </a:prstGeom>
            <a:ln w="28575">
              <a:solidFill>
                <a:srgbClr val="0000CC"/>
              </a:solidFill>
              <a:prstDash val="sysDash"/>
              <a:headEnd type="arrow"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24607" name="Object 47">
              <a:extLst>
                <a:ext uri="{FF2B5EF4-FFF2-40B4-BE49-F238E27FC236}">
                  <a16:creationId xmlns:a16="http://schemas.microsoft.com/office/drawing/2014/main" id="{3EF9E1EB-1C54-4C62-8235-C306DC9738AD}"/>
                </a:ext>
              </a:extLst>
            </p:cNvPr>
            <p:cNvGraphicFramePr>
              <a:graphicFrameLocks noChangeAspect="1"/>
            </p:cNvGraphicFramePr>
            <p:nvPr/>
          </p:nvGraphicFramePr>
          <p:xfrm>
            <a:off x="969412" y="4708799"/>
            <a:ext cx="231775" cy="361950"/>
          </p:xfrm>
          <a:graphic>
            <a:graphicData uri="http://schemas.openxmlformats.org/presentationml/2006/ole">
              <mc:AlternateContent xmlns:mc="http://schemas.openxmlformats.org/markup-compatibility/2006">
                <mc:Choice xmlns:v="urn:schemas-microsoft-com:vml" Requires="v">
                  <p:oleObj spid="_x0000_s24662" name="Equation" r:id="rId12" imgW="114102" imgH="177492" progId="Equation.DSMT4">
                    <p:embed/>
                  </p:oleObj>
                </mc:Choice>
                <mc:Fallback>
                  <p:oleObj name="Equation" r:id="rId12" imgW="114102" imgH="177492" progId="Equation.DSMT4">
                    <p:embed/>
                    <p:pic>
                      <p:nvPicPr>
                        <p:cNvPr id="0" name="Object 4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69412" y="4708799"/>
                          <a:ext cx="231775"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4591" name="Group 21">
            <a:extLst>
              <a:ext uri="{FF2B5EF4-FFF2-40B4-BE49-F238E27FC236}">
                <a16:creationId xmlns:a16="http://schemas.microsoft.com/office/drawing/2014/main" id="{0B4D605A-B324-4F73-85B9-7BF37F70D1B4}"/>
              </a:ext>
            </a:extLst>
          </p:cNvPr>
          <p:cNvGrpSpPr>
            <a:grpSpLocks/>
          </p:cNvGrpSpPr>
          <p:nvPr/>
        </p:nvGrpSpPr>
        <p:grpSpPr bwMode="auto">
          <a:xfrm>
            <a:off x="2209800" y="4324350"/>
            <a:ext cx="444500" cy="336550"/>
            <a:chOff x="1111848" y="4020117"/>
            <a:chExt cx="443185" cy="336550"/>
          </a:xfrm>
        </p:grpSpPr>
        <p:graphicFrame>
          <p:nvGraphicFramePr>
            <p:cNvPr id="24604" name="Object 49">
              <a:extLst>
                <a:ext uri="{FF2B5EF4-FFF2-40B4-BE49-F238E27FC236}">
                  <a16:creationId xmlns:a16="http://schemas.microsoft.com/office/drawing/2014/main" id="{75AEAD2D-2C52-47D5-92E1-B0EFBFE42C74}"/>
                </a:ext>
              </a:extLst>
            </p:cNvPr>
            <p:cNvGraphicFramePr>
              <a:graphicFrameLocks noChangeAspect="1"/>
            </p:cNvGraphicFramePr>
            <p:nvPr/>
          </p:nvGraphicFramePr>
          <p:xfrm>
            <a:off x="1222732" y="4020117"/>
            <a:ext cx="257175" cy="336550"/>
          </p:xfrm>
          <a:graphic>
            <a:graphicData uri="http://schemas.openxmlformats.org/presentationml/2006/ole">
              <mc:AlternateContent xmlns:mc="http://schemas.openxmlformats.org/markup-compatibility/2006">
                <mc:Choice xmlns:v="urn:schemas-microsoft-com:vml" Requires="v">
                  <p:oleObj spid="_x0000_s24663" name="Equation" r:id="rId14" imgW="126780" imgH="164814" progId="Equation.DSMT4">
                    <p:embed/>
                  </p:oleObj>
                </mc:Choice>
                <mc:Fallback>
                  <p:oleObj name="Equation" r:id="rId14" imgW="126780" imgH="164814" progId="Equation.DSMT4">
                    <p:embed/>
                    <p:pic>
                      <p:nvPicPr>
                        <p:cNvPr id="0" name="Object 4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222732" y="4020117"/>
                          <a:ext cx="2571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51" name="Straight Connector 50">
              <a:extLst>
                <a:ext uri="{FF2B5EF4-FFF2-40B4-BE49-F238E27FC236}">
                  <a16:creationId xmlns:a16="http://schemas.microsoft.com/office/drawing/2014/main" id="{D3506F0B-98C3-4A2D-BA35-5C965992F0BB}"/>
                </a:ext>
              </a:extLst>
            </p:cNvPr>
            <p:cNvCxnSpPr/>
            <p:nvPr/>
          </p:nvCxnSpPr>
          <p:spPr>
            <a:xfrm flipH="1">
              <a:off x="1111848" y="4342380"/>
              <a:ext cx="443185" cy="0"/>
            </a:xfrm>
            <a:prstGeom prst="line">
              <a:avLst/>
            </a:prstGeom>
            <a:ln w="28575">
              <a:solidFill>
                <a:srgbClr val="0000CC"/>
              </a:solidFill>
              <a:prstDash val="sysDash"/>
              <a:headEnd type="arrow" w="med" len="med"/>
              <a:tailEnd type="arrow" w="med" len="med"/>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6F5E8D4C-65FF-4CA0-AE75-23C67487D752}"/>
              </a:ext>
            </a:extLst>
          </p:cNvPr>
          <p:cNvGrpSpPr>
            <a:grpSpLocks/>
          </p:cNvGrpSpPr>
          <p:nvPr/>
        </p:nvGrpSpPr>
        <p:grpSpPr bwMode="auto">
          <a:xfrm>
            <a:off x="3260726" y="4422776"/>
            <a:ext cx="557213" cy="2130425"/>
            <a:chOff x="1736725" y="4422775"/>
            <a:chExt cx="557213" cy="2130425"/>
          </a:xfrm>
        </p:grpSpPr>
        <p:cxnSp>
          <p:nvCxnSpPr>
            <p:cNvPr id="59" name="Straight Connector 58">
              <a:extLst>
                <a:ext uri="{FF2B5EF4-FFF2-40B4-BE49-F238E27FC236}">
                  <a16:creationId xmlns:a16="http://schemas.microsoft.com/office/drawing/2014/main" id="{854D83D0-5227-474B-B887-159FD37F708D}"/>
                </a:ext>
              </a:extLst>
            </p:cNvPr>
            <p:cNvCxnSpPr/>
            <p:nvPr/>
          </p:nvCxnSpPr>
          <p:spPr>
            <a:xfrm flipV="1">
              <a:off x="1825625" y="4422775"/>
              <a:ext cx="0" cy="2130425"/>
            </a:xfrm>
            <a:prstGeom prst="line">
              <a:avLst/>
            </a:prstGeom>
            <a:ln w="28575">
              <a:solidFill>
                <a:srgbClr val="A5002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CF58A569-9FEB-4817-B901-44200CEA0C85}"/>
                </a:ext>
              </a:extLst>
            </p:cNvPr>
            <p:cNvCxnSpPr/>
            <p:nvPr/>
          </p:nvCxnSpPr>
          <p:spPr>
            <a:xfrm>
              <a:off x="1746250" y="5084763"/>
              <a:ext cx="18415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1206ED2C-DE4F-476E-84F9-94950688FAC4}"/>
                </a:ext>
              </a:extLst>
            </p:cNvPr>
            <p:cNvCxnSpPr/>
            <p:nvPr/>
          </p:nvCxnSpPr>
          <p:spPr>
            <a:xfrm>
              <a:off x="1736725" y="4660900"/>
              <a:ext cx="182563"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grpSp>
          <p:nvGrpSpPr>
            <p:cNvPr id="24601" name="Group 51">
              <a:extLst>
                <a:ext uri="{FF2B5EF4-FFF2-40B4-BE49-F238E27FC236}">
                  <a16:creationId xmlns:a16="http://schemas.microsoft.com/office/drawing/2014/main" id="{EFBECA52-E506-4710-A68C-F198509A7FCF}"/>
                </a:ext>
              </a:extLst>
            </p:cNvPr>
            <p:cNvGrpSpPr>
              <a:grpSpLocks/>
            </p:cNvGrpSpPr>
            <p:nvPr/>
          </p:nvGrpSpPr>
          <p:grpSpPr bwMode="auto">
            <a:xfrm>
              <a:off x="1912938" y="4659313"/>
              <a:ext cx="381000" cy="479425"/>
              <a:chOff x="1912339" y="4354284"/>
              <a:chExt cx="381144" cy="479781"/>
            </a:xfrm>
          </p:grpSpPr>
          <p:sp>
            <p:nvSpPr>
              <p:cNvPr id="37" name="Right Bracket 36">
                <a:extLst>
                  <a:ext uri="{FF2B5EF4-FFF2-40B4-BE49-F238E27FC236}">
                    <a16:creationId xmlns:a16="http://schemas.microsoft.com/office/drawing/2014/main" id="{F5C5AA74-FAFF-4A82-9A2C-893BF2D85BFC}"/>
                  </a:ext>
                </a:extLst>
              </p:cNvPr>
              <p:cNvSpPr/>
              <p:nvPr/>
            </p:nvSpPr>
            <p:spPr>
              <a:xfrm>
                <a:off x="1912339" y="4371759"/>
                <a:ext cx="122283" cy="403524"/>
              </a:xfrm>
              <a:prstGeom prst="rightBracket">
                <a:avLst/>
              </a:prstGeom>
              <a:ln w="28575"/>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aphicFrame>
            <p:nvGraphicFramePr>
              <p:cNvPr id="24603" name="Object 37">
                <a:extLst>
                  <a:ext uri="{FF2B5EF4-FFF2-40B4-BE49-F238E27FC236}">
                    <a16:creationId xmlns:a16="http://schemas.microsoft.com/office/drawing/2014/main" id="{AAED1217-EA77-46C2-AFC2-BAF031BBC99E}"/>
                  </a:ext>
                </a:extLst>
              </p:cNvPr>
              <p:cNvGraphicFramePr>
                <a:graphicFrameLocks noChangeAspect="1"/>
              </p:cNvGraphicFramePr>
              <p:nvPr/>
            </p:nvGraphicFramePr>
            <p:xfrm>
              <a:off x="2059912" y="4354284"/>
              <a:ext cx="233571" cy="479781"/>
            </p:xfrm>
            <a:graphic>
              <a:graphicData uri="http://schemas.openxmlformats.org/presentationml/2006/ole">
                <mc:AlternateContent xmlns:mc="http://schemas.openxmlformats.org/markup-compatibility/2006">
                  <mc:Choice xmlns:v="urn:schemas-microsoft-com:vml" Requires="v">
                    <p:oleObj spid="_x0000_s24664" name="Equation" r:id="rId16" imgW="164957" imgH="393359" progId="Equation.DSMT4">
                      <p:embed/>
                    </p:oleObj>
                  </mc:Choice>
                  <mc:Fallback>
                    <p:oleObj name="Equation" r:id="rId16" imgW="164957" imgH="393359" progId="Equation.DSMT4">
                      <p:embed/>
                      <p:pic>
                        <p:nvPicPr>
                          <p:cNvPr id="0" name="Object 3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059912" y="4354284"/>
                            <a:ext cx="233571" cy="479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graphicFrame>
        <p:nvGraphicFramePr>
          <p:cNvPr id="24596" name="Object 70">
            <a:extLst>
              <a:ext uri="{FF2B5EF4-FFF2-40B4-BE49-F238E27FC236}">
                <a16:creationId xmlns:a16="http://schemas.microsoft.com/office/drawing/2014/main" id="{7816018D-D275-49B9-B2EC-F92E967C59D0}"/>
              </a:ext>
            </a:extLst>
          </p:cNvPr>
          <p:cNvGraphicFramePr>
            <a:graphicFrameLocks noChangeAspect="1"/>
          </p:cNvGraphicFramePr>
          <p:nvPr/>
        </p:nvGraphicFramePr>
        <p:xfrm>
          <a:off x="4876801" y="4572000"/>
          <a:ext cx="2905125" cy="687388"/>
        </p:xfrm>
        <a:graphic>
          <a:graphicData uri="http://schemas.openxmlformats.org/presentationml/2006/ole">
            <mc:AlternateContent xmlns:mc="http://schemas.openxmlformats.org/markup-compatibility/2006">
              <mc:Choice xmlns:v="urn:schemas-microsoft-com:vml" Requires="v">
                <p:oleObj spid="_x0000_s24665" name="Equation" r:id="rId18" imgW="1435100" imgH="393700" progId="Equation.DSMT4">
                  <p:embed/>
                </p:oleObj>
              </mc:Choice>
              <mc:Fallback>
                <p:oleObj name="Equation" r:id="rId18" imgW="1435100" imgH="393700" progId="Equation.DSMT4">
                  <p:embed/>
                  <p:pic>
                    <p:nvPicPr>
                      <p:cNvPr id="0" name="Object 7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876801" y="4572000"/>
                        <a:ext cx="2905125" cy="68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597" name="Object 71">
            <a:extLst>
              <a:ext uri="{FF2B5EF4-FFF2-40B4-BE49-F238E27FC236}">
                <a16:creationId xmlns:a16="http://schemas.microsoft.com/office/drawing/2014/main" id="{46E85AB1-FE50-4B49-A699-1A85A51BEED7}"/>
              </a:ext>
            </a:extLst>
          </p:cNvPr>
          <p:cNvGraphicFramePr>
            <a:graphicFrameLocks noChangeAspect="1"/>
          </p:cNvGraphicFramePr>
          <p:nvPr/>
        </p:nvGraphicFramePr>
        <p:xfrm>
          <a:off x="4930776" y="5181600"/>
          <a:ext cx="4060825" cy="838200"/>
        </p:xfrm>
        <a:graphic>
          <a:graphicData uri="http://schemas.openxmlformats.org/presentationml/2006/ole">
            <mc:AlternateContent xmlns:mc="http://schemas.openxmlformats.org/markup-compatibility/2006">
              <mc:Choice xmlns:v="urn:schemas-microsoft-com:vml" Requires="v">
                <p:oleObj spid="_x0000_s24666" name="Equation" r:id="rId20" imgW="2070100" imgH="419100" progId="Equation.DSMT4">
                  <p:embed/>
                </p:oleObj>
              </mc:Choice>
              <mc:Fallback>
                <p:oleObj name="Equation" r:id="rId20" imgW="2070100" imgH="419100" progId="Equation.DSMT4">
                  <p:embed/>
                  <p:pic>
                    <p:nvPicPr>
                      <p:cNvPr id="0" name="Object 7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930776" y="5181600"/>
                        <a:ext cx="406082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73" name="Picture 16" descr="96">
            <a:hlinkClick r:id="rId22" action="ppaction://hlinksldjump"/>
            <a:extLst>
              <a:ext uri="{FF2B5EF4-FFF2-40B4-BE49-F238E27FC236}">
                <a16:creationId xmlns:a16="http://schemas.microsoft.com/office/drawing/2014/main" id="{9B1B7B84-9800-4092-A024-4DB7761FB7ED}"/>
              </a:ext>
            </a:extLst>
          </p:cNvPr>
          <p:cNvPicPr>
            <a:picLocks noChangeAspect="1" noChangeArrowheads="1" noCrop="1"/>
          </p:cNvPicPr>
          <p:nvPr/>
        </p:nvPicPr>
        <p:blipFill>
          <a:blip r:embed="rId23">
            <a:extLst>
              <a:ext uri="{28A0092B-C50C-407E-A947-70E740481C1C}">
                <a14:useLocalDpi xmlns:a14="http://schemas.microsoft.com/office/drawing/2010/main" val="0"/>
              </a:ext>
            </a:extLst>
          </a:blip>
          <a:srcRect/>
          <a:stretch>
            <a:fillRect/>
          </a:stretch>
        </p:blipFill>
        <p:spPr bwMode="auto">
          <a:xfrm>
            <a:off x="2493963" y="3470276"/>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8" name="Straight Connector 47">
            <a:extLst>
              <a:ext uri="{FF2B5EF4-FFF2-40B4-BE49-F238E27FC236}">
                <a16:creationId xmlns:a16="http://schemas.microsoft.com/office/drawing/2014/main" id="{91B7505F-2CE6-40E5-A87B-89E4146685B0}"/>
              </a:ext>
            </a:extLst>
          </p:cNvPr>
          <p:cNvCxnSpPr/>
          <p:nvPr/>
        </p:nvCxnSpPr>
        <p:spPr>
          <a:xfrm flipV="1">
            <a:off x="2051051" y="5029200"/>
            <a:ext cx="130175" cy="184150"/>
          </a:xfrm>
          <a:prstGeom prst="line">
            <a:avLst/>
          </a:prstGeom>
          <a:ln w="28575">
            <a:solidFill>
              <a:srgbClr val="FF3399"/>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BF7D981C-0ACB-4ADF-BBF5-796346FD6710}"/>
              </a:ext>
            </a:extLst>
          </p:cNvPr>
          <p:cNvCxnSpPr/>
          <p:nvPr/>
        </p:nvCxnSpPr>
        <p:spPr>
          <a:xfrm>
            <a:off x="3005138" y="4878389"/>
            <a:ext cx="95250" cy="166687"/>
          </a:xfrm>
          <a:prstGeom prst="line">
            <a:avLst/>
          </a:prstGeom>
          <a:ln w="28575">
            <a:solidFill>
              <a:srgbClr val="FF3399"/>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fade">
                                      <p:cBhvr>
                                        <p:cTn id="7" dur="1000"/>
                                        <p:tgtEl>
                                          <p:spTgt spid="24579"/>
                                        </p:tgtEl>
                                      </p:cBhvr>
                                    </p:animEffect>
                                    <p:anim calcmode="lin" valueType="num">
                                      <p:cBhvr>
                                        <p:cTn id="8" dur="1000" fill="hold"/>
                                        <p:tgtEl>
                                          <p:spTgt spid="24579"/>
                                        </p:tgtEl>
                                        <p:attrNameLst>
                                          <p:attrName>ppt_x</p:attrName>
                                        </p:attrNameLst>
                                      </p:cBhvr>
                                      <p:tavLst>
                                        <p:tav tm="0">
                                          <p:val>
                                            <p:strVal val="#ppt_x"/>
                                          </p:val>
                                        </p:tav>
                                        <p:tav tm="100000">
                                          <p:val>
                                            <p:strVal val="#ppt_x"/>
                                          </p:val>
                                        </p:tav>
                                      </p:tavLst>
                                    </p:anim>
                                    <p:anim calcmode="lin" valueType="num">
                                      <p:cBhvr>
                                        <p:cTn id="9" dur="1000" fill="hold"/>
                                        <p:tgtEl>
                                          <p:spTgt spid="2457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wipe(left)">
                                      <p:cBhvr>
                                        <p:cTn id="14" dur="1000"/>
                                        <p:tgtEl>
                                          <p:spTgt spid="1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left)">
                                      <p:cBhvr>
                                        <p:cTn id="19" dur="1000"/>
                                        <p:tgtEl>
                                          <p:spTgt spid="2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left)">
                                      <p:cBhvr>
                                        <p:cTn id="24" dur="1000"/>
                                        <p:tgtEl>
                                          <p:spTgt spid="2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wipe(left)">
                                      <p:cBhvr>
                                        <p:cTn id="29" dur="1000"/>
                                        <p:tgtEl>
                                          <p:spTgt spid="3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wipe(left)">
                                      <p:cBhvr>
                                        <p:cTn id="34" dur="1000"/>
                                        <p:tgtEl>
                                          <p:spTgt spid="2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wipe(left)">
                                      <p:cBhvr>
                                        <p:cTn id="39" dur="1000"/>
                                        <p:tgtEl>
                                          <p:spTgt spid="2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wipe(left)">
                                      <p:cBhvr>
                                        <p:cTn id="44" dur="1000"/>
                                        <p:tgtEl>
                                          <p:spTgt spid="31"/>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wipe(left)">
                                      <p:cBhvr>
                                        <p:cTn id="49" dur="1000"/>
                                        <p:tgtEl>
                                          <p:spTgt spid="33"/>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0" presetClass="entr" presetSubtype="0" fill="hold" nodeType="clickEffect">
                                  <p:stCondLst>
                                    <p:cond delay="0"/>
                                  </p:stCondLst>
                                  <p:childTnLst>
                                    <p:set>
                                      <p:cBhvr>
                                        <p:cTn id="53" dur="1" fill="hold">
                                          <p:stCondLst>
                                            <p:cond delay="0"/>
                                          </p:stCondLst>
                                        </p:cTn>
                                        <p:tgtEl>
                                          <p:spTgt spid="24589"/>
                                        </p:tgtEl>
                                        <p:attrNameLst>
                                          <p:attrName>style.visibility</p:attrName>
                                        </p:attrNameLst>
                                      </p:cBhvr>
                                      <p:to>
                                        <p:strVal val="visible"/>
                                      </p:to>
                                    </p:set>
                                    <p:animEffect transition="in" filter="fade">
                                      <p:cBhvr>
                                        <p:cTn id="54" dur="1000"/>
                                        <p:tgtEl>
                                          <p:spTgt spid="24589"/>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wipe(left)">
                                      <p:cBhvr>
                                        <p:cTn id="59" dur="1000"/>
                                        <p:tgtEl>
                                          <p:spTgt spid="48"/>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4" fill="hold" nodeType="clickEffect">
                                  <p:stCondLst>
                                    <p:cond delay="0"/>
                                  </p:stCondLst>
                                  <p:childTnLst>
                                    <p:set>
                                      <p:cBhvr>
                                        <p:cTn id="63" dur="1" fill="hold">
                                          <p:stCondLst>
                                            <p:cond delay="0"/>
                                          </p:stCondLst>
                                        </p:cTn>
                                        <p:tgtEl>
                                          <p:spTgt spid="54"/>
                                        </p:tgtEl>
                                        <p:attrNameLst>
                                          <p:attrName>style.visibility</p:attrName>
                                        </p:attrNameLst>
                                      </p:cBhvr>
                                      <p:to>
                                        <p:strVal val="visible"/>
                                      </p:to>
                                    </p:set>
                                    <p:animEffect transition="in" filter="wipe(down)">
                                      <p:cBhvr>
                                        <p:cTn id="64" dur="1000"/>
                                        <p:tgtEl>
                                          <p:spTgt spid="54"/>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42" presetClass="entr" presetSubtype="0" fill="hold" nodeType="clickEffect">
                                  <p:stCondLst>
                                    <p:cond delay="0"/>
                                  </p:stCondLst>
                                  <p:childTnLst>
                                    <p:set>
                                      <p:cBhvr>
                                        <p:cTn id="68" dur="1" fill="hold">
                                          <p:stCondLst>
                                            <p:cond delay="0"/>
                                          </p:stCondLst>
                                        </p:cTn>
                                        <p:tgtEl>
                                          <p:spTgt spid="24590"/>
                                        </p:tgtEl>
                                        <p:attrNameLst>
                                          <p:attrName>style.visibility</p:attrName>
                                        </p:attrNameLst>
                                      </p:cBhvr>
                                      <p:to>
                                        <p:strVal val="visible"/>
                                      </p:to>
                                    </p:set>
                                    <p:animEffect transition="in" filter="fade">
                                      <p:cBhvr>
                                        <p:cTn id="69" dur="1000"/>
                                        <p:tgtEl>
                                          <p:spTgt spid="24590"/>
                                        </p:tgtEl>
                                      </p:cBhvr>
                                    </p:animEffect>
                                    <p:anim calcmode="lin" valueType="num">
                                      <p:cBhvr>
                                        <p:cTn id="70" dur="1000" fill="hold"/>
                                        <p:tgtEl>
                                          <p:spTgt spid="24590"/>
                                        </p:tgtEl>
                                        <p:attrNameLst>
                                          <p:attrName>ppt_x</p:attrName>
                                        </p:attrNameLst>
                                      </p:cBhvr>
                                      <p:tavLst>
                                        <p:tav tm="0">
                                          <p:val>
                                            <p:strVal val="#ppt_x"/>
                                          </p:val>
                                        </p:tav>
                                        <p:tav tm="100000">
                                          <p:val>
                                            <p:strVal val="#ppt_x"/>
                                          </p:val>
                                        </p:tav>
                                      </p:tavLst>
                                    </p:anim>
                                    <p:anim calcmode="lin" valueType="num">
                                      <p:cBhvr>
                                        <p:cTn id="71" dur="1000" fill="hold"/>
                                        <p:tgtEl>
                                          <p:spTgt spid="24590"/>
                                        </p:tgtEl>
                                        <p:attrNameLst>
                                          <p:attrName>ppt_y</p:attrName>
                                        </p:attrNameLst>
                                      </p:cBhvr>
                                      <p:tavLst>
                                        <p:tav tm="0">
                                          <p:val>
                                            <p:strVal val="#ppt_y+.1"/>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47" presetClass="entr" presetSubtype="0" fill="hold" nodeType="clickEffect">
                                  <p:stCondLst>
                                    <p:cond delay="0"/>
                                  </p:stCondLst>
                                  <p:childTnLst>
                                    <p:set>
                                      <p:cBhvr>
                                        <p:cTn id="75" dur="1" fill="hold">
                                          <p:stCondLst>
                                            <p:cond delay="0"/>
                                          </p:stCondLst>
                                        </p:cTn>
                                        <p:tgtEl>
                                          <p:spTgt spid="24591"/>
                                        </p:tgtEl>
                                        <p:attrNameLst>
                                          <p:attrName>style.visibility</p:attrName>
                                        </p:attrNameLst>
                                      </p:cBhvr>
                                      <p:to>
                                        <p:strVal val="visible"/>
                                      </p:to>
                                    </p:set>
                                    <p:animEffect transition="in" filter="fade">
                                      <p:cBhvr>
                                        <p:cTn id="76" dur="1000"/>
                                        <p:tgtEl>
                                          <p:spTgt spid="24591"/>
                                        </p:tgtEl>
                                      </p:cBhvr>
                                    </p:animEffect>
                                    <p:anim calcmode="lin" valueType="num">
                                      <p:cBhvr>
                                        <p:cTn id="77" dur="1000" fill="hold"/>
                                        <p:tgtEl>
                                          <p:spTgt spid="24591"/>
                                        </p:tgtEl>
                                        <p:attrNameLst>
                                          <p:attrName>ppt_x</p:attrName>
                                        </p:attrNameLst>
                                      </p:cBhvr>
                                      <p:tavLst>
                                        <p:tav tm="0">
                                          <p:val>
                                            <p:strVal val="#ppt_x"/>
                                          </p:val>
                                        </p:tav>
                                        <p:tav tm="100000">
                                          <p:val>
                                            <p:strVal val="#ppt_x"/>
                                          </p:val>
                                        </p:tav>
                                      </p:tavLst>
                                    </p:anim>
                                    <p:anim calcmode="lin" valueType="num">
                                      <p:cBhvr>
                                        <p:cTn id="78" dur="1000" fill="hold"/>
                                        <p:tgtEl>
                                          <p:spTgt spid="24591"/>
                                        </p:tgtEl>
                                        <p:attrNameLst>
                                          <p:attrName>ppt_y</p:attrName>
                                        </p:attrNameLst>
                                      </p:cBhvr>
                                      <p:tavLst>
                                        <p:tav tm="0">
                                          <p:val>
                                            <p:strVal val="#ppt_y-.1"/>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4" fill="hold" nodeType="clickEffect">
                                  <p:stCondLst>
                                    <p:cond delay="0"/>
                                  </p:stCondLst>
                                  <p:childTnLst>
                                    <p:set>
                                      <p:cBhvr>
                                        <p:cTn id="82" dur="1" fill="hold">
                                          <p:stCondLst>
                                            <p:cond delay="0"/>
                                          </p:stCondLst>
                                        </p:cTn>
                                        <p:tgtEl>
                                          <p:spTgt spid="9"/>
                                        </p:tgtEl>
                                        <p:attrNameLst>
                                          <p:attrName>style.visibility</p:attrName>
                                        </p:attrNameLst>
                                      </p:cBhvr>
                                      <p:to>
                                        <p:strVal val="visible"/>
                                      </p:to>
                                    </p:set>
                                    <p:animEffect transition="in" filter="wipe(down)">
                                      <p:cBhvr>
                                        <p:cTn id="83" dur="1000"/>
                                        <p:tgtEl>
                                          <p:spTgt spid="9"/>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8" fill="hold" nodeType="clickEffect">
                                  <p:stCondLst>
                                    <p:cond delay="0"/>
                                  </p:stCondLst>
                                  <p:childTnLst>
                                    <p:set>
                                      <p:cBhvr>
                                        <p:cTn id="87" dur="1" fill="hold">
                                          <p:stCondLst>
                                            <p:cond delay="0"/>
                                          </p:stCondLst>
                                        </p:cTn>
                                        <p:tgtEl>
                                          <p:spTgt spid="24596"/>
                                        </p:tgtEl>
                                        <p:attrNameLst>
                                          <p:attrName>style.visibility</p:attrName>
                                        </p:attrNameLst>
                                      </p:cBhvr>
                                      <p:to>
                                        <p:strVal val="visible"/>
                                      </p:to>
                                    </p:set>
                                    <p:animEffect transition="in" filter="wipe(left)">
                                      <p:cBhvr>
                                        <p:cTn id="88" dur="1000"/>
                                        <p:tgtEl>
                                          <p:spTgt spid="24596"/>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8" fill="hold" nodeType="clickEffect">
                                  <p:stCondLst>
                                    <p:cond delay="0"/>
                                  </p:stCondLst>
                                  <p:childTnLst>
                                    <p:set>
                                      <p:cBhvr>
                                        <p:cTn id="92" dur="1" fill="hold">
                                          <p:stCondLst>
                                            <p:cond delay="0"/>
                                          </p:stCondLst>
                                        </p:cTn>
                                        <p:tgtEl>
                                          <p:spTgt spid="24597"/>
                                        </p:tgtEl>
                                        <p:attrNameLst>
                                          <p:attrName>style.visibility</p:attrName>
                                        </p:attrNameLst>
                                      </p:cBhvr>
                                      <p:to>
                                        <p:strVal val="visible"/>
                                      </p:to>
                                    </p:set>
                                    <p:animEffect transition="in" filter="wipe(left)">
                                      <p:cBhvr>
                                        <p:cTn id="93" dur="1000"/>
                                        <p:tgtEl>
                                          <p:spTgt spid="24597"/>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 presetClass="entr" presetSubtype="4" fill="hold" nodeType="clickEffect">
                                  <p:stCondLst>
                                    <p:cond delay="0"/>
                                  </p:stCondLst>
                                  <p:childTnLst>
                                    <p:set>
                                      <p:cBhvr>
                                        <p:cTn id="97" dur="1" fill="hold">
                                          <p:stCondLst>
                                            <p:cond delay="0"/>
                                          </p:stCondLst>
                                        </p:cTn>
                                        <p:tgtEl>
                                          <p:spTgt spid="73"/>
                                        </p:tgtEl>
                                        <p:attrNameLst>
                                          <p:attrName>style.visibility</p:attrName>
                                        </p:attrNameLst>
                                      </p:cBhvr>
                                      <p:to>
                                        <p:strVal val="visible"/>
                                      </p:to>
                                    </p:set>
                                    <p:anim calcmode="lin" valueType="num">
                                      <p:cBhvr additive="base">
                                        <p:cTn id="98" dur="1000" fill="hold"/>
                                        <p:tgtEl>
                                          <p:spTgt spid="73"/>
                                        </p:tgtEl>
                                        <p:attrNameLst>
                                          <p:attrName>ppt_x</p:attrName>
                                        </p:attrNameLst>
                                      </p:cBhvr>
                                      <p:tavLst>
                                        <p:tav tm="0">
                                          <p:val>
                                            <p:strVal val="#ppt_x"/>
                                          </p:val>
                                        </p:tav>
                                        <p:tav tm="100000">
                                          <p:val>
                                            <p:strVal val="#ppt_x"/>
                                          </p:val>
                                        </p:tav>
                                      </p:tavLst>
                                    </p:anim>
                                    <p:anim calcmode="lin" valueType="num">
                                      <p:cBhvr additive="base">
                                        <p:cTn id="99" dur="1000" fill="hold"/>
                                        <p:tgtEl>
                                          <p:spTgt spid="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danhngoncuocsong.org/wp-content/uploads/2015/12/nhung-cau-danh-ngon-ve-cuoc-song-hay-day-y-nghia.1.jpg">
            <a:extLst>
              <a:ext uri="{FF2B5EF4-FFF2-40B4-BE49-F238E27FC236}">
                <a16:creationId xmlns:a16="http://schemas.microsoft.com/office/drawing/2014/main" id="{9FB03AC8-69AF-4E53-900D-3971AC4788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612900"/>
            <a:ext cx="9144000" cy="524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5603" name="Group 16">
            <a:extLst>
              <a:ext uri="{FF2B5EF4-FFF2-40B4-BE49-F238E27FC236}">
                <a16:creationId xmlns:a16="http://schemas.microsoft.com/office/drawing/2014/main" id="{3E719764-AB0E-410A-8518-207E5BFC5D2F}"/>
              </a:ext>
            </a:extLst>
          </p:cNvPr>
          <p:cNvGrpSpPr>
            <a:grpSpLocks/>
          </p:cNvGrpSpPr>
          <p:nvPr/>
        </p:nvGrpSpPr>
        <p:grpSpPr bwMode="auto">
          <a:xfrm>
            <a:off x="1854200" y="76200"/>
            <a:ext cx="8509000" cy="1295400"/>
            <a:chOff x="1440" y="1680"/>
            <a:chExt cx="2928" cy="432"/>
          </a:xfrm>
        </p:grpSpPr>
        <p:sp>
          <p:nvSpPr>
            <p:cNvPr id="25604" name="AutoShape 17">
              <a:extLst>
                <a:ext uri="{FF2B5EF4-FFF2-40B4-BE49-F238E27FC236}">
                  <a16:creationId xmlns:a16="http://schemas.microsoft.com/office/drawing/2014/main" id="{7EB05014-CFA1-493A-B28D-51E1CF2EA549}"/>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5605" name="Oval 18">
              <a:extLst>
                <a:ext uri="{FF2B5EF4-FFF2-40B4-BE49-F238E27FC236}">
                  <a16:creationId xmlns:a16="http://schemas.microsoft.com/office/drawing/2014/main" id="{359FF63E-9569-4F07-8F1E-1C33247B616B}"/>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5606" name="Oval 19">
              <a:extLst>
                <a:ext uri="{FF2B5EF4-FFF2-40B4-BE49-F238E27FC236}">
                  <a16:creationId xmlns:a16="http://schemas.microsoft.com/office/drawing/2014/main" id="{81A16BEC-2E7D-4933-BCCF-09F4723DE4A4}"/>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5607" name="Oval 20">
              <a:extLst>
                <a:ext uri="{FF2B5EF4-FFF2-40B4-BE49-F238E27FC236}">
                  <a16:creationId xmlns:a16="http://schemas.microsoft.com/office/drawing/2014/main" id="{60575D1F-B67F-4F3C-9807-DFFA765861A7}"/>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5608" name="Text Box 21">
              <a:extLst>
                <a:ext uri="{FF2B5EF4-FFF2-40B4-BE49-F238E27FC236}">
                  <a16:creationId xmlns:a16="http://schemas.microsoft.com/office/drawing/2014/main" id="{F5203AA3-DCFC-4A31-8357-469AE799F71E}"/>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25609" name="Text Box 22">
              <a:extLst>
                <a:ext uri="{FF2B5EF4-FFF2-40B4-BE49-F238E27FC236}">
                  <a16:creationId xmlns:a16="http://schemas.microsoft.com/office/drawing/2014/main" id="{6D7C41A7-B86D-4E12-87BA-9285C3EA2CEC}"/>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25610" name="AutoShape 23">
              <a:extLst>
                <a:ext uri="{FF2B5EF4-FFF2-40B4-BE49-F238E27FC236}">
                  <a16:creationId xmlns:a16="http://schemas.microsoft.com/office/drawing/2014/main" id="{5F89AE75-A679-4D17-993F-A0F9A80FE673}"/>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5611" name="Oval 24">
              <a:extLst>
                <a:ext uri="{FF2B5EF4-FFF2-40B4-BE49-F238E27FC236}">
                  <a16:creationId xmlns:a16="http://schemas.microsoft.com/office/drawing/2014/main" id="{5C0AE195-4718-464D-9195-713BDECAC3B2}"/>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5612" name="Oval 25">
              <a:extLst>
                <a:ext uri="{FF2B5EF4-FFF2-40B4-BE49-F238E27FC236}">
                  <a16:creationId xmlns:a16="http://schemas.microsoft.com/office/drawing/2014/main" id="{C03740A2-9A44-4E00-A2FB-6EEB70FF02EF}"/>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25613" name="Text Box 26">
              <a:extLst>
                <a:ext uri="{FF2B5EF4-FFF2-40B4-BE49-F238E27FC236}">
                  <a16:creationId xmlns:a16="http://schemas.microsoft.com/office/drawing/2014/main" id="{A88BFE05-961B-46CC-96D7-BB98060182BC}"/>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25614" name="Picture 27" descr="Picture1">
              <a:extLst>
                <a:ext uri="{FF2B5EF4-FFF2-40B4-BE49-F238E27FC236}">
                  <a16:creationId xmlns:a16="http://schemas.microsoft.com/office/drawing/2014/main" id="{4BF7FAD7-5F30-4CE2-9257-5663A2F8561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15" name="Text Box 28">
              <a:extLst>
                <a:ext uri="{FF2B5EF4-FFF2-40B4-BE49-F238E27FC236}">
                  <a16:creationId xmlns:a16="http://schemas.microsoft.com/office/drawing/2014/main" id="{D24BA3DB-0CF8-4742-A227-B03EF0B7F41B}"/>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16">
            <a:extLst>
              <a:ext uri="{FF2B5EF4-FFF2-40B4-BE49-F238E27FC236}">
                <a16:creationId xmlns:a16="http://schemas.microsoft.com/office/drawing/2014/main" id="{2382FA82-9011-4D5A-82B7-CE847843847E}"/>
              </a:ext>
            </a:extLst>
          </p:cNvPr>
          <p:cNvGrpSpPr>
            <a:grpSpLocks/>
          </p:cNvGrpSpPr>
          <p:nvPr/>
        </p:nvGrpSpPr>
        <p:grpSpPr bwMode="auto">
          <a:xfrm>
            <a:off x="1854200" y="76200"/>
            <a:ext cx="8509000" cy="1295400"/>
            <a:chOff x="1440" y="1680"/>
            <a:chExt cx="2928" cy="432"/>
          </a:xfrm>
        </p:grpSpPr>
        <p:sp>
          <p:nvSpPr>
            <p:cNvPr id="4117" name="AutoShape 17">
              <a:extLst>
                <a:ext uri="{FF2B5EF4-FFF2-40B4-BE49-F238E27FC236}">
                  <a16:creationId xmlns:a16="http://schemas.microsoft.com/office/drawing/2014/main" id="{41A21F23-AD96-429A-B9F7-5A8BB815A480}"/>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4118" name="Oval 18">
              <a:extLst>
                <a:ext uri="{FF2B5EF4-FFF2-40B4-BE49-F238E27FC236}">
                  <a16:creationId xmlns:a16="http://schemas.microsoft.com/office/drawing/2014/main" id="{8B1F0DC5-6F15-40F3-8B1B-2BF84EC74014}"/>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4119" name="Oval 19">
              <a:extLst>
                <a:ext uri="{FF2B5EF4-FFF2-40B4-BE49-F238E27FC236}">
                  <a16:creationId xmlns:a16="http://schemas.microsoft.com/office/drawing/2014/main" id="{B8813358-7CF3-408A-81CD-8DC79A85A6B1}"/>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4120" name="Oval 20">
              <a:extLst>
                <a:ext uri="{FF2B5EF4-FFF2-40B4-BE49-F238E27FC236}">
                  <a16:creationId xmlns:a16="http://schemas.microsoft.com/office/drawing/2014/main" id="{39F8D230-ED0A-4DD5-A7D3-C74E9363B9DB}"/>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4121" name="Text Box 21">
              <a:extLst>
                <a:ext uri="{FF2B5EF4-FFF2-40B4-BE49-F238E27FC236}">
                  <a16:creationId xmlns:a16="http://schemas.microsoft.com/office/drawing/2014/main" id="{526A7F5E-AE68-4EE4-BA36-44B2EAE3D551}"/>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4122" name="Text Box 22">
              <a:extLst>
                <a:ext uri="{FF2B5EF4-FFF2-40B4-BE49-F238E27FC236}">
                  <a16:creationId xmlns:a16="http://schemas.microsoft.com/office/drawing/2014/main" id="{91754280-6549-4257-9642-27FCBFA3D8C1}"/>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4123" name="AutoShape 23">
              <a:extLst>
                <a:ext uri="{FF2B5EF4-FFF2-40B4-BE49-F238E27FC236}">
                  <a16:creationId xmlns:a16="http://schemas.microsoft.com/office/drawing/2014/main" id="{00953FF9-355C-48A5-A3C7-F70B4CAF1B69}"/>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4124" name="Oval 24">
              <a:extLst>
                <a:ext uri="{FF2B5EF4-FFF2-40B4-BE49-F238E27FC236}">
                  <a16:creationId xmlns:a16="http://schemas.microsoft.com/office/drawing/2014/main" id="{B1855807-F601-4A30-8783-75B32E77C756}"/>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4125" name="Oval 25">
              <a:extLst>
                <a:ext uri="{FF2B5EF4-FFF2-40B4-BE49-F238E27FC236}">
                  <a16:creationId xmlns:a16="http://schemas.microsoft.com/office/drawing/2014/main" id="{4BB3BA96-8FBC-4C80-A1F5-E0F332E3C4C9}"/>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4126" name="Text Box 26">
              <a:extLst>
                <a:ext uri="{FF2B5EF4-FFF2-40B4-BE49-F238E27FC236}">
                  <a16:creationId xmlns:a16="http://schemas.microsoft.com/office/drawing/2014/main" id="{B3746AE7-D700-47C9-8DA1-BE73C13BE33E}"/>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4127" name="Picture 27" descr="Picture1">
              <a:extLst>
                <a:ext uri="{FF2B5EF4-FFF2-40B4-BE49-F238E27FC236}">
                  <a16:creationId xmlns:a16="http://schemas.microsoft.com/office/drawing/2014/main" id="{BE9D80A6-B611-4604-BB08-DEB51BBECA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28" name="Text Box 28">
              <a:extLst>
                <a:ext uri="{FF2B5EF4-FFF2-40B4-BE49-F238E27FC236}">
                  <a16:creationId xmlns:a16="http://schemas.microsoft.com/office/drawing/2014/main" id="{9C93CA95-0741-48E9-8F73-63D8074FFD55}"/>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sp>
        <p:nvSpPr>
          <p:cNvPr id="4099" name="Rectangle 39">
            <a:extLst>
              <a:ext uri="{FF2B5EF4-FFF2-40B4-BE49-F238E27FC236}">
                <a16:creationId xmlns:a16="http://schemas.microsoft.com/office/drawing/2014/main" id="{E201C5AE-5B83-4FF5-9543-D0EF6F59FE7F}"/>
              </a:ext>
            </a:extLst>
          </p:cNvPr>
          <p:cNvSpPr>
            <a:spLocks noChangeArrowheads="1"/>
          </p:cNvSpPr>
          <p:nvPr/>
        </p:nvSpPr>
        <p:spPr bwMode="auto">
          <a:xfrm>
            <a:off x="1524000" y="1227139"/>
            <a:ext cx="18415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sz="2400"/>
          </a:p>
        </p:txBody>
      </p:sp>
      <p:graphicFrame>
        <p:nvGraphicFramePr>
          <p:cNvPr id="4100" name="Object 1">
            <a:extLst>
              <a:ext uri="{FF2B5EF4-FFF2-40B4-BE49-F238E27FC236}">
                <a16:creationId xmlns:a16="http://schemas.microsoft.com/office/drawing/2014/main" id="{64A87D45-7AEE-4EA0-92EB-EC29BBFD70AC}"/>
              </a:ext>
            </a:extLst>
          </p:cNvPr>
          <p:cNvGraphicFramePr>
            <a:graphicFrameLocks noChangeAspect="1"/>
          </p:cNvGraphicFramePr>
          <p:nvPr/>
        </p:nvGraphicFramePr>
        <p:xfrm>
          <a:off x="5546726" y="2057401"/>
          <a:ext cx="3140075" cy="790575"/>
        </p:xfrm>
        <a:graphic>
          <a:graphicData uri="http://schemas.openxmlformats.org/presentationml/2006/ole">
            <mc:AlternateContent xmlns:mc="http://schemas.openxmlformats.org/markup-compatibility/2006">
              <mc:Choice xmlns:v="urn:schemas-microsoft-com:vml" Requires="v">
                <p:oleObj spid="_x0000_s4165" name="Equation" r:id="rId5" imgW="1701800" imgH="431800" progId="Equation.DSMT4">
                  <p:embed/>
                </p:oleObj>
              </mc:Choice>
              <mc:Fallback>
                <p:oleObj name="Equation" r:id="rId5" imgW="1701800" imgH="431800"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46726" y="2057401"/>
                        <a:ext cx="31400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101" name="Object 2">
            <a:extLst>
              <a:ext uri="{FF2B5EF4-FFF2-40B4-BE49-F238E27FC236}">
                <a16:creationId xmlns:a16="http://schemas.microsoft.com/office/drawing/2014/main" id="{A8A96600-50F1-478B-82AC-412B62D88491}"/>
              </a:ext>
            </a:extLst>
          </p:cNvPr>
          <p:cNvGraphicFramePr>
            <a:graphicFrameLocks noChangeAspect="1"/>
          </p:cNvGraphicFramePr>
          <p:nvPr/>
        </p:nvGraphicFramePr>
        <p:xfrm>
          <a:off x="8726488" y="2101851"/>
          <a:ext cx="874712" cy="746125"/>
        </p:xfrm>
        <a:graphic>
          <a:graphicData uri="http://schemas.openxmlformats.org/presentationml/2006/ole">
            <mc:AlternateContent xmlns:mc="http://schemas.openxmlformats.org/markup-compatibility/2006">
              <mc:Choice xmlns:v="urn:schemas-microsoft-com:vml" Requires="v">
                <p:oleObj spid="_x0000_s4166" name="Equation" r:id="rId7" imgW="457002" imgH="393529" progId="Equation.DSMT4">
                  <p:embed/>
                </p:oleObj>
              </mc:Choice>
              <mc:Fallback>
                <p:oleObj name="Equation" r:id="rId7" imgW="457002" imgH="393529" progId="Equation.DSMT4">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26488" y="2101851"/>
                        <a:ext cx="874712"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102" name="Object 3">
            <a:extLst>
              <a:ext uri="{FF2B5EF4-FFF2-40B4-BE49-F238E27FC236}">
                <a16:creationId xmlns:a16="http://schemas.microsoft.com/office/drawing/2014/main" id="{79BADBEE-D6A6-4D09-A6B6-56E9256365F7}"/>
              </a:ext>
            </a:extLst>
          </p:cNvPr>
          <p:cNvGraphicFramePr>
            <a:graphicFrameLocks noChangeAspect="1"/>
          </p:cNvGraphicFramePr>
          <p:nvPr/>
        </p:nvGraphicFramePr>
        <p:xfrm>
          <a:off x="4919663" y="2820989"/>
          <a:ext cx="3048000" cy="782637"/>
        </p:xfrm>
        <a:graphic>
          <a:graphicData uri="http://schemas.openxmlformats.org/presentationml/2006/ole">
            <mc:AlternateContent xmlns:mc="http://schemas.openxmlformats.org/markup-compatibility/2006">
              <mc:Choice xmlns:v="urn:schemas-microsoft-com:vml" Requires="v">
                <p:oleObj spid="_x0000_s4167" name="Equation" r:id="rId9" imgW="1688367" imgH="431613" progId="Equation.DSMT4">
                  <p:embed/>
                </p:oleObj>
              </mc:Choice>
              <mc:Fallback>
                <p:oleObj name="Equation" r:id="rId9" imgW="1688367" imgH="431613" progId="Equation.DSMT4">
                  <p:embed/>
                  <p:pic>
                    <p:nvPicPr>
                      <p:cNvPr id="0" name="Object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9663" y="2820989"/>
                        <a:ext cx="3048000"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103" name="Object 4">
            <a:extLst>
              <a:ext uri="{FF2B5EF4-FFF2-40B4-BE49-F238E27FC236}">
                <a16:creationId xmlns:a16="http://schemas.microsoft.com/office/drawing/2014/main" id="{21F2E830-609C-44BF-A5AC-6CAD64C5DC23}"/>
              </a:ext>
            </a:extLst>
          </p:cNvPr>
          <p:cNvGraphicFramePr>
            <a:graphicFrameLocks noChangeAspect="1"/>
          </p:cNvGraphicFramePr>
          <p:nvPr/>
        </p:nvGraphicFramePr>
        <p:xfrm>
          <a:off x="7937500" y="3352801"/>
          <a:ext cx="1428750" cy="815975"/>
        </p:xfrm>
        <a:graphic>
          <a:graphicData uri="http://schemas.openxmlformats.org/presentationml/2006/ole">
            <mc:AlternateContent xmlns:mc="http://schemas.openxmlformats.org/markup-compatibility/2006">
              <mc:Choice xmlns:v="urn:schemas-microsoft-com:vml" Requires="v">
                <p:oleObj spid="_x0000_s4168" name="Equation" r:id="rId11" imgW="710891" imgH="393529" progId="Equation.DSMT4">
                  <p:embed/>
                </p:oleObj>
              </mc:Choice>
              <mc:Fallback>
                <p:oleObj name="Equation" r:id="rId11" imgW="710891" imgH="393529" progId="Equation.DSMT4">
                  <p:embed/>
                  <p:pic>
                    <p:nvPicPr>
                      <p:cNvPr id="0" name="Object 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37500" y="3352801"/>
                        <a:ext cx="1428750"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104" name="Object 5">
            <a:extLst>
              <a:ext uri="{FF2B5EF4-FFF2-40B4-BE49-F238E27FC236}">
                <a16:creationId xmlns:a16="http://schemas.microsoft.com/office/drawing/2014/main" id="{BFFB0E98-F227-48BC-AC12-2545BCEC0EE3}"/>
              </a:ext>
            </a:extLst>
          </p:cNvPr>
          <p:cNvGraphicFramePr>
            <a:graphicFrameLocks noChangeAspect="1"/>
          </p:cNvGraphicFramePr>
          <p:nvPr/>
        </p:nvGraphicFramePr>
        <p:xfrm>
          <a:off x="3733800" y="4016375"/>
          <a:ext cx="1676400" cy="712788"/>
        </p:xfrm>
        <a:graphic>
          <a:graphicData uri="http://schemas.openxmlformats.org/presentationml/2006/ole">
            <mc:AlternateContent xmlns:mc="http://schemas.openxmlformats.org/markup-compatibility/2006">
              <mc:Choice xmlns:v="urn:schemas-microsoft-com:vml" Requires="v">
                <p:oleObj spid="_x0000_s4169" name="Equation" r:id="rId13" imgW="1117115" imgH="393529" progId="Equation.DSMT4">
                  <p:embed/>
                </p:oleObj>
              </mc:Choice>
              <mc:Fallback>
                <p:oleObj name="Equation" r:id="rId13" imgW="1117115" imgH="393529" progId="Equation.DSMT4">
                  <p:embed/>
                  <p:pic>
                    <p:nvPicPr>
                      <p:cNvPr id="0" name="Object 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33800" y="4016375"/>
                        <a:ext cx="1676400"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105" name="Object 7">
            <a:extLst>
              <a:ext uri="{FF2B5EF4-FFF2-40B4-BE49-F238E27FC236}">
                <a16:creationId xmlns:a16="http://schemas.microsoft.com/office/drawing/2014/main" id="{572956AD-A9B9-4FD6-807C-B4BEC580A876}"/>
              </a:ext>
            </a:extLst>
          </p:cNvPr>
          <p:cNvGraphicFramePr>
            <a:graphicFrameLocks noChangeAspect="1"/>
          </p:cNvGraphicFramePr>
          <p:nvPr/>
        </p:nvGraphicFramePr>
        <p:xfrm>
          <a:off x="3932238" y="4724400"/>
          <a:ext cx="2133600" cy="731838"/>
        </p:xfrm>
        <a:graphic>
          <a:graphicData uri="http://schemas.openxmlformats.org/presentationml/2006/ole">
            <mc:AlternateContent xmlns:mc="http://schemas.openxmlformats.org/markup-compatibility/2006">
              <mc:Choice xmlns:v="urn:schemas-microsoft-com:vml" Requires="v">
                <p:oleObj spid="_x0000_s4170" name="Equation" r:id="rId15" imgW="1409088" imgH="393529" progId="Equation.DSMT4">
                  <p:embed/>
                </p:oleObj>
              </mc:Choice>
              <mc:Fallback>
                <p:oleObj name="Equation" r:id="rId15" imgW="1409088" imgH="393529" progId="Equation.DSMT4">
                  <p:embed/>
                  <p:pic>
                    <p:nvPicPr>
                      <p:cNvPr id="0" name="Object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932238" y="4724400"/>
                        <a:ext cx="213360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106" name="Object 10">
            <a:extLst>
              <a:ext uri="{FF2B5EF4-FFF2-40B4-BE49-F238E27FC236}">
                <a16:creationId xmlns:a16="http://schemas.microsoft.com/office/drawing/2014/main" id="{66134D5F-570E-4030-9DF9-7D540BD8D9B6}"/>
              </a:ext>
            </a:extLst>
          </p:cNvPr>
          <p:cNvGraphicFramePr>
            <a:graphicFrameLocks noChangeAspect="1"/>
          </p:cNvGraphicFramePr>
          <p:nvPr/>
        </p:nvGraphicFramePr>
        <p:xfrm>
          <a:off x="3886200" y="5621338"/>
          <a:ext cx="2241550" cy="671512"/>
        </p:xfrm>
        <a:graphic>
          <a:graphicData uri="http://schemas.openxmlformats.org/presentationml/2006/ole">
            <mc:AlternateContent xmlns:mc="http://schemas.openxmlformats.org/markup-compatibility/2006">
              <mc:Choice xmlns:v="urn:schemas-microsoft-com:vml" Requires="v">
                <p:oleObj spid="_x0000_s4171" name="Equation" r:id="rId17" imgW="1447172" imgH="393529" progId="Equation.DSMT4">
                  <p:embed/>
                </p:oleObj>
              </mc:Choice>
              <mc:Fallback>
                <p:oleObj name="Equation" r:id="rId17" imgW="1447172" imgH="393529" progId="Equation.DSMT4">
                  <p:embed/>
                  <p:pic>
                    <p:nvPicPr>
                      <p:cNvPr id="0" name="Object 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886200" y="5621338"/>
                        <a:ext cx="2241550" cy="67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107" name="Object 11">
            <a:extLst>
              <a:ext uri="{FF2B5EF4-FFF2-40B4-BE49-F238E27FC236}">
                <a16:creationId xmlns:a16="http://schemas.microsoft.com/office/drawing/2014/main" id="{61E1872D-58CD-4D22-8FFA-B5ED79FBE688}"/>
              </a:ext>
            </a:extLst>
          </p:cNvPr>
          <p:cNvGraphicFramePr>
            <a:graphicFrameLocks noChangeAspect="1"/>
          </p:cNvGraphicFramePr>
          <p:nvPr/>
        </p:nvGraphicFramePr>
        <p:xfrm>
          <a:off x="6338888" y="5616576"/>
          <a:ext cx="1733550" cy="708025"/>
        </p:xfrm>
        <a:graphic>
          <a:graphicData uri="http://schemas.openxmlformats.org/presentationml/2006/ole">
            <mc:AlternateContent xmlns:mc="http://schemas.openxmlformats.org/markup-compatibility/2006">
              <mc:Choice xmlns:v="urn:schemas-microsoft-com:vml" Requires="v">
                <p:oleObj spid="_x0000_s4172" name="Equation" r:id="rId19" imgW="1040948" imgH="393529" progId="Equation.DSMT4">
                  <p:embed/>
                </p:oleObj>
              </mc:Choice>
              <mc:Fallback>
                <p:oleObj name="Equation" r:id="rId19" imgW="1040948" imgH="393529" progId="Equation.DSMT4">
                  <p:embed/>
                  <p:pic>
                    <p:nvPicPr>
                      <p:cNvPr id="0" name="Object 1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338888" y="5616576"/>
                        <a:ext cx="17335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8" name="Rectangle 12">
            <a:extLst>
              <a:ext uri="{FF2B5EF4-FFF2-40B4-BE49-F238E27FC236}">
                <a16:creationId xmlns:a16="http://schemas.microsoft.com/office/drawing/2014/main" id="{AE3D3229-86AE-4D82-AD21-9422A0096560}"/>
              </a:ext>
            </a:extLst>
          </p:cNvPr>
          <p:cNvSpPr>
            <a:spLocks noChangeArrowheads="1"/>
          </p:cNvSpPr>
          <p:nvPr/>
        </p:nvSpPr>
        <p:spPr bwMode="auto">
          <a:xfrm>
            <a:off x="1524000" y="1312864"/>
            <a:ext cx="9144000" cy="1354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en-US" altLang="vi-VN" sz="2400" b="1" dirty="0">
                <a:solidFill>
                  <a:srgbClr val="FF3300"/>
                </a:solidFill>
                <a:cs typeface="Times New Roman" panose="02020603050405020304" pitchFamily="18" charset="0"/>
              </a:rPr>
              <a:t>4. Phương trình li độ của sóng:</a:t>
            </a:r>
          </a:p>
          <a:p>
            <a:pPr algn="just"/>
            <a:r>
              <a:rPr lang="en-US" altLang="vi-VN" sz="2400" dirty="0">
                <a:cs typeface="Times New Roman" panose="02020603050405020304" pitchFamily="18" charset="0"/>
              </a:rPr>
              <a:t>	+ Tại O: </a:t>
            </a:r>
            <a:r>
              <a:rPr lang="en-US" altLang="vi-VN" sz="2400" dirty="0" err="1">
                <a:cs typeface="Times New Roman" panose="02020603050405020304" pitchFamily="18" charset="0"/>
              </a:rPr>
              <a:t>u</a:t>
            </a:r>
            <a:r>
              <a:rPr lang="en-US" altLang="vi-VN" sz="2400" baseline="-30000" dirty="0" err="1">
                <a:cs typeface="Times New Roman" panose="02020603050405020304" pitchFamily="18" charset="0"/>
              </a:rPr>
              <a:t>O</a:t>
            </a:r>
            <a:r>
              <a:rPr lang="en-US" altLang="vi-VN" sz="2400" dirty="0">
                <a:cs typeface="Times New Roman" panose="02020603050405020304" pitchFamily="18" charset="0"/>
              </a:rPr>
              <a:t> = </a:t>
            </a:r>
            <a:r>
              <a:rPr lang="en-US" altLang="vi-VN" sz="2400" dirty="0" err="1">
                <a:cs typeface="Times New Roman" panose="02020603050405020304" pitchFamily="18" charset="0"/>
              </a:rPr>
              <a:t>Acos</a:t>
            </a:r>
            <a:r>
              <a:rPr lang="en-US" altLang="vi-VN" sz="2400" dirty="0">
                <a:cs typeface="Times New Roman" panose="02020603050405020304" pitchFamily="18" charset="0"/>
              </a:rPr>
              <a:t>(</a:t>
            </a:r>
            <a:r>
              <a:rPr lang="en-US" altLang="vi-VN" sz="2400" dirty="0">
                <a:cs typeface="Times New Roman" panose="02020603050405020304" pitchFamily="18" charset="0"/>
                <a:sym typeface="Symbol" panose="05050102010706020507" pitchFamily="18" charset="2"/>
              </a:rPr>
              <a:t></a:t>
            </a:r>
            <a:r>
              <a:rPr lang="en-US" altLang="vi-VN" sz="2400" dirty="0">
                <a:cs typeface="Times New Roman" panose="02020603050405020304" pitchFamily="18" charset="0"/>
              </a:rPr>
              <a:t>t + </a:t>
            </a:r>
            <a:r>
              <a:rPr lang="pt-BR" altLang="vi-VN" sz="2400" dirty="0">
                <a:cs typeface="Times New Roman" panose="02020603050405020304" pitchFamily="18" charset="0"/>
                <a:sym typeface="Symbol" panose="05050102010706020507" pitchFamily="18" charset="2"/>
              </a:rPr>
              <a:t></a:t>
            </a:r>
            <a:r>
              <a:rPr lang="en-US" altLang="vi-VN" sz="2400" dirty="0">
                <a:cs typeface="Times New Roman" panose="02020603050405020304" pitchFamily="18" charset="0"/>
              </a:rPr>
              <a:t>)</a:t>
            </a:r>
            <a:endParaRPr lang="en-US" altLang="vi-VN" sz="2400" dirty="0">
              <a:sym typeface="Symbol" panose="05050102010706020507" pitchFamily="18" charset="2"/>
            </a:endParaRPr>
          </a:p>
          <a:p>
            <a:pPr algn="just">
              <a:spcBef>
                <a:spcPts val="1200"/>
              </a:spcBef>
            </a:pPr>
            <a:r>
              <a:rPr lang="pt-BR" altLang="vi-VN" sz="2400" dirty="0">
                <a:cs typeface="Times New Roman" panose="02020603050405020304" pitchFamily="18" charset="0"/>
                <a:sym typeface="Symbol" panose="05050102010706020507" pitchFamily="18" charset="2"/>
              </a:rPr>
              <a:t>	+ Tại M do O truyền tới: 	</a:t>
            </a:r>
          </a:p>
        </p:txBody>
      </p:sp>
      <p:sp>
        <p:nvSpPr>
          <p:cNvPr id="4109" name="Rectangle 14">
            <a:extLst>
              <a:ext uri="{FF2B5EF4-FFF2-40B4-BE49-F238E27FC236}">
                <a16:creationId xmlns:a16="http://schemas.microsoft.com/office/drawing/2014/main" id="{32A931ED-981A-4098-B9D9-F04F4FB3EB8D}"/>
              </a:ext>
            </a:extLst>
          </p:cNvPr>
          <p:cNvSpPr>
            <a:spLocks noChangeArrowheads="1"/>
          </p:cNvSpPr>
          <p:nvPr/>
        </p:nvSpPr>
        <p:spPr bwMode="auto">
          <a:xfrm>
            <a:off x="2024063" y="2955926"/>
            <a:ext cx="3116262"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vi-VN" sz="2400">
                <a:cs typeface="Times New Roman" panose="02020603050405020304" pitchFamily="18" charset="0"/>
              </a:rPr>
              <a:t>+ Tại N truyền tới O:</a:t>
            </a:r>
            <a:endParaRPr lang="pt-BR" altLang="vi-VN" sz="2400"/>
          </a:p>
        </p:txBody>
      </p:sp>
      <p:sp>
        <p:nvSpPr>
          <p:cNvPr id="4110" name="Rectangle 15">
            <a:extLst>
              <a:ext uri="{FF2B5EF4-FFF2-40B4-BE49-F238E27FC236}">
                <a16:creationId xmlns:a16="http://schemas.microsoft.com/office/drawing/2014/main" id="{66D12A16-B710-45ED-B6A7-4E77C8A04695}"/>
              </a:ext>
            </a:extLst>
          </p:cNvPr>
          <p:cNvSpPr>
            <a:spLocks noChangeArrowheads="1"/>
          </p:cNvSpPr>
          <p:nvPr/>
        </p:nvSpPr>
        <p:spPr bwMode="auto">
          <a:xfrm>
            <a:off x="1524000" y="3513139"/>
            <a:ext cx="664845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vi-VN" sz="2400" dirty="0">
                <a:cs typeface="Times New Roman" panose="02020603050405020304" pitchFamily="18" charset="0"/>
              </a:rPr>
              <a:t>- Độ lệch pha của dao động tại M (N) so với O: </a:t>
            </a:r>
            <a:endParaRPr lang="pt-BR" altLang="vi-VN" sz="2400" dirty="0"/>
          </a:p>
        </p:txBody>
      </p:sp>
      <p:sp>
        <p:nvSpPr>
          <p:cNvPr id="17" name="Rectangle 16">
            <a:extLst>
              <a:ext uri="{FF2B5EF4-FFF2-40B4-BE49-F238E27FC236}">
                <a16:creationId xmlns:a16="http://schemas.microsoft.com/office/drawing/2014/main" id="{01014185-E566-4A42-8C60-E899BCACF173}"/>
              </a:ext>
            </a:extLst>
          </p:cNvPr>
          <p:cNvSpPr>
            <a:spLocks noChangeArrowheads="1"/>
          </p:cNvSpPr>
          <p:nvPr/>
        </p:nvSpPr>
        <p:spPr bwMode="auto">
          <a:xfrm>
            <a:off x="1828801" y="4110038"/>
            <a:ext cx="197167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 eaLnBrk="0" hangingPunct="0">
              <a:defRPr/>
            </a:pPr>
            <a:r>
              <a:rPr lang="pt-BR" sz="2400">
                <a:latin typeface="+mj-lt"/>
                <a:ea typeface="Times New Roman" pitchFamily="18" charset="0"/>
              </a:rPr>
              <a:t> + </a:t>
            </a:r>
            <a:r>
              <a:rPr lang="pt-BR" sz="2400" u="sng">
                <a:latin typeface="+mj-lt"/>
                <a:ea typeface="Times New Roman" pitchFamily="18" charset="0"/>
              </a:rPr>
              <a:t>cùng pha</a:t>
            </a:r>
            <a:r>
              <a:rPr lang="pt-BR" sz="2400">
                <a:latin typeface="+mj-lt"/>
                <a:ea typeface="Times New Roman" pitchFamily="18" charset="0"/>
              </a:rPr>
              <a:t>: </a:t>
            </a:r>
            <a:endParaRPr lang="pt-BR" sz="2400">
              <a:latin typeface="+mj-lt"/>
            </a:endParaRPr>
          </a:p>
        </p:txBody>
      </p:sp>
      <p:sp>
        <p:nvSpPr>
          <p:cNvPr id="18" name="Rectangle 17">
            <a:extLst>
              <a:ext uri="{FF2B5EF4-FFF2-40B4-BE49-F238E27FC236}">
                <a16:creationId xmlns:a16="http://schemas.microsoft.com/office/drawing/2014/main" id="{397061DF-5CC6-4812-A1EF-F6FA40E5E36A}"/>
              </a:ext>
            </a:extLst>
          </p:cNvPr>
          <p:cNvSpPr>
            <a:spLocks noChangeArrowheads="1"/>
          </p:cNvSpPr>
          <p:nvPr/>
        </p:nvSpPr>
        <p:spPr bwMode="auto">
          <a:xfrm>
            <a:off x="5961064" y="5559426"/>
            <a:ext cx="26987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 eaLnBrk="0" hangingPunct="0">
              <a:defRPr/>
            </a:pPr>
            <a:r>
              <a:rPr lang="pt-BR" sz="2400">
                <a:latin typeface="+mj-lt"/>
                <a:ea typeface="Times New Roman" pitchFamily="18" charset="0"/>
              </a:rPr>
              <a:t> </a:t>
            </a:r>
            <a:endParaRPr lang="pt-BR" sz="2400">
              <a:latin typeface="+mj-lt"/>
            </a:endParaRPr>
          </a:p>
        </p:txBody>
      </p:sp>
      <p:sp>
        <p:nvSpPr>
          <p:cNvPr id="4113" name="Rectangle 18">
            <a:extLst>
              <a:ext uri="{FF2B5EF4-FFF2-40B4-BE49-F238E27FC236}">
                <a16:creationId xmlns:a16="http://schemas.microsoft.com/office/drawing/2014/main" id="{1BB1478E-1923-41BC-816E-1C362F35832A}"/>
              </a:ext>
            </a:extLst>
          </p:cNvPr>
          <p:cNvSpPr>
            <a:spLocks noChangeArrowheads="1"/>
          </p:cNvSpPr>
          <p:nvPr/>
        </p:nvSpPr>
        <p:spPr bwMode="auto">
          <a:xfrm>
            <a:off x="1828800" y="4810126"/>
            <a:ext cx="22098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vi-VN" sz="2400">
                <a:cs typeface="Times New Roman" panose="02020603050405020304" pitchFamily="18" charset="0"/>
                <a:sym typeface="Symbol" panose="05050102010706020507" pitchFamily="18" charset="2"/>
              </a:rPr>
              <a:t> + </a:t>
            </a:r>
            <a:r>
              <a:rPr lang="pt-BR" altLang="vi-VN" sz="2400" u="sng">
                <a:cs typeface="Times New Roman" panose="02020603050405020304" pitchFamily="18" charset="0"/>
                <a:sym typeface="Symbol" panose="05050102010706020507" pitchFamily="18" charset="2"/>
              </a:rPr>
              <a:t>ng­­ược pha</a:t>
            </a:r>
            <a:r>
              <a:rPr lang="pt-BR" altLang="vi-VN" sz="2400">
                <a:cs typeface="Times New Roman" panose="02020603050405020304" pitchFamily="18" charset="0"/>
                <a:sym typeface="Symbol" panose="05050102010706020507" pitchFamily="18" charset="2"/>
              </a:rPr>
              <a:t>: </a:t>
            </a:r>
          </a:p>
        </p:txBody>
      </p:sp>
      <p:sp>
        <p:nvSpPr>
          <p:cNvPr id="22" name="Rectangle 21">
            <a:extLst>
              <a:ext uri="{FF2B5EF4-FFF2-40B4-BE49-F238E27FC236}">
                <a16:creationId xmlns:a16="http://schemas.microsoft.com/office/drawing/2014/main" id="{6870835A-A9FC-4702-B11B-1A289D210237}"/>
              </a:ext>
            </a:extLst>
          </p:cNvPr>
          <p:cNvSpPr>
            <a:spLocks noChangeArrowheads="1"/>
          </p:cNvSpPr>
          <p:nvPr/>
        </p:nvSpPr>
        <p:spPr bwMode="auto">
          <a:xfrm>
            <a:off x="1917700" y="5683251"/>
            <a:ext cx="20589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 eaLnBrk="0" hangingPunct="0">
              <a:defRPr/>
            </a:pPr>
            <a:r>
              <a:rPr lang="pt-BR" sz="2400">
                <a:latin typeface="+mj-lt"/>
                <a:ea typeface="Times New Roman" pitchFamily="18" charset="0"/>
              </a:rPr>
              <a:t>+ </a:t>
            </a:r>
            <a:r>
              <a:rPr lang="pt-BR" sz="2400" u="sng">
                <a:latin typeface="+mj-lt"/>
                <a:ea typeface="Times New Roman" pitchFamily="18" charset="0"/>
              </a:rPr>
              <a:t>vuông pha</a:t>
            </a:r>
            <a:r>
              <a:rPr lang="pt-BR" sz="2400">
                <a:latin typeface="+mj-lt"/>
                <a:ea typeface="Times New Roman" pitchFamily="18" charset="0"/>
              </a:rPr>
              <a:t>: </a:t>
            </a:r>
            <a:endParaRPr lang="pt-BR" sz="2400">
              <a:latin typeface="+mj-lt"/>
            </a:endParaRPr>
          </a:p>
        </p:txBody>
      </p:sp>
      <p:sp>
        <p:nvSpPr>
          <p:cNvPr id="25" name="Rectangle 24">
            <a:extLst>
              <a:ext uri="{FF2B5EF4-FFF2-40B4-BE49-F238E27FC236}">
                <a16:creationId xmlns:a16="http://schemas.microsoft.com/office/drawing/2014/main" id="{142C7E4E-0CFA-4E5C-B618-3D6DA3F7A917}"/>
              </a:ext>
            </a:extLst>
          </p:cNvPr>
          <p:cNvSpPr/>
          <p:nvPr/>
        </p:nvSpPr>
        <p:spPr>
          <a:xfrm>
            <a:off x="5781676" y="4157663"/>
            <a:ext cx="1566863" cy="461962"/>
          </a:xfrm>
          <a:prstGeom prst="rect">
            <a:avLst/>
          </a:prstGeom>
        </p:spPr>
        <p:txBody>
          <a:bodyPr wrap="none">
            <a:spAutoFit/>
          </a:bodyPr>
          <a:lstStyle/>
          <a:p>
            <a:pPr algn="just" eaLnBrk="0" hangingPunct="0">
              <a:defRPr/>
            </a:pPr>
            <a:r>
              <a:rPr lang="pt-BR" sz="2400">
                <a:solidFill>
                  <a:srgbClr val="FFFFFF"/>
                </a:solidFill>
                <a:latin typeface="+mj-lt"/>
                <a:ea typeface="Times New Roman" pitchFamily="18" charset="0"/>
                <a:sym typeface="Symbol"/>
              </a:rPr>
              <a:t> x</a:t>
            </a:r>
            <a:r>
              <a:rPr lang="pt-BR" sz="2400">
                <a:solidFill>
                  <a:srgbClr val="FFFFFF"/>
                </a:solidFill>
                <a:latin typeface="+mj-lt"/>
                <a:ea typeface="Times New Roman" pitchFamily="18" charset="0"/>
              </a:rPr>
              <a:t> = k.</a:t>
            </a:r>
            <a:r>
              <a:rPr lang="en-US" sz="2400">
                <a:solidFill>
                  <a:srgbClr val="FFFFFF"/>
                </a:solidFill>
                <a:latin typeface="+mj-lt"/>
                <a:ea typeface="Times New Roman" pitchFamily="18" charset="0"/>
                <a:sym typeface="Symbol" pitchFamily="18" charset="2"/>
              </a:rPr>
              <a:t></a:t>
            </a:r>
            <a:r>
              <a:rPr lang="pt-BR" sz="2400">
                <a:solidFill>
                  <a:srgbClr val="FFFFFF"/>
                </a:solidFill>
                <a:latin typeface="+mj-lt"/>
                <a:ea typeface="Times New Roman" pitchFamily="18" charset="0"/>
              </a:rPr>
              <a:t> </a:t>
            </a:r>
            <a:endParaRPr lang="en-US" sz="2400">
              <a:solidFill>
                <a:srgbClr val="FFFFFF"/>
              </a:solidFill>
              <a:latin typeface="+mj-lt"/>
              <a:sym typeface="Symbol" pitchFamily="18" charset="2"/>
            </a:endParaRPr>
          </a:p>
        </p:txBody>
      </p:sp>
      <p:graphicFrame>
        <p:nvGraphicFramePr>
          <p:cNvPr id="4116" name="Object 39">
            <a:extLst>
              <a:ext uri="{FF2B5EF4-FFF2-40B4-BE49-F238E27FC236}">
                <a16:creationId xmlns:a16="http://schemas.microsoft.com/office/drawing/2014/main" id="{39E0BDEB-F264-4BE3-A06C-4E3F89077C74}"/>
              </a:ext>
            </a:extLst>
          </p:cNvPr>
          <p:cNvGraphicFramePr>
            <a:graphicFrameLocks noChangeAspect="1"/>
          </p:cNvGraphicFramePr>
          <p:nvPr/>
        </p:nvGraphicFramePr>
        <p:xfrm>
          <a:off x="6292851" y="4738688"/>
          <a:ext cx="1731963" cy="709612"/>
        </p:xfrm>
        <a:graphic>
          <a:graphicData uri="http://schemas.openxmlformats.org/presentationml/2006/ole">
            <mc:AlternateContent xmlns:mc="http://schemas.openxmlformats.org/markup-compatibility/2006">
              <mc:Choice xmlns:v="urn:schemas-microsoft-com:vml" Requires="v">
                <p:oleObj spid="_x0000_s4173" name="Equation" r:id="rId21" imgW="1040948" imgH="393529" progId="Equation.DSMT4">
                  <p:embed/>
                </p:oleObj>
              </mc:Choice>
              <mc:Fallback>
                <p:oleObj name="Equation" r:id="rId21" imgW="1040948" imgH="393529" progId="Equation.DSMT4">
                  <p:embed/>
                  <p:pic>
                    <p:nvPicPr>
                      <p:cNvPr id="0" name="Object 39"/>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292851" y="4738688"/>
                        <a:ext cx="1731963"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108">
                                            <p:txEl>
                                              <p:pRg st="0" end="0"/>
                                            </p:txEl>
                                          </p:spTgt>
                                        </p:tgtEl>
                                        <p:attrNameLst>
                                          <p:attrName>style.visibility</p:attrName>
                                        </p:attrNameLst>
                                      </p:cBhvr>
                                      <p:to>
                                        <p:strVal val="visible"/>
                                      </p:to>
                                    </p:set>
                                    <p:animEffect transition="in" filter="wipe(left)">
                                      <p:cBhvr>
                                        <p:cTn id="7" dur="1000"/>
                                        <p:tgtEl>
                                          <p:spTgt spid="410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108">
                                            <p:txEl>
                                              <p:pRg st="1" end="1"/>
                                            </p:txEl>
                                          </p:spTgt>
                                        </p:tgtEl>
                                        <p:attrNameLst>
                                          <p:attrName>style.visibility</p:attrName>
                                        </p:attrNameLst>
                                      </p:cBhvr>
                                      <p:to>
                                        <p:strVal val="visible"/>
                                      </p:to>
                                    </p:set>
                                    <p:animEffect transition="in" filter="wipe(left)">
                                      <p:cBhvr>
                                        <p:cTn id="12" dur="1000"/>
                                        <p:tgtEl>
                                          <p:spTgt spid="410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108">
                                            <p:txEl>
                                              <p:pRg st="2" end="2"/>
                                            </p:txEl>
                                          </p:spTgt>
                                        </p:tgtEl>
                                        <p:attrNameLst>
                                          <p:attrName>style.visibility</p:attrName>
                                        </p:attrNameLst>
                                      </p:cBhvr>
                                      <p:to>
                                        <p:strVal val="visible"/>
                                      </p:to>
                                    </p:set>
                                    <p:animEffect transition="in" filter="wipe(left)">
                                      <p:cBhvr>
                                        <p:cTn id="17" dur="1000"/>
                                        <p:tgtEl>
                                          <p:spTgt spid="410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4101"/>
                                        </p:tgtEl>
                                        <p:attrNameLst>
                                          <p:attrName>style.visibility</p:attrName>
                                        </p:attrNameLst>
                                      </p:cBhvr>
                                      <p:to>
                                        <p:strVal val="visible"/>
                                      </p:to>
                                    </p:set>
                                    <p:animEffect transition="in" filter="wipe(left)">
                                      <p:cBhvr>
                                        <p:cTn id="22" dur="1000"/>
                                        <p:tgtEl>
                                          <p:spTgt spid="410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4100"/>
                                        </p:tgtEl>
                                        <p:attrNameLst>
                                          <p:attrName>style.visibility</p:attrName>
                                        </p:attrNameLst>
                                      </p:cBhvr>
                                      <p:to>
                                        <p:strVal val="visible"/>
                                      </p:to>
                                    </p:set>
                                    <p:animEffect transition="in" filter="wipe(left)">
                                      <p:cBhvr>
                                        <p:cTn id="27" dur="1000"/>
                                        <p:tgtEl>
                                          <p:spTgt spid="410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109"/>
                                        </p:tgtEl>
                                        <p:attrNameLst>
                                          <p:attrName>style.visibility</p:attrName>
                                        </p:attrNameLst>
                                      </p:cBhvr>
                                      <p:to>
                                        <p:strVal val="visible"/>
                                      </p:to>
                                    </p:set>
                                    <p:animEffect transition="in" filter="wipe(left)">
                                      <p:cBhvr>
                                        <p:cTn id="32" dur="1000"/>
                                        <p:tgtEl>
                                          <p:spTgt spid="410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4102"/>
                                        </p:tgtEl>
                                        <p:attrNameLst>
                                          <p:attrName>style.visibility</p:attrName>
                                        </p:attrNameLst>
                                      </p:cBhvr>
                                      <p:to>
                                        <p:strVal val="visible"/>
                                      </p:to>
                                    </p:set>
                                    <p:animEffect transition="in" filter="wipe(left)">
                                      <p:cBhvr>
                                        <p:cTn id="37" dur="1000"/>
                                        <p:tgtEl>
                                          <p:spTgt spid="410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110"/>
                                        </p:tgtEl>
                                        <p:attrNameLst>
                                          <p:attrName>style.visibility</p:attrName>
                                        </p:attrNameLst>
                                      </p:cBhvr>
                                      <p:to>
                                        <p:strVal val="visible"/>
                                      </p:to>
                                    </p:set>
                                    <p:animEffect transition="in" filter="wipe(left)">
                                      <p:cBhvr>
                                        <p:cTn id="42" dur="1000"/>
                                        <p:tgtEl>
                                          <p:spTgt spid="411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4103"/>
                                        </p:tgtEl>
                                        <p:attrNameLst>
                                          <p:attrName>style.visibility</p:attrName>
                                        </p:attrNameLst>
                                      </p:cBhvr>
                                      <p:to>
                                        <p:strVal val="visible"/>
                                      </p:to>
                                    </p:set>
                                    <p:animEffect transition="in" filter="wipe(left)">
                                      <p:cBhvr>
                                        <p:cTn id="47" dur="1000"/>
                                        <p:tgtEl>
                                          <p:spTgt spid="410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ipe(left)">
                                      <p:cBhvr>
                                        <p:cTn id="52" dur="1000"/>
                                        <p:tgtEl>
                                          <p:spTgt spid="1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4104"/>
                                        </p:tgtEl>
                                        <p:attrNameLst>
                                          <p:attrName>style.visibility</p:attrName>
                                        </p:attrNameLst>
                                      </p:cBhvr>
                                      <p:to>
                                        <p:strVal val="visible"/>
                                      </p:to>
                                    </p:set>
                                    <p:animEffect transition="in" filter="wipe(left)">
                                      <p:cBhvr>
                                        <p:cTn id="57" dur="1000"/>
                                        <p:tgtEl>
                                          <p:spTgt spid="4104"/>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wipe(left)">
                                      <p:cBhvr>
                                        <p:cTn id="62" dur="1000"/>
                                        <p:tgtEl>
                                          <p:spTgt spid="2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4113"/>
                                        </p:tgtEl>
                                        <p:attrNameLst>
                                          <p:attrName>style.visibility</p:attrName>
                                        </p:attrNameLst>
                                      </p:cBhvr>
                                      <p:to>
                                        <p:strVal val="visible"/>
                                      </p:to>
                                    </p:set>
                                    <p:animEffect transition="in" filter="wipe(left)">
                                      <p:cBhvr>
                                        <p:cTn id="67" dur="1000"/>
                                        <p:tgtEl>
                                          <p:spTgt spid="4113"/>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childTnLst>
                                    <p:set>
                                      <p:cBhvr>
                                        <p:cTn id="71" dur="1" fill="hold">
                                          <p:stCondLst>
                                            <p:cond delay="0"/>
                                          </p:stCondLst>
                                        </p:cTn>
                                        <p:tgtEl>
                                          <p:spTgt spid="4105"/>
                                        </p:tgtEl>
                                        <p:attrNameLst>
                                          <p:attrName>style.visibility</p:attrName>
                                        </p:attrNameLst>
                                      </p:cBhvr>
                                      <p:to>
                                        <p:strVal val="visible"/>
                                      </p:to>
                                    </p:set>
                                    <p:animEffect transition="in" filter="wipe(left)">
                                      <p:cBhvr>
                                        <p:cTn id="72" dur="1000"/>
                                        <p:tgtEl>
                                          <p:spTgt spid="4105"/>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childTnLst>
                                    <p:set>
                                      <p:cBhvr>
                                        <p:cTn id="76" dur="1" fill="hold">
                                          <p:stCondLst>
                                            <p:cond delay="0"/>
                                          </p:stCondLst>
                                        </p:cTn>
                                        <p:tgtEl>
                                          <p:spTgt spid="4116"/>
                                        </p:tgtEl>
                                        <p:attrNameLst>
                                          <p:attrName>style.visibility</p:attrName>
                                        </p:attrNameLst>
                                      </p:cBhvr>
                                      <p:to>
                                        <p:strVal val="visible"/>
                                      </p:to>
                                    </p:set>
                                    <p:animEffect transition="in" filter="wipe(left)">
                                      <p:cBhvr>
                                        <p:cTn id="77" dur="1000"/>
                                        <p:tgtEl>
                                          <p:spTgt spid="4116"/>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wipe(left)">
                                      <p:cBhvr>
                                        <p:cTn id="82" dur="1000"/>
                                        <p:tgtEl>
                                          <p:spTgt spid="22"/>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childTnLst>
                                    <p:set>
                                      <p:cBhvr>
                                        <p:cTn id="86" dur="1" fill="hold">
                                          <p:stCondLst>
                                            <p:cond delay="0"/>
                                          </p:stCondLst>
                                        </p:cTn>
                                        <p:tgtEl>
                                          <p:spTgt spid="4106"/>
                                        </p:tgtEl>
                                        <p:attrNameLst>
                                          <p:attrName>style.visibility</p:attrName>
                                        </p:attrNameLst>
                                      </p:cBhvr>
                                      <p:to>
                                        <p:strVal val="visible"/>
                                      </p:to>
                                    </p:set>
                                    <p:animEffect transition="in" filter="wipe(left)">
                                      <p:cBhvr>
                                        <p:cTn id="87" dur="1000"/>
                                        <p:tgtEl>
                                          <p:spTgt spid="4106"/>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nodeType="clickEffect">
                                  <p:stCondLst>
                                    <p:cond delay="0"/>
                                  </p:stCondLst>
                                  <p:childTnLst>
                                    <p:set>
                                      <p:cBhvr>
                                        <p:cTn id="91" dur="1" fill="hold">
                                          <p:stCondLst>
                                            <p:cond delay="0"/>
                                          </p:stCondLst>
                                        </p:cTn>
                                        <p:tgtEl>
                                          <p:spTgt spid="4107"/>
                                        </p:tgtEl>
                                        <p:attrNameLst>
                                          <p:attrName>style.visibility</p:attrName>
                                        </p:attrNameLst>
                                      </p:cBhvr>
                                      <p:to>
                                        <p:strVal val="visible"/>
                                      </p:to>
                                    </p:set>
                                    <p:animEffect transition="in" filter="wipe(left)">
                                      <p:cBhvr>
                                        <p:cTn id="92" dur="1000"/>
                                        <p:tgtEl>
                                          <p:spTgt spid="4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9" grpId="0"/>
      <p:bldP spid="4110" grpId="0"/>
      <p:bldP spid="17" grpId="0"/>
      <p:bldP spid="4113" grpId="0"/>
      <p:bldP spid="22" grpId="0"/>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9">
            <a:extLst>
              <a:ext uri="{FF2B5EF4-FFF2-40B4-BE49-F238E27FC236}">
                <a16:creationId xmlns:a16="http://schemas.microsoft.com/office/drawing/2014/main" id="{194F3A6B-49E6-4D80-B7F9-170D7AD78A21}"/>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16" name="Rectangle 5">
            <a:extLst>
              <a:ext uri="{FF2B5EF4-FFF2-40B4-BE49-F238E27FC236}">
                <a16:creationId xmlns:a16="http://schemas.microsoft.com/office/drawing/2014/main" id="{CA9C5490-1AD7-4497-A0FA-92BDFA826B55}"/>
              </a:ext>
            </a:extLst>
          </p:cNvPr>
          <p:cNvSpPr>
            <a:spLocks noChangeArrowheads="1"/>
          </p:cNvSpPr>
          <p:nvPr/>
        </p:nvSpPr>
        <p:spPr bwMode="auto">
          <a:xfrm>
            <a:off x="1524000" y="1371601"/>
            <a:ext cx="9144000" cy="230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defRPr/>
            </a:pPr>
            <a:r>
              <a:rPr lang="fr-FR" sz="2400" b="1" dirty="0">
                <a:latin typeface="Arial" charset="0"/>
                <a:cs typeface="Arial" charset="0"/>
              </a:rPr>
              <a:t>Câu 1:</a:t>
            </a:r>
            <a:r>
              <a:rPr lang="fr-FR" sz="2400" dirty="0">
                <a:latin typeface="Arial" charset="0"/>
                <a:cs typeface="Arial" charset="0"/>
              </a:rPr>
              <a:t> Khi nói về sóng cơ, phát biểu nào sau đây </a:t>
            </a:r>
            <a:r>
              <a:rPr lang="fr-FR" sz="2400" b="1" i="1" dirty="0">
                <a:latin typeface="Arial" charset="0"/>
                <a:cs typeface="Arial" charset="0"/>
              </a:rPr>
              <a:t>sai</a:t>
            </a:r>
            <a:r>
              <a:rPr lang="fr-FR" sz="2400" dirty="0">
                <a:latin typeface="Arial" charset="0"/>
                <a:cs typeface="Arial" charset="0"/>
              </a:rPr>
              <a:t>?</a:t>
            </a:r>
            <a:endParaRPr lang="en-US" sz="2400" dirty="0">
              <a:latin typeface="Arial" charset="0"/>
              <a:cs typeface="Arial" charset="0"/>
            </a:endParaRPr>
          </a:p>
          <a:p>
            <a:pPr indent="457200" algn="just">
              <a:defRPr/>
            </a:pPr>
            <a:r>
              <a:rPr lang="fr-FR" sz="2400" b="1" dirty="0">
                <a:latin typeface="Arial" charset="0"/>
                <a:cs typeface="Arial" charset="0"/>
              </a:rPr>
              <a:t>A.</a:t>
            </a:r>
            <a:r>
              <a:rPr lang="fr-FR" sz="2400" dirty="0">
                <a:latin typeface="Arial" charset="0"/>
                <a:cs typeface="Arial" charset="0"/>
              </a:rPr>
              <a:t> Quá trình truyền sóng cơ là quá trình truyền năng lượng. </a:t>
            </a:r>
            <a:endParaRPr lang="en-US" sz="2400" dirty="0">
              <a:latin typeface="Arial" charset="0"/>
              <a:cs typeface="Arial" charset="0"/>
            </a:endParaRPr>
          </a:p>
          <a:p>
            <a:pPr indent="457200" algn="just">
              <a:defRPr/>
            </a:pPr>
            <a:r>
              <a:rPr lang="fr-FR" sz="2400" b="1" dirty="0">
                <a:latin typeface="Arial" charset="0"/>
                <a:cs typeface="Arial" charset="0"/>
              </a:rPr>
              <a:t>B.</a:t>
            </a:r>
            <a:r>
              <a:rPr lang="fr-FR" sz="2400" dirty="0">
                <a:latin typeface="Arial" charset="0"/>
                <a:cs typeface="Arial" charset="0"/>
              </a:rPr>
              <a:t> Sóng cơ không truyền được trong chân không. </a:t>
            </a:r>
            <a:endParaRPr lang="en-US" sz="2400" dirty="0">
              <a:latin typeface="Arial" charset="0"/>
              <a:cs typeface="Arial" charset="0"/>
            </a:endParaRPr>
          </a:p>
          <a:p>
            <a:pPr indent="457200" algn="just">
              <a:defRPr/>
            </a:pPr>
            <a:r>
              <a:rPr lang="fr-FR" sz="2400" b="1" dirty="0">
                <a:latin typeface="Arial" charset="0"/>
                <a:cs typeface="Arial" charset="0"/>
              </a:rPr>
              <a:t>C.</a:t>
            </a:r>
            <a:r>
              <a:rPr lang="fr-FR" sz="2400" dirty="0">
                <a:latin typeface="Arial" charset="0"/>
                <a:cs typeface="Arial" charset="0"/>
              </a:rPr>
              <a:t> Sóng cơ là dao động cơ lan truyền trong một môi trường. </a:t>
            </a:r>
            <a:endParaRPr lang="en-US" sz="2400" dirty="0">
              <a:latin typeface="Arial" charset="0"/>
              <a:cs typeface="Arial" charset="0"/>
            </a:endParaRPr>
          </a:p>
          <a:p>
            <a:pPr marL="914400" indent="-457200" algn="just">
              <a:defRPr/>
            </a:pPr>
            <a:r>
              <a:rPr lang="fr-FR" sz="2400" b="1" dirty="0">
                <a:latin typeface="Arial" charset="0"/>
                <a:cs typeface="Arial" charset="0"/>
              </a:rPr>
              <a:t>D.</a:t>
            </a:r>
            <a:r>
              <a:rPr lang="fr-FR" sz="2400" dirty="0">
                <a:latin typeface="Arial" charset="0"/>
                <a:cs typeface="Arial" charset="0"/>
              </a:rPr>
              <a:t> Sóng cơ là quá trình lan truyền các phần tử vật chất trong một môi trường. </a:t>
            </a:r>
          </a:p>
        </p:txBody>
      </p:sp>
      <p:grpSp>
        <p:nvGrpSpPr>
          <p:cNvPr id="5124" name="Group 16">
            <a:extLst>
              <a:ext uri="{FF2B5EF4-FFF2-40B4-BE49-F238E27FC236}">
                <a16:creationId xmlns:a16="http://schemas.microsoft.com/office/drawing/2014/main" id="{8F99F668-2BC8-42AE-8597-0E10455A2679}"/>
              </a:ext>
            </a:extLst>
          </p:cNvPr>
          <p:cNvGrpSpPr>
            <a:grpSpLocks/>
          </p:cNvGrpSpPr>
          <p:nvPr/>
        </p:nvGrpSpPr>
        <p:grpSpPr bwMode="auto">
          <a:xfrm>
            <a:off x="1854200" y="76200"/>
            <a:ext cx="8509000" cy="1295400"/>
            <a:chOff x="1440" y="1680"/>
            <a:chExt cx="2928" cy="432"/>
          </a:xfrm>
        </p:grpSpPr>
        <p:sp>
          <p:nvSpPr>
            <p:cNvPr id="5129" name="AutoShape 17">
              <a:extLst>
                <a:ext uri="{FF2B5EF4-FFF2-40B4-BE49-F238E27FC236}">
                  <a16:creationId xmlns:a16="http://schemas.microsoft.com/office/drawing/2014/main" id="{C5EE1CD0-B122-474A-873C-F0B6E22D91CE}"/>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5130" name="Oval 18">
              <a:extLst>
                <a:ext uri="{FF2B5EF4-FFF2-40B4-BE49-F238E27FC236}">
                  <a16:creationId xmlns:a16="http://schemas.microsoft.com/office/drawing/2014/main" id="{9DFC236F-81F7-42E4-A34C-23EA92320D25}"/>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5131" name="Oval 19">
              <a:extLst>
                <a:ext uri="{FF2B5EF4-FFF2-40B4-BE49-F238E27FC236}">
                  <a16:creationId xmlns:a16="http://schemas.microsoft.com/office/drawing/2014/main" id="{BE498266-DF13-4930-AA55-AC700375D855}"/>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5132" name="Oval 20">
              <a:extLst>
                <a:ext uri="{FF2B5EF4-FFF2-40B4-BE49-F238E27FC236}">
                  <a16:creationId xmlns:a16="http://schemas.microsoft.com/office/drawing/2014/main" id="{AE94910C-F58E-4A48-87B7-9C93591B9802}"/>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5133" name="Text Box 21">
              <a:extLst>
                <a:ext uri="{FF2B5EF4-FFF2-40B4-BE49-F238E27FC236}">
                  <a16:creationId xmlns:a16="http://schemas.microsoft.com/office/drawing/2014/main" id="{7F33ED8C-33FF-451A-8A29-3A6B5F525318}"/>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5134" name="Text Box 22">
              <a:extLst>
                <a:ext uri="{FF2B5EF4-FFF2-40B4-BE49-F238E27FC236}">
                  <a16:creationId xmlns:a16="http://schemas.microsoft.com/office/drawing/2014/main" id="{1FD1263A-B5CC-41DA-91A1-716FC9591E03}"/>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5135" name="AutoShape 23">
              <a:extLst>
                <a:ext uri="{FF2B5EF4-FFF2-40B4-BE49-F238E27FC236}">
                  <a16:creationId xmlns:a16="http://schemas.microsoft.com/office/drawing/2014/main" id="{76FC78D0-009B-4F1C-AF06-8B237292FC24}"/>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5136" name="Oval 24">
              <a:extLst>
                <a:ext uri="{FF2B5EF4-FFF2-40B4-BE49-F238E27FC236}">
                  <a16:creationId xmlns:a16="http://schemas.microsoft.com/office/drawing/2014/main" id="{9891F12B-7299-4813-BCB4-B335C18AEA2E}"/>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5137" name="Oval 25">
              <a:extLst>
                <a:ext uri="{FF2B5EF4-FFF2-40B4-BE49-F238E27FC236}">
                  <a16:creationId xmlns:a16="http://schemas.microsoft.com/office/drawing/2014/main" id="{6E039A84-73C5-4BD6-8FFD-B2C426A37B38}"/>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5138" name="Text Box 26">
              <a:extLst>
                <a:ext uri="{FF2B5EF4-FFF2-40B4-BE49-F238E27FC236}">
                  <a16:creationId xmlns:a16="http://schemas.microsoft.com/office/drawing/2014/main" id="{A206C16C-4ED1-4A4F-BD18-EEF4B3749D16}"/>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5139" name="Picture 27" descr="Picture1">
              <a:extLst>
                <a:ext uri="{FF2B5EF4-FFF2-40B4-BE49-F238E27FC236}">
                  <a16:creationId xmlns:a16="http://schemas.microsoft.com/office/drawing/2014/main" id="{A7F27A7E-AA1D-4875-B3B6-C755AE6F74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0" name="Text Box 28">
              <a:extLst>
                <a:ext uri="{FF2B5EF4-FFF2-40B4-BE49-F238E27FC236}">
                  <a16:creationId xmlns:a16="http://schemas.microsoft.com/office/drawing/2014/main" id="{904F598D-E739-44E1-BC2A-5C2777253229}"/>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pic>
        <p:nvPicPr>
          <p:cNvPr id="19" name="Picture 16" descr="96">
            <a:hlinkClick r:id="rId4" action="ppaction://hlinksldjump"/>
            <a:extLst>
              <a:ext uri="{FF2B5EF4-FFF2-40B4-BE49-F238E27FC236}">
                <a16:creationId xmlns:a16="http://schemas.microsoft.com/office/drawing/2014/main" id="{AB1CE3AE-CC0A-4264-9A2A-FCECC014777C}"/>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889125" y="2770189"/>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Rectangle 2">
            <a:extLst>
              <a:ext uri="{FF2B5EF4-FFF2-40B4-BE49-F238E27FC236}">
                <a16:creationId xmlns:a16="http://schemas.microsoft.com/office/drawing/2014/main" id="{25E18E2B-D2A1-47C8-809E-7EBB35C6A5FE}"/>
              </a:ext>
            </a:extLst>
          </p:cNvPr>
          <p:cNvSpPr>
            <a:spLocks noChangeArrowheads="1"/>
          </p:cNvSpPr>
          <p:nvPr/>
        </p:nvSpPr>
        <p:spPr bwMode="auto">
          <a:xfrm>
            <a:off x="1524000" y="3875088"/>
            <a:ext cx="9144000" cy="267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defRPr/>
            </a:pPr>
            <a:r>
              <a:rPr lang="en-US" sz="2400" b="1" dirty="0">
                <a:latin typeface="Arial" charset="0"/>
                <a:cs typeface="Arial" charset="0"/>
              </a:rPr>
              <a:t>Câu 2:</a:t>
            </a:r>
            <a:r>
              <a:rPr lang="en-US" sz="2400" dirty="0">
                <a:latin typeface="Arial" charset="0"/>
                <a:cs typeface="Arial" charset="0"/>
              </a:rPr>
              <a:t>  Khi nói về sóng cơ học, phát biểu nào là </a:t>
            </a:r>
            <a:r>
              <a:rPr lang="en-US" sz="2400" b="1" i="1" dirty="0">
                <a:latin typeface="Arial" charset="0"/>
                <a:cs typeface="Arial" charset="0"/>
              </a:rPr>
              <a:t>sai</a:t>
            </a:r>
            <a:r>
              <a:rPr lang="en-US" sz="2400" dirty="0">
                <a:latin typeface="Arial" charset="0"/>
                <a:cs typeface="Arial" charset="0"/>
              </a:rPr>
              <a:t>? </a:t>
            </a:r>
          </a:p>
          <a:p>
            <a:pPr marL="457200" algn="just">
              <a:defRPr/>
            </a:pPr>
            <a:r>
              <a:rPr lang="en-US" sz="2400" b="1" dirty="0">
                <a:latin typeface="Arial" charset="0"/>
                <a:cs typeface="Arial" charset="0"/>
              </a:rPr>
              <a:t>A.</a:t>
            </a:r>
            <a:r>
              <a:rPr lang="en-US" sz="2400" dirty="0">
                <a:latin typeface="Arial" charset="0"/>
                <a:cs typeface="Arial" charset="0"/>
              </a:rPr>
              <a:t> Sóng âm truyền trong không khí là sóng dọc. </a:t>
            </a:r>
          </a:p>
          <a:p>
            <a:pPr marL="457200" algn="just">
              <a:defRPr/>
            </a:pPr>
            <a:r>
              <a:rPr lang="en-US" sz="2400" b="1" dirty="0">
                <a:latin typeface="Arial" charset="0"/>
                <a:cs typeface="Arial" charset="0"/>
              </a:rPr>
              <a:t>B. </a:t>
            </a:r>
            <a:r>
              <a:rPr lang="en-US" sz="2400" dirty="0">
                <a:latin typeface="Arial" charset="0"/>
                <a:cs typeface="Arial" charset="0"/>
              </a:rPr>
              <a:t>Sóng cơ học lan truyền trên mặt nước là sóng ngang. </a:t>
            </a:r>
          </a:p>
          <a:p>
            <a:pPr marL="914400" indent="-457200" algn="just">
              <a:defRPr/>
            </a:pPr>
            <a:r>
              <a:rPr lang="en-US" sz="2400" b="1" dirty="0">
                <a:latin typeface="Arial" charset="0"/>
                <a:cs typeface="Arial" charset="0"/>
              </a:rPr>
              <a:t>C. </a:t>
            </a:r>
            <a:r>
              <a:rPr lang="en-US" sz="2400" dirty="0">
                <a:latin typeface="Arial" charset="0"/>
                <a:cs typeface="Arial" charset="0"/>
              </a:rPr>
              <a:t>Sóng cơ học là sự lan truyền dao động cơ học trong môi trường vật chất. </a:t>
            </a:r>
          </a:p>
          <a:p>
            <a:pPr marL="914400" indent="-457200" algn="just">
              <a:defRPr/>
            </a:pPr>
            <a:r>
              <a:rPr lang="en-US" sz="2400" b="1" dirty="0">
                <a:latin typeface="Arial" charset="0"/>
                <a:cs typeface="Arial" charset="0"/>
              </a:rPr>
              <a:t>D.</a:t>
            </a:r>
            <a:r>
              <a:rPr lang="en-US" sz="2400" dirty="0">
                <a:latin typeface="Arial" charset="0"/>
                <a:cs typeface="Arial" charset="0"/>
              </a:rPr>
              <a:t> Sóng cơ học truyền được trong tất cả các môi trường rắn, lỏng, khí và chân không. </a:t>
            </a:r>
          </a:p>
        </p:txBody>
      </p:sp>
      <p:pic>
        <p:nvPicPr>
          <p:cNvPr id="21" name="Picture 16" descr="96">
            <a:hlinkClick r:id="rId4" action="ppaction://hlinksldjump"/>
            <a:extLst>
              <a:ext uri="{FF2B5EF4-FFF2-40B4-BE49-F238E27FC236}">
                <a16:creationId xmlns:a16="http://schemas.microsoft.com/office/drawing/2014/main" id="{7E65432C-BE53-46B5-8707-947AB4B0BFD6}"/>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889125" y="5638801"/>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a:extLst>
              <a:ext uri="{FF2B5EF4-FFF2-40B4-BE49-F238E27FC236}">
                <a16:creationId xmlns:a16="http://schemas.microsoft.com/office/drawing/2014/main" id="{AD255F37-B790-45B2-8534-4D09022A4EFB}"/>
              </a:ext>
            </a:extLst>
          </p:cNvPr>
          <p:cNvCxnSpPr/>
          <p:nvPr/>
        </p:nvCxnSpPr>
        <p:spPr>
          <a:xfrm>
            <a:off x="4191000" y="6477000"/>
            <a:ext cx="15240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nodeType="click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additive="base">
                                        <p:cTn id="14" dur="1000" fill="hold"/>
                                        <p:tgtEl>
                                          <p:spTgt spid="19"/>
                                        </p:tgtEl>
                                        <p:attrNameLst>
                                          <p:attrName>ppt_x</p:attrName>
                                        </p:attrNameLst>
                                      </p:cBhvr>
                                      <p:tavLst>
                                        <p:tav tm="0">
                                          <p:val>
                                            <p:strVal val="#ppt_x"/>
                                          </p:val>
                                        </p:tav>
                                        <p:tav tm="100000">
                                          <p:val>
                                            <p:strVal val="#ppt_x"/>
                                          </p:val>
                                        </p:tav>
                                      </p:tavLst>
                                    </p:anim>
                                    <p:anim calcmode="lin" valueType="num">
                                      <p:cBhvr additive="base">
                                        <p:cTn id="15" dur="10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left)">
                                      <p:cBhvr>
                                        <p:cTn id="27" dur="1000"/>
                                        <p:tgtEl>
                                          <p:spTgt spid="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additive="base">
                                        <p:cTn id="32" dur="1000" fill="hold"/>
                                        <p:tgtEl>
                                          <p:spTgt spid="21"/>
                                        </p:tgtEl>
                                        <p:attrNameLst>
                                          <p:attrName>ppt_x</p:attrName>
                                        </p:attrNameLst>
                                      </p:cBhvr>
                                      <p:tavLst>
                                        <p:tav tm="0">
                                          <p:val>
                                            <p:strVal val="#ppt_x"/>
                                          </p:val>
                                        </p:tav>
                                        <p:tav tm="100000">
                                          <p:val>
                                            <p:strVal val="#ppt_x"/>
                                          </p:val>
                                        </p:tav>
                                      </p:tavLst>
                                    </p:anim>
                                    <p:anim calcmode="lin" valueType="num">
                                      <p:cBhvr additive="base">
                                        <p:cTn id="33" dur="10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9">
            <a:extLst>
              <a:ext uri="{FF2B5EF4-FFF2-40B4-BE49-F238E27FC236}">
                <a16:creationId xmlns:a16="http://schemas.microsoft.com/office/drawing/2014/main" id="{92AE8F1F-A331-4507-B274-AD8CA42B1E93}"/>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5123" name="Rectangle 3">
            <a:extLst>
              <a:ext uri="{FF2B5EF4-FFF2-40B4-BE49-F238E27FC236}">
                <a16:creationId xmlns:a16="http://schemas.microsoft.com/office/drawing/2014/main" id="{F9D18BB5-9B09-4DC3-8FCF-FFB4FA6DA479}"/>
              </a:ext>
            </a:extLst>
          </p:cNvPr>
          <p:cNvSpPr>
            <a:spLocks noChangeArrowheads="1"/>
          </p:cNvSpPr>
          <p:nvPr/>
        </p:nvSpPr>
        <p:spPr bwMode="auto">
          <a:xfrm>
            <a:off x="1524000" y="1328738"/>
            <a:ext cx="9144000" cy="446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defRPr/>
            </a:pPr>
            <a:r>
              <a:rPr lang="en-US" sz="2400" b="1" dirty="0">
                <a:latin typeface="Arial" charset="0"/>
                <a:cs typeface="Arial" charset="0"/>
              </a:rPr>
              <a:t>Câu 3: </a:t>
            </a:r>
            <a:r>
              <a:rPr lang="en-US" sz="2400" dirty="0">
                <a:latin typeface="Arial" charset="0"/>
                <a:cs typeface="Arial" charset="0"/>
              </a:rPr>
              <a:t>Khi nói về sóng cơ, phát biểu nào sau đây </a:t>
            </a:r>
            <a:r>
              <a:rPr lang="en-US" sz="2400" b="1" i="1" dirty="0">
                <a:latin typeface="Arial" charset="0"/>
                <a:cs typeface="Arial" charset="0"/>
              </a:rPr>
              <a:t>sai</a:t>
            </a:r>
            <a:r>
              <a:rPr lang="en-US" sz="2400" dirty="0">
                <a:latin typeface="Arial" charset="0"/>
                <a:cs typeface="Arial" charset="0"/>
              </a:rPr>
              <a:t>?</a:t>
            </a:r>
          </a:p>
          <a:p>
            <a:pPr marL="914400" indent="-449263" algn="just">
              <a:spcBef>
                <a:spcPts val="600"/>
              </a:spcBef>
              <a:defRPr/>
            </a:pPr>
            <a:r>
              <a:rPr lang="en-US" sz="2400" b="1" dirty="0">
                <a:latin typeface="Arial" charset="0"/>
                <a:cs typeface="Arial" charset="0"/>
              </a:rPr>
              <a:t>A.</a:t>
            </a:r>
            <a:r>
              <a:rPr lang="en-US" sz="2400" dirty="0">
                <a:latin typeface="Arial" charset="0"/>
                <a:cs typeface="Arial" charset="0"/>
              </a:rPr>
              <a:t> Sóng trong đó các phần tử của môi trường dao động theo phương trùng với phương truyền sóng gọi là sóng dọc.</a:t>
            </a:r>
          </a:p>
          <a:p>
            <a:pPr marL="914400" indent="-449263" algn="just">
              <a:spcBef>
                <a:spcPts val="600"/>
              </a:spcBef>
              <a:defRPr/>
            </a:pPr>
            <a:r>
              <a:rPr lang="en-US" sz="2400" b="1" dirty="0">
                <a:latin typeface="Arial" charset="0"/>
                <a:cs typeface="Arial" charset="0"/>
              </a:rPr>
              <a:t>B.</a:t>
            </a:r>
            <a:r>
              <a:rPr lang="en-US" sz="2400" dirty="0">
                <a:latin typeface="Arial" charset="0"/>
                <a:cs typeface="Arial" charset="0"/>
              </a:rPr>
              <a:t> Bước sóng là khoảng cách giữa hai điểm gần nhau nhất trên cùng một phương truyền sóng mà dao động tại hai điểm đó ngược pha nhau.</a:t>
            </a:r>
          </a:p>
          <a:p>
            <a:pPr marL="914400" indent="-449263" algn="just">
              <a:spcBef>
                <a:spcPts val="600"/>
              </a:spcBef>
              <a:defRPr/>
            </a:pPr>
            <a:r>
              <a:rPr lang="en-US" sz="2400" b="1" dirty="0">
                <a:latin typeface="Arial" charset="0"/>
                <a:cs typeface="Arial" charset="0"/>
              </a:rPr>
              <a:t>C.</a:t>
            </a:r>
            <a:r>
              <a:rPr lang="en-US" sz="2400" dirty="0">
                <a:latin typeface="Arial" charset="0"/>
                <a:cs typeface="Arial" charset="0"/>
              </a:rPr>
              <a:t> Tại mỗi điểm của môi trường có sóng truyền qua, biên độ của sóng là biên độ dao động của phần tử môi trường.</a:t>
            </a:r>
          </a:p>
          <a:p>
            <a:pPr marL="914400" indent="-449263" algn="just">
              <a:spcBef>
                <a:spcPts val="600"/>
              </a:spcBef>
              <a:defRPr/>
            </a:pPr>
            <a:r>
              <a:rPr lang="en-US" sz="2400" b="1" dirty="0">
                <a:latin typeface="Arial" charset="0"/>
                <a:cs typeface="Arial" charset="0"/>
              </a:rPr>
              <a:t>D.</a:t>
            </a:r>
            <a:r>
              <a:rPr lang="en-US" sz="2400" dirty="0">
                <a:latin typeface="Arial" charset="0"/>
                <a:cs typeface="Arial" charset="0"/>
              </a:rPr>
              <a:t> Sóng trong đó các phần tử của môi trường dao động theo phương vuông góc với phương truyền sóng gọi là sóng ngang.</a:t>
            </a:r>
          </a:p>
        </p:txBody>
      </p:sp>
      <p:grpSp>
        <p:nvGrpSpPr>
          <p:cNvPr id="6148" name="Group 16">
            <a:extLst>
              <a:ext uri="{FF2B5EF4-FFF2-40B4-BE49-F238E27FC236}">
                <a16:creationId xmlns:a16="http://schemas.microsoft.com/office/drawing/2014/main" id="{992F73F9-725A-49CF-B398-4E24C063B6E4}"/>
              </a:ext>
            </a:extLst>
          </p:cNvPr>
          <p:cNvGrpSpPr>
            <a:grpSpLocks/>
          </p:cNvGrpSpPr>
          <p:nvPr/>
        </p:nvGrpSpPr>
        <p:grpSpPr bwMode="auto">
          <a:xfrm>
            <a:off x="1854200" y="76200"/>
            <a:ext cx="8509000" cy="1295400"/>
            <a:chOff x="1440" y="1680"/>
            <a:chExt cx="2928" cy="432"/>
          </a:xfrm>
        </p:grpSpPr>
        <p:sp>
          <p:nvSpPr>
            <p:cNvPr id="6156" name="AutoShape 17">
              <a:extLst>
                <a:ext uri="{FF2B5EF4-FFF2-40B4-BE49-F238E27FC236}">
                  <a16:creationId xmlns:a16="http://schemas.microsoft.com/office/drawing/2014/main" id="{690FD61B-75BB-4A68-9980-568EB89EDF42}"/>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6157" name="Oval 18">
              <a:extLst>
                <a:ext uri="{FF2B5EF4-FFF2-40B4-BE49-F238E27FC236}">
                  <a16:creationId xmlns:a16="http://schemas.microsoft.com/office/drawing/2014/main" id="{E73B4404-369C-40D1-AFAB-FE852F22DA6F}"/>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6158" name="Oval 19">
              <a:extLst>
                <a:ext uri="{FF2B5EF4-FFF2-40B4-BE49-F238E27FC236}">
                  <a16:creationId xmlns:a16="http://schemas.microsoft.com/office/drawing/2014/main" id="{240D9DBA-837B-499F-9FC1-2564F5F48FE7}"/>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6159" name="Oval 20">
              <a:extLst>
                <a:ext uri="{FF2B5EF4-FFF2-40B4-BE49-F238E27FC236}">
                  <a16:creationId xmlns:a16="http://schemas.microsoft.com/office/drawing/2014/main" id="{2953AC10-C621-4899-B576-C1BCFA2DA3D7}"/>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6160" name="Text Box 21">
              <a:extLst>
                <a:ext uri="{FF2B5EF4-FFF2-40B4-BE49-F238E27FC236}">
                  <a16:creationId xmlns:a16="http://schemas.microsoft.com/office/drawing/2014/main" id="{F2E8D8C2-6C35-44A8-BB33-94C5477DBFC8}"/>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6161" name="Text Box 22">
              <a:extLst>
                <a:ext uri="{FF2B5EF4-FFF2-40B4-BE49-F238E27FC236}">
                  <a16:creationId xmlns:a16="http://schemas.microsoft.com/office/drawing/2014/main" id="{1A6D8478-D7E4-4078-8BDE-7D3020A3E2E5}"/>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6162" name="AutoShape 23">
              <a:extLst>
                <a:ext uri="{FF2B5EF4-FFF2-40B4-BE49-F238E27FC236}">
                  <a16:creationId xmlns:a16="http://schemas.microsoft.com/office/drawing/2014/main" id="{5DC2F2BB-757D-45A4-ACE4-0CB8D9D009FD}"/>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6163" name="Oval 24">
              <a:extLst>
                <a:ext uri="{FF2B5EF4-FFF2-40B4-BE49-F238E27FC236}">
                  <a16:creationId xmlns:a16="http://schemas.microsoft.com/office/drawing/2014/main" id="{3EC8AE00-3EF6-428C-AABD-545E0BA9DF9D}"/>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6164" name="Oval 25">
              <a:extLst>
                <a:ext uri="{FF2B5EF4-FFF2-40B4-BE49-F238E27FC236}">
                  <a16:creationId xmlns:a16="http://schemas.microsoft.com/office/drawing/2014/main" id="{D044A524-2D74-49E0-A4A9-534AD299AB03}"/>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6165" name="Text Box 26">
              <a:extLst>
                <a:ext uri="{FF2B5EF4-FFF2-40B4-BE49-F238E27FC236}">
                  <a16:creationId xmlns:a16="http://schemas.microsoft.com/office/drawing/2014/main" id="{CF157E27-AD92-4BEC-8190-9431392EC2BC}"/>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6166" name="Picture 27" descr="Picture1">
              <a:extLst>
                <a:ext uri="{FF2B5EF4-FFF2-40B4-BE49-F238E27FC236}">
                  <a16:creationId xmlns:a16="http://schemas.microsoft.com/office/drawing/2014/main" id="{A3C55761-6FC9-4F0E-8478-F42C5595AE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7" name="Text Box 28">
              <a:extLst>
                <a:ext uri="{FF2B5EF4-FFF2-40B4-BE49-F238E27FC236}">
                  <a16:creationId xmlns:a16="http://schemas.microsoft.com/office/drawing/2014/main" id="{BBEF20F6-31E8-4DBE-AB11-F5D341941E3D}"/>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cxnSp>
        <p:nvCxnSpPr>
          <p:cNvPr id="17" name="Straight Connector 16">
            <a:extLst>
              <a:ext uri="{FF2B5EF4-FFF2-40B4-BE49-F238E27FC236}">
                <a16:creationId xmlns:a16="http://schemas.microsoft.com/office/drawing/2014/main" id="{0C20EE56-FEDD-4C32-A01E-DFA025844AED}"/>
              </a:ext>
            </a:extLst>
          </p:cNvPr>
          <p:cNvCxnSpPr/>
          <p:nvPr/>
        </p:nvCxnSpPr>
        <p:spPr>
          <a:xfrm>
            <a:off x="3663950" y="2549525"/>
            <a:ext cx="7620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418DE47-ECCA-4EA4-BBEB-DCF5EE8967E6}"/>
              </a:ext>
            </a:extLst>
          </p:cNvPr>
          <p:cNvCxnSpPr/>
          <p:nvPr/>
        </p:nvCxnSpPr>
        <p:spPr>
          <a:xfrm>
            <a:off x="8610600" y="2549525"/>
            <a:ext cx="13716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40BF5F1C-1D23-4108-B66A-881FD73968C1}"/>
              </a:ext>
            </a:extLst>
          </p:cNvPr>
          <p:cNvCxnSpPr/>
          <p:nvPr/>
        </p:nvCxnSpPr>
        <p:spPr>
          <a:xfrm>
            <a:off x="3740150" y="3744913"/>
            <a:ext cx="13716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53985C9-A4A2-45B1-917A-C3BFF2186956}"/>
              </a:ext>
            </a:extLst>
          </p:cNvPr>
          <p:cNvCxnSpPr/>
          <p:nvPr/>
        </p:nvCxnSpPr>
        <p:spPr>
          <a:xfrm>
            <a:off x="2563814" y="3038475"/>
            <a:ext cx="1481137"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pic>
        <p:nvPicPr>
          <p:cNvPr id="24" name="Picture 16" descr="96">
            <a:hlinkClick r:id="rId4" action="ppaction://hlinksldjump"/>
            <a:extLst>
              <a:ext uri="{FF2B5EF4-FFF2-40B4-BE49-F238E27FC236}">
                <a16:creationId xmlns:a16="http://schemas.microsoft.com/office/drawing/2014/main" id="{30DC9281-2F60-4604-AA46-773377EBF0F0}"/>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889125" y="2438401"/>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5" name="Straight Connector 24">
            <a:extLst>
              <a:ext uri="{FF2B5EF4-FFF2-40B4-BE49-F238E27FC236}">
                <a16:creationId xmlns:a16="http://schemas.microsoft.com/office/drawing/2014/main" id="{388EE8C4-60E0-4F8A-B5B3-79C9EEE62BF2}"/>
              </a:ext>
            </a:extLst>
          </p:cNvPr>
          <p:cNvCxnSpPr/>
          <p:nvPr/>
        </p:nvCxnSpPr>
        <p:spPr>
          <a:xfrm>
            <a:off x="3740150" y="5348288"/>
            <a:ext cx="151765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0475660-FE37-42BD-82D6-1EF412A5FD32}"/>
              </a:ext>
            </a:extLst>
          </p:cNvPr>
          <p:cNvCxnSpPr/>
          <p:nvPr/>
        </p:nvCxnSpPr>
        <p:spPr>
          <a:xfrm>
            <a:off x="2574925" y="5729288"/>
            <a:ext cx="73025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fade">
                                      <p:cBhvr>
                                        <p:cTn id="7" dur="1000"/>
                                        <p:tgtEl>
                                          <p:spTgt spid="5123"/>
                                        </p:tgtEl>
                                      </p:cBhvr>
                                    </p:animEffect>
                                    <p:anim calcmode="lin" valueType="num">
                                      <p:cBhvr>
                                        <p:cTn id="8" dur="1000" fill="hold"/>
                                        <p:tgtEl>
                                          <p:spTgt spid="5123"/>
                                        </p:tgtEl>
                                        <p:attrNameLst>
                                          <p:attrName>ppt_x</p:attrName>
                                        </p:attrNameLst>
                                      </p:cBhvr>
                                      <p:tavLst>
                                        <p:tav tm="0">
                                          <p:val>
                                            <p:strVal val="#ppt_x"/>
                                          </p:val>
                                        </p:tav>
                                        <p:tav tm="100000">
                                          <p:val>
                                            <p:strVal val="#ppt_x"/>
                                          </p:val>
                                        </p:tav>
                                      </p:tavLst>
                                    </p:anim>
                                    <p:anim calcmode="lin" valueType="num">
                                      <p:cBhvr>
                                        <p:cTn id="9" dur="1000" fill="hold"/>
                                        <p:tgtEl>
                                          <p:spTgt spid="512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wipe(left)">
                                      <p:cBhvr>
                                        <p:cTn id="14" dur="1000"/>
                                        <p:tgtEl>
                                          <p:spTgt spid="1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wipe(left)">
                                      <p:cBhvr>
                                        <p:cTn id="19" dur="1000"/>
                                        <p:tgtEl>
                                          <p:spTgt spid="1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wipe(left)">
                                      <p:cBhvr>
                                        <p:cTn id="24" dur="1000"/>
                                        <p:tgtEl>
                                          <p:spTgt spid="2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wipe(left)">
                                      <p:cBhvr>
                                        <p:cTn id="29" dur="1000"/>
                                        <p:tgtEl>
                                          <p:spTgt spid="2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wipe(left)">
                                      <p:cBhvr>
                                        <p:cTn id="34" dur="1000"/>
                                        <p:tgtEl>
                                          <p:spTgt spid="2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wipe(left)">
                                      <p:cBhvr>
                                        <p:cTn id="39" dur="1000"/>
                                        <p:tgtEl>
                                          <p:spTgt spid="2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nodeType="clickEffect">
                                  <p:stCondLst>
                                    <p:cond delay="0"/>
                                  </p:stCondLst>
                                  <p:childTnLst>
                                    <p:set>
                                      <p:cBhvr>
                                        <p:cTn id="43" dur="1" fill="hold">
                                          <p:stCondLst>
                                            <p:cond delay="0"/>
                                          </p:stCondLst>
                                        </p:cTn>
                                        <p:tgtEl>
                                          <p:spTgt spid="24"/>
                                        </p:tgtEl>
                                        <p:attrNameLst>
                                          <p:attrName>style.visibility</p:attrName>
                                        </p:attrNameLst>
                                      </p:cBhvr>
                                      <p:to>
                                        <p:strVal val="visible"/>
                                      </p:to>
                                    </p:set>
                                    <p:anim calcmode="lin" valueType="num">
                                      <p:cBhvr additive="base">
                                        <p:cTn id="44" dur="1000" fill="hold"/>
                                        <p:tgtEl>
                                          <p:spTgt spid="24"/>
                                        </p:tgtEl>
                                        <p:attrNameLst>
                                          <p:attrName>ppt_x</p:attrName>
                                        </p:attrNameLst>
                                      </p:cBhvr>
                                      <p:tavLst>
                                        <p:tav tm="0">
                                          <p:val>
                                            <p:strVal val="#ppt_x"/>
                                          </p:val>
                                        </p:tav>
                                        <p:tav tm="100000">
                                          <p:val>
                                            <p:strVal val="#ppt_x"/>
                                          </p:val>
                                        </p:tav>
                                      </p:tavLst>
                                    </p:anim>
                                    <p:anim calcmode="lin" valueType="num">
                                      <p:cBhvr additive="base">
                                        <p:cTn id="45" dur="10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9">
            <a:extLst>
              <a:ext uri="{FF2B5EF4-FFF2-40B4-BE49-F238E27FC236}">
                <a16:creationId xmlns:a16="http://schemas.microsoft.com/office/drawing/2014/main" id="{38DCFB6A-7318-405C-8A05-3040F8ABFB84}"/>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16" name="Rectangle 4">
            <a:extLst>
              <a:ext uri="{FF2B5EF4-FFF2-40B4-BE49-F238E27FC236}">
                <a16:creationId xmlns:a16="http://schemas.microsoft.com/office/drawing/2014/main" id="{B2B48A64-463C-4196-BCE2-FD0AD6B367DE}"/>
              </a:ext>
            </a:extLst>
          </p:cNvPr>
          <p:cNvSpPr>
            <a:spLocks noChangeArrowheads="1"/>
          </p:cNvSpPr>
          <p:nvPr/>
        </p:nvSpPr>
        <p:spPr bwMode="auto">
          <a:xfrm>
            <a:off x="1524000" y="1556256"/>
            <a:ext cx="105156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a:defRPr/>
            </a:pPr>
            <a:r>
              <a:rPr lang="nl-NL" sz="2400" b="1" dirty="0">
                <a:latin typeface="Arial" charset="0"/>
                <a:cs typeface="Arial" charset="0"/>
              </a:rPr>
              <a:t>Câu 4:</a:t>
            </a:r>
            <a:r>
              <a:rPr lang="nl-NL" sz="2400" dirty="0">
                <a:latin typeface="Arial" charset="0"/>
                <a:cs typeface="Arial" charset="0"/>
              </a:rPr>
              <a:t> Phát biểu nào sau đây là đúng khi nói về sóng cơ học? </a:t>
            </a:r>
            <a:endParaRPr lang="en-US" sz="2400" dirty="0">
              <a:latin typeface="Arial" charset="0"/>
              <a:cs typeface="Arial" charset="0"/>
            </a:endParaRPr>
          </a:p>
          <a:p>
            <a:pPr marL="914400" indent="-457200" algn="just">
              <a:defRPr/>
            </a:pPr>
            <a:r>
              <a:rPr lang="nl-NL" sz="2400" b="1" dirty="0">
                <a:latin typeface="Arial" charset="0"/>
                <a:cs typeface="Arial" charset="0"/>
              </a:rPr>
              <a:t>A. </a:t>
            </a:r>
            <a:r>
              <a:rPr lang="nl-NL" sz="2400" dirty="0">
                <a:latin typeface="Arial" charset="0"/>
                <a:cs typeface="Arial" charset="0"/>
              </a:rPr>
              <a:t>Sóng âm truyền được trong chân không. </a:t>
            </a:r>
            <a:endParaRPr lang="en-US" sz="2400" dirty="0">
              <a:latin typeface="Arial" charset="0"/>
              <a:cs typeface="Arial" charset="0"/>
            </a:endParaRPr>
          </a:p>
          <a:p>
            <a:pPr marL="914400" indent="-457200" algn="just">
              <a:defRPr/>
            </a:pPr>
            <a:r>
              <a:rPr lang="nl-NL" sz="2400" b="1" dirty="0">
                <a:latin typeface="Arial" charset="0"/>
                <a:cs typeface="Arial" charset="0"/>
              </a:rPr>
              <a:t>B. </a:t>
            </a:r>
            <a:r>
              <a:rPr lang="nl-NL" sz="2400" dirty="0">
                <a:latin typeface="Arial" charset="0"/>
                <a:cs typeface="Arial" charset="0"/>
              </a:rPr>
              <a:t>Sóng dọc là sóng có phương dao động vuông góc với phương truyền sóng. </a:t>
            </a:r>
            <a:endParaRPr lang="en-US" sz="2400" dirty="0">
              <a:latin typeface="Arial" charset="0"/>
              <a:cs typeface="Arial" charset="0"/>
            </a:endParaRPr>
          </a:p>
          <a:p>
            <a:pPr marL="914400" indent="-457200" algn="just">
              <a:defRPr/>
            </a:pPr>
            <a:r>
              <a:rPr lang="nl-NL" sz="2400" b="1" dirty="0">
                <a:latin typeface="Arial" charset="0"/>
                <a:cs typeface="Arial" charset="0"/>
              </a:rPr>
              <a:t>C.</a:t>
            </a:r>
            <a:r>
              <a:rPr lang="nl-NL" sz="2400" dirty="0">
                <a:latin typeface="Arial" charset="0"/>
                <a:cs typeface="Arial" charset="0"/>
              </a:rPr>
              <a:t> Sóng dọc là sóng có phương dao động trùng với phương truyền sóng. </a:t>
            </a:r>
            <a:endParaRPr lang="en-US" sz="2400" dirty="0">
              <a:latin typeface="Arial" charset="0"/>
              <a:cs typeface="Arial" charset="0"/>
            </a:endParaRPr>
          </a:p>
          <a:p>
            <a:pPr marL="914400" indent="-457200" algn="just">
              <a:defRPr/>
            </a:pPr>
            <a:r>
              <a:rPr lang="nl-NL" sz="2400" b="1" dirty="0">
                <a:latin typeface="Arial" charset="0"/>
                <a:cs typeface="Arial" charset="0"/>
              </a:rPr>
              <a:t>D.</a:t>
            </a:r>
            <a:r>
              <a:rPr lang="nl-NL" sz="2400" dirty="0">
                <a:latin typeface="Arial" charset="0"/>
                <a:cs typeface="Arial" charset="0"/>
              </a:rPr>
              <a:t> Sóng ngang là sóng có phương dao động trùng với phương truyền sóng. </a:t>
            </a:r>
          </a:p>
        </p:txBody>
      </p:sp>
      <p:sp>
        <p:nvSpPr>
          <p:cNvPr id="7172" name="Rectangle 6">
            <a:extLst>
              <a:ext uri="{FF2B5EF4-FFF2-40B4-BE49-F238E27FC236}">
                <a16:creationId xmlns:a16="http://schemas.microsoft.com/office/drawing/2014/main" id="{D10A4C64-3123-47F2-9296-ECDCFC2B809B}"/>
              </a:ext>
            </a:extLst>
          </p:cNvPr>
          <p:cNvSpPr>
            <a:spLocks noChangeArrowheads="1"/>
          </p:cNvSpPr>
          <p:nvPr/>
        </p:nvSpPr>
        <p:spPr bwMode="auto">
          <a:xfrm>
            <a:off x="1524000" y="4767264"/>
            <a:ext cx="9144000" cy="193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nl-NL" altLang="vi-VN" sz="2400" b="1" dirty="0"/>
              <a:t>Câu 5: </a:t>
            </a:r>
            <a:r>
              <a:rPr lang="nl-NL" altLang="vi-VN" sz="2400" dirty="0"/>
              <a:t>Mối liên hệ giữa bước sóng </a:t>
            </a:r>
            <a:r>
              <a:rPr lang="en-US" altLang="vi-VN" sz="2400" dirty="0"/>
              <a:t>λ</a:t>
            </a:r>
            <a:r>
              <a:rPr lang="nl-NL" altLang="vi-VN" sz="2400" dirty="0"/>
              <a:t>, vận tốc truyền sóng v, chu kì T và tần số f  của một sóng là</a:t>
            </a:r>
          </a:p>
          <a:p>
            <a:pPr algn="just" eaLnBrk="1" hangingPunct="1">
              <a:lnSpc>
                <a:spcPct val="150000"/>
              </a:lnSpc>
            </a:pPr>
            <a:r>
              <a:rPr lang="nl-NL" altLang="vi-VN" sz="2400" b="1" dirty="0"/>
              <a:t>	A. </a:t>
            </a:r>
            <a:r>
              <a:rPr lang="nl-NL" altLang="vi-VN" sz="2400" dirty="0"/>
              <a:t>f = 1/T = v/</a:t>
            </a:r>
            <a:r>
              <a:rPr lang="en-US" altLang="vi-VN" sz="2400" dirty="0"/>
              <a:t>λ</a:t>
            </a:r>
            <a:r>
              <a:rPr lang="nl-NL" altLang="vi-VN" sz="2400" dirty="0"/>
              <a:t>.   </a:t>
            </a:r>
            <a:r>
              <a:rPr lang="nl-NL" altLang="vi-VN" sz="2400" b="1" dirty="0"/>
              <a:t> 		B.</a:t>
            </a:r>
            <a:r>
              <a:rPr lang="nl-NL" altLang="vi-VN" sz="2400" dirty="0"/>
              <a:t> v = 1/f = T/</a:t>
            </a:r>
            <a:r>
              <a:rPr lang="en-US" altLang="vi-VN" sz="2400" dirty="0"/>
              <a:t>λ</a:t>
            </a:r>
            <a:r>
              <a:rPr lang="nl-NL" altLang="vi-VN" sz="2400" dirty="0"/>
              <a:t>.</a:t>
            </a:r>
          </a:p>
          <a:p>
            <a:pPr algn="just" eaLnBrk="1" hangingPunct="1">
              <a:lnSpc>
                <a:spcPct val="150000"/>
              </a:lnSpc>
            </a:pPr>
            <a:r>
              <a:rPr lang="nl-NL" altLang="vi-VN" sz="2400" b="1" dirty="0"/>
              <a:t>	C. </a:t>
            </a:r>
            <a:r>
              <a:rPr lang="en-US" altLang="vi-VN" sz="2400" dirty="0"/>
              <a:t>λ</a:t>
            </a:r>
            <a:r>
              <a:rPr lang="nl-NL" altLang="vi-VN" sz="2400" dirty="0"/>
              <a:t> = T/v = f/v .    		</a:t>
            </a:r>
            <a:r>
              <a:rPr lang="nl-NL" altLang="vi-VN" sz="2400" b="1" dirty="0"/>
              <a:t>D. </a:t>
            </a:r>
            <a:r>
              <a:rPr lang="en-US" altLang="vi-VN" sz="2400" dirty="0"/>
              <a:t>λ</a:t>
            </a:r>
            <a:r>
              <a:rPr lang="nl-NL" altLang="vi-VN" sz="2400" dirty="0"/>
              <a:t> = v/T = vf. </a:t>
            </a:r>
          </a:p>
        </p:txBody>
      </p:sp>
      <p:grpSp>
        <p:nvGrpSpPr>
          <p:cNvPr id="7173" name="Group 16">
            <a:extLst>
              <a:ext uri="{FF2B5EF4-FFF2-40B4-BE49-F238E27FC236}">
                <a16:creationId xmlns:a16="http://schemas.microsoft.com/office/drawing/2014/main" id="{3A5362FD-DE6F-49E5-8819-B09225C673B5}"/>
              </a:ext>
            </a:extLst>
          </p:cNvPr>
          <p:cNvGrpSpPr>
            <a:grpSpLocks/>
          </p:cNvGrpSpPr>
          <p:nvPr/>
        </p:nvGrpSpPr>
        <p:grpSpPr bwMode="auto">
          <a:xfrm>
            <a:off x="1854200" y="76200"/>
            <a:ext cx="8509000" cy="1295400"/>
            <a:chOff x="1440" y="1680"/>
            <a:chExt cx="2928" cy="432"/>
          </a:xfrm>
        </p:grpSpPr>
        <p:sp>
          <p:nvSpPr>
            <p:cNvPr id="7177" name="AutoShape 17">
              <a:extLst>
                <a:ext uri="{FF2B5EF4-FFF2-40B4-BE49-F238E27FC236}">
                  <a16:creationId xmlns:a16="http://schemas.microsoft.com/office/drawing/2014/main" id="{C7B57B3B-7072-43B6-820F-74E56197D494}"/>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7178" name="Oval 18">
              <a:extLst>
                <a:ext uri="{FF2B5EF4-FFF2-40B4-BE49-F238E27FC236}">
                  <a16:creationId xmlns:a16="http://schemas.microsoft.com/office/drawing/2014/main" id="{4591A050-CDF9-4B5C-A9C2-177AF6DF2212}"/>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7179" name="Oval 19">
              <a:extLst>
                <a:ext uri="{FF2B5EF4-FFF2-40B4-BE49-F238E27FC236}">
                  <a16:creationId xmlns:a16="http://schemas.microsoft.com/office/drawing/2014/main" id="{6D89A56F-F758-4B7A-8F80-51F19E0B4D35}"/>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7180" name="Oval 20">
              <a:extLst>
                <a:ext uri="{FF2B5EF4-FFF2-40B4-BE49-F238E27FC236}">
                  <a16:creationId xmlns:a16="http://schemas.microsoft.com/office/drawing/2014/main" id="{3F727A62-4F57-48BC-B023-E53880ACC1F2}"/>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7181" name="Text Box 21">
              <a:extLst>
                <a:ext uri="{FF2B5EF4-FFF2-40B4-BE49-F238E27FC236}">
                  <a16:creationId xmlns:a16="http://schemas.microsoft.com/office/drawing/2014/main" id="{4BBF438A-9169-413E-AF35-BFCC883B3D6C}"/>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7182" name="Text Box 22">
              <a:extLst>
                <a:ext uri="{FF2B5EF4-FFF2-40B4-BE49-F238E27FC236}">
                  <a16:creationId xmlns:a16="http://schemas.microsoft.com/office/drawing/2014/main" id="{3CB76BF5-BD8E-4E81-906C-B52FD36AEF4F}"/>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7183" name="AutoShape 23">
              <a:extLst>
                <a:ext uri="{FF2B5EF4-FFF2-40B4-BE49-F238E27FC236}">
                  <a16:creationId xmlns:a16="http://schemas.microsoft.com/office/drawing/2014/main" id="{79D9B913-607C-4441-8D41-C2B5FB9989AD}"/>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7184" name="Oval 24">
              <a:extLst>
                <a:ext uri="{FF2B5EF4-FFF2-40B4-BE49-F238E27FC236}">
                  <a16:creationId xmlns:a16="http://schemas.microsoft.com/office/drawing/2014/main" id="{2628E20A-263D-4F36-B5F7-BDE976AB36AF}"/>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7185" name="Oval 25">
              <a:extLst>
                <a:ext uri="{FF2B5EF4-FFF2-40B4-BE49-F238E27FC236}">
                  <a16:creationId xmlns:a16="http://schemas.microsoft.com/office/drawing/2014/main" id="{DAFC693A-9538-46F3-B11A-0203D5824CAF}"/>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7186" name="Text Box 26">
              <a:extLst>
                <a:ext uri="{FF2B5EF4-FFF2-40B4-BE49-F238E27FC236}">
                  <a16:creationId xmlns:a16="http://schemas.microsoft.com/office/drawing/2014/main" id="{4F8D8C5A-86E7-4531-8EB4-D2999BAD0460}"/>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7187" name="Picture 27" descr="Picture1">
              <a:extLst>
                <a:ext uri="{FF2B5EF4-FFF2-40B4-BE49-F238E27FC236}">
                  <a16:creationId xmlns:a16="http://schemas.microsoft.com/office/drawing/2014/main" id="{5A10F57B-DC38-49E9-AC3B-BB4D3010B0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88" name="Text Box 28">
              <a:extLst>
                <a:ext uri="{FF2B5EF4-FFF2-40B4-BE49-F238E27FC236}">
                  <a16:creationId xmlns:a16="http://schemas.microsoft.com/office/drawing/2014/main" id="{F52E5149-9C60-4763-A428-24A8724D033F}"/>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pic>
        <p:nvPicPr>
          <p:cNvPr id="19" name="Picture 16" descr="96">
            <a:hlinkClick r:id="rId5" action="ppaction://hlinksldjump"/>
            <a:extLst>
              <a:ext uri="{FF2B5EF4-FFF2-40B4-BE49-F238E27FC236}">
                <a16:creationId xmlns:a16="http://schemas.microsoft.com/office/drawing/2014/main" id="{C7D9C968-EAED-4A45-B1C8-01CF12D90BEA}"/>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1889125" y="3214689"/>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6" descr="96">
            <a:hlinkClick r:id="rId5" action="ppaction://hlinksldjump"/>
            <a:extLst>
              <a:ext uri="{FF2B5EF4-FFF2-40B4-BE49-F238E27FC236}">
                <a16:creationId xmlns:a16="http://schemas.microsoft.com/office/drawing/2014/main" id="{4CC70E3B-93F5-4302-B77B-061FDAA04942}"/>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339975" y="5562601"/>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176" name="Object 1">
            <a:extLst>
              <a:ext uri="{FF2B5EF4-FFF2-40B4-BE49-F238E27FC236}">
                <a16:creationId xmlns:a16="http://schemas.microsoft.com/office/drawing/2014/main" id="{E3FC0290-8340-4FA9-A1E5-301BC4E6A48D}"/>
              </a:ext>
            </a:extLst>
          </p:cNvPr>
          <p:cNvGraphicFramePr>
            <a:graphicFrameLocks noChangeAspect="1"/>
          </p:cNvGraphicFramePr>
          <p:nvPr/>
        </p:nvGraphicFramePr>
        <p:xfrm>
          <a:off x="8686801" y="5715001"/>
          <a:ext cx="1497013" cy="835025"/>
        </p:xfrm>
        <a:graphic>
          <a:graphicData uri="http://schemas.openxmlformats.org/presentationml/2006/ole">
            <mc:AlternateContent xmlns:mc="http://schemas.openxmlformats.org/markup-compatibility/2006">
              <mc:Choice xmlns:v="urn:schemas-microsoft-com:vml" Requires="v">
                <p:oleObj spid="_x0000_s7193" name="Equation" r:id="rId7" imgW="761669" imgH="418918" progId="Equation.DSMT4">
                  <p:embed/>
                </p:oleObj>
              </mc:Choice>
              <mc:Fallback>
                <p:oleObj name="Equation" r:id="rId7" imgW="761669" imgH="418918" progId="Equation.DSMT4">
                  <p:embed/>
                  <p:pic>
                    <p:nvPicPr>
                      <p:cNvPr id="0" name="Object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86801" y="5715001"/>
                        <a:ext cx="1497013"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nodeType="click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additive="base">
                                        <p:cTn id="14" dur="1000" fill="hold"/>
                                        <p:tgtEl>
                                          <p:spTgt spid="19"/>
                                        </p:tgtEl>
                                        <p:attrNameLst>
                                          <p:attrName>ppt_x</p:attrName>
                                        </p:attrNameLst>
                                      </p:cBhvr>
                                      <p:tavLst>
                                        <p:tav tm="0">
                                          <p:val>
                                            <p:strVal val="#ppt_x"/>
                                          </p:val>
                                        </p:tav>
                                        <p:tav tm="100000">
                                          <p:val>
                                            <p:strVal val="#ppt_x"/>
                                          </p:val>
                                        </p:tav>
                                      </p:tavLst>
                                    </p:anim>
                                    <p:anim calcmode="lin" valueType="num">
                                      <p:cBhvr additive="base">
                                        <p:cTn id="15" dur="10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7172"/>
                                        </p:tgtEl>
                                        <p:attrNameLst>
                                          <p:attrName>style.visibility</p:attrName>
                                        </p:attrNameLst>
                                      </p:cBhvr>
                                      <p:to>
                                        <p:strVal val="visible"/>
                                      </p:to>
                                    </p:set>
                                    <p:animEffect transition="in" filter="wipe(down)">
                                      <p:cBhvr>
                                        <p:cTn id="20" dur="1000"/>
                                        <p:tgtEl>
                                          <p:spTgt spid="717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7176"/>
                                        </p:tgtEl>
                                        <p:attrNameLst>
                                          <p:attrName>style.visibility</p:attrName>
                                        </p:attrNameLst>
                                      </p:cBhvr>
                                      <p:to>
                                        <p:strVal val="visible"/>
                                      </p:to>
                                    </p:set>
                                    <p:animEffect transition="in" filter="wipe(left)">
                                      <p:cBhvr>
                                        <p:cTn id="25" dur="1000"/>
                                        <p:tgtEl>
                                          <p:spTgt spid="717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nodeType="clickEffect">
                                  <p:stCondLst>
                                    <p:cond delay="0"/>
                                  </p:stCondLst>
                                  <p:childTnLst>
                                    <p:set>
                                      <p:cBhvr>
                                        <p:cTn id="29" dur="1" fill="hold">
                                          <p:stCondLst>
                                            <p:cond delay="0"/>
                                          </p:stCondLst>
                                        </p:cTn>
                                        <p:tgtEl>
                                          <p:spTgt spid="20"/>
                                        </p:tgtEl>
                                        <p:attrNameLst>
                                          <p:attrName>style.visibility</p:attrName>
                                        </p:attrNameLst>
                                      </p:cBhvr>
                                      <p:to>
                                        <p:strVal val="visible"/>
                                      </p:to>
                                    </p:set>
                                    <p:anim calcmode="lin" valueType="num">
                                      <p:cBhvr additive="base">
                                        <p:cTn id="30" dur="1000" fill="hold"/>
                                        <p:tgtEl>
                                          <p:spTgt spid="20"/>
                                        </p:tgtEl>
                                        <p:attrNameLst>
                                          <p:attrName>ppt_x</p:attrName>
                                        </p:attrNameLst>
                                      </p:cBhvr>
                                      <p:tavLst>
                                        <p:tav tm="0">
                                          <p:val>
                                            <p:strVal val="#ppt_x"/>
                                          </p:val>
                                        </p:tav>
                                        <p:tav tm="100000">
                                          <p:val>
                                            <p:strVal val="#ppt_x"/>
                                          </p:val>
                                        </p:tav>
                                      </p:tavLst>
                                    </p:anim>
                                    <p:anim calcmode="lin" valueType="num">
                                      <p:cBhvr additive="base">
                                        <p:cTn id="31" dur="10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717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9">
            <a:extLst>
              <a:ext uri="{FF2B5EF4-FFF2-40B4-BE49-F238E27FC236}">
                <a16:creationId xmlns:a16="http://schemas.microsoft.com/office/drawing/2014/main" id="{3D6FD920-2BB1-43E5-AFB0-BCDE1BC767F6}"/>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16" name="Rectangle 5">
            <a:extLst>
              <a:ext uri="{FF2B5EF4-FFF2-40B4-BE49-F238E27FC236}">
                <a16:creationId xmlns:a16="http://schemas.microsoft.com/office/drawing/2014/main" id="{2FF89B1B-707A-48FD-9C3A-BB85E7BABAC7}"/>
              </a:ext>
            </a:extLst>
          </p:cNvPr>
          <p:cNvSpPr>
            <a:spLocks noChangeArrowheads="1"/>
          </p:cNvSpPr>
          <p:nvPr/>
        </p:nvSpPr>
        <p:spPr bwMode="auto">
          <a:xfrm>
            <a:off x="1524000" y="1339850"/>
            <a:ext cx="9144000"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defRPr/>
            </a:pPr>
            <a:r>
              <a:rPr lang="en-US" sz="2400" b="1" dirty="0">
                <a:latin typeface="Arial" charset="0"/>
                <a:cs typeface="Arial" charset="0"/>
              </a:rPr>
              <a:t>Câu 6:</a:t>
            </a:r>
            <a:r>
              <a:rPr lang="en-US" sz="2400" dirty="0">
                <a:latin typeface="Arial" charset="0"/>
                <a:cs typeface="Arial" charset="0"/>
              </a:rPr>
              <a:t> Khoảng cách giữa hai điểm trên phương truyền sóng gần nhau nhất và dao động cùng pha với nhau gọi là </a:t>
            </a:r>
          </a:p>
          <a:p>
            <a:pPr indent="457200" algn="just">
              <a:lnSpc>
                <a:spcPct val="150000"/>
              </a:lnSpc>
              <a:defRPr/>
            </a:pPr>
            <a:r>
              <a:rPr lang="en-US" sz="2400" b="1" dirty="0">
                <a:latin typeface="Arial" charset="0"/>
                <a:cs typeface="Arial" charset="0"/>
              </a:rPr>
              <a:t>A.</a:t>
            </a:r>
            <a:r>
              <a:rPr lang="en-US" sz="2400" dirty="0">
                <a:latin typeface="Arial" charset="0"/>
                <a:cs typeface="Arial" charset="0"/>
              </a:rPr>
              <a:t> bước sóng.  	</a:t>
            </a:r>
            <a:r>
              <a:rPr lang="en-US" sz="2400" b="1" dirty="0">
                <a:latin typeface="Arial" charset="0"/>
                <a:cs typeface="Arial" charset="0"/>
              </a:rPr>
              <a:t>   		B. </a:t>
            </a:r>
            <a:r>
              <a:rPr lang="en-US" sz="2400" dirty="0">
                <a:latin typeface="Arial" charset="0"/>
                <a:cs typeface="Arial" charset="0"/>
              </a:rPr>
              <a:t>chu kỳ</a:t>
            </a:r>
          </a:p>
          <a:p>
            <a:pPr indent="457200" algn="just">
              <a:lnSpc>
                <a:spcPct val="150000"/>
              </a:lnSpc>
              <a:defRPr/>
            </a:pPr>
            <a:r>
              <a:rPr lang="en-US" sz="2400" b="1" dirty="0">
                <a:latin typeface="Arial" charset="0"/>
                <a:cs typeface="Arial" charset="0"/>
              </a:rPr>
              <a:t>C. </a:t>
            </a:r>
            <a:r>
              <a:rPr lang="en-US" sz="2400" dirty="0">
                <a:latin typeface="Arial" charset="0"/>
                <a:cs typeface="Arial" charset="0"/>
              </a:rPr>
              <a:t>vận tốc truyền sóng.  </a:t>
            </a:r>
            <a:r>
              <a:rPr lang="en-US" sz="2400" b="1" dirty="0">
                <a:latin typeface="Arial" charset="0"/>
                <a:cs typeface="Arial" charset="0"/>
              </a:rPr>
              <a:t>	D. </a:t>
            </a:r>
            <a:r>
              <a:rPr lang="en-US" sz="2400" dirty="0">
                <a:latin typeface="Arial" charset="0"/>
                <a:cs typeface="Arial" charset="0"/>
              </a:rPr>
              <a:t>độ lệch pha. </a:t>
            </a:r>
          </a:p>
        </p:txBody>
      </p:sp>
      <p:sp>
        <p:nvSpPr>
          <p:cNvPr id="17" name="Rectangle 7">
            <a:extLst>
              <a:ext uri="{FF2B5EF4-FFF2-40B4-BE49-F238E27FC236}">
                <a16:creationId xmlns:a16="http://schemas.microsoft.com/office/drawing/2014/main" id="{D79AC103-808E-42EA-94ED-85F557985199}"/>
              </a:ext>
            </a:extLst>
          </p:cNvPr>
          <p:cNvSpPr>
            <a:spLocks noChangeArrowheads="1"/>
          </p:cNvSpPr>
          <p:nvPr/>
        </p:nvSpPr>
        <p:spPr bwMode="auto">
          <a:xfrm>
            <a:off x="1524000" y="3289300"/>
            <a:ext cx="9144000" cy="341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defRPr/>
            </a:pPr>
            <a:r>
              <a:rPr lang="en-US" sz="2400" b="1" dirty="0">
                <a:latin typeface="Arial" charset="0"/>
                <a:cs typeface="Arial" charset="0"/>
              </a:rPr>
              <a:t>Câu 7: </a:t>
            </a:r>
            <a:r>
              <a:rPr lang="en-US" sz="2400" dirty="0">
                <a:latin typeface="Arial" charset="0"/>
                <a:cs typeface="Arial" charset="0"/>
              </a:rPr>
              <a:t>Một nguồn dao động đặt tại điểm A trên mặt chất lỏng nằm ngang phát ra dao động điều hòa theo phương thẳng đứng với phương trình </a:t>
            </a:r>
            <a:r>
              <a:rPr lang="en-US" sz="2400" dirty="0" err="1">
                <a:latin typeface="Arial" charset="0"/>
                <a:cs typeface="Arial" charset="0"/>
              </a:rPr>
              <a:t>u</a:t>
            </a:r>
            <a:r>
              <a:rPr lang="en-US" sz="2400" baseline="-25000" dirty="0" err="1">
                <a:latin typeface="Arial" charset="0"/>
                <a:cs typeface="Arial" charset="0"/>
              </a:rPr>
              <a:t>A</a:t>
            </a:r>
            <a:r>
              <a:rPr lang="en-US" sz="2400" dirty="0">
                <a:latin typeface="Arial" charset="0"/>
                <a:cs typeface="Arial" charset="0"/>
              </a:rPr>
              <a:t> = </a:t>
            </a:r>
            <a:r>
              <a:rPr lang="en-US" sz="2400" dirty="0" err="1">
                <a:latin typeface="Arial" charset="0"/>
                <a:cs typeface="Arial" charset="0"/>
              </a:rPr>
              <a:t>asinωt</a:t>
            </a:r>
            <a:r>
              <a:rPr lang="en-US" sz="2400" dirty="0">
                <a:latin typeface="Arial" charset="0"/>
                <a:cs typeface="Arial" charset="0"/>
              </a:rPr>
              <a:t>. Sóng do nguồn dao động này tạo ra truyền trên mặt chất lỏng có bước sóng λ tới điểm M cách A một khoảng x. Coi biên độ sóng và vận tốc sóng không đổi khi truyền đi thì phương trình dao động tại  điểm M là </a:t>
            </a:r>
          </a:p>
          <a:p>
            <a:pPr algn="just">
              <a:lnSpc>
                <a:spcPct val="150000"/>
              </a:lnSpc>
              <a:defRPr/>
            </a:pPr>
            <a:r>
              <a:rPr lang="en-US" sz="2400" b="1" dirty="0">
                <a:latin typeface="Arial" charset="0"/>
                <a:cs typeface="Arial" charset="0"/>
              </a:rPr>
              <a:t>	A.</a:t>
            </a:r>
            <a:r>
              <a:rPr lang="en-US" sz="2400" dirty="0">
                <a:latin typeface="Arial" charset="0"/>
                <a:cs typeface="Arial" charset="0"/>
              </a:rPr>
              <a:t> </a:t>
            </a:r>
            <a:r>
              <a:rPr lang="en-US" sz="2400" dirty="0" err="1">
                <a:latin typeface="Arial" charset="0"/>
                <a:cs typeface="Arial" charset="0"/>
              </a:rPr>
              <a:t>u</a:t>
            </a:r>
            <a:r>
              <a:rPr lang="en-US" sz="2400" baseline="-25000" dirty="0" err="1">
                <a:latin typeface="Arial" charset="0"/>
                <a:cs typeface="Arial" charset="0"/>
              </a:rPr>
              <a:t>M</a:t>
            </a:r>
            <a:r>
              <a:rPr lang="en-US" sz="2400" dirty="0">
                <a:latin typeface="Arial" charset="0"/>
                <a:cs typeface="Arial" charset="0"/>
              </a:rPr>
              <a:t> = </a:t>
            </a:r>
            <a:r>
              <a:rPr lang="en-US" sz="2400" dirty="0" err="1">
                <a:latin typeface="Arial" charset="0"/>
                <a:cs typeface="Arial" charset="0"/>
              </a:rPr>
              <a:t>asin</a:t>
            </a:r>
            <a:r>
              <a:rPr lang="en-US" sz="2400" dirty="0">
                <a:latin typeface="Arial" charset="0"/>
                <a:cs typeface="Arial" charset="0"/>
              </a:rPr>
              <a:t> </a:t>
            </a:r>
            <a:r>
              <a:rPr lang="en-US" sz="2400" dirty="0" err="1">
                <a:latin typeface="Arial" charset="0"/>
                <a:cs typeface="Arial" charset="0"/>
              </a:rPr>
              <a:t>ωt</a:t>
            </a:r>
            <a:r>
              <a:rPr lang="en-US" sz="2400" dirty="0">
                <a:latin typeface="Arial" charset="0"/>
                <a:cs typeface="Arial" charset="0"/>
              </a:rPr>
              <a:t>.  			</a:t>
            </a:r>
            <a:r>
              <a:rPr lang="en-US" sz="2400" b="1" dirty="0">
                <a:latin typeface="Arial" charset="0"/>
                <a:cs typeface="Arial" charset="0"/>
              </a:rPr>
              <a:t>B. </a:t>
            </a:r>
            <a:r>
              <a:rPr lang="en-US" sz="2400" dirty="0" err="1">
                <a:latin typeface="Arial" charset="0"/>
                <a:cs typeface="Arial" charset="0"/>
              </a:rPr>
              <a:t>u</a:t>
            </a:r>
            <a:r>
              <a:rPr lang="en-US" sz="2400" baseline="-25000" dirty="0" err="1">
                <a:latin typeface="Arial" charset="0"/>
                <a:cs typeface="Arial" charset="0"/>
              </a:rPr>
              <a:t>M</a:t>
            </a:r>
            <a:r>
              <a:rPr lang="en-US" sz="2400" dirty="0">
                <a:latin typeface="Arial" charset="0"/>
                <a:cs typeface="Arial" charset="0"/>
              </a:rPr>
              <a:t> = </a:t>
            </a:r>
            <a:r>
              <a:rPr lang="en-US" sz="2400" dirty="0" err="1">
                <a:latin typeface="Arial" charset="0"/>
                <a:cs typeface="Arial" charset="0"/>
              </a:rPr>
              <a:t>asin</a:t>
            </a:r>
            <a:r>
              <a:rPr lang="en-US" sz="2400" dirty="0">
                <a:latin typeface="Arial" charset="0"/>
                <a:cs typeface="Arial" charset="0"/>
              </a:rPr>
              <a:t>(</a:t>
            </a:r>
            <a:r>
              <a:rPr lang="en-US" sz="2400" dirty="0" err="1">
                <a:latin typeface="Arial" charset="0"/>
                <a:cs typeface="Arial" charset="0"/>
              </a:rPr>
              <a:t>ωt</a:t>
            </a:r>
            <a:r>
              <a:rPr lang="en-US" sz="2400" dirty="0">
                <a:latin typeface="Arial" charset="0"/>
                <a:cs typeface="Arial" charset="0"/>
              </a:rPr>
              <a:t> – πx/λ).</a:t>
            </a:r>
          </a:p>
          <a:p>
            <a:pPr indent="457200" algn="just">
              <a:lnSpc>
                <a:spcPct val="150000"/>
              </a:lnSpc>
              <a:defRPr/>
            </a:pPr>
            <a:r>
              <a:rPr lang="en-US" sz="2400" b="1" dirty="0">
                <a:latin typeface="Arial" charset="0"/>
                <a:cs typeface="Arial" charset="0"/>
              </a:rPr>
              <a:t>	C.</a:t>
            </a:r>
            <a:r>
              <a:rPr lang="en-US" sz="2400" dirty="0">
                <a:latin typeface="Arial" charset="0"/>
                <a:cs typeface="Arial" charset="0"/>
              </a:rPr>
              <a:t> </a:t>
            </a:r>
            <a:r>
              <a:rPr lang="en-US" sz="2400" dirty="0" err="1">
                <a:latin typeface="Arial" charset="0"/>
                <a:cs typeface="Arial" charset="0"/>
              </a:rPr>
              <a:t>u</a:t>
            </a:r>
            <a:r>
              <a:rPr lang="en-US" sz="2400" baseline="-25000" dirty="0" err="1">
                <a:latin typeface="Arial" charset="0"/>
                <a:cs typeface="Arial" charset="0"/>
              </a:rPr>
              <a:t>M</a:t>
            </a:r>
            <a:r>
              <a:rPr lang="en-US" sz="2400" dirty="0">
                <a:latin typeface="Arial" charset="0"/>
                <a:cs typeface="Arial" charset="0"/>
              </a:rPr>
              <a:t> = </a:t>
            </a:r>
            <a:r>
              <a:rPr lang="en-US" sz="2400" dirty="0" err="1">
                <a:latin typeface="Arial" charset="0"/>
                <a:cs typeface="Arial" charset="0"/>
              </a:rPr>
              <a:t>asin</a:t>
            </a:r>
            <a:r>
              <a:rPr lang="en-US" sz="2400" dirty="0">
                <a:latin typeface="Arial" charset="0"/>
                <a:cs typeface="Arial" charset="0"/>
              </a:rPr>
              <a:t>(</a:t>
            </a:r>
            <a:r>
              <a:rPr lang="en-US" sz="2400" dirty="0" err="1">
                <a:latin typeface="Arial" charset="0"/>
                <a:cs typeface="Arial" charset="0"/>
              </a:rPr>
              <a:t>ωt</a:t>
            </a:r>
            <a:r>
              <a:rPr lang="en-US" sz="2400" dirty="0">
                <a:latin typeface="Arial" charset="0"/>
                <a:cs typeface="Arial" charset="0"/>
              </a:rPr>
              <a:t> + πx/λ ).  		</a:t>
            </a:r>
            <a:r>
              <a:rPr lang="en-US" sz="2400" b="1" dirty="0">
                <a:latin typeface="Arial" charset="0"/>
                <a:cs typeface="Arial" charset="0"/>
              </a:rPr>
              <a:t>D. </a:t>
            </a:r>
            <a:r>
              <a:rPr lang="en-US" sz="2400" dirty="0" err="1">
                <a:latin typeface="Arial" charset="0"/>
                <a:cs typeface="Arial" charset="0"/>
              </a:rPr>
              <a:t>u</a:t>
            </a:r>
            <a:r>
              <a:rPr lang="en-US" sz="2400" baseline="-25000" dirty="0" err="1">
                <a:latin typeface="Arial" charset="0"/>
                <a:cs typeface="Arial" charset="0"/>
              </a:rPr>
              <a:t>M</a:t>
            </a:r>
            <a:r>
              <a:rPr lang="en-US" sz="2400" dirty="0">
                <a:latin typeface="Arial" charset="0"/>
                <a:cs typeface="Arial" charset="0"/>
              </a:rPr>
              <a:t> = </a:t>
            </a:r>
            <a:r>
              <a:rPr lang="en-US" sz="2400" dirty="0" err="1">
                <a:latin typeface="Arial" charset="0"/>
                <a:cs typeface="Arial" charset="0"/>
              </a:rPr>
              <a:t>asin</a:t>
            </a:r>
            <a:r>
              <a:rPr lang="en-US" sz="2400" dirty="0">
                <a:latin typeface="Arial" charset="0"/>
                <a:cs typeface="Arial" charset="0"/>
              </a:rPr>
              <a:t>(</a:t>
            </a:r>
            <a:r>
              <a:rPr lang="en-US" sz="2400" dirty="0" err="1">
                <a:latin typeface="Arial" charset="0"/>
                <a:cs typeface="Arial" charset="0"/>
              </a:rPr>
              <a:t>ωt</a:t>
            </a:r>
            <a:r>
              <a:rPr lang="en-US" sz="2400" dirty="0">
                <a:latin typeface="Arial" charset="0"/>
                <a:cs typeface="Arial" charset="0"/>
              </a:rPr>
              <a:t> - 2πx/λ). </a:t>
            </a:r>
          </a:p>
        </p:txBody>
      </p:sp>
      <p:grpSp>
        <p:nvGrpSpPr>
          <p:cNvPr id="8197" name="Group 16">
            <a:extLst>
              <a:ext uri="{FF2B5EF4-FFF2-40B4-BE49-F238E27FC236}">
                <a16:creationId xmlns:a16="http://schemas.microsoft.com/office/drawing/2014/main" id="{3D3F2E29-6F5A-4AB9-ADBF-9E8C320E10F2}"/>
              </a:ext>
            </a:extLst>
          </p:cNvPr>
          <p:cNvGrpSpPr>
            <a:grpSpLocks/>
          </p:cNvGrpSpPr>
          <p:nvPr/>
        </p:nvGrpSpPr>
        <p:grpSpPr bwMode="auto">
          <a:xfrm>
            <a:off x="1854200" y="76200"/>
            <a:ext cx="8509000" cy="1295400"/>
            <a:chOff x="1440" y="1680"/>
            <a:chExt cx="2928" cy="432"/>
          </a:xfrm>
        </p:grpSpPr>
        <p:sp>
          <p:nvSpPr>
            <p:cNvPr id="8202" name="AutoShape 17">
              <a:extLst>
                <a:ext uri="{FF2B5EF4-FFF2-40B4-BE49-F238E27FC236}">
                  <a16:creationId xmlns:a16="http://schemas.microsoft.com/office/drawing/2014/main" id="{E1AF0A65-0E73-4CDD-97D5-F7798124E36F}"/>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8203" name="Oval 18">
              <a:extLst>
                <a:ext uri="{FF2B5EF4-FFF2-40B4-BE49-F238E27FC236}">
                  <a16:creationId xmlns:a16="http://schemas.microsoft.com/office/drawing/2014/main" id="{CF31DAD1-5862-4090-A1B1-DAA545DF339D}"/>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8204" name="Oval 19">
              <a:extLst>
                <a:ext uri="{FF2B5EF4-FFF2-40B4-BE49-F238E27FC236}">
                  <a16:creationId xmlns:a16="http://schemas.microsoft.com/office/drawing/2014/main" id="{D9324531-7898-4121-A760-51372A1691F5}"/>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8205" name="Oval 20">
              <a:extLst>
                <a:ext uri="{FF2B5EF4-FFF2-40B4-BE49-F238E27FC236}">
                  <a16:creationId xmlns:a16="http://schemas.microsoft.com/office/drawing/2014/main" id="{DB476741-035B-4535-9C8E-CB7DF53D07E6}"/>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8206" name="Text Box 21">
              <a:extLst>
                <a:ext uri="{FF2B5EF4-FFF2-40B4-BE49-F238E27FC236}">
                  <a16:creationId xmlns:a16="http://schemas.microsoft.com/office/drawing/2014/main" id="{72E1F19A-3545-4393-B7AD-68279B5A55C0}"/>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8207" name="Text Box 22">
              <a:extLst>
                <a:ext uri="{FF2B5EF4-FFF2-40B4-BE49-F238E27FC236}">
                  <a16:creationId xmlns:a16="http://schemas.microsoft.com/office/drawing/2014/main" id="{0D5889EA-8D1C-4FBB-9203-7D6D5E2E510F}"/>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8208" name="AutoShape 23">
              <a:extLst>
                <a:ext uri="{FF2B5EF4-FFF2-40B4-BE49-F238E27FC236}">
                  <a16:creationId xmlns:a16="http://schemas.microsoft.com/office/drawing/2014/main" id="{5C252C82-3511-4D94-B524-87AEC0885724}"/>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8209" name="Oval 24">
              <a:extLst>
                <a:ext uri="{FF2B5EF4-FFF2-40B4-BE49-F238E27FC236}">
                  <a16:creationId xmlns:a16="http://schemas.microsoft.com/office/drawing/2014/main" id="{94AF49DF-3492-460C-80B3-4A0ECB4D5E00}"/>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8210" name="Oval 25">
              <a:extLst>
                <a:ext uri="{FF2B5EF4-FFF2-40B4-BE49-F238E27FC236}">
                  <a16:creationId xmlns:a16="http://schemas.microsoft.com/office/drawing/2014/main" id="{2957403F-389F-48A0-8CA2-E54C3BD78233}"/>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8211" name="Text Box 26">
              <a:extLst>
                <a:ext uri="{FF2B5EF4-FFF2-40B4-BE49-F238E27FC236}">
                  <a16:creationId xmlns:a16="http://schemas.microsoft.com/office/drawing/2014/main" id="{3286AAE7-F6F6-4440-9915-3E7409208F7B}"/>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8212" name="Picture 27" descr="Picture1">
              <a:extLst>
                <a:ext uri="{FF2B5EF4-FFF2-40B4-BE49-F238E27FC236}">
                  <a16:creationId xmlns:a16="http://schemas.microsoft.com/office/drawing/2014/main" id="{3353E05D-7F51-4951-B79A-FCCB0B4BBC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13" name="Text Box 28">
              <a:extLst>
                <a:ext uri="{FF2B5EF4-FFF2-40B4-BE49-F238E27FC236}">
                  <a16:creationId xmlns:a16="http://schemas.microsoft.com/office/drawing/2014/main" id="{E229755A-0A4F-4E14-9853-1C97AECFDC15}"/>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pic>
        <p:nvPicPr>
          <p:cNvPr id="18" name="Picture 16" descr="96">
            <a:hlinkClick r:id="rId4" action="ppaction://hlinksldjump"/>
            <a:extLst>
              <a:ext uri="{FF2B5EF4-FFF2-40B4-BE49-F238E27FC236}">
                <a16:creationId xmlns:a16="http://schemas.microsoft.com/office/drawing/2014/main" id="{124F34F9-91DB-4FA0-9121-7C37BEAF1D9B}"/>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889125" y="2133601"/>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6" descr="96">
            <a:hlinkClick r:id="rId4" action="ppaction://hlinksldjump"/>
            <a:extLst>
              <a:ext uri="{FF2B5EF4-FFF2-40B4-BE49-F238E27FC236}">
                <a16:creationId xmlns:a16="http://schemas.microsoft.com/office/drawing/2014/main" id="{B8277107-808B-445E-8255-33E7E0E3A5C5}"/>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6858000" y="6124576"/>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0" name="Straight Connector 19">
            <a:extLst>
              <a:ext uri="{FF2B5EF4-FFF2-40B4-BE49-F238E27FC236}">
                <a16:creationId xmlns:a16="http://schemas.microsoft.com/office/drawing/2014/main" id="{9A5A443D-220B-44C0-8A07-A0ABDE68E9EC}"/>
              </a:ext>
            </a:extLst>
          </p:cNvPr>
          <p:cNvCxnSpPr/>
          <p:nvPr/>
        </p:nvCxnSpPr>
        <p:spPr>
          <a:xfrm>
            <a:off x="3733800" y="4467225"/>
            <a:ext cx="161925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B47C09C2-5909-44BC-BEB3-8473E1585692}"/>
              </a:ext>
            </a:extLst>
          </p:cNvPr>
          <p:cNvCxnSpPr/>
          <p:nvPr/>
        </p:nvCxnSpPr>
        <p:spPr>
          <a:xfrm>
            <a:off x="2476101" y="5638800"/>
            <a:ext cx="474345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additive="base">
                                        <p:cTn id="14" dur="1000" fill="hold"/>
                                        <p:tgtEl>
                                          <p:spTgt spid="18"/>
                                        </p:tgtEl>
                                        <p:attrNameLst>
                                          <p:attrName>ppt_x</p:attrName>
                                        </p:attrNameLst>
                                      </p:cBhvr>
                                      <p:tavLst>
                                        <p:tav tm="0">
                                          <p:val>
                                            <p:strVal val="#ppt_x"/>
                                          </p:val>
                                        </p:tav>
                                        <p:tav tm="100000">
                                          <p:val>
                                            <p:strVal val="#ppt_x"/>
                                          </p:val>
                                        </p:tav>
                                      </p:tavLst>
                                    </p:anim>
                                    <p:anim calcmode="lin" valueType="num">
                                      <p:cBhvr additive="base">
                                        <p:cTn id="15" dur="1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1000"/>
                                        <p:tgtEl>
                                          <p:spTgt spid="17"/>
                                        </p:tgtEl>
                                      </p:cBhvr>
                                    </p:animEffect>
                                    <p:anim calcmode="lin" valueType="num">
                                      <p:cBhvr>
                                        <p:cTn id="21" dur="1000" fill="hold"/>
                                        <p:tgtEl>
                                          <p:spTgt spid="17"/>
                                        </p:tgtEl>
                                        <p:attrNameLst>
                                          <p:attrName>ppt_x</p:attrName>
                                        </p:attrNameLst>
                                      </p:cBhvr>
                                      <p:tavLst>
                                        <p:tav tm="0">
                                          <p:val>
                                            <p:strVal val="#ppt_x"/>
                                          </p:val>
                                        </p:tav>
                                        <p:tav tm="100000">
                                          <p:val>
                                            <p:strVal val="#ppt_x"/>
                                          </p:val>
                                        </p:tav>
                                      </p:tavLst>
                                    </p:anim>
                                    <p:anim calcmode="lin" valueType="num">
                                      <p:cBhvr>
                                        <p:cTn id="22"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ipe(left)">
                                      <p:cBhvr>
                                        <p:cTn id="27" dur="1000"/>
                                        <p:tgtEl>
                                          <p:spTgt spid="2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left)">
                                      <p:cBhvr>
                                        <p:cTn id="32" dur="1000"/>
                                        <p:tgtEl>
                                          <p:spTgt spid="2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1000" fill="hold"/>
                                        <p:tgtEl>
                                          <p:spTgt spid="19"/>
                                        </p:tgtEl>
                                        <p:attrNameLst>
                                          <p:attrName>ppt_x</p:attrName>
                                        </p:attrNameLst>
                                      </p:cBhvr>
                                      <p:tavLst>
                                        <p:tav tm="0">
                                          <p:val>
                                            <p:strVal val="#ppt_x"/>
                                          </p:val>
                                        </p:tav>
                                        <p:tav tm="100000">
                                          <p:val>
                                            <p:strVal val="#ppt_x"/>
                                          </p:val>
                                        </p:tav>
                                      </p:tavLst>
                                    </p:anim>
                                    <p:anim calcmode="lin" valueType="num">
                                      <p:cBhvr additive="base">
                                        <p:cTn id="38" dur="10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9">
            <a:extLst>
              <a:ext uri="{FF2B5EF4-FFF2-40B4-BE49-F238E27FC236}">
                <a16:creationId xmlns:a16="http://schemas.microsoft.com/office/drawing/2014/main" id="{7F10B777-12E9-4F1F-899E-6F619349A152}"/>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17" name="Rectangle 4">
            <a:extLst>
              <a:ext uri="{FF2B5EF4-FFF2-40B4-BE49-F238E27FC236}">
                <a16:creationId xmlns:a16="http://schemas.microsoft.com/office/drawing/2014/main" id="{FE1C9E74-8537-4903-889B-AB9E35B36911}"/>
              </a:ext>
            </a:extLst>
          </p:cNvPr>
          <p:cNvSpPr>
            <a:spLocks noChangeArrowheads="1"/>
          </p:cNvSpPr>
          <p:nvPr/>
        </p:nvSpPr>
        <p:spPr bwMode="auto">
          <a:xfrm>
            <a:off x="1557338" y="1460500"/>
            <a:ext cx="9110662" cy="341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defRPr/>
            </a:pPr>
            <a:r>
              <a:rPr lang="fr-FR" sz="2400" b="1">
                <a:latin typeface="Arial" charset="0"/>
                <a:cs typeface="Arial" charset="0"/>
              </a:rPr>
              <a:t>Câu 8: (ĐH 2008) </a:t>
            </a:r>
            <a:r>
              <a:rPr lang="fr-FR" sz="2400">
                <a:latin typeface="Arial" charset="0"/>
                <a:cs typeface="Arial" charset="0"/>
              </a:rPr>
              <a:t>Một sóng cơ lan truyền trên một đường thẳng từ điểm O đến điểm M cách O một đoạn d. Biết tần số f, bước sóng λ và biên độ a của sóng không đổi trong quá trình sóng truyền. Nếu phương trình dao động của phần tử vật chất tại điểm M có dạng u</a:t>
            </a:r>
            <a:r>
              <a:rPr lang="fr-FR" sz="2400" baseline="-25000">
                <a:latin typeface="Arial" charset="0"/>
                <a:cs typeface="Arial" charset="0"/>
              </a:rPr>
              <a:t>M</a:t>
            </a:r>
            <a:r>
              <a:rPr lang="fr-FR" sz="2400">
                <a:latin typeface="Arial" charset="0"/>
                <a:cs typeface="Arial" charset="0"/>
              </a:rPr>
              <a:t>(t) = asin2πft thì phương trình dao động của phần tử vật chất tại O là:</a:t>
            </a:r>
            <a:endParaRPr lang="en-US" sz="2400">
              <a:latin typeface="Arial" charset="0"/>
              <a:cs typeface="Arial" charset="0"/>
            </a:endParaRPr>
          </a:p>
          <a:p>
            <a:pPr indent="152400" algn="just">
              <a:lnSpc>
                <a:spcPct val="150000"/>
              </a:lnSpc>
              <a:defRPr/>
            </a:pPr>
            <a:r>
              <a:rPr lang="fr-FR" sz="2400" b="1">
                <a:latin typeface="Arial" charset="0"/>
                <a:cs typeface="Arial" charset="0"/>
              </a:rPr>
              <a:t>A. </a:t>
            </a:r>
            <a:r>
              <a:rPr lang="fr-FR" sz="2400">
                <a:latin typeface="Arial" charset="0"/>
                <a:cs typeface="Arial" charset="0"/>
              </a:rPr>
              <a:t>u</a:t>
            </a:r>
            <a:r>
              <a:rPr lang="fr-FR" sz="2400" baseline="-25000">
                <a:latin typeface="Arial" charset="0"/>
                <a:cs typeface="Arial" charset="0"/>
              </a:rPr>
              <a:t>O</a:t>
            </a:r>
            <a:r>
              <a:rPr lang="fr-FR" sz="2400">
                <a:latin typeface="Arial" charset="0"/>
                <a:cs typeface="Arial" charset="0"/>
              </a:rPr>
              <a:t>(t) = asinπ(ft – d/</a:t>
            </a:r>
            <a:r>
              <a:rPr lang="fr-FR" sz="2400">
                <a:latin typeface="Arial" charset="0"/>
                <a:cs typeface="Arial" charset="0"/>
                <a:sym typeface="Symbol" pitchFamily="18" charset="2"/>
              </a:rPr>
              <a:t></a:t>
            </a:r>
            <a:r>
              <a:rPr lang="fr-FR" sz="2400">
                <a:latin typeface="Arial" charset="0"/>
                <a:cs typeface="Arial" charset="0"/>
              </a:rPr>
              <a:t>).</a:t>
            </a:r>
            <a:r>
              <a:rPr lang="fr-FR" sz="2400">
                <a:latin typeface="Arial" charset="0"/>
                <a:cs typeface="Arial" charset="0"/>
                <a:sym typeface="Symbol" pitchFamily="18" charset="2"/>
              </a:rPr>
              <a:t>    	</a:t>
            </a:r>
            <a:r>
              <a:rPr lang="fr-FR" sz="2400" b="1">
                <a:latin typeface="Arial" charset="0"/>
                <a:cs typeface="Arial" charset="0"/>
                <a:sym typeface="Symbol" pitchFamily="18" charset="2"/>
              </a:rPr>
              <a:t>B. </a:t>
            </a:r>
            <a:r>
              <a:rPr lang="fr-FR" sz="2400">
                <a:latin typeface="Arial" charset="0"/>
                <a:cs typeface="Arial" charset="0"/>
                <a:sym typeface="Symbol" pitchFamily="18" charset="2"/>
              </a:rPr>
              <a:t>u</a:t>
            </a:r>
            <a:r>
              <a:rPr lang="fr-FR" sz="2400" baseline="-25000">
                <a:latin typeface="Arial" charset="0"/>
                <a:cs typeface="Arial" charset="0"/>
                <a:sym typeface="Symbol" pitchFamily="18" charset="2"/>
              </a:rPr>
              <a:t>O</a:t>
            </a:r>
            <a:r>
              <a:rPr lang="fr-FR" sz="2400">
                <a:latin typeface="Arial" charset="0"/>
                <a:cs typeface="Arial" charset="0"/>
                <a:sym typeface="Symbol" pitchFamily="18" charset="2"/>
              </a:rPr>
              <a:t>(t) = asinπ(ft + d/</a:t>
            </a:r>
            <a:r>
              <a:rPr lang="fr-FR" sz="2400">
                <a:latin typeface="Arial" charset="0"/>
                <a:cs typeface="Arial" charset="0"/>
              </a:rPr>
              <a:t>).</a:t>
            </a:r>
            <a:endParaRPr lang="en-US" sz="2400">
              <a:latin typeface="Arial" charset="0"/>
              <a:cs typeface="Arial" charset="0"/>
              <a:sym typeface="Symbol" pitchFamily="18" charset="2"/>
            </a:endParaRPr>
          </a:p>
          <a:p>
            <a:pPr indent="152400" algn="just">
              <a:lnSpc>
                <a:spcPct val="150000"/>
              </a:lnSpc>
              <a:defRPr/>
            </a:pPr>
            <a:r>
              <a:rPr lang="fr-FR" sz="2400" b="1">
                <a:latin typeface="Arial" charset="0"/>
                <a:cs typeface="Arial" charset="0"/>
                <a:sym typeface="Symbol" pitchFamily="18" charset="2"/>
              </a:rPr>
              <a:t>C. </a:t>
            </a:r>
            <a:r>
              <a:rPr lang="fr-FR" sz="2400">
                <a:latin typeface="Arial" charset="0"/>
                <a:cs typeface="Arial" charset="0"/>
                <a:sym typeface="Symbol" pitchFamily="18" charset="2"/>
              </a:rPr>
              <a:t>u</a:t>
            </a:r>
            <a:r>
              <a:rPr lang="fr-FR" sz="2400" baseline="-25000">
                <a:latin typeface="Arial" charset="0"/>
                <a:cs typeface="Arial" charset="0"/>
                <a:sym typeface="Symbol" pitchFamily="18" charset="2"/>
              </a:rPr>
              <a:t>O</a:t>
            </a:r>
            <a:r>
              <a:rPr lang="fr-FR" sz="2400">
                <a:latin typeface="Arial" charset="0"/>
                <a:cs typeface="Arial" charset="0"/>
                <a:sym typeface="Symbol" pitchFamily="18" charset="2"/>
              </a:rPr>
              <a:t>(t) = asin2π(ft + d/</a:t>
            </a:r>
            <a:r>
              <a:rPr lang="fr-FR" sz="2400">
                <a:latin typeface="Arial" charset="0"/>
                <a:cs typeface="Arial" charset="0"/>
              </a:rPr>
              <a:t>).</a:t>
            </a:r>
            <a:r>
              <a:rPr lang="fr-FR" sz="2400">
                <a:latin typeface="Arial" charset="0"/>
                <a:cs typeface="Arial" charset="0"/>
                <a:sym typeface="Symbol" pitchFamily="18" charset="2"/>
              </a:rPr>
              <a:t>    	</a:t>
            </a:r>
            <a:r>
              <a:rPr lang="fr-FR" sz="2400" b="1">
                <a:latin typeface="Arial" charset="0"/>
                <a:cs typeface="Arial" charset="0"/>
                <a:sym typeface="Symbol" pitchFamily="18" charset="2"/>
              </a:rPr>
              <a:t>D. </a:t>
            </a:r>
            <a:r>
              <a:rPr lang="fr-FR" sz="2400">
                <a:latin typeface="Arial" charset="0"/>
                <a:cs typeface="Arial" charset="0"/>
                <a:sym typeface="Symbol" pitchFamily="18" charset="2"/>
              </a:rPr>
              <a:t>u</a:t>
            </a:r>
            <a:r>
              <a:rPr lang="fr-FR" sz="2400" baseline="-25000">
                <a:latin typeface="Arial" charset="0"/>
                <a:cs typeface="Arial" charset="0"/>
                <a:sym typeface="Symbol" pitchFamily="18" charset="2"/>
              </a:rPr>
              <a:t>O</a:t>
            </a:r>
            <a:r>
              <a:rPr lang="fr-FR" sz="2400">
                <a:latin typeface="Arial" charset="0"/>
                <a:cs typeface="Arial" charset="0"/>
                <a:sym typeface="Symbol" pitchFamily="18" charset="2"/>
              </a:rPr>
              <a:t>(t) = asin2π(ft - d/</a:t>
            </a:r>
            <a:r>
              <a:rPr lang="fr-FR" sz="2400">
                <a:latin typeface="Arial" charset="0"/>
                <a:cs typeface="Arial" charset="0"/>
              </a:rPr>
              <a:t>).</a:t>
            </a:r>
          </a:p>
        </p:txBody>
      </p:sp>
      <p:grpSp>
        <p:nvGrpSpPr>
          <p:cNvPr id="9220" name="Group 16">
            <a:extLst>
              <a:ext uri="{FF2B5EF4-FFF2-40B4-BE49-F238E27FC236}">
                <a16:creationId xmlns:a16="http://schemas.microsoft.com/office/drawing/2014/main" id="{933D1121-D6D7-407F-8260-F1050CD1088B}"/>
              </a:ext>
            </a:extLst>
          </p:cNvPr>
          <p:cNvGrpSpPr>
            <a:grpSpLocks/>
          </p:cNvGrpSpPr>
          <p:nvPr/>
        </p:nvGrpSpPr>
        <p:grpSpPr bwMode="auto">
          <a:xfrm>
            <a:off x="1854200" y="76200"/>
            <a:ext cx="8509000" cy="1295400"/>
            <a:chOff x="1440" y="1680"/>
            <a:chExt cx="2928" cy="432"/>
          </a:xfrm>
        </p:grpSpPr>
        <p:sp>
          <p:nvSpPr>
            <p:cNvPr id="9227" name="AutoShape 17">
              <a:extLst>
                <a:ext uri="{FF2B5EF4-FFF2-40B4-BE49-F238E27FC236}">
                  <a16:creationId xmlns:a16="http://schemas.microsoft.com/office/drawing/2014/main" id="{AA3CD2E1-53A6-4983-84D9-A3C9F74B4320}"/>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9228" name="Oval 18">
              <a:extLst>
                <a:ext uri="{FF2B5EF4-FFF2-40B4-BE49-F238E27FC236}">
                  <a16:creationId xmlns:a16="http://schemas.microsoft.com/office/drawing/2014/main" id="{F9E8D783-F313-466D-89EB-382A73DAC354}"/>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9229" name="Oval 19">
              <a:extLst>
                <a:ext uri="{FF2B5EF4-FFF2-40B4-BE49-F238E27FC236}">
                  <a16:creationId xmlns:a16="http://schemas.microsoft.com/office/drawing/2014/main" id="{B8700D76-A03D-4350-9F47-B4EB0C3B1648}"/>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9230" name="Oval 20">
              <a:extLst>
                <a:ext uri="{FF2B5EF4-FFF2-40B4-BE49-F238E27FC236}">
                  <a16:creationId xmlns:a16="http://schemas.microsoft.com/office/drawing/2014/main" id="{99B505B2-34AD-4F67-A229-D290BACD79E3}"/>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9231" name="Text Box 21">
              <a:extLst>
                <a:ext uri="{FF2B5EF4-FFF2-40B4-BE49-F238E27FC236}">
                  <a16:creationId xmlns:a16="http://schemas.microsoft.com/office/drawing/2014/main" id="{62D8E1B9-B2CC-48B9-A810-D89E27EE2DC1}"/>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9232" name="Text Box 22">
              <a:extLst>
                <a:ext uri="{FF2B5EF4-FFF2-40B4-BE49-F238E27FC236}">
                  <a16:creationId xmlns:a16="http://schemas.microsoft.com/office/drawing/2014/main" id="{E2073EDD-31E3-42AA-A6C3-3EF0947FF21D}"/>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9233" name="AutoShape 23">
              <a:extLst>
                <a:ext uri="{FF2B5EF4-FFF2-40B4-BE49-F238E27FC236}">
                  <a16:creationId xmlns:a16="http://schemas.microsoft.com/office/drawing/2014/main" id="{3F1418AF-633D-434C-99AB-0FD390BF900D}"/>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9234" name="Oval 24">
              <a:extLst>
                <a:ext uri="{FF2B5EF4-FFF2-40B4-BE49-F238E27FC236}">
                  <a16:creationId xmlns:a16="http://schemas.microsoft.com/office/drawing/2014/main" id="{0B5D867A-8FB7-455C-8185-88C6419A920E}"/>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9235" name="Oval 25">
              <a:extLst>
                <a:ext uri="{FF2B5EF4-FFF2-40B4-BE49-F238E27FC236}">
                  <a16:creationId xmlns:a16="http://schemas.microsoft.com/office/drawing/2014/main" id="{54477549-0885-4A69-918D-A1578E2DAFAA}"/>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9236" name="Text Box 26">
              <a:extLst>
                <a:ext uri="{FF2B5EF4-FFF2-40B4-BE49-F238E27FC236}">
                  <a16:creationId xmlns:a16="http://schemas.microsoft.com/office/drawing/2014/main" id="{C734C117-8B6E-48EC-825B-01F9F2A39044}"/>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9237" name="Picture 27" descr="Picture1">
              <a:extLst>
                <a:ext uri="{FF2B5EF4-FFF2-40B4-BE49-F238E27FC236}">
                  <a16:creationId xmlns:a16="http://schemas.microsoft.com/office/drawing/2014/main" id="{5A33B83D-33A5-4357-A72A-D799233933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8" name="Text Box 28">
              <a:extLst>
                <a:ext uri="{FF2B5EF4-FFF2-40B4-BE49-F238E27FC236}">
                  <a16:creationId xmlns:a16="http://schemas.microsoft.com/office/drawing/2014/main" id="{3A9E2B15-90E7-4CE5-864B-626F73EF326D}"/>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pic>
        <p:nvPicPr>
          <p:cNvPr id="18" name="Picture 16" descr="96">
            <a:hlinkClick r:id="rId5" action="ppaction://hlinksldjump"/>
            <a:extLst>
              <a:ext uri="{FF2B5EF4-FFF2-40B4-BE49-F238E27FC236}">
                <a16:creationId xmlns:a16="http://schemas.microsoft.com/office/drawing/2014/main" id="{78C1A7F1-0DD6-48A7-911F-EE626D70FE19}"/>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1604963" y="4295776"/>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 name="Straight Connector 18">
            <a:extLst>
              <a:ext uri="{FF2B5EF4-FFF2-40B4-BE49-F238E27FC236}">
                <a16:creationId xmlns:a16="http://schemas.microsoft.com/office/drawing/2014/main" id="{85F4BCB8-CAF2-4609-879A-6BC82BE238B7}"/>
              </a:ext>
            </a:extLst>
          </p:cNvPr>
          <p:cNvCxnSpPr/>
          <p:nvPr/>
        </p:nvCxnSpPr>
        <p:spPr>
          <a:xfrm>
            <a:off x="3249614" y="3352800"/>
            <a:ext cx="2160587"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447F15B6-8524-4769-9452-30D07F180D3D}"/>
              </a:ext>
            </a:extLst>
          </p:cNvPr>
          <p:cNvCxnSpPr/>
          <p:nvPr/>
        </p:nvCxnSpPr>
        <p:spPr>
          <a:xfrm>
            <a:off x="5791200" y="3352800"/>
            <a:ext cx="33528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19C14BE-EED0-4A43-9635-C1A24B767D67}"/>
              </a:ext>
            </a:extLst>
          </p:cNvPr>
          <p:cNvCxnSpPr/>
          <p:nvPr/>
        </p:nvCxnSpPr>
        <p:spPr>
          <a:xfrm>
            <a:off x="3219451" y="3733800"/>
            <a:ext cx="561975"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graphicFrame>
        <p:nvGraphicFramePr>
          <p:cNvPr id="5" name="Object 4">
            <a:extLst>
              <a:ext uri="{FF2B5EF4-FFF2-40B4-BE49-F238E27FC236}">
                <a16:creationId xmlns:a16="http://schemas.microsoft.com/office/drawing/2014/main" id="{ECD0A385-B4B6-4C81-ADCA-3E308B33DA6D}"/>
              </a:ext>
            </a:extLst>
          </p:cNvPr>
          <p:cNvGraphicFramePr>
            <a:graphicFrameLocks noChangeAspect="1"/>
          </p:cNvGraphicFramePr>
          <p:nvPr/>
        </p:nvGraphicFramePr>
        <p:xfrm>
          <a:off x="3352801" y="5181600"/>
          <a:ext cx="2843213" cy="782638"/>
        </p:xfrm>
        <a:graphic>
          <a:graphicData uri="http://schemas.openxmlformats.org/presentationml/2006/ole">
            <mc:AlternateContent xmlns:mc="http://schemas.openxmlformats.org/markup-compatibility/2006">
              <mc:Choice xmlns:v="urn:schemas-microsoft-com:vml" Requires="v">
                <p:oleObj spid="_x0000_s9247" name="Equation" r:id="rId7" imgW="1574800" imgH="431800" progId="Equation.DSMT4">
                  <p:embed/>
                </p:oleObj>
              </mc:Choice>
              <mc:Fallback>
                <p:oleObj name="Equation" r:id="rId7" imgW="1574800" imgH="431800" progId="Equation.DSMT4">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52801" y="5181600"/>
                        <a:ext cx="2843213"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7" name="Object 26">
            <a:extLst>
              <a:ext uri="{FF2B5EF4-FFF2-40B4-BE49-F238E27FC236}">
                <a16:creationId xmlns:a16="http://schemas.microsoft.com/office/drawing/2014/main" id="{BD1EAFC8-14E1-4977-82C5-4FADC87E520B}"/>
              </a:ext>
            </a:extLst>
          </p:cNvPr>
          <p:cNvGraphicFramePr>
            <a:graphicFrameLocks noChangeAspect="1"/>
          </p:cNvGraphicFramePr>
          <p:nvPr/>
        </p:nvGraphicFramePr>
        <p:xfrm>
          <a:off x="6178551" y="5181600"/>
          <a:ext cx="2176463" cy="782638"/>
        </p:xfrm>
        <a:graphic>
          <a:graphicData uri="http://schemas.openxmlformats.org/presentationml/2006/ole">
            <mc:AlternateContent xmlns:mc="http://schemas.openxmlformats.org/markup-compatibility/2006">
              <mc:Choice xmlns:v="urn:schemas-microsoft-com:vml" Requires="v">
                <p:oleObj spid="_x0000_s9248" name="Equation" r:id="rId9" imgW="1206500" imgH="431800" progId="Equation.DSMT4">
                  <p:embed/>
                </p:oleObj>
              </mc:Choice>
              <mc:Fallback>
                <p:oleObj name="Equation" r:id="rId9" imgW="1206500" imgH="431800" progId="Equation.DSMT4">
                  <p:embed/>
                  <p:pic>
                    <p:nvPicPr>
                      <p:cNvPr id="0" name="Object 2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78551" y="5181600"/>
                        <a:ext cx="2176463"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wipe(left)">
                                      <p:cBhvr>
                                        <p:cTn id="14" dur="1000"/>
                                        <p:tgtEl>
                                          <p:spTgt spid="19"/>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left)">
                                      <p:cBhvr>
                                        <p:cTn id="19" dur="1000"/>
                                        <p:tgtEl>
                                          <p:spTgt spid="21"/>
                                        </p:tgtEl>
                                      </p:cBhvr>
                                    </p:animEffect>
                                  </p:childTnLst>
                                </p:cTn>
                              </p:par>
                              <p:par>
                                <p:cTn id="20" presetID="22" presetClass="entr" presetSubtype="8" fill="hold" nodeType="with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ipe(left)">
                                      <p:cBhvr>
                                        <p:cTn id="22" dur="1000"/>
                                        <p:tgtEl>
                                          <p:spTgt spid="2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left)">
                                      <p:cBhvr>
                                        <p:cTn id="27" dur="10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wipe(left)">
                                      <p:cBhvr>
                                        <p:cTn id="32" dur="1000"/>
                                        <p:tgtEl>
                                          <p:spTgt spid="2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1000" fill="hold"/>
                                        <p:tgtEl>
                                          <p:spTgt spid="18"/>
                                        </p:tgtEl>
                                        <p:attrNameLst>
                                          <p:attrName>ppt_x</p:attrName>
                                        </p:attrNameLst>
                                      </p:cBhvr>
                                      <p:tavLst>
                                        <p:tav tm="0">
                                          <p:val>
                                            <p:strVal val="#ppt_x"/>
                                          </p:val>
                                        </p:tav>
                                        <p:tav tm="100000">
                                          <p:val>
                                            <p:strVal val="#ppt_x"/>
                                          </p:val>
                                        </p:tav>
                                      </p:tavLst>
                                    </p:anim>
                                    <p:anim calcmode="lin" valueType="num">
                                      <p:cBhvr additive="base">
                                        <p:cTn id="38" dur="10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9">
            <a:extLst>
              <a:ext uri="{FF2B5EF4-FFF2-40B4-BE49-F238E27FC236}">
                <a16:creationId xmlns:a16="http://schemas.microsoft.com/office/drawing/2014/main" id="{7390C269-6A59-47C9-9CDB-FAB62B3F576B}"/>
              </a:ext>
            </a:extLst>
          </p:cNvPr>
          <p:cNvSpPr>
            <a:spLocks noChangeArrowheads="1"/>
          </p:cNvSpPr>
          <p:nvPr/>
        </p:nvSpPr>
        <p:spPr bwMode="auto">
          <a:xfrm>
            <a:off x="1524000" y="-2608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a:p>
        </p:txBody>
      </p:sp>
      <p:sp>
        <p:nvSpPr>
          <p:cNvPr id="9220" name="Rectangle 5">
            <a:extLst>
              <a:ext uri="{FF2B5EF4-FFF2-40B4-BE49-F238E27FC236}">
                <a16:creationId xmlns:a16="http://schemas.microsoft.com/office/drawing/2014/main" id="{B40D2E42-E373-4354-BDE1-7AC0765E9230}"/>
              </a:ext>
            </a:extLst>
          </p:cNvPr>
          <p:cNvSpPr>
            <a:spLocks noChangeArrowheads="1"/>
          </p:cNvSpPr>
          <p:nvPr/>
        </p:nvSpPr>
        <p:spPr bwMode="auto">
          <a:xfrm>
            <a:off x="1524000" y="1443038"/>
            <a:ext cx="9144000" cy="3662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defRPr/>
            </a:pPr>
            <a:r>
              <a:rPr lang="en-US" sz="2400" b="1" dirty="0">
                <a:latin typeface="Arial" charset="0"/>
                <a:cs typeface="Arial" charset="0"/>
              </a:rPr>
              <a:t>Câu 9: </a:t>
            </a:r>
            <a:r>
              <a:rPr lang="en-US" sz="2400" dirty="0">
                <a:latin typeface="Arial" charset="0"/>
                <a:cs typeface="Arial" charset="0"/>
              </a:rPr>
              <a:t>Bước sóng là khoảng cách giữa hai điểm </a:t>
            </a:r>
          </a:p>
          <a:p>
            <a:pPr marL="914400" indent="-449263" algn="just">
              <a:spcBef>
                <a:spcPts val="1200"/>
              </a:spcBef>
              <a:defRPr/>
            </a:pPr>
            <a:r>
              <a:rPr lang="en-US" sz="2400" b="1" dirty="0">
                <a:latin typeface="Arial" charset="0"/>
                <a:cs typeface="Arial" charset="0"/>
              </a:rPr>
              <a:t>A. </a:t>
            </a:r>
            <a:r>
              <a:rPr lang="en-US" sz="2400" dirty="0">
                <a:latin typeface="Arial" charset="0"/>
                <a:cs typeface="Arial" charset="0"/>
              </a:rPr>
              <a:t>trên cùng một phương truyền sóng mà dao động tại hai điểm đó ngược pha. </a:t>
            </a:r>
          </a:p>
          <a:p>
            <a:pPr marL="914400" indent="-449263" algn="just">
              <a:spcBef>
                <a:spcPts val="1200"/>
              </a:spcBef>
              <a:defRPr/>
            </a:pPr>
            <a:r>
              <a:rPr lang="en-US" sz="2400" b="1" dirty="0">
                <a:latin typeface="Arial" charset="0"/>
                <a:cs typeface="Arial" charset="0"/>
              </a:rPr>
              <a:t>B. </a:t>
            </a:r>
            <a:r>
              <a:rPr lang="en-US" sz="2400" dirty="0">
                <a:latin typeface="Arial" charset="0"/>
                <a:cs typeface="Arial" charset="0"/>
              </a:rPr>
              <a:t>gần nhau nhất trên cùng một phương truyền sóng mà dao động tại hai điểm đó cùng pha. </a:t>
            </a:r>
          </a:p>
          <a:p>
            <a:pPr marL="914400" indent="-449263" algn="just">
              <a:spcBef>
                <a:spcPts val="1200"/>
              </a:spcBef>
              <a:defRPr/>
            </a:pPr>
            <a:r>
              <a:rPr lang="en-US" sz="2400" b="1" dirty="0">
                <a:latin typeface="Arial" charset="0"/>
                <a:cs typeface="Arial" charset="0"/>
              </a:rPr>
              <a:t>C. </a:t>
            </a:r>
            <a:r>
              <a:rPr lang="en-US" sz="2400" dirty="0">
                <a:latin typeface="Arial" charset="0"/>
                <a:cs typeface="Arial" charset="0"/>
              </a:rPr>
              <a:t>gần nhau nhất mà dao động tại hai điểm đó cùng pha. </a:t>
            </a:r>
          </a:p>
          <a:p>
            <a:pPr marL="914400" indent="-449263" algn="just">
              <a:spcBef>
                <a:spcPts val="1200"/>
              </a:spcBef>
              <a:defRPr/>
            </a:pPr>
            <a:r>
              <a:rPr lang="en-US" sz="2400" b="1" dirty="0">
                <a:latin typeface="Arial" charset="0"/>
                <a:cs typeface="Arial" charset="0"/>
              </a:rPr>
              <a:t>D. </a:t>
            </a:r>
            <a:r>
              <a:rPr lang="en-US" sz="2400" dirty="0">
                <a:latin typeface="Arial" charset="0"/>
                <a:cs typeface="Arial" charset="0"/>
              </a:rPr>
              <a:t>trên cùng một phương truyền sóng mà dao động tại hai điểm đó cùng pha. </a:t>
            </a:r>
          </a:p>
        </p:txBody>
      </p:sp>
      <p:grpSp>
        <p:nvGrpSpPr>
          <p:cNvPr id="10244" name="Group 16">
            <a:extLst>
              <a:ext uri="{FF2B5EF4-FFF2-40B4-BE49-F238E27FC236}">
                <a16:creationId xmlns:a16="http://schemas.microsoft.com/office/drawing/2014/main" id="{2A212397-9646-4699-ABEC-CA77C23B6C32}"/>
              </a:ext>
            </a:extLst>
          </p:cNvPr>
          <p:cNvGrpSpPr>
            <a:grpSpLocks/>
          </p:cNvGrpSpPr>
          <p:nvPr/>
        </p:nvGrpSpPr>
        <p:grpSpPr bwMode="auto">
          <a:xfrm>
            <a:off x="1854200" y="76200"/>
            <a:ext cx="8509000" cy="1295400"/>
            <a:chOff x="1440" y="1680"/>
            <a:chExt cx="2928" cy="432"/>
          </a:xfrm>
        </p:grpSpPr>
        <p:sp>
          <p:nvSpPr>
            <p:cNvPr id="10249" name="AutoShape 17">
              <a:extLst>
                <a:ext uri="{FF2B5EF4-FFF2-40B4-BE49-F238E27FC236}">
                  <a16:creationId xmlns:a16="http://schemas.microsoft.com/office/drawing/2014/main" id="{13E8762E-0169-4A0B-A949-C9B5A274DE7F}"/>
                </a:ext>
              </a:extLst>
            </p:cNvPr>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0250" name="Oval 18">
              <a:extLst>
                <a:ext uri="{FF2B5EF4-FFF2-40B4-BE49-F238E27FC236}">
                  <a16:creationId xmlns:a16="http://schemas.microsoft.com/office/drawing/2014/main" id="{8A60C67C-C833-4C18-AE7E-751ABC55CD1D}"/>
                </a:ext>
              </a:extLst>
            </p:cNvPr>
            <p:cNvSpPr>
              <a:spLocks noChangeArrowheads="1"/>
            </p:cNvSpPr>
            <p:nvPr/>
          </p:nvSpPr>
          <p:spPr bwMode="auto">
            <a:xfrm rot="1758052">
              <a:off x="1454" y="1695"/>
              <a:ext cx="514" cy="417"/>
            </a:xfrm>
            <a:prstGeom prst="ellipse">
              <a:avLst/>
            </a:prstGeom>
            <a:gradFill rotWithShape="1">
              <a:gsLst>
                <a:gs pos="0">
                  <a:srgbClr val="006600"/>
                </a:gs>
                <a:gs pos="100000">
                  <a:srgbClr val="002F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0251" name="Oval 19">
              <a:extLst>
                <a:ext uri="{FF2B5EF4-FFF2-40B4-BE49-F238E27FC236}">
                  <a16:creationId xmlns:a16="http://schemas.microsoft.com/office/drawing/2014/main" id="{A594B11D-15C6-42A2-9C42-88B895E6901B}"/>
                </a:ext>
              </a:extLst>
            </p:cNvPr>
            <p:cNvSpPr>
              <a:spLocks noChangeArrowheads="1"/>
            </p:cNvSpPr>
            <p:nvPr/>
          </p:nvSpPr>
          <p:spPr bwMode="auto">
            <a:xfrm rot="1758052">
              <a:off x="1440" y="1680"/>
              <a:ext cx="514" cy="417"/>
            </a:xfrm>
            <a:prstGeom prst="ellipse">
              <a:avLst/>
            </a:prstGeom>
            <a:gradFill rotWithShape="1">
              <a:gsLst>
                <a:gs pos="0">
                  <a:srgbClr val="74A731"/>
                </a:gs>
                <a:gs pos="100000">
                  <a:srgbClr val="364D1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0252" name="Oval 20">
              <a:extLst>
                <a:ext uri="{FF2B5EF4-FFF2-40B4-BE49-F238E27FC236}">
                  <a16:creationId xmlns:a16="http://schemas.microsoft.com/office/drawing/2014/main" id="{82A43677-332C-4117-953D-865BB54C8085}"/>
                </a:ext>
              </a:extLst>
            </p:cNvPr>
            <p:cNvSpPr>
              <a:spLocks noChangeArrowheads="1"/>
            </p:cNvSpPr>
            <p:nvPr/>
          </p:nvSpPr>
          <p:spPr bwMode="auto">
            <a:xfrm>
              <a:off x="1491" y="1706"/>
              <a:ext cx="231" cy="235"/>
            </a:xfrm>
            <a:prstGeom prst="ellipse">
              <a:avLst/>
            </a:prstGeom>
            <a:gradFill rotWithShape="1">
              <a:gsLst>
                <a:gs pos="0">
                  <a:srgbClr val="FFFFFF">
                    <a:alpha val="50000"/>
                  </a:srgbClr>
                </a:gs>
                <a:gs pos="100000">
                  <a:srgbClr val="76767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0253" name="Text Box 21">
              <a:extLst>
                <a:ext uri="{FF2B5EF4-FFF2-40B4-BE49-F238E27FC236}">
                  <a16:creationId xmlns:a16="http://schemas.microsoft.com/office/drawing/2014/main" id="{8D19A30E-E210-4157-9CF4-68FA0E0FB727}"/>
                </a:ext>
              </a:extLst>
            </p:cNvPr>
            <p:cNvSpPr txBox="1">
              <a:spLocks noChangeArrowheads="1"/>
            </p:cNvSpPr>
            <p:nvPr/>
          </p:nvSpPr>
          <p:spPr bwMode="auto">
            <a:xfrm>
              <a:off x="1920" y="1728"/>
              <a:ext cx="216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2400" b="1">
                  <a:solidFill>
                    <a:srgbClr val="000000"/>
                  </a:solidFill>
                  <a:latin typeface="Tahoma" panose="020B0604030504040204" pitchFamily="34" charset="0"/>
                  <a:cs typeface="Tahoma" panose="020B0604030504040204" pitchFamily="34" charset="0"/>
                </a:rPr>
                <a:t>Click to add Title</a:t>
              </a:r>
            </a:p>
          </p:txBody>
        </p:sp>
        <p:sp>
          <p:nvSpPr>
            <p:cNvPr id="10254" name="Text Box 22">
              <a:extLst>
                <a:ext uri="{FF2B5EF4-FFF2-40B4-BE49-F238E27FC236}">
                  <a16:creationId xmlns:a16="http://schemas.microsoft.com/office/drawing/2014/main" id="{AE7CD20E-EB1E-4A73-B47E-BB6DE7DA1C9D}"/>
                </a:ext>
              </a:extLst>
            </p:cNvPr>
            <p:cNvSpPr txBox="1">
              <a:spLocks noChangeArrowheads="1"/>
            </p:cNvSpPr>
            <p:nvPr/>
          </p:nvSpPr>
          <p:spPr bwMode="auto">
            <a:xfrm>
              <a:off x="1611" y="1698"/>
              <a:ext cx="15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200" b="1">
                  <a:solidFill>
                    <a:srgbClr val="FFFFFF"/>
                  </a:solidFill>
                  <a:latin typeface="Tahoma" panose="020B0604030504040204" pitchFamily="34" charset="0"/>
                  <a:cs typeface="Tahoma" panose="020B0604030504040204" pitchFamily="34" charset="0"/>
                </a:rPr>
                <a:t>2</a:t>
              </a:r>
            </a:p>
          </p:txBody>
        </p:sp>
        <p:sp>
          <p:nvSpPr>
            <p:cNvPr id="10255" name="AutoShape 23">
              <a:extLst>
                <a:ext uri="{FF2B5EF4-FFF2-40B4-BE49-F238E27FC236}">
                  <a16:creationId xmlns:a16="http://schemas.microsoft.com/office/drawing/2014/main" id="{577DC528-1A94-414D-A696-F5A275DDBF82}"/>
                </a:ext>
              </a:extLst>
            </p:cNvPr>
            <p:cNvSpPr>
              <a:spLocks noChangeArrowheads="1"/>
            </p:cNvSpPr>
            <p:nvPr/>
          </p:nvSpPr>
          <p:spPr bwMode="gray">
            <a:xfrm>
              <a:off x="1654" y="1709"/>
              <a:ext cx="2714" cy="345"/>
            </a:xfrm>
            <a:prstGeom prst="roundRect">
              <a:avLst>
                <a:gd name="adj" fmla="val 50000"/>
              </a:avLst>
            </a:prstGeom>
            <a:solidFill>
              <a:srgbClr val="CCFF33"/>
            </a:solidFill>
            <a:ln w="38100" algn="ctr">
              <a:solidFill>
                <a:srgbClr val="FF6600"/>
              </a:solidFill>
              <a:round/>
              <a:headEnd/>
              <a:tailEnd/>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0256" name="Oval 24">
              <a:extLst>
                <a:ext uri="{FF2B5EF4-FFF2-40B4-BE49-F238E27FC236}">
                  <a16:creationId xmlns:a16="http://schemas.microsoft.com/office/drawing/2014/main" id="{131E62A9-255D-41DD-AC49-079C4BF02141}"/>
                </a:ext>
              </a:extLst>
            </p:cNvPr>
            <p:cNvSpPr>
              <a:spLocks noChangeArrowheads="1"/>
            </p:cNvSpPr>
            <p:nvPr/>
          </p:nvSpPr>
          <p:spPr bwMode="gray">
            <a:xfrm rot="1758052">
              <a:off x="1454" y="1695"/>
              <a:ext cx="514" cy="417"/>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0257" name="Oval 25">
              <a:extLst>
                <a:ext uri="{FF2B5EF4-FFF2-40B4-BE49-F238E27FC236}">
                  <a16:creationId xmlns:a16="http://schemas.microsoft.com/office/drawing/2014/main" id="{995154AE-F273-43E6-B4D2-AD3C16936ED8}"/>
                </a:ext>
              </a:extLst>
            </p:cNvPr>
            <p:cNvSpPr>
              <a:spLocks noChangeArrowheads="1"/>
            </p:cNvSpPr>
            <p:nvPr/>
          </p:nvSpPr>
          <p:spPr bwMode="gray">
            <a:xfrm rot="1758052">
              <a:off x="1440" y="1680"/>
              <a:ext cx="514" cy="417"/>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endParaRPr lang="vi-VN" altLang="vi-VN">
                <a:latin typeface="Tahoma" panose="020B0604030504040204" pitchFamily="34" charset="0"/>
                <a:cs typeface="Tahoma" panose="020B0604030504040204" pitchFamily="34" charset="0"/>
              </a:endParaRPr>
            </a:p>
          </p:txBody>
        </p:sp>
        <p:sp>
          <p:nvSpPr>
            <p:cNvPr id="10258" name="Text Box 26">
              <a:extLst>
                <a:ext uri="{FF2B5EF4-FFF2-40B4-BE49-F238E27FC236}">
                  <a16:creationId xmlns:a16="http://schemas.microsoft.com/office/drawing/2014/main" id="{ED0E2488-3224-42A2-A65D-F2335A00C292}"/>
                </a:ext>
              </a:extLst>
            </p:cNvPr>
            <p:cNvSpPr txBox="1">
              <a:spLocks noChangeArrowheads="1"/>
            </p:cNvSpPr>
            <p:nvPr/>
          </p:nvSpPr>
          <p:spPr bwMode="gray">
            <a:xfrm>
              <a:off x="1920" y="1728"/>
              <a:ext cx="216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3000" b="1">
                  <a:solidFill>
                    <a:srgbClr val="009900"/>
                  </a:solidFill>
                  <a:latin typeface="Tahoma" panose="020B0604030504040204" pitchFamily="34" charset="0"/>
                  <a:cs typeface="Tahoma" panose="020B0604030504040204" pitchFamily="34" charset="0"/>
                </a:rPr>
                <a:t>BÀI TẬP SÓNG CƠ</a:t>
              </a:r>
            </a:p>
            <a:p>
              <a:pPr algn="ctr"/>
              <a:r>
                <a:rPr lang="en-US" altLang="vi-VN" sz="3000" b="1">
                  <a:solidFill>
                    <a:srgbClr val="009900"/>
                  </a:solidFill>
                  <a:latin typeface="Tahoma" panose="020B0604030504040204" pitchFamily="34" charset="0"/>
                  <a:cs typeface="Tahoma" panose="020B0604030504040204" pitchFamily="34" charset="0"/>
                </a:rPr>
                <a:t>VÀ SỰ LAN TRUYỀN SÓNG CƠ</a:t>
              </a:r>
            </a:p>
          </p:txBody>
        </p:sp>
        <p:pic>
          <p:nvPicPr>
            <p:cNvPr id="10259" name="Picture 27" descr="Picture1">
              <a:extLst>
                <a:ext uri="{FF2B5EF4-FFF2-40B4-BE49-F238E27FC236}">
                  <a16:creationId xmlns:a16="http://schemas.microsoft.com/office/drawing/2014/main" id="{5319F462-E003-4550-9CAB-7638C109AF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8" y="1704"/>
              <a:ext cx="23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0" name="Text Box 28">
              <a:extLst>
                <a:ext uri="{FF2B5EF4-FFF2-40B4-BE49-F238E27FC236}">
                  <a16:creationId xmlns:a16="http://schemas.microsoft.com/office/drawing/2014/main" id="{7792CA22-9AF5-4FCB-8BB3-1AECDB00467E}"/>
                </a:ext>
              </a:extLst>
            </p:cNvPr>
            <p:cNvSpPr txBox="1">
              <a:spLocks noChangeArrowheads="1"/>
            </p:cNvSpPr>
            <p:nvPr/>
          </p:nvSpPr>
          <p:spPr bwMode="gray">
            <a:xfrm>
              <a:off x="1609" y="1698"/>
              <a:ext cx="20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vi-VN" sz="4000" b="1">
                  <a:solidFill>
                    <a:srgbClr val="009900"/>
                  </a:solidFill>
                  <a:latin typeface="Tahoma" panose="020B0604030504040204" pitchFamily="34" charset="0"/>
                  <a:cs typeface="Tahoma" panose="020B0604030504040204" pitchFamily="34" charset="0"/>
                </a:rPr>
                <a:t>7</a:t>
              </a:r>
            </a:p>
          </p:txBody>
        </p:sp>
      </p:grpSp>
      <p:pic>
        <p:nvPicPr>
          <p:cNvPr id="18" name="Picture 16" descr="96">
            <a:hlinkClick r:id="rId4" action="ppaction://hlinksldjump"/>
            <a:extLst>
              <a:ext uri="{FF2B5EF4-FFF2-40B4-BE49-F238E27FC236}">
                <a16:creationId xmlns:a16="http://schemas.microsoft.com/office/drawing/2014/main" id="{D9E2956C-8CCC-488A-9250-F6CD61D29752}"/>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852613" y="2817814"/>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 name="Straight Connector 18">
            <a:extLst>
              <a:ext uri="{FF2B5EF4-FFF2-40B4-BE49-F238E27FC236}">
                <a16:creationId xmlns:a16="http://schemas.microsoft.com/office/drawing/2014/main" id="{FADF3461-9157-43F1-8782-1C58B1749864}"/>
              </a:ext>
            </a:extLst>
          </p:cNvPr>
          <p:cNvCxnSpPr/>
          <p:nvPr/>
        </p:nvCxnSpPr>
        <p:spPr>
          <a:xfrm>
            <a:off x="2514600" y="3275013"/>
            <a:ext cx="19812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5A7945E-0E63-4A67-8A74-881B2C306E30}"/>
              </a:ext>
            </a:extLst>
          </p:cNvPr>
          <p:cNvCxnSpPr/>
          <p:nvPr/>
        </p:nvCxnSpPr>
        <p:spPr>
          <a:xfrm>
            <a:off x="5257800" y="3273425"/>
            <a:ext cx="33528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B4B091A-6612-41CB-ADE7-F854ADDB6DDA}"/>
              </a:ext>
            </a:extLst>
          </p:cNvPr>
          <p:cNvCxnSpPr/>
          <p:nvPr/>
        </p:nvCxnSpPr>
        <p:spPr>
          <a:xfrm>
            <a:off x="5334000" y="3641725"/>
            <a:ext cx="1295400" cy="0"/>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1000"/>
                                        <p:tgtEl>
                                          <p:spTgt spid="9220"/>
                                        </p:tgtEl>
                                      </p:cBhvr>
                                    </p:animEffect>
                                    <p:anim calcmode="lin" valueType="num">
                                      <p:cBhvr>
                                        <p:cTn id="8" dur="1000" fill="hold"/>
                                        <p:tgtEl>
                                          <p:spTgt spid="9220"/>
                                        </p:tgtEl>
                                        <p:attrNameLst>
                                          <p:attrName>ppt_x</p:attrName>
                                        </p:attrNameLst>
                                      </p:cBhvr>
                                      <p:tavLst>
                                        <p:tav tm="0">
                                          <p:val>
                                            <p:strVal val="#ppt_x"/>
                                          </p:val>
                                        </p:tav>
                                        <p:tav tm="100000">
                                          <p:val>
                                            <p:strVal val="#ppt_x"/>
                                          </p:val>
                                        </p:tav>
                                      </p:tavLst>
                                    </p:anim>
                                    <p:anim calcmode="lin" valueType="num">
                                      <p:cBhvr>
                                        <p:cTn id="9" dur="1000" fill="hold"/>
                                        <p:tgtEl>
                                          <p:spTgt spid="922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additive="base">
                                        <p:cTn id="14" dur="1000" fill="hold"/>
                                        <p:tgtEl>
                                          <p:spTgt spid="18"/>
                                        </p:tgtEl>
                                        <p:attrNameLst>
                                          <p:attrName>ppt_x</p:attrName>
                                        </p:attrNameLst>
                                      </p:cBhvr>
                                      <p:tavLst>
                                        <p:tav tm="0">
                                          <p:val>
                                            <p:strVal val="#ppt_x"/>
                                          </p:val>
                                        </p:tav>
                                        <p:tav tm="100000">
                                          <p:val>
                                            <p:strVal val="#ppt_x"/>
                                          </p:val>
                                        </p:tav>
                                      </p:tavLst>
                                    </p:anim>
                                    <p:anim calcmode="lin" valueType="num">
                                      <p:cBhvr additive="base">
                                        <p:cTn id="15" dur="1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wipe(left)">
                                      <p:cBhvr>
                                        <p:cTn id="20" dur="1000"/>
                                        <p:tgtEl>
                                          <p:spTgt spid="1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wipe(left)">
                                      <p:cBhvr>
                                        <p:cTn id="25" dur="1000"/>
                                        <p:tgtEl>
                                          <p:spTgt spid="2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wipe(left)">
                                      <p:cBhvr>
                                        <p:cTn id="30"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theme/theme1.xml><?xml version="1.0" encoding="utf-8"?>
<a:theme xmlns:a="http://schemas.openxmlformats.org/drawingml/2006/main" name="Default Design">
  <a:themeElements>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Radial</Template>
  <TotalTime>1761</TotalTime>
  <Words>3285</Words>
  <PresentationFormat>Widescreen</PresentationFormat>
  <Paragraphs>259</Paragraphs>
  <Slides>24</Slides>
  <Notes>24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Tahoma</vt:lpstr>
      <vt:lpstr>Times New Roman</vt:lpstr>
      <vt:lpstr>Symbol</vt:lpstr>
      <vt:lpstr>Default Design</vt:lpstr>
      <vt:lpstr>MathType 6.0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2011-10-06T17:37:56Z</dcterms:created>
  <dcterms:modified xsi:type="dcterms:W3CDTF">2021-10-20T02:46:03Z</dcterms:modified>
</cp:coreProperties>
</file>