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3717575" cx="24385575"/>
  <p:notesSz cx="6797675" cy="9928225"/>
  <p:embeddedFontLst>
    <p:embeddedFont>
      <p:font typeface="Tahoma"/>
      <p:regular r:id="rId21"/>
      <p:bold r:id="rId22"/>
    </p:embeddedFont>
    <p:embeddedFont>
      <p:font typeface="Questrial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4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1" orient="horz"/>
        <p:guide pos="7681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7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Tahoma-bold.fntdata"/><Relationship Id="rId10" Type="http://schemas.openxmlformats.org/officeDocument/2006/relationships/slide" Target="slides/slide4.xml"/><Relationship Id="rId21" Type="http://schemas.openxmlformats.org/officeDocument/2006/relationships/font" Target="fonts/Tahoma-regular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Questrial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:notes"/>
          <p:cNvSpPr txBox="1"/>
          <p:nvPr>
            <p:ph idx="12" type="sldNum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0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10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11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1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1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1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5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7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8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:notes"/>
          <p:cNvSpPr txBox="1"/>
          <p:nvPr>
            <p:ph idx="1" type="body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9:notes"/>
          <p:cNvSpPr/>
          <p:nvPr>
            <p:ph idx="2" type="sldImg"/>
          </p:nvPr>
        </p:nvSpPr>
        <p:spPr>
          <a:xfrm>
            <a:off x="90488" y="744538"/>
            <a:ext cx="6616700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idx="10" type="dt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1" type="ftr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6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/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25"/>
          <p:cNvSpPr/>
          <p:nvPr>
            <p:ph idx="2" type="pic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25"/>
          <p:cNvSpPr txBox="1"/>
          <p:nvPr>
            <p:ph idx="1" type="body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25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5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26"/>
          <p:cNvSpPr txBox="1"/>
          <p:nvPr>
            <p:ph idx="1" type="body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6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26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/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27"/>
          <p:cNvSpPr txBox="1"/>
          <p:nvPr>
            <p:ph idx="1" type="body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7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7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7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9"/>
          <p:cNvSpPr txBox="1"/>
          <p:nvPr>
            <p:ph type="ctrTitle"/>
          </p:nvPr>
        </p:nvSpPr>
        <p:spPr>
          <a:xfrm>
            <a:off x="1828800" y="4260850"/>
            <a:ext cx="20727988" cy="2941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" type="subTitle"/>
          </p:nvPr>
        </p:nvSpPr>
        <p:spPr>
          <a:xfrm>
            <a:off x="3657600" y="7773988"/>
            <a:ext cx="17070388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29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0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1"/>
          <p:cNvSpPr txBox="1"/>
          <p:nvPr>
            <p:ph type="title"/>
          </p:nvPr>
        </p:nvSpPr>
        <p:spPr>
          <a:xfrm>
            <a:off x="1925638" y="8815388"/>
            <a:ext cx="20727987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" type="body"/>
          </p:nvPr>
        </p:nvSpPr>
        <p:spPr>
          <a:xfrm>
            <a:off x="1925638" y="5813425"/>
            <a:ext cx="20727987" cy="3001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p31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2"/>
          <p:cNvSpPr txBox="1"/>
          <p:nvPr>
            <p:ph idx="1" type="body"/>
          </p:nvPr>
        </p:nvSpPr>
        <p:spPr>
          <a:xfrm>
            <a:off x="1219200" y="3200400"/>
            <a:ext cx="10896600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32"/>
          <p:cNvSpPr txBox="1"/>
          <p:nvPr>
            <p:ph idx="2" type="body"/>
          </p:nvPr>
        </p:nvSpPr>
        <p:spPr>
          <a:xfrm>
            <a:off x="12268200" y="3200400"/>
            <a:ext cx="10898188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7" name="Google Shape;117;p32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" type="body"/>
          </p:nvPr>
        </p:nvSpPr>
        <p:spPr>
          <a:xfrm>
            <a:off x="1219200" y="3070225"/>
            <a:ext cx="10774363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33"/>
          <p:cNvSpPr txBox="1"/>
          <p:nvPr>
            <p:ph idx="2" type="body"/>
          </p:nvPr>
        </p:nvSpPr>
        <p:spPr>
          <a:xfrm>
            <a:off x="1219200" y="4349750"/>
            <a:ext cx="10774363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4" name="Google Shape;124;p33"/>
          <p:cNvSpPr txBox="1"/>
          <p:nvPr>
            <p:ph idx="3" type="body"/>
          </p:nvPr>
        </p:nvSpPr>
        <p:spPr>
          <a:xfrm>
            <a:off x="12387263" y="3070225"/>
            <a:ext cx="10779125" cy="1279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33"/>
          <p:cNvSpPr txBox="1"/>
          <p:nvPr>
            <p:ph idx="4" type="body"/>
          </p:nvPr>
        </p:nvSpPr>
        <p:spPr>
          <a:xfrm>
            <a:off x="12387263" y="4349750"/>
            <a:ext cx="10779125" cy="7904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6" name="Google Shape;126;p33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4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5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/>
          <p:nvPr>
            <p:ph type="title"/>
          </p:nvPr>
        </p:nvSpPr>
        <p:spPr>
          <a:xfrm>
            <a:off x="1219200" y="546100"/>
            <a:ext cx="8023225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6"/>
          <p:cNvSpPr txBox="1"/>
          <p:nvPr>
            <p:ph idx="1" type="body"/>
          </p:nvPr>
        </p:nvSpPr>
        <p:spPr>
          <a:xfrm>
            <a:off x="9534525" y="546100"/>
            <a:ext cx="13631863" cy="1170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1" name="Google Shape;141;p36"/>
          <p:cNvSpPr txBox="1"/>
          <p:nvPr>
            <p:ph idx="2" type="body"/>
          </p:nvPr>
        </p:nvSpPr>
        <p:spPr>
          <a:xfrm>
            <a:off x="1219200" y="2870200"/>
            <a:ext cx="8023225" cy="938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2" name="Google Shape;142;p36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6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6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/>
          <p:nvPr>
            <p:ph type="title"/>
          </p:nvPr>
        </p:nvSpPr>
        <p:spPr>
          <a:xfrm>
            <a:off x="4779963" y="9602788"/>
            <a:ext cx="14630400" cy="1133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7"/>
          <p:cNvSpPr/>
          <p:nvPr>
            <p:ph idx="2" type="pic"/>
          </p:nvPr>
        </p:nvSpPr>
        <p:spPr>
          <a:xfrm>
            <a:off x="4779963" y="1225550"/>
            <a:ext cx="14630400" cy="8231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37"/>
          <p:cNvSpPr txBox="1"/>
          <p:nvPr>
            <p:ph idx="1" type="body"/>
          </p:nvPr>
        </p:nvSpPr>
        <p:spPr>
          <a:xfrm>
            <a:off x="4779963" y="10736263"/>
            <a:ext cx="14630400" cy="160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9" name="Google Shape;149;p37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7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8"/>
          <p:cNvSpPr txBox="1"/>
          <p:nvPr>
            <p:ph idx="1" type="body"/>
          </p:nvPr>
        </p:nvSpPr>
        <p:spPr>
          <a:xfrm rot="5400000">
            <a:off x="7666037" y="-3246437"/>
            <a:ext cx="9053513" cy="2194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38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9"/>
          <p:cNvSpPr txBox="1"/>
          <p:nvPr>
            <p:ph type="title"/>
          </p:nvPr>
        </p:nvSpPr>
        <p:spPr>
          <a:xfrm rot="5400000">
            <a:off x="14570869" y="3658394"/>
            <a:ext cx="11704638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9"/>
          <p:cNvSpPr txBox="1"/>
          <p:nvPr>
            <p:ph idx="1" type="body"/>
          </p:nvPr>
        </p:nvSpPr>
        <p:spPr>
          <a:xfrm rot="5400000">
            <a:off x="3521074" y="-1752600"/>
            <a:ext cx="11704638" cy="16308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39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18"/>
          <p:cNvSpPr txBox="1"/>
          <p:nvPr>
            <p:ph idx="1" type="subTitle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22"/>
          <p:cNvSpPr txBox="1"/>
          <p:nvPr>
            <p:ph idx="1" type="body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2"/>
          <p:cNvSpPr txBox="1"/>
          <p:nvPr>
            <p:ph idx="2" type="body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2"/>
          <p:cNvSpPr txBox="1"/>
          <p:nvPr>
            <p:ph idx="3" type="body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2"/>
          <p:cNvSpPr txBox="1"/>
          <p:nvPr>
            <p:ph idx="4" type="body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2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23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3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3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/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24"/>
          <p:cNvSpPr txBox="1"/>
          <p:nvPr>
            <p:ph idx="1" type="body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24"/>
          <p:cNvSpPr txBox="1"/>
          <p:nvPr>
            <p:ph idx="2" type="body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4"/>
          <p:cNvSpPr txBox="1"/>
          <p:nvPr>
            <p:ph idx="10" type="dt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4"/>
          <p:cNvSpPr txBox="1"/>
          <p:nvPr>
            <p:ph idx="11" type="ftr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4"/>
          <p:cNvSpPr txBox="1"/>
          <p:nvPr>
            <p:ph idx="12" type="sldNum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11642043" y="403441"/>
            <a:ext cx="58134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BẤT ĐẲNG THỨC</a:t>
            </a:r>
            <a:endParaRPr b="1" i="0" sz="54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58983" y="348184"/>
            <a:ext cx="201048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/>
          <p:nvPr>
            <p:ph type="title"/>
          </p:nvPr>
        </p:nvSpPr>
        <p:spPr>
          <a:xfrm>
            <a:off x="1219200" y="549275"/>
            <a:ext cx="21947187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28"/>
          <p:cNvSpPr txBox="1"/>
          <p:nvPr>
            <p:ph idx="1" type="body"/>
          </p:nvPr>
        </p:nvSpPr>
        <p:spPr>
          <a:xfrm>
            <a:off x="1219200" y="3200400"/>
            <a:ext cx="2194718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8"/>
          <p:cNvSpPr txBox="1"/>
          <p:nvPr>
            <p:ph idx="10" type="dt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8"/>
          <p:cNvSpPr txBox="1"/>
          <p:nvPr>
            <p:ph idx="11" type="ftr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8"/>
          <p:cNvSpPr txBox="1"/>
          <p:nvPr>
            <p:ph idx="12" type="sldNum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slide" Target="/ppt/slides/slide11.xml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105.png"/><Relationship Id="rId11" Type="http://schemas.openxmlformats.org/officeDocument/2006/relationships/image" Target="../media/image75.png"/><Relationship Id="rId22" Type="http://schemas.openxmlformats.org/officeDocument/2006/relationships/image" Target="../media/image103.png"/><Relationship Id="rId10" Type="http://schemas.openxmlformats.org/officeDocument/2006/relationships/image" Target="../media/image73.png"/><Relationship Id="rId21" Type="http://schemas.openxmlformats.org/officeDocument/2006/relationships/image" Target="../media/image94.png"/><Relationship Id="rId13" Type="http://schemas.openxmlformats.org/officeDocument/2006/relationships/image" Target="../media/image77.png"/><Relationship Id="rId1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6.png"/><Relationship Id="rId4" Type="http://schemas.openxmlformats.org/officeDocument/2006/relationships/image" Target="../media/image86.png"/><Relationship Id="rId9" Type="http://schemas.openxmlformats.org/officeDocument/2006/relationships/image" Target="../media/image80.png"/><Relationship Id="rId15" Type="http://schemas.openxmlformats.org/officeDocument/2006/relationships/image" Target="../media/image88.png"/><Relationship Id="rId14" Type="http://schemas.openxmlformats.org/officeDocument/2006/relationships/image" Target="../media/image83.png"/><Relationship Id="rId17" Type="http://schemas.openxmlformats.org/officeDocument/2006/relationships/image" Target="../media/image87.png"/><Relationship Id="rId16" Type="http://schemas.openxmlformats.org/officeDocument/2006/relationships/image" Target="../media/image82.png"/><Relationship Id="rId5" Type="http://schemas.openxmlformats.org/officeDocument/2006/relationships/image" Target="../media/image79.png"/><Relationship Id="rId19" Type="http://schemas.openxmlformats.org/officeDocument/2006/relationships/image" Target="../media/image90.png"/><Relationship Id="rId6" Type="http://schemas.openxmlformats.org/officeDocument/2006/relationships/image" Target="../media/image70.png"/><Relationship Id="rId18" Type="http://schemas.openxmlformats.org/officeDocument/2006/relationships/image" Target="../media/image95.png"/><Relationship Id="rId7" Type="http://schemas.openxmlformats.org/officeDocument/2006/relationships/image" Target="../media/image74.png"/><Relationship Id="rId8" Type="http://schemas.openxmlformats.org/officeDocument/2006/relationships/image" Target="../media/image81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9.png"/><Relationship Id="rId10" Type="http://schemas.openxmlformats.org/officeDocument/2006/relationships/image" Target="../media/image91.png"/><Relationship Id="rId13" Type="http://schemas.openxmlformats.org/officeDocument/2006/relationships/image" Target="../media/image97.png"/><Relationship Id="rId1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1.png"/><Relationship Id="rId4" Type="http://schemas.openxmlformats.org/officeDocument/2006/relationships/image" Target="../media/image93.png"/><Relationship Id="rId9" Type="http://schemas.openxmlformats.org/officeDocument/2006/relationships/image" Target="../media/image92.png"/><Relationship Id="rId5" Type="http://schemas.openxmlformats.org/officeDocument/2006/relationships/image" Target="../media/image89.png"/><Relationship Id="rId6" Type="http://schemas.openxmlformats.org/officeDocument/2006/relationships/image" Target="../media/image96.png"/><Relationship Id="rId7" Type="http://schemas.openxmlformats.org/officeDocument/2006/relationships/image" Target="../media/image125.png"/><Relationship Id="rId8" Type="http://schemas.openxmlformats.org/officeDocument/2006/relationships/image" Target="../media/image1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4.png"/><Relationship Id="rId4" Type="http://schemas.openxmlformats.org/officeDocument/2006/relationships/image" Target="../media/image106.png"/><Relationship Id="rId5" Type="http://schemas.openxmlformats.org/officeDocument/2006/relationships/image" Target="../media/image102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7.png"/><Relationship Id="rId10" Type="http://schemas.openxmlformats.org/officeDocument/2006/relationships/image" Target="../media/image117.png"/><Relationship Id="rId13" Type="http://schemas.openxmlformats.org/officeDocument/2006/relationships/image" Target="../media/image121.png"/><Relationship Id="rId1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2.png"/><Relationship Id="rId4" Type="http://schemas.openxmlformats.org/officeDocument/2006/relationships/image" Target="../media/image108.png"/><Relationship Id="rId9" Type="http://schemas.openxmlformats.org/officeDocument/2006/relationships/image" Target="../media/image110.png"/><Relationship Id="rId5" Type="http://schemas.openxmlformats.org/officeDocument/2006/relationships/image" Target="../media/image118.png"/><Relationship Id="rId6" Type="http://schemas.openxmlformats.org/officeDocument/2006/relationships/image" Target="../media/image109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4.png"/><Relationship Id="rId4" Type="http://schemas.openxmlformats.org/officeDocument/2006/relationships/image" Target="../media/image111.png"/><Relationship Id="rId9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3.png"/><Relationship Id="rId7" Type="http://schemas.openxmlformats.org/officeDocument/2006/relationships/image" Target="../media/image116.png"/><Relationship Id="rId8" Type="http://schemas.openxmlformats.org/officeDocument/2006/relationships/image" Target="../media/image1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1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28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2.png"/><Relationship Id="rId13" Type="http://schemas.openxmlformats.org/officeDocument/2006/relationships/image" Target="../media/image18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15" Type="http://schemas.openxmlformats.org/officeDocument/2006/relationships/image" Target="../media/image29.png"/><Relationship Id="rId14" Type="http://schemas.openxmlformats.org/officeDocument/2006/relationships/image" Target="../media/image25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16.png"/><Relationship Id="rId8" Type="http://schemas.openxmlformats.org/officeDocument/2006/relationships/image" Target="../media/image126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31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Relationship Id="rId5" Type="http://schemas.openxmlformats.org/officeDocument/2006/relationships/image" Target="../media/image20.png"/><Relationship Id="rId6" Type="http://schemas.openxmlformats.org/officeDocument/2006/relationships/image" Target="../media/image27.png"/><Relationship Id="rId7" Type="http://schemas.openxmlformats.org/officeDocument/2006/relationships/image" Target="../media/image40.png"/><Relationship Id="rId8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39.png"/><Relationship Id="rId13" Type="http://schemas.openxmlformats.org/officeDocument/2006/relationships/image" Target="../media/image50.png"/><Relationship Id="rId1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Relationship Id="rId5" Type="http://schemas.openxmlformats.org/officeDocument/2006/relationships/image" Target="../media/image20.png"/><Relationship Id="rId6" Type="http://schemas.openxmlformats.org/officeDocument/2006/relationships/image" Target="../media/image34.png"/><Relationship Id="rId7" Type="http://schemas.openxmlformats.org/officeDocument/2006/relationships/image" Target="../media/image38.png"/><Relationship Id="rId8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56.png"/><Relationship Id="rId13" Type="http://schemas.openxmlformats.org/officeDocument/2006/relationships/image" Target="../media/image55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3.png"/><Relationship Id="rId4" Type="http://schemas.openxmlformats.org/officeDocument/2006/relationships/image" Target="../media/image36.png"/><Relationship Id="rId9" Type="http://schemas.openxmlformats.org/officeDocument/2006/relationships/image" Target="../media/image47.png"/><Relationship Id="rId15" Type="http://schemas.openxmlformats.org/officeDocument/2006/relationships/image" Target="../media/image51.png"/><Relationship Id="rId14" Type="http://schemas.openxmlformats.org/officeDocument/2006/relationships/image" Target="../media/image58.png"/><Relationship Id="rId16" Type="http://schemas.openxmlformats.org/officeDocument/2006/relationships/image" Target="../media/image29.png"/><Relationship Id="rId5" Type="http://schemas.openxmlformats.org/officeDocument/2006/relationships/image" Target="../media/image41.png"/><Relationship Id="rId6" Type="http://schemas.openxmlformats.org/officeDocument/2006/relationships/image" Target="../media/image45.png"/><Relationship Id="rId7" Type="http://schemas.openxmlformats.org/officeDocument/2006/relationships/image" Target="../media/image50.png"/><Relationship Id="rId8" Type="http://schemas.openxmlformats.org/officeDocument/2006/relationships/image" Target="../media/image49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0.png"/><Relationship Id="rId10" Type="http://schemas.openxmlformats.org/officeDocument/2006/relationships/image" Target="../media/image54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52.png"/><Relationship Id="rId5" Type="http://schemas.openxmlformats.org/officeDocument/2006/relationships/image" Target="../media/image67.png"/><Relationship Id="rId6" Type="http://schemas.openxmlformats.org/officeDocument/2006/relationships/image" Target="../media/image84.png"/><Relationship Id="rId7" Type="http://schemas.openxmlformats.org/officeDocument/2006/relationships/image" Target="../media/image62.png"/><Relationship Id="rId8" Type="http://schemas.openxmlformats.org/officeDocument/2006/relationships/image" Target="../media/image72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5.png"/><Relationship Id="rId10" Type="http://schemas.openxmlformats.org/officeDocument/2006/relationships/image" Target="../media/image63.png"/><Relationship Id="rId13" Type="http://schemas.openxmlformats.org/officeDocument/2006/relationships/image" Target="../media/image78.pn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5.png"/><Relationship Id="rId4" Type="http://schemas.openxmlformats.org/officeDocument/2006/relationships/image" Target="../media/image57.png"/><Relationship Id="rId9" Type="http://schemas.openxmlformats.org/officeDocument/2006/relationships/image" Target="../media/image64.png"/><Relationship Id="rId14" Type="http://schemas.openxmlformats.org/officeDocument/2006/relationships/image" Target="../media/image29.png"/><Relationship Id="rId5" Type="http://schemas.openxmlformats.org/officeDocument/2006/relationships/image" Target="../media/image69.png"/><Relationship Id="rId6" Type="http://schemas.openxmlformats.org/officeDocument/2006/relationships/image" Target="../media/image59.png"/><Relationship Id="rId7" Type="http://schemas.openxmlformats.org/officeDocument/2006/relationships/image" Target="../media/image61.png"/><Relationship Id="rId8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/>
          <p:nvPr/>
        </p:nvSpPr>
        <p:spPr>
          <a:xfrm>
            <a:off x="-18971" y="1241"/>
            <a:ext cx="24404560" cy="13823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11063457" y="2106266"/>
            <a:ext cx="2425591" cy="83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172" name="Google Shape;172;p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184699" y="4558794"/>
            <a:ext cx="18975066" cy="2015900"/>
            <a:chOff x="3024409" y="3659656"/>
            <a:chExt cx="18976301" cy="2016032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0160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1</a:t>
              </a:r>
              <a:endParaRPr b="1" sz="660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indent="0" lvl="0" marL="0" marR="0" rtl="0" algn="ctr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BẤT ĐẲNG THỨC</a:t>
              </a:r>
              <a:endParaRPr b="1" sz="660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76" name="Google Shape;176;p1"/>
          <p:cNvGrpSpPr/>
          <p:nvPr/>
        </p:nvGrpSpPr>
        <p:grpSpPr>
          <a:xfrm>
            <a:off x="11185664" y="162050"/>
            <a:ext cx="3412400" cy="1867608"/>
            <a:chOff x="11185664" y="-9644"/>
            <a:chExt cx="3412400" cy="1867608"/>
          </a:xfrm>
        </p:grpSpPr>
        <p:grpSp>
          <p:nvGrpSpPr>
            <p:cNvPr id="177" name="Google Shape;177;p1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178" name="Google Shape;178;p1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300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LỚP</a:t>
                </a:r>
                <a:endParaRPr/>
              </a:p>
            </p:txBody>
          </p:sp>
          <p:sp>
            <p:nvSpPr>
              <p:cNvPr id="179" name="Google Shape;179;p1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99">
                    <a:solidFill>
                      <a:srgbClr val="135F82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 sz="8099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80" name="Google Shape;180;p1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181" name="Google Shape;181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Google Shape;182;p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83" name="Google Shape;183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" y="-28803"/>
            <a:ext cx="3154829" cy="31975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p1"/>
          <p:cNvGrpSpPr/>
          <p:nvPr/>
        </p:nvGrpSpPr>
        <p:grpSpPr>
          <a:xfrm>
            <a:off x="1116660" y="7257191"/>
            <a:ext cx="20008033" cy="922567"/>
            <a:chOff x="7459670" y="7086599"/>
            <a:chExt cx="20011654" cy="922734"/>
          </a:xfrm>
        </p:grpSpPr>
        <p:sp>
          <p:nvSpPr>
            <p:cNvPr id="186" name="Google Shape;186;p1">
              <a:hlinkClick action="ppaction://hlinksldjump" r:id="rId7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NHẮC LẠI KHÁI NIỆM VÀ TÍNH CHẤT CỦA BẤT ĐẲNG THỨC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448144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CHỨNG MINH BẤT ĐẲNG THỨC BẰNG ĐỊNH NGHĨA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60" y="9696892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ĐẲNG THỨC GIỮA TRUNG BÌNH CỘNG VÀ TRUNG BÌNH NHÂN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206" name="Google Shape;206;p1"/>
          <p:cNvGrpSpPr/>
          <p:nvPr/>
        </p:nvGrpSpPr>
        <p:grpSpPr>
          <a:xfrm>
            <a:off x="1116660" y="10957974"/>
            <a:ext cx="21339695" cy="957490"/>
            <a:chOff x="7459670" y="9982199"/>
            <a:chExt cx="21343553" cy="957663"/>
          </a:xfrm>
        </p:grpSpPr>
        <p:sp>
          <p:nvSpPr>
            <p:cNvPr id="207" name="Google Shape;207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ĐẲNG THỨC BUNHIACOPXKI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826023" y="7688759"/>
                  <a:ext cx="773086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b="1" sz="40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grpSp>
        <p:nvGrpSpPr>
          <p:cNvPr id="213" name="Google Shape;213;p1"/>
          <p:cNvGrpSpPr/>
          <p:nvPr/>
        </p:nvGrpSpPr>
        <p:grpSpPr>
          <a:xfrm>
            <a:off x="1116660" y="12219058"/>
            <a:ext cx="21339695" cy="957490"/>
            <a:chOff x="7459670" y="9982199"/>
            <a:chExt cx="21343553" cy="957663"/>
          </a:xfrm>
        </p:grpSpPr>
        <p:sp>
          <p:nvSpPr>
            <p:cNvPr id="214" name="Google Shape;214;p1"/>
            <p:cNvSpPr/>
            <p:nvPr/>
          </p:nvSpPr>
          <p:spPr>
            <a:xfrm>
              <a:off x="9092456" y="10108716"/>
              <a:ext cx="19710767" cy="831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ĐẲNG THỨC CHỨA DẤU GIÁ TRỊ TUYỆT ĐỐI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15" name="Google Shape;215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16" name="Google Shape;216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7" name="Google Shape;217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18" name="Google Shape;218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 txBox="1"/>
                <p:nvPr/>
              </p:nvSpPr>
              <p:spPr>
                <a:xfrm>
                  <a:off x="7949252" y="7688759"/>
                  <a:ext cx="526627" cy="70801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 b="1" sz="40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"/>
          <p:cNvSpPr txBox="1"/>
          <p:nvPr/>
        </p:nvSpPr>
        <p:spPr>
          <a:xfrm>
            <a:off x="239466" y="9883130"/>
            <a:ext cx="8250335" cy="7847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606" name="Google Shape;606;p10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607" name="Google Shape;607;p10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08" name="Google Shape;608;p10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3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609" name="Google Shape;609;p10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610" name="Google Shape;610;p10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1" name="Google Shape;611;p10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2" name="Google Shape;612;p10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3" name="Google Shape;613;p10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4" name="Google Shape;614;p10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5" name="Google Shape;615;p10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6" name="Google Shape;616;p10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7" name="Google Shape;617;p10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8" name="Google Shape;618;p10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19" name="Google Shape;619;p10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0" name="Google Shape;620;p10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1" name="Google Shape;621;p10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2" name="Google Shape;622;p10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3" name="Google Shape;623;p10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4" name="Google Shape;624;p10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5" name="Google Shape;625;p10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6" name="Google Shape;626;p10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7" name="Google Shape;627;p10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8" name="Google Shape;628;p10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29" name="Google Shape;629;p10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0" name="Google Shape;630;p10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1" name="Google Shape;631;p10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2" name="Google Shape;632;p10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3" name="Google Shape;633;p10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34" name="Google Shape;634;p10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635" name="Google Shape;635;p10"/>
          <p:cNvSpPr/>
          <p:nvPr/>
        </p:nvSpPr>
        <p:spPr>
          <a:xfrm>
            <a:off x="3726696" y="2250282"/>
            <a:ext cx="19339306" cy="784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4881" l="-1260" r="0" t="-147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6" name="Google Shape;636;p10"/>
          <p:cNvSpPr/>
          <p:nvPr/>
        </p:nvSpPr>
        <p:spPr>
          <a:xfrm>
            <a:off x="9600506" y="3330402"/>
            <a:ext cx="20505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7" name="Google Shape;637;p10"/>
          <p:cNvSpPr txBox="1"/>
          <p:nvPr/>
        </p:nvSpPr>
        <p:spPr>
          <a:xfrm>
            <a:off x="1658818" y="5009233"/>
            <a:ext cx="6585393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8" name="Google Shape;638;p10"/>
          <p:cNvSpPr txBox="1"/>
          <p:nvPr/>
        </p:nvSpPr>
        <p:spPr>
          <a:xfrm>
            <a:off x="5208018" y="6959377"/>
            <a:ext cx="6410152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39" name="Google Shape;639;p10"/>
          <p:cNvSpPr txBox="1"/>
          <p:nvPr/>
        </p:nvSpPr>
        <p:spPr>
          <a:xfrm>
            <a:off x="270331" y="4122490"/>
            <a:ext cx="157036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có: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0"/>
          <p:cNvSpPr txBox="1"/>
          <p:nvPr/>
        </p:nvSpPr>
        <p:spPr>
          <a:xfrm>
            <a:off x="1840697" y="4122490"/>
            <a:ext cx="4860177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1" name="Google Shape;641;p10"/>
          <p:cNvSpPr txBox="1"/>
          <p:nvPr/>
        </p:nvSpPr>
        <p:spPr>
          <a:xfrm>
            <a:off x="1715662" y="5994698"/>
            <a:ext cx="6848157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2" name="Google Shape;642;p10"/>
          <p:cNvSpPr txBox="1"/>
          <p:nvPr/>
        </p:nvSpPr>
        <p:spPr>
          <a:xfrm>
            <a:off x="293167" y="6809433"/>
            <a:ext cx="203453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Khi đó: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0"/>
          <p:cNvSpPr txBox="1"/>
          <p:nvPr/>
        </p:nvSpPr>
        <p:spPr>
          <a:xfrm>
            <a:off x="2255690" y="6881441"/>
            <a:ext cx="3041858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4" name="Google Shape;644;p10"/>
          <p:cNvSpPr txBox="1"/>
          <p:nvPr/>
        </p:nvSpPr>
        <p:spPr>
          <a:xfrm>
            <a:off x="1803331" y="7673529"/>
            <a:ext cx="549246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5" name="Google Shape;645;p10"/>
          <p:cNvSpPr txBox="1"/>
          <p:nvPr/>
        </p:nvSpPr>
        <p:spPr>
          <a:xfrm>
            <a:off x="7152234" y="7745537"/>
            <a:ext cx="2242922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6" name="Google Shape;646;p10"/>
          <p:cNvSpPr txBox="1"/>
          <p:nvPr/>
        </p:nvSpPr>
        <p:spPr>
          <a:xfrm>
            <a:off x="239466" y="8428235"/>
            <a:ext cx="11702242" cy="144655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8564" l="-2082" r="-1144" t="-92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7" name="Google Shape;647;p10"/>
          <p:cNvSpPr txBox="1"/>
          <p:nvPr/>
        </p:nvSpPr>
        <p:spPr>
          <a:xfrm>
            <a:off x="293167" y="11889657"/>
            <a:ext cx="4675895" cy="78476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4881" l="-5214" r="0" t="-147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8" name="Google Shape;648;p10"/>
          <p:cNvSpPr txBox="1"/>
          <p:nvPr/>
        </p:nvSpPr>
        <p:spPr>
          <a:xfrm>
            <a:off x="2255690" y="10769873"/>
            <a:ext cx="8337026" cy="76944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49" name="Google Shape;649;p10"/>
          <p:cNvSpPr txBox="1"/>
          <p:nvPr/>
        </p:nvSpPr>
        <p:spPr>
          <a:xfrm>
            <a:off x="10320586" y="10784731"/>
            <a:ext cx="1530804" cy="76944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0" name="Google Shape;650;p10"/>
          <p:cNvSpPr txBox="1"/>
          <p:nvPr/>
        </p:nvSpPr>
        <p:spPr>
          <a:xfrm>
            <a:off x="4847978" y="11898165"/>
            <a:ext cx="4924810" cy="76944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1" name="Google Shape;651;p10"/>
          <p:cNvSpPr txBox="1"/>
          <p:nvPr/>
        </p:nvSpPr>
        <p:spPr>
          <a:xfrm>
            <a:off x="4969062" y="12744899"/>
            <a:ext cx="3930563" cy="769441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b="-35711" l="0" r="-5424" t="-174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52" name="Google Shape;652;p10"/>
          <p:cNvCxnSpPr/>
          <p:nvPr/>
        </p:nvCxnSpPr>
        <p:spPr>
          <a:xfrm>
            <a:off x="11760746" y="4507210"/>
            <a:ext cx="0" cy="9210378"/>
          </a:xfrm>
          <a:prstGeom prst="straightConnector1">
            <a:avLst/>
          </a:prstGeom>
          <a:noFill/>
          <a:ln cap="flat" cmpd="dbl" w="7620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3" name="Google Shape;653;p10"/>
          <p:cNvSpPr txBox="1"/>
          <p:nvPr/>
        </p:nvSpPr>
        <p:spPr>
          <a:xfrm>
            <a:off x="11904762" y="4122490"/>
            <a:ext cx="698781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 “=” xảy ra khi và chỉ khi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0"/>
          <p:cNvSpPr txBox="1"/>
          <p:nvPr/>
        </p:nvSpPr>
        <p:spPr>
          <a:xfrm>
            <a:off x="11688738" y="4897262"/>
            <a:ext cx="6298263" cy="3427861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5" name="Google Shape;655;p10"/>
          <p:cNvSpPr txBox="1"/>
          <p:nvPr/>
        </p:nvSpPr>
        <p:spPr>
          <a:xfrm>
            <a:off x="17521386" y="5274618"/>
            <a:ext cx="7022114" cy="2759025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6" name="Google Shape;656;p10"/>
          <p:cNvSpPr txBox="1"/>
          <p:nvPr/>
        </p:nvSpPr>
        <p:spPr>
          <a:xfrm>
            <a:off x="14507691" y="8658994"/>
            <a:ext cx="4642361" cy="1356077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7" name="Google Shape;657;p10"/>
          <p:cNvSpPr txBox="1"/>
          <p:nvPr/>
        </p:nvSpPr>
        <p:spPr>
          <a:xfrm>
            <a:off x="11894865" y="10459194"/>
            <a:ext cx="10602582" cy="1446550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b="-18564" l="-2297" r="0" t="-92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8" name="Google Shape;658;p10"/>
          <p:cNvSpPr txBox="1"/>
          <p:nvPr/>
        </p:nvSpPr>
        <p:spPr>
          <a:xfrm>
            <a:off x="12768858" y="12180996"/>
            <a:ext cx="8991564" cy="1446550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 b="-18564" l="0" r="0" t="-92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59" name="Google Shape;659;p10"/>
          <p:cNvSpPr/>
          <p:nvPr/>
        </p:nvSpPr>
        <p:spPr>
          <a:xfrm>
            <a:off x="4847978" y="2135977"/>
            <a:ext cx="4752528" cy="940513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0"/>
          <p:cNvSpPr/>
          <p:nvPr/>
        </p:nvSpPr>
        <p:spPr>
          <a:xfrm>
            <a:off x="19150052" y="2197175"/>
            <a:ext cx="2979846" cy="846503"/>
          </a:xfrm>
          <a:prstGeom prst="roundRect">
            <a:avLst>
              <a:gd fmla="val 16667" name="adj"/>
            </a:avLst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0"/>
          <p:cNvSpPr/>
          <p:nvPr/>
        </p:nvSpPr>
        <p:spPr>
          <a:xfrm>
            <a:off x="1625155" y="5778674"/>
            <a:ext cx="7770001" cy="1180703"/>
          </a:xfrm>
          <a:prstGeom prst="flowChartPreparation">
            <a:avLst/>
          </a:pr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0"/>
          <p:cNvSpPr/>
          <p:nvPr/>
        </p:nvSpPr>
        <p:spPr>
          <a:xfrm>
            <a:off x="11618170" y="6182147"/>
            <a:ext cx="6551288" cy="892671"/>
          </a:xfrm>
          <a:prstGeom prst="flowChartPreparation">
            <a:avLst/>
          </a:pr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0"/>
          <p:cNvSpPr/>
          <p:nvPr/>
        </p:nvSpPr>
        <p:spPr>
          <a:xfrm>
            <a:off x="2255690" y="9874785"/>
            <a:ext cx="8337026" cy="2014872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0"/>
          <p:cNvSpPr/>
          <p:nvPr/>
        </p:nvSpPr>
        <p:spPr>
          <a:xfrm>
            <a:off x="12769774" y="4698554"/>
            <a:ext cx="4426382" cy="1504127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0"/>
          <p:cNvSpPr/>
          <p:nvPr/>
        </p:nvSpPr>
        <p:spPr>
          <a:xfrm>
            <a:off x="5510155" y="12667606"/>
            <a:ext cx="2290151" cy="959940"/>
          </a:xfrm>
          <a:prstGeom prst="bevel">
            <a:avLst>
              <a:gd fmla="val 12500" name="adj"/>
            </a:avLst>
          </a:prstGeom>
          <a:noFill/>
          <a:ln cap="flat" cmpd="sng" w="3810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0"/>
          <p:cNvSpPr/>
          <p:nvPr/>
        </p:nvSpPr>
        <p:spPr>
          <a:xfrm>
            <a:off x="13156284" y="6809433"/>
            <a:ext cx="3672587" cy="959940"/>
          </a:xfrm>
          <a:prstGeom prst="bevel">
            <a:avLst>
              <a:gd fmla="val 12500" name="adj"/>
            </a:avLst>
          </a:prstGeom>
          <a:noFill/>
          <a:ln cap="flat" cmpd="sng" w="3810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0"/>
          <p:cNvSpPr/>
          <p:nvPr/>
        </p:nvSpPr>
        <p:spPr>
          <a:xfrm>
            <a:off x="7152234" y="12674424"/>
            <a:ext cx="2016224" cy="953122"/>
          </a:xfrm>
          <a:prstGeom prst="frame">
            <a:avLst>
              <a:gd fmla="val 12500" name="adj1"/>
            </a:avLst>
          </a:pr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0"/>
          <p:cNvSpPr/>
          <p:nvPr/>
        </p:nvSpPr>
        <p:spPr>
          <a:xfrm>
            <a:off x="13161691" y="7489848"/>
            <a:ext cx="3667179" cy="953122"/>
          </a:xfrm>
          <a:prstGeom prst="frame">
            <a:avLst>
              <a:gd fmla="val 12500" name="adj1"/>
            </a:avLst>
          </a:pr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0"/>
          <p:cNvSpPr/>
          <p:nvPr/>
        </p:nvSpPr>
        <p:spPr>
          <a:xfrm>
            <a:off x="18673514" y="5009233"/>
            <a:ext cx="5712074" cy="2334864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0"/>
          <p:cNvSpPr/>
          <p:nvPr/>
        </p:nvSpPr>
        <p:spPr>
          <a:xfrm>
            <a:off x="18673514" y="5274618"/>
            <a:ext cx="5712074" cy="1489521"/>
          </a:xfrm>
          <a:prstGeom prst="flowChartAlternateProcess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0"/>
          <p:cNvSpPr/>
          <p:nvPr/>
        </p:nvSpPr>
        <p:spPr>
          <a:xfrm>
            <a:off x="19537609" y="7313488"/>
            <a:ext cx="3888433" cy="816769"/>
          </a:xfrm>
          <a:prstGeom prst="flowChartAlternateProcess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0"/>
          <p:cNvSpPr/>
          <p:nvPr/>
        </p:nvSpPr>
        <p:spPr>
          <a:xfrm>
            <a:off x="15493314" y="8536915"/>
            <a:ext cx="3656738" cy="800117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0"/>
          <p:cNvSpPr/>
          <p:nvPr/>
        </p:nvSpPr>
        <p:spPr>
          <a:xfrm>
            <a:off x="15493314" y="9330612"/>
            <a:ext cx="3684257" cy="816769"/>
          </a:xfrm>
          <a:prstGeom prst="flowChartAlternateProcess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0"/>
          <p:cNvSpPr/>
          <p:nvPr/>
        </p:nvSpPr>
        <p:spPr>
          <a:xfrm>
            <a:off x="10320586" y="10784731"/>
            <a:ext cx="1530804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1"/>
          <p:cNvSpPr/>
          <p:nvPr/>
        </p:nvSpPr>
        <p:spPr>
          <a:xfrm>
            <a:off x="5551773" y="6973782"/>
            <a:ext cx="16710681" cy="1224136"/>
          </a:xfrm>
          <a:prstGeom prst="rect">
            <a:avLst/>
          </a:prstGeom>
          <a:solidFill>
            <a:srgbClr val="F0FDFE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1"/>
          <p:cNvSpPr txBox="1"/>
          <p:nvPr/>
        </p:nvSpPr>
        <p:spPr>
          <a:xfrm>
            <a:off x="5916986" y="7217393"/>
            <a:ext cx="7015126" cy="754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7094" l="0" r="0" t="-161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81" name="Google Shape;681;p11"/>
          <p:cNvSpPr/>
          <p:nvPr/>
        </p:nvSpPr>
        <p:spPr>
          <a:xfrm>
            <a:off x="2265418" y="5749646"/>
            <a:ext cx="3286355" cy="2448272"/>
          </a:xfrm>
          <a:prstGeom prst="rect">
            <a:avLst/>
          </a:prstGeom>
          <a:solidFill>
            <a:srgbClr val="F0FDFE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11"/>
          <p:cNvSpPr/>
          <p:nvPr/>
        </p:nvSpPr>
        <p:spPr>
          <a:xfrm>
            <a:off x="2260401" y="8210356"/>
            <a:ext cx="20002052" cy="1224136"/>
          </a:xfrm>
          <a:prstGeom prst="rect">
            <a:avLst/>
          </a:prstGeom>
          <a:solidFill>
            <a:srgbClr val="C8F9FC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1"/>
          <p:cNvSpPr/>
          <p:nvPr/>
        </p:nvSpPr>
        <p:spPr>
          <a:xfrm>
            <a:off x="5551773" y="5765039"/>
            <a:ext cx="16710681" cy="1224136"/>
          </a:xfrm>
          <a:prstGeom prst="rect">
            <a:avLst/>
          </a:prstGeom>
          <a:solidFill>
            <a:srgbClr val="C8F9FC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1"/>
          <p:cNvSpPr/>
          <p:nvPr/>
        </p:nvSpPr>
        <p:spPr>
          <a:xfrm>
            <a:off x="2285056" y="3964839"/>
            <a:ext cx="20002052" cy="576064"/>
          </a:xfrm>
          <a:prstGeom prst="rect">
            <a:avLst/>
          </a:prstGeom>
          <a:solidFill>
            <a:srgbClr val="00FFCC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Điều kiện                        Nội dung                                          Dấu “=” xảy ra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1"/>
          <p:cNvSpPr/>
          <p:nvPr/>
        </p:nvSpPr>
        <p:spPr>
          <a:xfrm>
            <a:off x="2271861" y="4540903"/>
            <a:ext cx="20002052" cy="1224136"/>
          </a:xfrm>
          <a:prstGeom prst="rect">
            <a:avLst/>
          </a:prstGeom>
          <a:solidFill>
            <a:srgbClr val="F0FDFE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6" name="Google Shape;686;p11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687" name="Google Shape;687;p1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1"/>
            <p:cNvSpPr txBox="1"/>
            <p:nvPr/>
          </p:nvSpPr>
          <p:spPr>
            <a:xfrm>
              <a:off x="1179622" y="1913523"/>
              <a:ext cx="556599" cy="753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9" name="Google Shape;689;p11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ĐẲNG THỨC CHỨA DẤU GIÁ TRỊ TUYỆT ĐỐI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90" name="Google Shape;690;p11"/>
          <p:cNvGrpSpPr/>
          <p:nvPr/>
        </p:nvGrpSpPr>
        <p:grpSpPr>
          <a:xfrm>
            <a:off x="1103562" y="2663775"/>
            <a:ext cx="4104456" cy="971306"/>
            <a:chOff x="166396" y="8755081"/>
            <a:chExt cx="4104456" cy="781943"/>
          </a:xfrm>
        </p:grpSpPr>
        <p:sp>
          <p:nvSpPr>
            <p:cNvPr id="691" name="Google Shape;691;p11"/>
            <p:cNvSpPr/>
            <p:nvPr/>
          </p:nvSpPr>
          <p:spPr>
            <a:xfrm>
              <a:off x="384523" y="8755081"/>
              <a:ext cx="3076108" cy="781943"/>
            </a:xfrm>
            <a:prstGeom prst="roundRect">
              <a:avLst>
                <a:gd fmla="val 16667" name="adj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692" name="Google Shape;692;p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693" name="Google Shape;693;p11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5" name="Google Shape;695;p11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6" name="Google Shape;696;p11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7" name="Google Shape;697;p11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rect b="b" l="l" r="r" t="t"/>
                <a:pathLst>
                  <a:path extrusionOk="0" h="68" w="7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rect b="b" l="l" r="r" t="t"/>
                <a:pathLst>
                  <a:path extrusionOk="0" h="80" w="84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rect b="b" l="l" r="r" t="t"/>
                <a:pathLst>
                  <a:path extrusionOk="0" h="141" w="198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rect b="b" l="l" r="r" t="t"/>
                <a:pathLst>
                  <a:path extrusionOk="0" h="153" w="21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1" name="Google Shape;701;p11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2" name="Google Shape;702;p11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rect b="b" l="l" r="r" t="t"/>
                <a:pathLst>
                  <a:path extrusionOk="0" h="57" w="58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rect b="b" l="l" r="r" t="t"/>
                <a:pathLst>
                  <a:path extrusionOk="0" h="305" w="437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705" name="Google Shape;705;p11"/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Định lí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706" name="Google Shape;706;p11"/>
          <p:cNvSpPr/>
          <p:nvPr/>
        </p:nvSpPr>
        <p:spPr>
          <a:xfrm>
            <a:off x="870438" y="9611937"/>
            <a:ext cx="4102754" cy="925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Chứng minh:</a:t>
            </a:r>
            <a:endParaRPr b="1"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7" name="Google Shape;70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6700" y="6629135"/>
            <a:ext cx="1423775" cy="6936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8" name="Google Shape;708;p11"/>
          <p:cNvCxnSpPr/>
          <p:nvPr/>
        </p:nvCxnSpPr>
        <p:spPr>
          <a:xfrm>
            <a:off x="5551773" y="3964839"/>
            <a:ext cx="0" cy="5486243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9" name="Google Shape;709;p11"/>
          <p:cNvCxnSpPr/>
          <p:nvPr/>
        </p:nvCxnSpPr>
        <p:spPr>
          <a:xfrm>
            <a:off x="13632955" y="3964838"/>
            <a:ext cx="0" cy="5486243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0" name="Google Shape;710;p11"/>
          <p:cNvSpPr txBox="1"/>
          <p:nvPr/>
        </p:nvSpPr>
        <p:spPr>
          <a:xfrm>
            <a:off x="5856090" y="4775944"/>
            <a:ext cx="6207212" cy="75405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1" name="Google Shape;711;p11"/>
          <p:cNvSpPr txBox="1"/>
          <p:nvPr/>
        </p:nvSpPr>
        <p:spPr>
          <a:xfrm>
            <a:off x="13753522" y="4775943"/>
            <a:ext cx="8223341" cy="75405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2" name="Google Shape;712;p11"/>
          <p:cNvSpPr txBox="1"/>
          <p:nvPr/>
        </p:nvSpPr>
        <p:spPr>
          <a:xfrm>
            <a:off x="5871722" y="5944443"/>
            <a:ext cx="5754973" cy="75405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3" name="Google Shape;713;p11"/>
          <p:cNvSpPr txBox="1"/>
          <p:nvPr/>
        </p:nvSpPr>
        <p:spPr>
          <a:xfrm>
            <a:off x="5917759" y="8445397"/>
            <a:ext cx="7355155" cy="75405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4" name="Google Shape;714;p11"/>
          <p:cNvSpPr txBox="1"/>
          <p:nvPr/>
        </p:nvSpPr>
        <p:spPr>
          <a:xfrm>
            <a:off x="14020031" y="8445396"/>
            <a:ext cx="6957739" cy="75405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675" l="0" r="0" t="-1854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5" name="Google Shape;715;p11"/>
          <p:cNvSpPr/>
          <p:nvPr/>
        </p:nvSpPr>
        <p:spPr>
          <a:xfrm>
            <a:off x="2921815" y="10448743"/>
            <a:ext cx="1475981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có 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1"/>
          <p:cNvSpPr txBox="1"/>
          <p:nvPr/>
        </p:nvSpPr>
        <p:spPr>
          <a:xfrm>
            <a:off x="4555446" y="10387186"/>
            <a:ext cx="4752070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7" name="Google Shape;717;p11"/>
          <p:cNvSpPr/>
          <p:nvPr/>
        </p:nvSpPr>
        <p:spPr>
          <a:xfrm>
            <a:off x="3911874" y="11187406"/>
            <a:ext cx="9043694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8" name="Google Shape;718;p11"/>
          <p:cNvSpPr/>
          <p:nvPr/>
        </p:nvSpPr>
        <p:spPr>
          <a:xfrm>
            <a:off x="3911874" y="12043370"/>
            <a:ext cx="3382143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9" name="Google Shape;719;p11"/>
          <p:cNvSpPr/>
          <p:nvPr/>
        </p:nvSpPr>
        <p:spPr>
          <a:xfrm>
            <a:off x="9198520" y="10417963"/>
            <a:ext cx="6572761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4918" l="-3802" r="0" t="-182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0" name="Google Shape;720;p11"/>
          <p:cNvSpPr/>
          <p:nvPr/>
        </p:nvSpPr>
        <p:spPr>
          <a:xfrm>
            <a:off x="7774278" y="12043370"/>
            <a:ext cx="52325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(bất đẳng thức đúng).◼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1"/>
          <p:cNvSpPr txBox="1"/>
          <p:nvPr/>
        </p:nvSpPr>
        <p:spPr>
          <a:xfrm>
            <a:off x="4973192" y="2861710"/>
            <a:ext cx="6670352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 số bất đẳng thức cơ bản</a:t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2"/>
          <p:cNvSpPr/>
          <p:nvPr/>
        </p:nvSpPr>
        <p:spPr>
          <a:xfrm>
            <a:off x="3983882" y="2781394"/>
            <a:ext cx="13222402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8885" l="-828" r="0" t="-142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7" name="Google Shape;727;p12"/>
          <p:cNvSpPr/>
          <p:nvPr/>
        </p:nvSpPr>
        <p:spPr>
          <a:xfrm>
            <a:off x="0" y="194132"/>
            <a:ext cx="293670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Google Shape;728;p12"/>
          <p:cNvSpPr/>
          <p:nvPr/>
        </p:nvSpPr>
        <p:spPr>
          <a:xfrm>
            <a:off x="8160346" y="3812960"/>
            <a:ext cx="2007281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b="1" sz="43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9" name="Google Shape;729;p12"/>
          <p:cNvSpPr/>
          <p:nvPr/>
        </p:nvSpPr>
        <p:spPr>
          <a:xfrm>
            <a:off x="2128582" y="4609997"/>
            <a:ext cx="8326831" cy="75405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7094" l="-2854" r="-1828" t="-161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30" name="Google Shape;730;p12"/>
          <p:cNvSpPr txBox="1"/>
          <p:nvPr/>
        </p:nvSpPr>
        <p:spPr>
          <a:xfrm>
            <a:off x="2687738" y="5523454"/>
            <a:ext cx="11521280" cy="7078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731" name="Google Shape;731;p12"/>
          <p:cNvGrpSpPr/>
          <p:nvPr/>
        </p:nvGrpSpPr>
        <p:grpSpPr>
          <a:xfrm>
            <a:off x="1031554" y="2610322"/>
            <a:ext cx="2952328" cy="940513"/>
            <a:chOff x="2067302" y="5922690"/>
            <a:chExt cx="2952328" cy="940513"/>
          </a:xfrm>
        </p:grpSpPr>
        <p:sp>
          <p:nvSpPr>
            <p:cNvPr id="732" name="Google Shape;732;p12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3" name="Google Shape;733;p12"/>
            <p:cNvSpPr txBox="1"/>
            <p:nvPr/>
          </p:nvSpPr>
          <p:spPr>
            <a:xfrm>
              <a:off x="2793621" y="6002305"/>
              <a:ext cx="2226009" cy="800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1</a:t>
              </a:r>
              <a:endParaRPr b="1" sz="46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734" name="Google Shape;734;p12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735" name="Google Shape;735;p12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6" name="Google Shape;736;p12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7" name="Google Shape;737;p12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8" name="Google Shape;738;p12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9" name="Google Shape;739;p12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0" name="Google Shape;740;p12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1" name="Google Shape;741;p12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2" name="Google Shape;742;p12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3" name="Google Shape;743;p12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4" name="Google Shape;744;p12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5" name="Google Shape;745;p12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6" name="Google Shape;746;p12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7" name="Google Shape;747;p12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8" name="Google Shape;748;p12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49" name="Google Shape;749;p12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0" name="Google Shape;750;p12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1" name="Google Shape;751;p12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2" name="Google Shape;752;p12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3" name="Google Shape;753;p12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4" name="Google Shape;754;p12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5" name="Google Shape;755;p12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6" name="Google Shape;756;p12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7" name="Google Shape;757;p12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8" name="Google Shape;758;p12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59" name="Google Shape;759;p12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3"/>
          <p:cNvSpPr/>
          <p:nvPr/>
        </p:nvSpPr>
        <p:spPr>
          <a:xfrm>
            <a:off x="2039666" y="10060533"/>
            <a:ext cx="21026336" cy="21236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892" l="-1188" r="-375" t="-54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765" name="Google Shape;765;p13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766" name="Google Shape;766;p13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7" name="Google Shape;767;p13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2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768" name="Google Shape;768;p13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769" name="Google Shape;769;p13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0" name="Google Shape;770;p13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1" name="Google Shape;771;p13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2" name="Google Shape;772;p13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3" name="Google Shape;773;p13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4" name="Google Shape;774;p13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5" name="Google Shape;775;p13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6" name="Google Shape;776;p13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7" name="Google Shape;777;p13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8" name="Google Shape;778;p13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9" name="Google Shape;779;p13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0" name="Google Shape;780;p13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1" name="Google Shape;781;p13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2" name="Google Shape;782;p13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3" name="Google Shape;783;p13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4" name="Google Shape;784;p13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5" name="Google Shape;785;p13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6" name="Google Shape;786;p13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7" name="Google Shape;787;p13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8" name="Google Shape;788;p13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9" name="Google Shape;789;p13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0" name="Google Shape;790;p13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1" name="Google Shape;791;p13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2" name="Google Shape;792;p13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3" name="Google Shape;793;p13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794" name="Google Shape;794;p13"/>
          <p:cNvSpPr/>
          <p:nvPr/>
        </p:nvSpPr>
        <p:spPr>
          <a:xfrm>
            <a:off x="3726696" y="2250282"/>
            <a:ext cx="1807103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8091" l="-1347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5" name="Google Shape;795;p13"/>
          <p:cNvSpPr/>
          <p:nvPr/>
        </p:nvSpPr>
        <p:spPr>
          <a:xfrm>
            <a:off x="2962481" y="3696832"/>
            <a:ext cx="18071035" cy="14465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382" r="0" t="-798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6" name="Google Shape;796;p13"/>
          <p:cNvSpPr/>
          <p:nvPr/>
        </p:nvSpPr>
        <p:spPr>
          <a:xfrm>
            <a:off x="10175139" y="4480519"/>
            <a:ext cx="20505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7" name="Google Shape;797;p13"/>
          <p:cNvSpPr/>
          <p:nvPr/>
        </p:nvSpPr>
        <p:spPr>
          <a:xfrm>
            <a:off x="2039666" y="5157535"/>
            <a:ext cx="162483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 </a:t>
            </a:r>
            <a:r>
              <a:rPr b="1" lang="en-US" sz="4400">
                <a:solidFill>
                  <a:srgbClr val="024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(tự luận)</a:t>
            </a:r>
            <a:endParaRPr sz="4400">
              <a:solidFill>
                <a:srgbClr val="0248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8" name="Google Shape;798;p13"/>
          <p:cNvSpPr/>
          <p:nvPr/>
        </p:nvSpPr>
        <p:spPr>
          <a:xfrm>
            <a:off x="4249266" y="6387928"/>
            <a:ext cx="12192000" cy="144655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99" name="Google Shape;799;p13"/>
          <p:cNvSpPr/>
          <p:nvPr/>
        </p:nvSpPr>
        <p:spPr>
          <a:xfrm>
            <a:off x="2039666" y="7673529"/>
            <a:ext cx="5328592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8091" l="-4690" r="-457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0" name="Google Shape;800;p13"/>
          <p:cNvSpPr/>
          <p:nvPr/>
        </p:nvSpPr>
        <p:spPr>
          <a:xfrm>
            <a:off x="3362096" y="8380908"/>
            <a:ext cx="15455433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1" name="Google Shape;801;p13"/>
          <p:cNvSpPr/>
          <p:nvPr/>
        </p:nvSpPr>
        <p:spPr>
          <a:xfrm>
            <a:off x="3889225" y="9076809"/>
            <a:ext cx="14928303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8091" l="0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2" name="Google Shape;802;p13"/>
          <p:cNvSpPr/>
          <p:nvPr/>
        </p:nvSpPr>
        <p:spPr>
          <a:xfrm>
            <a:off x="2039666" y="12138025"/>
            <a:ext cx="20162240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38091" l="-1239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3" name="Google Shape;803;p13"/>
          <p:cNvSpPr/>
          <p:nvPr/>
        </p:nvSpPr>
        <p:spPr>
          <a:xfrm>
            <a:off x="2039666" y="5778674"/>
            <a:ext cx="6459974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38091" l="-3870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4" name="Google Shape;804;p13"/>
          <p:cNvSpPr/>
          <p:nvPr/>
        </p:nvSpPr>
        <p:spPr>
          <a:xfrm>
            <a:off x="3785566" y="2921001"/>
            <a:ext cx="18848388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8091" l="0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5" name="Google Shape;805;p13"/>
          <p:cNvSpPr/>
          <p:nvPr/>
        </p:nvSpPr>
        <p:spPr>
          <a:xfrm>
            <a:off x="13209759" y="5172923"/>
            <a:ext cx="4650376" cy="754053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"/>
          <p:cNvSpPr/>
          <p:nvPr/>
        </p:nvSpPr>
        <p:spPr>
          <a:xfrm>
            <a:off x="10259902" y="3781188"/>
            <a:ext cx="22322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1" name="Google Shape;811;p14"/>
          <p:cNvSpPr/>
          <p:nvPr/>
        </p:nvSpPr>
        <p:spPr>
          <a:xfrm>
            <a:off x="3407818" y="2275047"/>
            <a:ext cx="19946217" cy="14465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20" r="0" t="-801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12" name="Google Shape;812;p14"/>
          <p:cNvGrpSpPr/>
          <p:nvPr/>
        </p:nvGrpSpPr>
        <p:grpSpPr>
          <a:xfrm>
            <a:off x="674982" y="2135977"/>
            <a:ext cx="2726759" cy="940513"/>
            <a:chOff x="2067302" y="5922690"/>
            <a:chExt cx="2726759" cy="940513"/>
          </a:xfrm>
        </p:grpSpPr>
        <p:sp>
          <p:nvSpPr>
            <p:cNvPr id="813" name="Google Shape;813;p1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14" name="Google Shape;814;p14"/>
            <p:cNvSpPr txBox="1"/>
            <p:nvPr/>
          </p:nvSpPr>
          <p:spPr>
            <a:xfrm>
              <a:off x="2855922" y="6002305"/>
              <a:ext cx="1938139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3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815" name="Google Shape;815;p1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816" name="Google Shape;816;p1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7" name="Google Shape;817;p1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8" name="Google Shape;818;p1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9" name="Google Shape;819;p1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0" name="Google Shape;820;p1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1" name="Google Shape;821;p1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2" name="Google Shape;822;p1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3" name="Google Shape;823;p1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4" name="Google Shape;824;p1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5" name="Google Shape;825;p1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6" name="Google Shape;826;p1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7" name="Google Shape;827;p1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8" name="Google Shape;828;p1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9" name="Google Shape;829;p1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0" name="Google Shape;830;p1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1" name="Google Shape;831;p1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2" name="Google Shape;832;p1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3" name="Google Shape;833;p1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4" name="Google Shape;834;p1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5" name="Google Shape;835;p1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6" name="Google Shape;836;p1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7" name="Google Shape;837;p1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8" name="Google Shape;838;p1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9" name="Google Shape;839;p1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40" name="Google Shape;840;p1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841" name="Google Shape;841;p14"/>
          <p:cNvSpPr/>
          <p:nvPr/>
        </p:nvSpPr>
        <p:spPr>
          <a:xfrm>
            <a:off x="3551834" y="7458725"/>
            <a:ext cx="12192000" cy="9122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2" name="Google Shape;842;p14"/>
          <p:cNvSpPr/>
          <p:nvPr/>
        </p:nvSpPr>
        <p:spPr>
          <a:xfrm>
            <a:off x="2687738" y="8522315"/>
            <a:ext cx="8320868" cy="265303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300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3" name="Google Shape;843;p14"/>
          <p:cNvSpPr txBox="1"/>
          <p:nvPr/>
        </p:nvSpPr>
        <p:spPr>
          <a:xfrm>
            <a:off x="2687738" y="7673529"/>
            <a:ext cx="147616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có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14"/>
          <p:cNvSpPr/>
          <p:nvPr/>
        </p:nvSpPr>
        <p:spPr>
          <a:xfrm>
            <a:off x="10717356" y="8457882"/>
            <a:ext cx="3210174" cy="236135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5" name="Google Shape;845;p14"/>
          <p:cNvSpPr txBox="1"/>
          <p:nvPr/>
        </p:nvSpPr>
        <p:spPr>
          <a:xfrm>
            <a:off x="2903762" y="6450613"/>
            <a:ext cx="11737304" cy="91223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6" name="Google Shape;846;p14"/>
          <p:cNvSpPr txBox="1"/>
          <p:nvPr/>
        </p:nvSpPr>
        <p:spPr>
          <a:xfrm>
            <a:off x="3479826" y="4842570"/>
            <a:ext cx="11737304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7" name="Google Shape;847;p14"/>
          <p:cNvSpPr txBox="1"/>
          <p:nvPr/>
        </p:nvSpPr>
        <p:spPr>
          <a:xfrm>
            <a:off x="2903762" y="5612011"/>
            <a:ext cx="11737304" cy="91223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8857" l="-2075" r="0" t="-67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8" name="Google Shape;848;p14"/>
          <p:cNvSpPr txBox="1"/>
          <p:nvPr/>
        </p:nvSpPr>
        <p:spPr>
          <a:xfrm>
            <a:off x="1146846" y="4857999"/>
            <a:ext cx="276502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 xét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14"/>
          <p:cNvSpPr/>
          <p:nvPr/>
        </p:nvSpPr>
        <p:spPr>
          <a:xfrm>
            <a:off x="4163903" y="7491796"/>
            <a:ext cx="3492387" cy="1026018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14"/>
          <p:cNvSpPr/>
          <p:nvPr/>
        </p:nvSpPr>
        <p:spPr>
          <a:xfrm>
            <a:off x="7602284" y="8357816"/>
            <a:ext cx="3492387" cy="1026018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14"/>
          <p:cNvSpPr/>
          <p:nvPr/>
        </p:nvSpPr>
        <p:spPr>
          <a:xfrm>
            <a:off x="5443098" y="7491796"/>
            <a:ext cx="7937827" cy="1030519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14"/>
          <p:cNvSpPr/>
          <p:nvPr/>
        </p:nvSpPr>
        <p:spPr>
          <a:xfrm>
            <a:off x="8304362" y="9096769"/>
            <a:ext cx="2412994" cy="1218410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"/>
          <p:cNvSpPr/>
          <p:nvPr/>
        </p:nvSpPr>
        <p:spPr>
          <a:xfrm>
            <a:off x="13663577" y="6324843"/>
            <a:ext cx="806934" cy="1763594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C8F4BB"/>
              </a:gs>
              <a:gs pos="50000">
                <a:srgbClr val="DCF7D4"/>
              </a:gs>
              <a:gs pos="100000">
                <a:srgbClr val="ECFBE9"/>
              </a:gs>
            </a:gsLst>
            <a:lin ang="135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9456490" y="5510598"/>
            <a:ext cx="3925876" cy="3384376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chemeClr val="lt1"/>
              </a:gs>
              <a:gs pos="76000">
                <a:srgbClr val="FFFF69"/>
              </a:gs>
              <a:gs pos="100000">
                <a:srgbClr val="FFFF00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E989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DẠNG TOÁN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2"/>
          <p:cNvGrpSpPr/>
          <p:nvPr/>
        </p:nvGrpSpPr>
        <p:grpSpPr>
          <a:xfrm>
            <a:off x="3983882" y="5346626"/>
            <a:ext cx="4195186" cy="3835834"/>
            <a:chOff x="3983882" y="5592911"/>
            <a:chExt cx="4195186" cy="3835834"/>
          </a:xfrm>
        </p:grpSpPr>
        <p:sp>
          <p:nvSpPr>
            <p:cNvPr id="227" name="Google Shape;227;p2"/>
            <p:cNvSpPr/>
            <p:nvPr/>
          </p:nvSpPr>
          <p:spPr>
            <a:xfrm>
              <a:off x="4173263" y="5592911"/>
              <a:ext cx="3816424" cy="3835834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89000">
                  <a:srgbClr val="B7FA8A"/>
                </a:gs>
                <a:gs pos="100000">
                  <a:srgbClr val="92D946"/>
                </a:gs>
              </a:gsLst>
              <a:path path="circle">
                <a:fillToRect b="50%" l="50%" r="50%" t="50%"/>
              </a:path>
              <a:tileRect/>
            </a:gradFill>
            <a:ln cap="flat" cmpd="sng" w="28575">
              <a:solidFill>
                <a:srgbClr val="0066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" name="Google Shape;228;p2"/>
            <p:cNvSpPr txBox="1"/>
            <p:nvPr/>
          </p:nvSpPr>
          <p:spPr>
            <a:xfrm>
              <a:off x="3983882" y="6745039"/>
              <a:ext cx="4195186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GTLN (Max) GTNN (Min)  </a:t>
              </a:r>
              <a:endParaRPr/>
            </a:p>
          </p:txBody>
        </p:sp>
      </p:grpSp>
      <p:grpSp>
        <p:nvGrpSpPr>
          <p:cNvPr id="229" name="Google Shape;229;p2"/>
          <p:cNvGrpSpPr/>
          <p:nvPr/>
        </p:nvGrpSpPr>
        <p:grpSpPr>
          <a:xfrm>
            <a:off x="14667073" y="5276411"/>
            <a:ext cx="3862425" cy="3852750"/>
            <a:chOff x="14569058" y="5526324"/>
            <a:chExt cx="3862425" cy="3852750"/>
          </a:xfrm>
        </p:grpSpPr>
        <p:sp>
          <p:nvSpPr>
            <p:cNvPr id="230" name="Google Shape;230;p2"/>
            <p:cNvSpPr/>
            <p:nvPr/>
          </p:nvSpPr>
          <p:spPr>
            <a:xfrm>
              <a:off x="14569058" y="5526324"/>
              <a:ext cx="3862425" cy="3852750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60000">
                  <a:srgbClr val="FFB2B2"/>
                </a:gs>
                <a:gs pos="100000">
                  <a:srgbClr val="C00000"/>
                </a:gs>
              </a:gsLst>
              <a:path path="circle">
                <a:fillToRect b="50%" l="50%" r="50%" t="50%"/>
              </a:path>
              <a:tileRect/>
            </a:gradFill>
            <a:ln cap="flat" cmpd="sng" w="285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 txBox="1"/>
            <p:nvPr/>
          </p:nvSpPr>
          <p:spPr>
            <a:xfrm>
              <a:off x="14713073" y="6611616"/>
              <a:ext cx="3672409" cy="2585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Chứng minh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BĐT</a:t>
              </a:r>
              <a:endParaRPr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32" name="Google Shape;232;p2"/>
          <p:cNvSpPr/>
          <p:nvPr/>
        </p:nvSpPr>
        <p:spPr>
          <a:xfrm rot="10800000">
            <a:off x="8448378" y="6324843"/>
            <a:ext cx="806934" cy="178988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C8F4BB"/>
              </a:gs>
              <a:gs pos="50000">
                <a:srgbClr val="DCF7D4"/>
              </a:gs>
              <a:gs pos="100000">
                <a:srgbClr val="ECFBE9"/>
              </a:gs>
            </a:gsLst>
            <a:lin ang="135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"/>
          <p:cNvSpPr/>
          <p:nvPr/>
        </p:nvSpPr>
        <p:spPr>
          <a:xfrm rot="-8057655">
            <a:off x="14549479" y="4498883"/>
            <a:ext cx="806934" cy="1555055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C8F4BB"/>
              </a:gs>
              <a:gs pos="50000">
                <a:srgbClr val="DCF7D4"/>
              </a:gs>
              <a:gs pos="100000">
                <a:srgbClr val="ECFBE9"/>
              </a:gs>
            </a:gsLst>
            <a:lin ang="135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"/>
          <p:cNvSpPr/>
          <p:nvPr/>
        </p:nvSpPr>
        <p:spPr>
          <a:xfrm rot="7521761">
            <a:off x="14731751" y="8485228"/>
            <a:ext cx="806934" cy="157586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C8F4BB"/>
              </a:gs>
              <a:gs pos="50000">
                <a:srgbClr val="DCF7D4"/>
              </a:gs>
              <a:gs pos="100000">
                <a:srgbClr val="ECFBE9"/>
              </a:gs>
            </a:gsLst>
            <a:lin ang="135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"/>
          <p:cNvSpPr/>
          <p:nvPr/>
        </p:nvSpPr>
        <p:spPr>
          <a:xfrm rot="-2977242">
            <a:off x="7534343" y="4568771"/>
            <a:ext cx="819672" cy="1647703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C8F4BB"/>
              </a:gs>
              <a:gs pos="50000">
                <a:srgbClr val="DCF7D4"/>
              </a:gs>
              <a:gs pos="100000">
                <a:srgbClr val="ECFBE9"/>
              </a:gs>
            </a:gsLst>
            <a:lin ang="135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"/>
          <p:cNvSpPr/>
          <p:nvPr/>
        </p:nvSpPr>
        <p:spPr>
          <a:xfrm flipH="1" rot="-8057655">
            <a:off x="7144590" y="8559549"/>
            <a:ext cx="820562" cy="1547441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C8F4BB"/>
              </a:gs>
              <a:gs pos="50000">
                <a:srgbClr val="DCF7D4"/>
              </a:gs>
              <a:gs pos="100000">
                <a:srgbClr val="ECFBE9"/>
              </a:gs>
            </a:gsLst>
            <a:lin ang="135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8448378" y="2770634"/>
            <a:ext cx="5810770" cy="2448272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39000">
                <a:schemeClr val="lt1"/>
              </a:gs>
              <a:gs pos="100000">
                <a:srgbClr val="B3FFF1"/>
              </a:gs>
            </a:gsLst>
            <a:lin ang="162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 đổi </a:t>
            </a:r>
            <a:endParaRPr sz="5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tương đương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7944179" y="9489201"/>
            <a:ext cx="6840760" cy="2448272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lt1"/>
              </a:gs>
              <a:gs pos="39000">
                <a:schemeClr val="lt1"/>
              </a:gs>
              <a:gs pos="100000">
                <a:srgbClr val="B3FFF1"/>
              </a:gs>
            </a:gsLst>
            <a:lin ang="16200000" scaled="0"/>
          </a:gra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Dùng BĐT phụ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(Côsi, Bunhiaxcopki, trị,…)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IV</a:t>
              </a:r>
              <a:endParaRPr b="1"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ĐẲNG THỨC BUNHIACOPXKI</a:t>
              </a:r>
              <a:endParaRPr b="1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1103562" y="2663775"/>
            <a:ext cx="4104456" cy="971306"/>
            <a:chOff x="166396" y="8755081"/>
            <a:chExt cx="4104456" cy="781943"/>
          </a:xfrm>
        </p:grpSpPr>
        <p:sp>
          <p:nvSpPr>
            <p:cNvPr id="248" name="Google Shape;248;p3"/>
            <p:cNvSpPr/>
            <p:nvPr/>
          </p:nvSpPr>
          <p:spPr>
            <a:xfrm>
              <a:off x="384523" y="8755081"/>
              <a:ext cx="3076108" cy="781943"/>
            </a:xfrm>
            <a:prstGeom prst="roundRect">
              <a:avLst>
                <a:gd fmla="val 16667" name="adj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9" name="Google Shape;249;p3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50" name="Google Shape;250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rect b="b" l="l" r="r" t="t"/>
                <a:pathLst>
                  <a:path extrusionOk="0" h="68" w="7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rect b="b" l="l" r="r" t="t"/>
                <a:pathLst>
                  <a:path extrusionOk="0" h="80" w="84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rect b="b" l="l" r="r" t="t"/>
                <a:pathLst>
                  <a:path extrusionOk="0" h="141" w="198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rect b="b" l="l" r="r" t="t"/>
                <a:pathLst>
                  <a:path extrusionOk="0" h="153" w="21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rect b="b" l="l" r="r" t="t"/>
                <a:pathLst>
                  <a:path extrusionOk="0" h="57" w="58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rect b="b" l="l" r="r" t="t"/>
                <a:pathLst>
                  <a:path extrusionOk="0" h="305" w="437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62" name="Google Shape;262;p3"/>
            <p:cNvSpPr txBox="1"/>
            <p:nvPr/>
          </p:nvSpPr>
          <p:spPr>
            <a:xfrm>
              <a:off x="932118" y="8770019"/>
              <a:ext cx="3338734" cy="644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Định lí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63" name="Google Shape;263;p3"/>
          <p:cNvSpPr/>
          <p:nvPr/>
        </p:nvSpPr>
        <p:spPr>
          <a:xfrm>
            <a:off x="533768" y="8154938"/>
            <a:ext cx="4102754" cy="925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77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Chứng minh:</a:t>
            </a:r>
            <a:endParaRPr b="1"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3"/>
          <p:cNvSpPr/>
          <p:nvPr/>
        </p:nvSpPr>
        <p:spPr>
          <a:xfrm>
            <a:off x="4068356" y="8277936"/>
            <a:ext cx="1554336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 </a:t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3"/>
          <p:cNvSpPr/>
          <p:nvPr/>
        </p:nvSpPr>
        <p:spPr>
          <a:xfrm>
            <a:off x="239466" y="4441032"/>
            <a:ext cx="23910971" cy="3353866"/>
          </a:xfrm>
          <a:prstGeom prst="rect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"/>
          <p:cNvSpPr/>
          <p:nvPr/>
        </p:nvSpPr>
        <p:spPr>
          <a:xfrm>
            <a:off x="239466" y="3834458"/>
            <a:ext cx="23910971" cy="576064"/>
          </a:xfrm>
          <a:prstGeom prst="rect">
            <a:avLst/>
          </a:prstGeom>
          <a:solidFill>
            <a:srgbClr val="00FFCC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Tên                                                    Nội dung                                                        Dấu “=” xảy ra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311474" y="4754007"/>
            <a:ext cx="3665804" cy="340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Bất đẳng thức </a:t>
            </a:r>
            <a:r>
              <a:rPr b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Bunhiacopxki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đối với </a:t>
            </a:r>
            <a:r>
              <a:rPr b="1" i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cặp </a:t>
            </a:r>
            <a:endParaRPr b="1" i="1"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thực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"/>
          <p:cNvSpPr txBox="1"/>
          <p:nvPr/>
        </p:nvSpPr>
        <p:spPr>
          <a:xfrm>
            <a:off x="19681627" y="5252968"/>
            <a:ext cx="4464496" cy="14618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9" name="Google Shape;269;p3"/>
          <p:cNvSpPr/>
          <p:nvPr/>
        </p:nvSpPr>
        <p:spPr>
          <a:xfrm>
            <a:off x="239466" y="7794899"/>
            <a:ext cx="23910971" cy="3960440"/>
          </a:xfrm>
          <a:prstGeom prst="rect">
            <a:avLst/>
          </a:prstGeom>
          <a:solidFill>
            <a:srgbClr val="C8F9FC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"/>
          <p:cNvSpPr txBox="1"/>
          <p:nvPr/>
        </p:nvSpPr>
        <p:spPr>
          <a:xfrm>
            <a:off x="383482" y="8296047"/>
            <a:ext cx="3593796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Bất đẳng thức </a:t>
            </a:r>
            <a:r>
              <a:rPr b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Bunhiacopxki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đối với </a:t>
            </a:r>
            <a:r>
              <a:rPr b="1" i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bộ </a:t>
            </a:r>
            <a:endParaRPr b="1" i="1"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số thực</a:t>
            </a:r>
            <a:endParaRPr b="1" i="1"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3"/>
          <p:cNvSpPr txBox="1"/>
          <p:nvPr/>
        </p:nvSpPr>
        <p:spPr>
          <a:xfrm>
            <a:off x="19681627" y="8604458"/>
            <a:ext cx="4464496" cy="19987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2" name="Google Shape;272;p3"/>
          <p:cNvSpPr txBox="1"/>
          <p:nvPr/>
        </p:nvSpPr>
        <p:spPr>
          <a:xfrm>
            <a:off x="3977278" y="5230152"/>
            <a:ext cx="14192179" cy="220470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-552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3" name="Google Shape;273;p3"/>
          <p:cNvSpPr txBox="1"/>
          <p:nvPr/>
        </p:nvSpPr>
        <p:spPr>
          <a:xfrm>
            <a:off x="3977278" y="8830552"/>
            <a:ext cx="15416315" cy="274626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-444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74" name="Google Shape;274;p3"/>
          <p:cNvCxnSpPr/>
          <p:nvPr/>
        </p:nvCxnSpPr>
        <p:spPr>
          <a:xfrm>
            <a:off x="3911874" y="3834458"/>
            <a:ext cx="0" cy="792088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3"/>
          <p:cNvCxnSpPr/>
          <p:nvPr/>
        </p:nvCxnSpPr>
        <p:spPr>
          <a:xfrm>
            <a:off x="19465602" y="3834458"/>
            <a:ext cx="0" cy="792088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3"/>
          <p:cNvSpPr txBox="1"/>
          <p:nvPr/>
        </p:nvSpPr>
        <p:spPr>
          <a:xfrm>
            <a:off x="4062445" y="9451082"/>
            <a:ext cx="13458941" cy="302974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7" name="Google Shape;277;p3"/>
          <p:cNvSpPr txBox="1"/>
          <p:nvPr/>
        </p:nvSpPr>
        <p:spPr>
          <a:xfrm>
            <a:off x="8520386" y="11423641"/>
            <a:ext cx="6893041" cy="75405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7094" l="-3539" r="-3273" t="-161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8" name="Google Shape;278;p3"/>
          <p:cNvSpPr txBox="1"/>
          <p:nvPr/>
        </p:nvSpPr>
        <p:spPr>
          <a:xfrm>
            <a:off x="2295016" y="12469788"/>
            <a:ext cx="7681911" cy="75405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8209" l="-3092" r="0" t="-162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9" name="Google Shape;279;p3"/>
          <p:cNvSpPr txBox="1"/>
          <p:nvPr/>
        </p:nvSpPr>
        <p:spPr>
          <a:xfrm>
            <a:off x="9744522" y="12469788"/>
            <a:ext cx="2957348" cy="75405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0" name="Google Shape;280;p3"/>
          <p:cNvSpPr txBox="1"/>
          <p:nvPr/>
        </p:nvSpPr>
        <p:spPr>
          <a:xfrm>
            <a:off x="12480826" y="12122071"/>
            <a:ext cx="2367443" cy="146181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1" name="Google Shape;281;p3"/>
          <p:cNvSpPr txBox="1"/>
          <p:nvPr/>
        </p:nvSpPr>
        <p:spPr>
          <a:xfrm>
            <a:off x="14848269" y="12469787"/>
            <a:ext cx="2391424" cy="754053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282" name="Google Shape;282;p3"/>
          <p:cNvCxnSpPr/>
          <p:nvPr/>
        </p:nvCxnSpPr>
        <p:spPr>
          <a:xfrm>
            <a:off x="3911874" y="3834458"/>
            <a:ext cx="0" cy="396044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3"/>
          <p:cNvCxnSpPr/>
          <p:nvPr/>
        </p:nvCxnSpPr>
        <p:spPr>
          <a:xfrm>
            <a:off x="19465602" y="3834458"/>
            <a:ext cx="0" cy="3952057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"/>
          <p:cNvSpPr/>
          <p:nvPr/>
        </p:nvSpPr>
        <p:spPr>
          <a:xfrm>
            <a:off x="2039666" y="5778674"/>
            <a:ext cx="17405406" cy="430047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35" r="-1224" t="-26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2039666" y="9739114"/>
            <a:ext cx="21026336" cy="21236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215" l="-1188" r="-724" t="-54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90" name="Google Shape;290;p4"/>
          <p:cNvGrpSpPr/>
          <p:nvPr/>
        </p:nvGrpSpPr>
        <p:grpSpPr>
          <a:xfrm>
            <a:off x="311474" y="2389889"/>
            <a:ext cx="2901621" cy="940513"/>
            <a:chOff x="2067302" y="5922690"/>
            <a:chExt cx="2901621" cy="940513"/>
          </a:xfrm>
        </p:grpSpPr>
        <p:sp>
          <p:nvSpPr>
            <p:cNvPr id="291" name="Google Shape;291;p4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2" name="Google Shape;292;p4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1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93" name="Google Shape;293;p4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94" name="Google Shape;294;p4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19" name="Google Shape;319;p4"/>
          <p:cNvSpPr/>
          <p:nvPr/>
        </p:nvSpPr>
        <p:spPr>
          <a:xfrm>
            <a:off x="3335810" y="2488953"/>
            <a:ext cx="18071035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7006" l="-1347" r="0" t="-149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0" name="Google Shape;320;p4"/>
          <p:cNvSpPr/>
          <p:nvPr/>
        </p:nvSpPr>
        <p:spPr>
          <a:xfrm>
            <a:off x="3121272" y="3135692"/>
            <a:ext cx="18071035" cy="170687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427" l="-1349" r="0" t="-67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1" name="Google Shape;321;p4"/>
          <p:cNvSpPr/>
          <p:nvPr/>
        </p:nvSpPr>
        <p:spPr>
          <a:xfrm>
            <a:off x="9600506" y="4410522"/>
            <a:ext cx="20505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4"/>
          <p:cNvSpPr/>
          <p:nvPr/>
        </p:nvSpPr>
        <p:spPr>
          <a:xfrm>
            <a:off x="2039666" y="5157535"/>
            <a:ext cx="162483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 </a:t>
            </a:r>
            <a:r>
              <a:rPr b="1" lang="en-US" sz="4400">
                <a:solidFill>
                  <a:srgbClr val="024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(tự luận)</a:t>
            </a:r>
            <a:endParaRPr sz="4400">
              <a:solidFill>
                <a:srgbClr val="0248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4"/>
          <p:cNvSpPr/>
          <p:nvPr/>
        </p:nvSpPr>
        <p:spPr>
          <a:xfrm>
            <a:off x="8520386" y="8615561"/>
            <a:ext cx="22958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A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4"/>
          <p:cNvSpPr/>
          <p:nvPr/>
        </p:nvSpPr>
        <p:spPr>
          <a:xfrm>
            <a:off x="2039666" y="11777985"/>
            <a:ext cx="4876661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8091" l="-5124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5" name="Google Shape;325;p4"/>
          <p:cNvSpPr txBox="1"/>
          <p:nvPr/>
        </p:nvSpPr>
        <p:spPr>
          <a:xfrm>
            <a:off x="5208018" y="6510948"/>
            <a:ext cx="3983270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6" name="Google Shape;326;p4"/>
          <p:cNvSpPr txBox="1"/>
          <p:nvPr/>
        </p:nvSpPr>
        <p:spPr>
          <a:xfrm>
            <a:off x="8880426" y="6483896"/>
            <a:ext cx="5498941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7" name="Google Shape;327;p4"/>
          <p:cNvSpPr txBox="1"/>
          <p:nvPr/>
        </p:nvSpPr>
        <p:spPr>
          <a:xfrm>
            <a:off x="5889358" y="8298954"/>
            <a:ext cx="2620589" cy="137351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8" name="Google Shape;328;p4"/>
          <p:cNvSpPr txBox="1"/>
          <p:nvPr/>
        </p:nvSpPr>
        <p:spPr>
          <a:xfrm>
            <a:off x="14093577" y="6455321"/>
            <a:ext cx="3519490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9" name="Google Shape;329;p4"/>
          <p:cNvSpPr/>
          <p:nvPr/>
        </p:nvSpPr>
        <p:spPr>
          <a:xfrm>
            <a:off x="2111673" y="12619434"/>
            <a:ext cx="5087979" cy="105266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2136" l="-478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0" name="Google Shape;330;p4"/>
          <p:cNvSpPr txBox="1"/>
          <p:nvPr/>
        </p:nvSpPr>
        <p:spPr>
          <a:xfrm>
            <a:off x="19728609" y="11251282"/>
            <a:ext cx="394050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1D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 án B: 1 &gt; 5</a:t>
            </a:r>
            <a:endParaRPr b="1" sz="4400">
              <a:solidFill>
                <a:srgbClr val="FF1D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4"/>
          <p:cNvSpPr txBox="1"/>
          <p:nvPr/>
        </p:nvSpPr>
        <p:spPr>
          <a:xfrm>
            <a:off x="19756364" y="11971362"/>
            <a:ext cx="4549643" cy="769441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8091" l="-5494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2" name="Google Shape;332;p4"/>
          <p:cNvSpPr txBox="1"/>
          <p:nvPr/>
        </p:nvSpPr>
        <p:spPr>
          <a:xfrm>
            <a:off x="19814656" y="12663582"/>
            <a:ext cx="4001416" cy="1070358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11930" l="-608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3" name="Google Shape;333;p4"/>
          <p:cNvSpPr txBox="1"/>
          <p:nvPr/>
        </p:nvSpPr>
        <p:spPr>
          <a:xfrm>
            <a:off x="6916327" y="11777985"/>
            <a:ext cx="383630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 đáp án B,C.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4"/>
          <p:cNvSpPr txBox="1"/>
          <p:nvPr/>
        </p:nvSpPr>
        <p:spPr>
          <a:xfrm>
            <a:off x="6770159" y="12720017"/>
            <a:ext cx="349005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 đáp án D. </a:t>
            </a:r>
            <a:endParaRPr/>
          </a:p>
        </p:txBody>
      </p:sp>
      <p:sp>
        <p:nvSpPr>
          <p:cNvPr id="335" name="Google Shape;335;p4"/>
          <p:cNvSpPr txBox="1"/>
          <p:nvPr/>
        </p:nvSpPr>
        <p:spPr>
          <a:xfrm>
            <a:off x="10104562" y="12720017"/>
            <a:ext cx="464922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 đáp án A đúng.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4"/>
          <p:cNvSpPr/>
          <p:nvPr/>
        </p:nvSpPr>
        <p:spPr>
          <a:xfrm>
            <a:off x="3695850" y="1530202"/>
            <a:ext cx="16921879" cy="840871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5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42" name="Google Shape;342;p5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" name="Google Shape;343;p5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1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44" name="Google Shape;344;p5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45" name="Google Shape;345;p5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6" name="Google Shape;346;p5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1" name="Google Shape;351;p5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3" name="Google Shape;353;p5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4" name="Google Shape;354;p5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5" name="Google Shape;355;p5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70" name="Google Shape;370;p5"/>
          <p:cNvSpPr/>
          <p:nvPr/>
        </p:nvSpPr>
        <p:spPr>
          <a:xfrm>
            <a:off x="3726696" y="2250282"/>
            <a:ext cx="18071035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8091" l="-1347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2962481" y="2898354"/>
            <a:ext cx="18071035" cy="17068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569" l="-1382" r="0" t="-21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rộng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5"/>
          <p:cNvSpPr txBox="1"/>
          <p:nvPr/>
        </p:nvSpPr>
        <p:spPr>
          <a:xfrm>
            <a:off x="311474" y="7434857"/>
            <a:ext cx="7375224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4" name="Google Shape;374;p5"/>
          <p:cNvSpPr txBox="1"/>
          <p:nvPr/>
        </p:nvSpPr>
        <p:spPr>
          <a:xfrm>
            <a:off x="8626350" y="5500588"/>
            <a:ext cx="4028667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7006" l="-6050" r="0" t="-149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5" name="Google Shape;375;p5"/>
          <p:cNvSpPr txBox="1"/>
          <p:nvPr/>
        </p:nvSpPr>
        <p:spPr>
          <a:xfrm>
            <a:off x="8626350" y="6582429"/>
            <a:ext cx="3974870" cy="89960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6" name="Google Shape;376;p5"/>
          <p:cNvSpPr txBox="1"/>
          <p:nvPr/>
        </p:nvSpPr>
        <p:spPr>
          <a:xfrm>
            <a:off x="8626350" y="7724219"/>
            <a:ext cx="3908378" cy="136191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7" name="Google Shape;377;p5"/>
          <p:cNvSpPr txBox="1"/>
          <p:nvPr/>
        </p:nvSpPr>
        <p:spPr>
          <a:xfrm>
            <a:off x="8130990" y="9257705"/>
            <a:ext cx="489909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 bằng xảy ra khi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"/>
          <p:cNvSpPr txBox="1"/>
          <p:nvPr/>
        </p:nvSpPr>
        <p:spPr>
          <a:xfrm>
            <a:off x="8197856" y="10446249"/>
            <a:ext cx="3187989" cy="196310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9" name="Google Shape;379;p5"/>
          <p:cNvSpPr txBox="1"/>
          <p:nvPr/>
        </p:nvSpPr>
        <p:spPr>
          <a:xfrm>
            <a:off x="11634129" y="10062170"/>
            <a:ext cx="2791918" cy="273126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0" name="Google Shape;380;p5"/>
          <p:cNvSpPr txBox="1"/>
          <p:nvPr/>
        </p:nvSpPr>
        <p:spPr>
          <a:xfrm>
            <a:off x="7813059" y="12512290"/>
            <a:ext cx="9543318" cy="106856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2570" l="-261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1" name="Google Shape;381;p5"/>
          <p:cNvSpPr txBox="1"/>
          <p:nvPr/>
        </p:nvSpPr>
        <p:spPr>
          <a:xfrm>
            <a:off x="17377370" y="7726525"/>
            <a:ext cx="6692858" cy="287668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-3732" r="-2730" t="-46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82" name="Google Shape;382;p5"/>
          <p:cNvCxnSpPr/>
          <p:nvPr/>
        </p:nvCxnSpPr>
        <p:spPr>
          <a:xfrm>
            <a:off x="7769522" y="5490641"/>
            <a:ext cx="0" cy="792088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" name="Google Shape;383;p5"/>
          <p:cNvCxnSpPr/>
          <p:nvPr/>
        </p:nvCxnSpPr>
        <p:spPr>
          <a:xfrm>
            <a:off x="17356377" y="5500588"/>
            <a:ext cx="0" cy="792088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" name="Google Shape;384;p5"/>
          <p:cNvSpPr/>
          <p:nvPr/>
        </p:nvSpPr>
        <p:spPr>
          <a:xfrm>
            <a:off x="1031554" y="5490641"/>
            <a:ext cx="7594796" cy="1991393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B3FFF1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5" name="Google Shape;385;p5"/>
          <p:cNvCxnSpPr/>
          <p:nvPr/>
        </p:nvCxnSpPr>
        <p:spPr>
          <a:xfrm flipH="1" rot="10800000">
            <a:off x="3211713" y="7032305"/>
            <a:ext cx="5414700" cy="2225400"/>
          </a:xfrm>
          <a:prstGeom prst="bentConnector3">
            <a:avLst>
              <a:gd fmla="val 87996" name="adj1"/>
            </a:avLst>
          </a:prstGeom>
          <a:noFill/>
          <a:ln cap="flat" cmpd="sng" w="76200">
            <a:solidFill>
              <a:srgbClr val="FF1D1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86" name="Google Shape;386;p5"/>
          <p:cNvSpPr/>
          <p:nvPr/>
        </p:nvSpPr>
        <p:spPr>
          <a:xfrm rot="5400000">
            <a:off x="2575973" y="5774215"/>
            <a:ext cx="1231641" cy="5760639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7620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3695850" y="1530202"/>
            <a:ext cx="16921879" cy="8408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6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393" name="Google Shape;393;p6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4" name="Google Shape;394;p6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1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95" name="Google Shape;395;p6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96" name="Google Shape;396;p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6" name="Google Shape;406;p6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7" name="Google Shape;407;p6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2" name="Google Shape;412;p6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3" name="Google Shape;413;p6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421" name="Google Shape;421;p6"/>
          <p:cNvSpPr/>
          <p:nvPr/>
        </p:nvSpPr>
        <p:spPr>
          <a:xfrm>
            <a:off x="3726696" y="2250282"/>
            <a:ext cx="18071035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8091" l="-1347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2" name="Google Shape;422;p6"/>
          <p:cNvSpPr/>
          <p:nvPr/>
        </p:nvSpPr>
        <p:spPr>
          <a:xfrm>
            <a:off x="2962481" y="2898354"/>
            <a:ext cx="18071035" cy="17068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569" l="-1382" r="0" t="-21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3" name="Google Shape;423;p6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rộng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6"/>
          <p:cNvSpPr txBox="1"/>
          <p:nvPr/>
        </p:nvSpPr>
        <p:spPr>
          <a:xfrm>
            <a:off x="311474" y="7434857"/>
            <a:ext cx="7375224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5" name="Google Shape;425;p6"/>
          <p:cNvSpPr txBox="1"/>
          <p:nvPr/>
        </p:nvSpPr>
        <p:spPr>
          <a:xfrm>
            <a:off x="8626350" y="5500588"/>
            <a:ext cx="4094711" cy="84536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2372" l="-5951" r="0" t="-64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6" name="Google Shape;426;p6"/>
          <p:cNvSpPr txBox="1"/>
          <p:nvPr/>
        </p:nvSpPr>
        <p:spPr>
          <a:xfrm>
            <a:off x="8626350" y="6582429"/>
            <a:ext cx="3698064" cy="78476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7" name="Google Shape;427;p6"/>
          <p:cNvSpPr txBox="1"/>
          <p:nvPr/>
        </p:nvSpPr>
        <p:spPr>
          <a:xfrm>
            <a:off x="8626350" y="7578874"/>
            <a:ext cx="5930790" cy="86286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8" name="Google Shape;428;p6"/>
          <p:cNvSpPr txBox="1"/>
          <p:nvPr/>
        </p:nvSpPr>
        <p:spPr>
          <a:xfrm>
            <a:off x="8130990" y="8803010"/>
            <a:ext cx="489909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 bằng xảy ra khi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6"/>
          <p:cNvSpPr txBox="1"/>
          <p:nvPr/>
        </p:nvSpPr>
        <p:spPr>
          <a:xfrm>
            <a:off x="7944322" y="9595098"/>
            <a:ext cx="3721083" cy="287367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0" name="Google Shape;430;p6"/>
          <p:cNvSpPr txBox="1"/>
          <p:nvPr/>
        </p:nvSpPr>
        <p:spPr>
          <a:xfrm>
            <a:off x="11945661" y="9546927"/>
            <a:ext cx="3487493" cy="314451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1" name="Google Shape;431;p6"/>
          <p:cNvSpPr txBox="1"/>
          <p:nvPr/>
        </p:nvSpPr>
        <p:spPr>
          <a:xfrm>
            <a:off x="7656290" y="12614520"/>
            <a:ext cx="9982476" cy="151708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-2504" r="-1526" t="-40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2" name="Google Shape;432;p6"/>
          <p:cNvSpPr txBox="1"/>
          <p:nvPr/>
        </p:nvSpPr>
        <p:spPr>
          <a:xfrm>
            <a:off x="17377370" y="5490641"/>
            <a:ext cx="6692858" cy="287668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-3732" r="-2730" t="-46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33" name="Google Shape;433;p6"/>
          <p:cNvCxnSpPr/>
          <p:nvPr/>
        </p:nvCxnSpPr>
        <p:spPr>
          <a:xfrm>
            <a:off x="7769522" y="5490641"/>
            <a:ext cx="0" cy="792088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4" name="Google Shape;434;p6"/>
          <p:cNvCxnSpPr/>
          <p:nvPr/>
        </p:nvCxnSpPr>
        <p:spPr>
          <a:xfrm>
            <a:off x="17356377" y="5500588"/>
            <a:ext cx="0" cy="7920881"/>
          </a:xfrm>
          <a:prstGeom prst="straightConnector1">
            <a:avLst/>
          </a:prstGeom>
          <a:noFill/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5" name="Google Shape;435;p6"/>
          <p:cNvSpPr/>
          <p:nvPr/>
        </p:nvSpPr>
        <p:spPr>
          <a:xfrm>
            <a:off x="4631954" y="5490641"/>
            <a:ext cx="3994396" cy="1991393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B3FFF1"/>
          </a:solidFill>
          <a:ln cap="flat" cmpd="sng" w="952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6" name="Google Shape;436;p6"/>
          <p:cNvCxnSpPr/>
          <p:nvPr/>
        </p:nvCxnSpPr>
        <p:spPr>
          <a:xfrm flipH="1" rot="10800000">
            <a:off x="3211713" y="7032305"/>
            <a:ext cx="5414700" cy="2225400"/>
          </a:xfrm>
          <a:prstGeom prst="bentConnector3">
            <a:avLst>
              <a:gd fmla="val 87996" name="adj1"/>
            </a:avLst>
          </a:prstGeom>
          <a:noFill/>
          <a:ln cap="flat" cmpd="sng" w="76200">
            <a:solidFill>
              <a:srgbClr val="FF1D1D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37" name="Google Shape;437;p6"/>
          <p:cNvSpPr/>
          <p:nvPr/>
        </p:nvSpPr>
        <p:spPr>
          <a:xfrm rot="5400000">
            <a:off x="2575973" y="5774215"/>
            <a:ext cx="1231641" cy="5760639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7620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6"/>
          <p:cNvSpPr txBox="1"/>
          <p:nvPr/>
        </p:nvSpPr>
        <p:spPr>
          <a:xfrm>
            <a:off x="17356377" y="7836603"/>
            <a:ext cx="6882333" cy="219957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2777" l="-3542" r="-2744" t="-194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8614709" y="5424054"/>
            <a:ext cx="4106352" cy="998428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8376370" y="9536966"/>
            <a:ext cx="3024336" cy="998428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11285609" y="7538051"/>
            <a:ext cx="3271531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8252772" y="11677108"/>
            <a:ext cx="3271531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8544523" y="10414099"/>
            <a:ext cx="2424135" cy="1410169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11474" y="7032231"/>
            <a:ext cx="5760639" cy="1410169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3695850" y="1530202"/>
            <a:ext cx="16921879" cy="84087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"/>
          <p:cNvSpPr txBox="1"/>
          <p:nvPr/>
        </p:nvSpPr>
        <p:spPr>
          <a:xfrm>
            <a:off x="5427758" y="9307066"/>
            <a:ext cx="5278368" cy="28780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451" name="Google Shape;451;p7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452" name="Google Shape;452;p7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53" name="Google Shape;453;p7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1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54" name="Google Shape;454;p7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455" name="Google Shape;455;p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2" name="Google Shape;462;p7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3" name="Google Shape;463;p7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2" name="Google Shape;472;p7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3" name="Google Shape;473;p7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8" name="Google Shape;478;p7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480" name="Google Shape;480;p7"/>
          <p:cNvSpPr/>
          <p:nvPr/>
        </p:nvSpPr>
        <p:spPr>
          <a:xfrm>
            <a:off x="3726696" y="2250282"/>
            <a:ext cx="18071035" cy="7694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8091" l="-1347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1" name="Google Shape;481;p7"/>
          <p:cNvSpPr/>
          <p:nvPr/>
        </p:nvSpPr>
        <p:spPr>
          <a:xfrm>
            <a:off x="2962481" y="2898354"/>
            <a:ext cx="18071035" cy="170687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3569" l="-1382" r="0" t="-21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2" name="Google Shape;482;p7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rộng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7"/>
          <p:cNvSpPr txBox="1"/>
          <p:nvPr/>
        </p:nvSpPr>
        <p:spPr>
          <a:xfrm>
            <a:off x="17377370" y="5490641"/>
            <a:ext cx="6692858" cy="287668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3732" r="-2730" t="-465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84" name="Google Shape;484;p7"/>
          <p:cNvCxnSpPr/>
          <p:nvPr/>
        </p:nvCxnSpPr>
        <p:spPr>
          <a:xfrm>
            <a:off x="17356377" y="5500588"/>
            <a:ext cx="0" cy="7920881"/>
          </a:xfrm>
          <a:prstGeom prst="straightConnector1">
            <a:avLst/>
          </a:prstGeom>
          <a:noFill/>
          <a:ln cap="flat" cmpd="sng" w="1270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5" name="Google Shape;485;p7"/>
          <p:cNvSpPr txBox="1"/>
          <p:nvPr/>
        </p:nvSpPr>
        <p:spPr>
          <a:xfrm>
            <a:off x="17356377" y="7836603"/>
            <a:ext cx="6882333" cy="21995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2777" l="-3542" r="-2744" t="-194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6" name="Google Shape;486;p7"/>
          <p:cNvSpPr txBox="1"/>
          <p:nvPr/>
        </p:nvSpPr>
        <p:spPr>
          <a:xfrm>
            <a:off x="17377370" y="10036180"/>
            <a:ext cx="5654112" cy="355379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3951" r="-3311" t="-2533"/>
            </a:stretch>
          </a:blipFill>
          <a:ln cap="flat" cmpd="dbl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7" name="Google Shape;487;p7"/>
          <p:cNvSpPr/>
          <p:nvPr/>
        </p:nvSpPr>
        <p:spPr>
          <a:xfrm>
            <a:off x="663454" y="5500588"/>
            <a:ext cx="3759362" cy="769441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Gợi ý bài tập 3</a:t>
            </a:r>
            <a:endParaRPr b="1" sz="4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Google Shape;488;p7"/>
          <p:cNvSpPr txBox="1"/>
          <p:nvPr/>
        </p:nvSpPr>
        <p:spPr>
          <a:xfrm>
            <a:off x="674982" y="6858794"/>
            <a:ext cx="5086584" cy="81073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89" name="Google Shape;489;p7"/>
          <p:cNvSpPr txBox="1"/>
          <p:nvPr/>
        </p:nvSpPr>
        <p:spPr>
          <a:xfrm>
            <a:off x="5766577" y="6928983"/>
            <a:ext cx="7781168" cy="75405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0" name="Google Shape;490;p7"/>
          <p:cNvSpPr txBox="1"/>
          <p:nvPr/>
        </p:nvSpPr>
        <p:spPr>
          <a:xfrm>
            <a:off x="13272914" y="6919791"/>
            <a:ext cx="1483996" cy="754053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1" name="Google Shape;491;p7"/>
          <p:cNvSpPr/>
          <p:nvPr/>
        </p:nvSpPr>
        <p:spPr>
          <a:xfrm>
            <a:off x="4991994" y="5500588"/>
            <a:ext cx="5196102" cy="84536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32372" l="-4810" r="0" t="-64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2" name="Google Shape;492;p7"/>
          <p:cNvSpPr txBox="1"/>
          <p:nvPr/>
        </p:nvSpPr>
        <p:spPr>
          <a:xfrm>
            <a:off x="4097432" y="7827035"/>
            <a:ext cx="8518614" cy="97321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3" name="Google Shape;493;p7"/>
          <p:cNvSpPr txBox="1"/>
          <p:nvPr/>
        </p:nvSpPr>
        <p:spPr>
          <a:xfrm>
            <a:off x="674982" y="10387186"/>
            <a:ext cx="47580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 bằng xảy ra khi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7"/>
          <p:cNvSpPr txBox="1"/>
          <p:nvPr/>
        </p:nvSpPr>
        <p:spPr>
          <a:xfrm>
            <a:off x="10680626" y="8580440"/>
            <a:ext cx="3408434" cy="438293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5" name="Google Shape;495;p7"/>
          <p:cNvSpPr txBox="1"/>
          <p:nvPr/>
        </p:nvSpPr>
        <p:spPr>
          <a:xfrm>
            <a:off x="663454" y="12763450"/>
            <a:ext cx="11398698" cy="83311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-33822" l="-2192" r="-1175" t="-80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6" name="Google Shape;496;p7"/>
          <p:cNvSpPr/>
          <p:nvPr/>
        </p:nvSpPr>
        <p:spPr>
          <a:xfrm>
            <a:off x="2060832" y="6559076"/>
            <a:ext cx="11212082" cy="1410169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7"/>
          <p:cNvSpPr/>
          <p:nvPr/>
        </p:nvSpPr>
        <p:spPr>
          <a:xfrm>
            <a:off x="6778802" y="10066821"/>
            <a:ext cx="2878359" cy="1410169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7"/>
          <p:cNvSpPr/>
          <p:nvPr/>
        </p:nvSpPr>
        <p:spPr>
          <a:xfrm>
            <a:off x="5766577" y="11476990"/>
            <a:ext cx="5283350" cy="998428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7"/>
          <p:cNvSpPr/>
          <p:nvPr/>
        </p:nvSpPr>
        <p:spPr>
          <a:xfrm>
            <a:off x="7332696" y="7892414"/>
            <a:ext cx="5283350" cy="998428"/>
          </a:xfrm>
          <a:prstGeom prst="flowChartAlternateProcess">
            <a:avLst/>
          </a:prstGeom>
          <a:noFill/>
          <a:ln cap="flat" cmpd="sng" w="762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7"/>
          <p:cNvSpPr/>
          <p:nvPr/>
        </p:nvSpPr>
        <p:spPr>
          <a:xfrm>
            <a:off x="6000106" y="5500588"/>
            <a:ext cx="4147545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7"/>
          <p:cNvSpPr/>
          <p:nvPr/>
        </p:nvSpPr>
        <p:spPr>
          <a:xfrm>
            <a:off x="6198555" y="9273629"/>
            <a:ext cx="4147545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7"/>
          <p:cNvSpPr/>
          <p:nvPr/>
        </p:nvSpPr>
        <p:spPr>
          <a:xfrm>
            <a:off x="3695850" y="1530202"/>
            <a:ext cx="16921879" cy="840871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8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508" name="Google Shape;508;p8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9" name="Google Shape;509;p8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1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10" name="Google Shape;510;p8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511" name="Google Shape;511;p8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2" name="Google Shape;512;p8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3" name="Google Shape;513;p8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4" name="Google Shape;514;p8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5" name="Google Shape;515;p8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6" name="Google Shape;516;p8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7" name="Google Shape;517;p8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8" name="Google Shape;518;p8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19" name="Google Shape;519;p8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0" name="Google Shape;520;p8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1" name="Google Shape;521;p8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2" name="Google Shape;522;p8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3" name="Google Shape;523;p8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4" name="Google Shape;524;p8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5" name="Google Shape;525;p8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6" name="Google Shape;526;p8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7" name="Google Shape;527;p8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8" name="Google Shape;528;p8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9" name="Google Shape;529;p8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0" name="Google Shape;530;p8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1" name="Google Shape;531;p8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2" name="Google Shape;532;p8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3" name="Google Shape;533;p8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4" name="Google Shape;534;p8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536" name="Google Shape;536;p8"/>
          <p:cNvSpPr/>
          <p:nvPr/>
        </p:nvSpPr>
        <p:spPr>
          <a:xfrm>
            <a:off x="3726696" y="2250282"/>
            <a:ext cx="18071035" cy="76944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8091" l="-1347" r="0" t="-150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7" name="Google Shape;537;p8"/>
          <p:cNvSpPr/>
          <p:nvPr/>
        </p:nvSpPr>
        <p:spPr>
          <a:xfrm>
            <a:off x="2962481" y="2898354"/>
            <a:ext cx="18071035" cy="17068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569" l="-1382" r="0" t="-21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38" name="Google Shape;538;p8"/>
          <p:cNvSpPr/>
          <p:nvPr/>
        </p:nvSpPr>
        <p:spPr>
          <a:xfrm>
            <a:off x="9600506" y="4410522"/>
            <a:ext cx="229902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rộng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9" name="Google Shape;539;p8"/>
          <p:cNvSpPr txBox="1"/>
          <p:nvPr/>
        </p:nvSpPr>
        <p:spPr>
          <a:xfrm>
            <a:off x="674982" y="5179963"/>
            <a:ext cx="15267065" cy="152246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635" r="-1476" t="-361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0" name="Google Shape;540;p8"/>
          <p:cNvSpPr txBox="1"/>
          <p:nvPr/>
        </p:nvSpPr>
        <p:spPr>
          <a:xfrm>
            <a:off x="674982" y="6066706"/>
            <a:ext cx="15158060" cy="84536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3811" l="-1647" r="-1608" t="-50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1" name="Google Shape;541;p8"/>
          <p:cNvSpPr txBox="1"/>
          <p:nvPr/>
        </p:nvSpPr>
        <p:spPr>
          <a:xfrm>
            <a:off x="671514" y="7064518"/>
            <a:ext cx="17714145" cy="84536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2372" l="-1375" r="-445" t="-64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2" name="Google Shape;542;p8"/>
          <p:cNvSpPr txBox="1"/>
          <p:nvPr/>
        </p:nvSpPr>
        <p:spPr>
          <a:xfrm>
            <a:off x="671514" y="8029658"/>
            <a:ext cx="20215021" cy="83426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2846" l="-1204" r="-240" t="-802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3" name="Google Shape;543;p8"/>
          <p:cNvSpPr/>
          <p:nvPr/>
        </p:nvSpPr>
        <p:spPr>
          <a:xfrm>
            <a:off x="743522" y="9163050"/>
            <a:ext cx="3759362" cy="769441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Gợi ý bài tập 4</a:t>
            </a:r>
            <a:endParaRPr b="1" sz="4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8"/>
          <p:cNvSpPr txBox="1"/>
          <p:nvPr/>
        </p:nvSpPr>
        <p:spPr>
          <a:xfrm>
            <a:off x="2201461" y="10603210"/>
            <a:ext cx="8637044" cy="106785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5" name="Google Shape;545;p8"/>
          <p:cNvSpPr txBox="1"/>
          <p:nvPr/>
        </p:nvSpPr>
        <p:spPr>
          <a:xfrm>
            <a:off x="10608618" y="10901625"/>
            <a:ext cx="10118796" cy="769441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6" name="Google Shape;546;p8"/>
          <p:cNvSpPr txBox="1"/>
          <p:nvPr/>
        </p:nvSpPr>
        <p:spPr>
          <a:xfrm>
            <a:off x="20473714" y="10913889"/>
            <a:ext cx="1529201" cy="769441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7" name="Google Shape;547;p8"/>
          <p:cNvSpPr/>
          <p:nvPr/>
        </p:nvSpPr>
        <p:spPr>
          <a:xfrm>
            <a:off x="3695850" y="1530202"/>
            <a:ext cx="16921879" cy="84087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9"/>
          <p:cNvSpPr txBox="1"/>
          <p:nvPr/>
        </p:nvSpPr>
        <p:spPr>
          <a:xfrm>
            <a:off x="2039666" y="5922690"/>
            <a:ext cx="19663332" cy="325512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69" r="-340" t="-14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3" name="Google Shape;553;p9"/>
          <p:cNvSpPr/>
          <p:nvPr/>
        </p:nvSpPr>
        <p:spPr>
          <a:xfrm>
            <a:off x="2111674" y="4050482"/>
            <a:ext cx="8033674" cy="10396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2806" l="-303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4" name="Google Shape;554;p9"/>
          <p:cNvSpPr/>
          <p:nvPr/>
        </p:nvSpPr>
        <p:spPr>
          <a:xfrm>
            <a:off x="2039666" y="11633969"/>
            <a:ext cx="2102633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2:</a:t>
            </a:r>
            <a:r>
              <a:rPr b="1" lang="en-US" sz="4400">
                <a:solidFill>
                  <a:srgbClr val="024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(trắc nghiệm)</a:t>
            </a:r>
            <a:endParaRPr sz="4400">
              <a:solidFill>
                <a:srgbClr val="0248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55" name="Google Shape;555;p9"/>
          <p:cNvGrpSpPr/>
          <p:nvPr/>
        </p:nvGrpSpPr>
        <p:grpSpPr>
          <a:xfrm>
            <a:off x="674982" y="2135977"/>
            <a:ext cx="2901621" cy="940513"/>
            <a:chOff x="2067302" y="5922690"/>
            <a:chExt cx="2901621" cy="940513"/>
          </a:xfrm>
        </p:grpSpPr>
        <p:sp>
          <p:nvSpPr>
            <p:cNvPr id="556" name="Google Shape;556;p9"/>
            <p:cNvSpPr/>
            <p:nvPr/>
          </p:nvSpPr>
          <p:spPr>
            <a:xfrm rot="5400000">
              <a:off x="3394521" y="5470495"/>
              <a:ext cx="793396" cy="1926396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F2F2F2"/>
            </a:solidFill>
            <a:ln cap="flat" cmpd="sng" w="38100">
              <a:solidFill>
                <a:srgbClr val="7E95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7" name="Google Shape;557;p9"/>
            <p:cNvSpPr txBox="1"/>
            <p:nvPr/>
          </p:nvSpPr>
          <p:spPr>
            <a:xfrm>
              <a:off x="2855922" y="6002305"/>
              <a:ext cx="211300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7E953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2</a:t>
              </a:r>
              <a:endParaRPr b="1" sz="4400">
                <a:solidFill>
                  <a:srgbClr val="7E953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58" name="Google Shape;558;p9"/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559" name="Google Shape;559;p9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0" name="Google Shape;560;p9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1" name="Google Shape;561;p9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2" name="Google Shape;562;p9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6" name="Google Shape;566;p9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7E953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2" name="Google Shape;572;p9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3" name="Google Shape;573;p9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7" name="Google Shape;577;p9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8" name="Google Shape;578;p9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9" name="Google Shape;579;p9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584" name="Google Shape;584;p9"/>
          <p:cNvSpPr/>
          <p:nvPr/>
        </p:nvSpPr>
        <p:spPr>
          <a:xfrm>
            <a:off x="3726696" y="2250282"/>
            <a:ext cx="18071035" cy="83439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2846" l="-1347" r="0" t="-802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5" name="Google Shape;585;p9"/>
          <p:cNvSpPr/>
          <p:nvPr/>
        </p:nvSpPr>
        <p:spPr>
          <a:xfrm>
            <a:off x="9600506" y="3330402"/>
            <a:ext cx="205056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 giải</a:t>
            </a:r>
            <a:endParaRPr b="1" sz="44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6" name="Google Shape;586;p9"/>
          <p:cNvSpPr/>
          <p:nvPr/>
        </p:nvSpPr>
        <p:spPr>
          <a:xfrm>
            <a:off x="2039666" y="5130602"/>
            <a:ext cx="162483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 </a:t>
            </a:r>
            <a:r>
              <a:rPr b="1" lang="en-US" sz="4400">
                <a:solidFill>
                  <a:srgbClr val="0248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(tự luận)</a:t>
            </a:r>
            <a:endParaRPr sz="4400">
              <a:solidFill>
                <a:srgbClr val="0248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7" name="Google Shape;587;p9"/>
          <p:cNvSpPr txBox="1"/>
          <p:nvPr/>
        </p:nvSpPr>
        <p:spPr>
          <a:xfrm>
            <a:off x="9888538" y="4338514"/>
            <a:ext cx="4167295" cy="76944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8" name="Google Shape;588;p9"/>
          <p:cNvSpPr txBox="1"/>
          <p:nvPr/>
        </p:nvSpPr>
        <p:spPr>
          <a:xfrm>
            <a:off x="13920986" y="4338514"/>
            <a:ext cx="1203791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89" name="Google Shape;589;p9"/>
          <p:cNvSpPr txBox="1"/>
          <p:nvPr/>
        </p:nvSpPr>
        <p:spPr>
          <a:xfrm>
            <a:off x="13704963" y="6952156"/>
            <a:ext cx="6940490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0" name="Google Shape;590;p9"/>
          <p:cNvSpPr txBox="1"/>
          <p:nvPr/>
        </p:nvSpPr>
        <p:spPr>
          <a:xfrm>
            <a:off x="20401706" y="6942432"/>
            <a:ext cx="1516377" cy="7694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1" name="Google Shape;591;p9"/>
          <p:cNvSpPr txBox="1"/>
          <p:nvPr/>
        </p:nvSpPr>
        <p:spPr>
          <a:xfrm>
            <a:off x="2106168" y="9187729"/>
            <a:ext cx="47580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 bằng xảy ra khi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9"/>
          <p:cNvSpPr txBox="1"/>
          <p:nvPr/>
        </p:nvSpPr>
        <p:spPr>
          <a:xfrm>
            <a:off x="7000994" y="8453939"/>
            <a:ext cx="5679183" cy="2286908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3" name="Google Shape;593;p9"/>
          <p:cNvSpPr txBox="1"/>
          <p:nvPr/>
        </p:nvSpPr>
        <p:spPr>
          <a:xfrm>
            <a:off x="12236241" y="8907683"/>
            <a:ext cx="6302238" cy="135825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4" name="Google Shape;594;p9"/>
          <p:cNvSpPr txBox="1"/>
          <p:nvPr/>
        </p:nvSpPr>
        <p:spPr>
          <a:xfrm>
            <a:off x="18313473" y="9163050"/>
            <a:ext cx="2834879" cy="769441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5" name="Google Shape;595;p9"/>
          <p:cNvSpPr txBox="1"/>
          <p:nvPr/>
        </p:nvSpPr>
        <p:spPr>
          <a:xfrm>
            <a:off x="2111674" y="10799573"/>
            <a:ext cx="12451550" cy="834396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33822" l="-1957" r="0" t="-80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96" name="Google Shape;596;p9"/>
          <p:cNvSpPr/>
          <p:nvPr/>
        </p:nvSpPr>
        <p:spPr>
          <a:xfrm>
            <a:off x="8050857" y="6714778"/>
            <a:ext cx="12594595" cy="1080120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9"/>
          <p:cNvSpPr/>
          <p:nvPr/>
        </p:nvSpPr>
        <p:spPr>
          <a:xfrm>
            <a:off x="6040551" y="7683298"/>
            <a:ext cx="5610515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9"/>
          <p:cNvSpPr/>
          <p:nvPr/>
        </p:nvSpPr>
        <p:spPr>
          <a:xfrm>
            <a:off x="7151698" y="9957170"/>
            <a:ext cx="5610515" cy="903688"/>
          </a:xfrm>
          <a:prstGeom prst="flowChartAlternateProcess">
            <a:avLst/>
          </a:prstGeom>
          <a:noFill/>
          <a:ln cap="flat" cmpd="sng" w="57150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9"/>
          <p:cNvSpPr/>
          <p:nvPr/>
        </p:nvSpPr>
        <p:spPr>
          <a:xfrm>
            <a:off x="7512274" y="8547000"/>
            <a:ext cx="4723968" cy="1410169"/>
          </a:xfrm>
          <a:prstGeom prst="flowChartAlternateProcess">
            <a:avLst/>
          </a:prstGeom>
          <a:noFill/>
          <a:ln cap="flat" cmpd="sng" w="57150">
            <a:solidFill>
              <a:srgbClr val="FF1D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9"/>
          <p:cNvSpPr/>
          <p:nvPr/>
        </p:nvSpPr>
        <p:spPr>
          <a:xfrm>
            <a:off x="3695850" y="1530202"/>
            <a:ext cx="16921879" cy="840871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0" l="0" r="0" t="0"/>
            </a:stretch>
          </a:blipFill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2013-08-07T06:38:09Z</dcterms:created>
  <dc:creator>LENOVO</dc:creator>
</cp:coreProperties>
</file>