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F0066"/>
    <a:srgbClr val="CDD9EF"/>
    <a:srgbClr val="A7BCE3"/>
    <a:srgbClr val="86A4DA"/>
    <a:srgbClr val="507BC8"/>
    <a:srgbClr val="FEF3C6"/>
    <a:srgbClr val="FCE274"/>
    <a:srgbClr val="FCE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5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82" y="1806133"/>
            <a:ext cx="10484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VÒNG QUAY KIỂM TRA BÀI CŨ </a:t>
            </a:r>
            <a:r>
              <a:rPr lang="en-US" sz="2400"/>
              <a:t>MÌNH LÀM THÊM MẪU NÀY VỚI </a:t>
            </a:r>
            <a:r>
              <a:rPr lang="en-US" sz="2400">
                <a:solidFill>
                  <a:schemeClr val="bg1"/>
                </a:solidFill>
              </a:rPr>
              <a:t>60 CÁI TÊN</a:t>
            </a:r>
          </a:p>
          <a:p>
            <a:r>
              <a:rPr lang="en-US" sz="2400"/>
              <a:t>ĐỂ NHỮNG BẠN CÓ LỚP DẠY KHÁ ĐÔNG HỌC SINH CŨNG CÓ THỂ SỬ DỤNG ĐƯỢC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834" y="3020851"/>
            <a:ext cx="782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CÒN NẾU VÒNG QUAY NÀY VẪN CHƯA ĐỦ CHO LỚP CỦA BẠN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5266868" y="3866237"/>
            <a:ext cx="1026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^_^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6293111" y="3482516"/>
            <a:ext cx="547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THÌ THUI TỚ CHỊU THUA. LỚP GÌ ĐÔNG ZỮ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46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3367315" y="0"/>
            <a:ext cx="8824686" cy="6858000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400005" y="72008"/>
            <a:ext cx="6608637" cy="6614733"/>
            <a:chOff x="2791682" y="121634"/>
            <a:chExt cx="6608637" cy="661473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682" y="121634"/>
              <a:ext cx="6608637" cy="6614733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2899414" y="232436"/>
              <a:ext cx="6393172" cy="6393128"/>
              <a:chOff x="2744065" y="219706"/>
              <a:chExt cx="6393172" cy="6393128"/>
            </a:xfrm>
          </p:grpSpPr>
          <p:sp>
            <p:nvSpPr>
              <p:cNvPr id="5" name="TextBox 4"/>
              <p:cNvSpPr txBox="1"/>
              <p:nvPr/>
            </p:nvSpPr>
            <p:spPr>
              <a:xfrm rot="180000">
                <a:off x="7762724" y="339516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LAN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540000">
                <a:off x="7731955" y="36581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XIN EM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900000">
                <a:off x="7677155" y="391371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SEN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260000">
                <a:off x="7591398" y="4162141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VÂN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">
                <a:off x="7488974" y="44010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HUẾ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80000">
                <a:off x="7355594" y="462804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GIANG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340000">
                <a:off x="7201962" y="484185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THẮM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700000">
                <a:off x="7024519" y="503661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THÚY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3060000">
                <a:off x="6829605" y="521280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LINH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3420000">
                <a:off x="6616521" y="536909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AN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3780000">
                <a:off x="6396410" y="550075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THIÊN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4140000">
                <a:off x="6150107" y="560859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DUYÊN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4500000">
                <a:off x="5900704" y="568627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PHƯƠNG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4860000">
                <a:off x="5644158" y="574253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PHƯỢNG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220000">
                <a:off x="5382850" y="577020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ĐÀO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580000">
                <a:off x="5121542" y="577168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KHÁNH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5940000">
                <a:off x="4857610" y="573918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THẮNG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6300000">
                <a:off x="4602040" y="568438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MINH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6660000">
                <a:off x="4353613" y="559862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TRUNG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7020000">
                <a:off x="4114710" y="549620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CHUNG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7380000">
                <a:off x="3887712" y="536282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MỴ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7740000">
                <a:off x="3673900" y="520919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NGỌC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8100000">
                <a:off x="3479139" y="503174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HUYỀN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8460000">
                <a:off x="3302954" y="483683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THỦY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8820000">
                <a:off x="3146657" y="462374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TRANG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9180000">
                <a:off x="3014998" y="440363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TÚ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9540000">
                <a:off x="2907155" y="415733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CHUNG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9900000">
                <a:off x="2829475" y="390793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ĐỒNG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0260000">
                <a:off x="2773224" y="365138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THU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0620000">
                <a:off x="2745548" y="339007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TRÂN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0980000">
                <a:off x="2744065" y="312877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LONG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1340000">
                <a:off x="2774380" y="286661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LỢI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1700000">
                <a:off x="2829180" y="261104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VŨ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2060000">
                <a:off x="2914937" y="236262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QUANG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2420000">
                <a:off x="3017361" y="212371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PHƯỚC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2780000">
                <a:off x="3150741" y="1896721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BÌNH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3140000">
                <a:off x="3304373" y="168290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LÊ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3500000">
                <a:off x="3481816" y="148814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HUỆ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3860000">
                <a:off x="3676730" y="131196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ĐẠI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4220000">
                <a:off x="3889814" y="115566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CHÂU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4580000">
                <a:off x="4109925" y="102400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KHIÊM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4940000">
                <a:off x="4356228" y="91616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LIỄU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5300000">
                <a:off x="4605631" y="83848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HOÀNG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5660000">
                <a:off x="4862177" y="78223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020000">
                <a:off x="5123485" y="75455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CHÍ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6380000">
                <a:off x="5384793" y="75307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THÁNH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740000">
                <a:off x="5648626" y="78174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THANH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7100000">
                <a:off x="5904196" y="83653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HỒNG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7460000">
                <a:off x="6152622" y="92229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DUNG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7820000">
                <a:off x="6391525" y="102472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LÂM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8180000">
                <a:off x="6618523" y="115810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YẾN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8540000">
                <a:off x="6832335" y="131173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ĐẠT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8900000">
                <a:off x="7027096" y="148917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XUÂN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9260000">
                <a:off x="7203282" y="168408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HIẾU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9620000">
                <a:off x="7359579" y="189717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HẬU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9980000">
                <a:off x="7491238" y="211728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HOA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340000">
                <a:off x="7599081" y="236358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LÀNH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0700000">
                <a:off x="7676761" y="261299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ÁNH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1060000">
                <a:off x="7733012" y="286953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MỀM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21420000">
                <a:off x="7760688" y="31308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TRỢ GIẢNG</a:t>
                </a:r>
              </a:p>
            </p:txBody>
          </p:sp>
        </p:grpSp>
      </p:grpSp>
      <p:pic>
        <p:nvPicPr>
          <p:cNvPr id="74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8730" y="-743262"/>
            <a:ext cx="609600" cy="609600"/>
          </a:xfrm>
          <a:prstGeom prst="rect">
            <a:avLst/>
          </a:prstGeom>
        </p:spPr>
      </p:pic>
      <p:sp>
        <p:nvSpPr>
          <p:cNvPr id="76" name="nutquay"/>
          <p:cNvSpPr/>
          <p:nvPr/>
        </p:nvSpPr>
        <p:spPr>
          <a:xfrm>
            <a:off x="719723" y="2841553"/>
            <a:ext cx="2576822" cy="10756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QUAY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74" y="3086368"/>
            <a:ext cx="1448517" cy="56595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80924" y="397258"/>
            <a:ext cx="45692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</a:t>
            </a:r>
          </a:p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KIỂM TRA BÀI CŨ</a:t>
            </a:r>
            <a:endParaRPr lang="en-US" sz="4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9434" y="-743262"/>
            <a:ext cx="609600" cy="609600"/>
          </a:xfrm>
          <a:prstGeom prst="rect">
            <a:avLst/>
          </a:prstGeom>
        </p:spPr>
      </p:pic>
      <p:sp>
        <p:nvSpPr>
          <p:cNvPr id="3" name="Pentagon 2">
            <a:hlinkClick r:id="" action="ppaction://hlinkshowjump?jump=nextslide"/>
          </p:cNvPr>
          <p:cNvSpPr/>
          <p:nvPr/>
        </p:nvSpPr>
        <p:spPr>
          <a:xfrm>
            <a:off x="10145897" y="6028190"/>
            <a:ext cx="1907839" cy="66885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>
                    <a:lumMod val="75000"/>
                  </a:scheme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73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49"/>
                            </p:stCondLst>
                            <p:childTnLst>
                              <p:par>
                                <p:cTn id="13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30406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" grpId="0"/>
      <p:bldP spid="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5890" y="1113802"/>
            <a:ext cx="73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SỬA NỘI DUNG XIN XEM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 MAY MẮN </a:t>
            </a:r>
            <a:r>
              <a:rPr lang="en-US" sz="2400">
                <a:latin typeface="Calibri" panose="020F0502020204030204"/>
              </a:rPr>
              <a:t>ÁP DỤNG CHO CÂU HỎI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ĐÁP ÁN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6833" y="2336832"/>
            <a:ext cx="752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XEM ĐỂ TRÁNH TRƯỜNG HỢP KHI QUAY BỊ </a:t>
            </a: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MÉO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NHÉ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154</Words>
  <PresentationFormat>Widescreen</PresentationFormat>
  <Paragraphs>72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2018-10-17T01:24:24Z</dcterms:created>
  <dcterms:modified xsi:type="dcterms:W3CDTF">2019-04-01T18:47:02Z</dcterms:modified>
</cp:coreProperties>
</file>