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4"/>
  </p:notesMasterIdLst>
  <p:sldIdLst>
    <p:sldId id="306" r:id="rId2"/>
    <p:sldId id="305" r:id="rId3"/>
    <p:sldId id="261" r:id="rId4"/>
    <p:sldId id="293" r:id="rId5"/>
    <p:sldId id="295" r:id="rId6"/>
    <p:sldId id="294" r:id="rId7"/>
    <p:sldId id="296" r:id="rId8"/>
    <p:sldId id="297" r:id="rId9"/>
    <p:sldId id="299" r:id="rId10"/>
    <p:sldId id="1382" r:id="rId11"/>
    <p:sldId id="301" r:id="rId12"/>
    <p:sldId id="300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FFFF"/>
    <a:srgbClr val="00FFCC"/>
    <a:srgbClr val="663300"/>
    <a:srgbClr val="FF9900"/>
    <a:srgbClr val="009900"/>
    <a:srgbClr val="0066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2" autoAdjust="0"/>
    <p:restoredTop sz="94663"/>
  </p:normalViewPr>
  <p:slideViewPr>
    <p:cSldViewPr>
      <p:cViewPr varScale="1">
        <p:scale>
          <a:sx n="70" d="100"/>
          <a:sy n="70" d="100"/>
        </p:scale>
        <p:origin x="139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="" xmlns:a16="http://schemas.microsoft.com/office/drawing/2014/main" id="{0727102E-D945-4873-A22C-76BB6A7B088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>
            <a:extLst>
              <a:ext uri="{FF2B5EF4-FFF2-40B4-BE49-F238E27FC236}">
                <a16:creationId xmlns="" xmlns:a16="http://schemas.microsoft.com/office/drawing/2014/main" id="{F7030A62-EDC3-483C-98EF-C8A1701D378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>
            <a:extLst>
              <a:ext uri="{FF2B5EF4-FFF2-40B4-BE49-F238E27FC236}">
                <a16:creationId xmlns="" xmlns:a16="http://schemas.microsoft.com/office/drawing/2014/main" id="{E7AC3557-BFDC-48F6-B3A4-4931FE83B54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>
            <a:extLst>
              <a:ext uri="{FF2B5EF4-FFF2-40B4-BE49-F238E27FC236}">
                <a16:creationId xmlns="" xmlns:a16="http://schemas.microsoft.com/office/drawing/2014/main" id="{539D4AB0-4B48-4122-8A0F-304A4637D81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>
            <a:extLst>
              <a:ext uri="{FF2B5EF4-FFF2-40B4-BE49-F238E27FC236}">
                <a16:creationId xmlns="" xmlns:a16="http://schemas.microsoft.com/office/drawing/2014/main" id="{7AD44A3B-6F30-470E-97DC-A7299E72ECC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>
            <a:extLst>
              <a:ext uri="{FF2B5EF4-FFF2-40B4-BE49-F238E27FC236}">
                <a16:creationId xmlns="" xmlns:a16="http://schemas.microsoft.com/office/drawing/2014/main" id="{1AE9B97C-8CE5-40C5-B793-CD0155FA7A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F022FAF-3524-47B5-8642-B5712E81EF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53007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2DE4BD-3621-4FAA-91AE-B486346CDE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412E10E-9EB8-48B4-ABBB-4EFD4FF3F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18B45BD-DF4D-4C9C-BE62-31583BFFF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51A3B3F-5B93-4C3D-B3F2-C8565D4A4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543B375-D7E5-4B2F-BD5E-9DD42BE8C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8CFAB-44F5-42B4-ADCB-898E9F1BFA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770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DDB0C4-BFB6-4792-8DE1-5C6267C51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8BD59DA-E2F6-4324-902E-F4E68B270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39AC692-4C12-4DAE-95E0-1B6E7F2E7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79064D7-1D15-4997-9A26-988A714B0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8016812-BF34-4976-A31F-D793A07F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B6A9-8183-4490-8EF9-29E87B6C0B9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7245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ED8DF0C4-5A2F-47F1-BA05-6FF431E27C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D4B0ABF-DB1C-41C8-9BB9-57E1C86981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3D408C9-DB29-49BA-80C4-345A73EEB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26E3C6C-CD0D-4C6D-819E-1D86B3B6A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7D715FA-6EF2-4E6D-BE91-5BE9A6749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DA17A-BD9B-417D-92CF-0D7962C9BF0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5355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062765-CE2C-4BC7-BFCE-9433B7E5C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F5C8C0D-824A-40D0-B6B6-471575ADB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E1AF213-30E0-4214-BC5C-1E711F66A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C7AC525-E03D-4521-B6D6-E752F84ED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E7DB041-B52F-4CC8-AB89-AE0B515B9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12816-6A86-4B2A-8894-E419AFC7946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267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25B446-D811-4BDB-9BE4-A488C259A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676A9C5-C967-40B6-A27E-71C976BA0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6D65C08-4651-45CA-816A-A68826D23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79147E5-D8A7-4BD7-93CA-AD1F60A89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321C2BE-A2E1-4552-81D8-12A5C5954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B789-EEB3-4D04-B281-89E917F11BA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336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E56EF44-054D-4765-A376-ECAEE5AAE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515D4CB-C691-466A-B4DE-DDA98E5AEE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8FBFBF3-90C3-4A39-A64A-14EC4C7A7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C563E4A-DDF0-4194-ABB8-0436FF049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9B568C1-C59F-4C16-88DD-9238A7EE0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071DC8F-2209-45CA-9F0E-A8759000D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200BD-A475-4971-8D21-51B4BA63F4F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897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C15BC2-0F8E-4091-BDBE-905CA2230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5B1A0AB-CBC7-4480-8358-8B815CF7B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3B17F59-B355-4CEA-8FB5-4748ACEAC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B54CC1C-F8F6-4EDA-8E06-3A8930EF63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2EF72D0-E78B-4323-BEAC-EC748DA5E8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DA58791-ABE8-48A5-803E-E7F56F59F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49C452C-E96A-4DB5-ACAA-618A79EA6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4F652B7-2619-4928-A6B8-BFBE6F320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8C4AE-A74D-450E-A26E-C1603EBFFF9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82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5AD10F-A7A4-4A19-8706-57423E68C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79C55CE-C496-495E-8665-61B8BCFEB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5D6A252-D1F9-4941-8352-FDD1CA259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AC9EA09-DFF7-4B85-9115-28747EFF4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0BBF9-4FD7-4A1B-A261-11C10CF527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8662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5FC6B19A-5AB4-4924-8778-D5B752412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CF9513B6-80FC-4500-ADB1-6A4669CA0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E6663CB2-7D66-456F-BBB8-3736BFCC0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EEA3-74C4-45E0-88FA-496CBA54750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9584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BCA7B5-DD47-41B3-871F-82D62B4D8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BA1174A-4835-48AF-9EA7-5C24068C1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A8FA1A1-9360-4909-B991-CC6AB43B4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1F83777-E2A2-443A-866A-5E2E878C1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4CC8B92-A5F1-451E-B0F0-C5A06EA72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72ED79-1E4A-4AF4-8D8C-BAF7DE0A8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FCDD2-191D-4719-ADFD-8194849E0FA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56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DAE88D-43AC-4BA8-A6BA-55A308935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8B0316C-7048-43E3-AEDB-D11CAC5930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0032809-30FF-4933-AA2B-99759CDCD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729B3F5-3376-42BF-9CE0-EE9D895A3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6D39BF9-CAF0-435E-8107-2242BA7EA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8FE4D2A-D036-435D-A80F-7CD56132E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6DE92-400D-4FA0-99B1-D486AC5DB23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644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D082300-139C-441C-995A-7D12C9625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686AFA7-9DA7-42D0-99E3-0DF897251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A3556EF-E889-4757-A90A-16755A41CF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6C12A88-B533-4981-BD42-23F75B519F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35A4974-76D9-4DCD-B58B-596E7A5C95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43DEE-B565-4A6A-A704-08ED0F29CD9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2759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9.png"/><Relationship Id="rId7" Type="http://schemas.openxmlformats.org/officeDocument/2006/relationships/image" Target="../media/image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hyperlink" Target="http://holykaw.alltop.com/andy-kaufman-may-still-be-alive-seriously-we-think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light bulb&#10;&#10;Description automatically generated with medium confidence">
            <a:extLst>
              <a:ext uri="{FF2B5EF4-FFF2-40B4-BE49-F238E27FC236}">
                <a16:creationId xmlns="" xmlns:a16="http://schemas.microsoft.com/office/drawing/2014/main" id="{1F3BB468-0B5D-4A2E-AF2A-F5AC366AF0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" y="-76200"/>
            <a:ext cx="4587240" cy="6959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A picture containing lamp, indoor, light&#10;&#10;Description automatically generated">
            <a:extLst>
              <a:ext uri="{FF2B5EF4-FFF2-40B4-BE49-F238E27FC236}">
                <a16:creationId xmlns="" xmlns:a16="http://schemas.microsoft.com/office/drawing/2014/main" id="{77B5BEC6-62BE-4CC7-AF5E-C49C25E4F5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-76200"/>
            <a:ext cx="4495800" cy="69166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8">
            <a:extLst>
              <a:ext uri="{FF2B5EF4-FFF2-40B4-BE49-F238E27FC236}">
                <a16:creationId xmlns="" xmlns:a16="http://schemas.microsoft.com/office/drawing/2014/main" id="{5B54A08C-58BA-49EE-BF60-5C83AF37F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682" y="2348880"/>
            <a:ext cx="9136062" cy="2800350"/>
          </a:xfrm>
          <a:prstGeom prst="rect">
            <a:avLst/>
          </a:prstGeom>
          <a:solidFill>
            <a:schemeClr val="bg1">
              <a:alpha val="7097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TextBox 10">
            <a:extLst>
              <a:ext uri="{FF2B5EF4-FFF2-40B4-BE49-F238E27FC236}">
                <a16:creationId xmlns="" xmlns:a16="http://schemas.microsoft.com/office/drawing/2014/main" id="{EDBBE872-2D01-42C6-A314-2730934810DA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-457200" y="3234883"/>
            <a:ext cx="9966125" cy="1021556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5400" b="1">
                <a:solidFill>
                  <a:srgbClr val="C00000"/>
                </a:solidFill>
                <a:ea typeface="ＭＳ Ｐゴシック" panose="020B0600070205080204" pitchFamily="50" charset="-128"/>
              </a:rPr>
              <a:t>Điện thế - Hiệu điện thế</a:t>
            </a:r>
            <a:endParaRPr lang="en-US" altLang="en-US" sz="5400" b="1">
              <a:solidFill>
                <a:srgbClr val="C00000"/>
              </a:solidFill>
            </a:endParaRPr>
          </a:p>
        </p:txBody>
      </p:sp>
      <p:sp>
        <p:nvSpPr>
          <p:cNvPr id="8" name="TextBox 11">
            <a:extLst>
              <a:ext uri="{FF2B5EF4-FFF2-40B4-BE49-F238E27FC236}">
                <a16:creationId xmlns="" xmlns:a16="http://schemas.microsoft.com/office/drawing/2014/main" id="{91CCC47D-1234-47DE-B3FE-F2FE5E6990A3}"/>
              </a:ext>
            </a:extLst>
          </p:cNvPr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-260690" y="2383983"/>
            <a:ext cx="2446338" cy="8509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4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Bài 5:</a:t>
            </a:r>
          </a:p>
        </p:txBody>
      </p:sp>
    </p:spTree>
    <p:extLst>
      <p:ext uri="{BB962C8B-B14F-4D97-AF65-F5344CB8AC3E}">
        <p14:creationId xmlns:p14="http://schemas.microsoft.com/office/powerpoint/2010/main" val="101615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light bulb&#10;&#10;Description automatically generated with medium confidence">
            <a:extLst>
              <a:ext uri="{FF2B5EF4-FFF2-40B4-BE49-F238E27FC236}">
                <a16:creationId xmlns="" xmlns:a16="http://schemas.microsoft.com/office/drawing/2014/main" id="{16171793-BC09-4F89-9EC1-665BF82E3F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493" y="173403"/>
            <a:ext cx="3693265" cy="56029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A picture containing lamp, indoor, light&#10;&#10;Description automatically generated">
            <a:extLst>
              <a:ext uri="{FF2B5EF4-FFF2-40B4-BE49-F238E27FC236}">
                <a16:creationId xmlns="" xmlns:a16="http://schemas.microsoft.com/office/drawing/2014/main" id="{5FB80E66-D045-4855-92E9-AA27F83131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100" y="60839"/>
            <a:ext cx="3704286" cy="56989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DE1405E-FFA1-4575-8712-507E9748767C}"/>
              </a:ext>
            </a:extLst>
          </p:cNvPr>
          <p:cNvSpPr/>
          <p:nvPr/>
        </p:nvSpPr>
        <p:spPr>
          <a:xfrm>
            <a:off x="0" y="5846619"/>
            <a:ext cx="9141453" cy="96878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FAAEFFFC-FDB5-415D-B37F-868267B5DB37}"/>
              </a:ext>
            </a:extLst>
          </p:cNvPr>
          <p:cNvSpPr txBox="1"/>
          <p:nvPr/>
        </p:nvSpPr>
        <p:spPr>
          <a:xfrm>
            <a:off x="-51022" y="5911385"/>
            <a:ext cx="9243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Tĩnh điện kế dùng để đo hiệu điện thế giữa hai vật (hoặc cũng có thể dùng để phát hiện điện tích của một vật như điện nghiệm)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227F15FA-2344-4E9D-8E70-E485A15E6BA9}"/>
              </a:ext>
            </a:extLst>
          </p:cNvPr>
          <p:cNvSpPr txBox="1"/>
          <p:nvPr/>
        </p:nvSpPr>
        <p:spPr>
          <a:xfrm>
            <a:off x="-26084" y="3355020"/>
            <a:ext cx="2030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Kim tĩnh điện kế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0925465-2700-4A5C-BB50-36F36C29F5D8}"/>
              </a:ext>
            </a:extLst>
          </p:cNvPr>
          <p:cNvSpPr txBox="1"/>
          <p:nvPr/>
        </p:nvSpPr>
        <p:spPr>
          <a:xfrm>
            <a:off x="164022" y="2482615"/>
            <a:ext cx="9767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Vỏ kim loại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218B0CD2-9340-4738-AE3A-45B3752884EA}"/>
              </a:ext>
            </a:extLst>
          </p:cNvPr>
          <p:cNvSpPr txBox="1"/>
          <p:nvPr/>
        </p:nvSpPr>
        <p:spPr>
          <a:xfrm>
            <a:off x="13614" y="1856060"/>
            <a:ext cx="15440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Núm kim loại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="" xmlns:a16="http://schemas.microsoft.com/office/drawing/2014/main" id="{D3315586-6D09-439E-980A-B5226615D5F4}"/>
              </a:ext>
            </a:extLst>
          </p:cNvPr>
          <p:cNvCxnSpPr>
            <a:cxnSpLocks/>
          </p:cNvCxnSpPr>
          <p:nvPr/>
        </p:nvCxnSpPr>
        <p:spPr>
          <a:xfrm flipV="1">
            <a:off x="1557704" y="1814786"/>
            <a:ext cx="1409480" cy="22594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="" xmlns:a16="http://schemas.microsoft.com/office/drawing/2014/main" id="{86CED35B-039C-4229-B154-3621C676B32D}"/>
              </a:ext>
            </a:extLst>
          </p:cNvPr>
          <p:cNvCxnSpPr>
            <a:cxnSpLocks/>
          </p:cNvCxnSpPr>
          <p:nvPr/>
        </p:nvCxnSpPr>
        <p:spPr>
          <a:xfrm flipV="1">
            <a:off x="1327927" y="2766000"/>
            <a:ext cx="1458081" cy="1527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0AEEDB57-87E9-431C-BE0A-0206811B29E8}"/>
              </a:ext>
            </a:extLst>
          </p:cNvPr>
          <p:cNvCxnSpPr>
            <a:cxnSpLocks/>
          </p:cNvCxnSpPr>
          <p:nvPr/>
        </p:nvCxnSpPr>
        <p:spPr>
          <a:xfrm flipV="1">
            <a:off x="1947891" y="3281997"/>
            <a:ext cx="1676234" cy="1470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299219FF-A8E0-4C5D-AE38-009EE9228877}"/>
              </a:ext>
            </a:extLst>
          </p:cNvPr>
          <p:cNvCxnSpPr>
            <a:cxnSpLocks/>
          </p:cNvCxnSpPr>
          <p:nvPr/>
        </p:nvCxnSpPr>
        <p:spPr>
          <a:xfrm flipV="1">
            <a:off x="1777494" y="3781823"/>
            <a:ext cx="1686689" cy="1657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5E060288-9693-4A32-BB1B-10C9609FA50A}"/>
              </a:ext>
            </a:extLst>
          </p:cNvPr>
          <p:cNvSpPr txBox="1"/>
          <p:nvPr/>
        </p:nvSpPr>
        <p:spPr>
          <a:xfrm>
            <a:off x="152849" y="3742739"/>
            <a:ext cx="14457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Trục quay của kim</a:t>
            </a:r>
          </a:p>
        </p:txBody>
      </p:sp>
    </p:spTree>
    <p:extLst>
      <p:ext uri="{BB962C8B-B14F-4D97-AF65-F5344CB8AC3E}">
        <p14:creationId xmlns:p14="http://schemas.microsoft.com/office/powerpoint/2010/main" val="134714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Object 5">
            <a:extLst>
              <a:ext uri="{FF2B5EF4-FFF2-40B4-BE49-F238E27FC236}">
                <a16:creationId xmlns="" xmlns:a16="http://schemas.microsoft.com/office/drawing/2014/main" id="{171B7458-82FC-4978-9057-94CF29D58335}"/>
              </a:ext>
            </a:extLst>
          </p:cNvPr>
          <p:cNvSpPr txBox="1"/>
          <p:nvPr/>
        </p:nvSpPr>
        <p:spPr bwMode="auto">
          <a:xfrm>
            <a:off x="2540000" y="1333500"/>
            <a:ext cx="914400" cy="1968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rmAutofit fontScale="40000" lnSpcReduction="20000"/>
          </a:bodyPr>
          <a:lstStyle/>
          <a:p>
            <a:endParaRPr lang="en-US"/>
          </a:p>
        </p:txBody>
      </p:sp>
      <p:sp>
        <p:nvSpPr>
          <p:cNvPr id="98312" name="Text Box 8">
            <a:extLst>
              <a:ext uri="{FF2B5EF4-FFF2-40B4-BE49-F238E27FC236}">
                <a16:creationId xmlns="" xmlns:a16="http://schemas.microsoft.com/office/drawing/2014/main" id="{F57EC904-D085-4D06-924C-A37D79E87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800" y="1529610"/>
            <a:ext cx="883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800" i="1">
                <a:solidFill>
                  <a:srgbClr val="0070C0"/>
                </a:solidFill>
              </a:rPr>
              <a:t>3. Hệ thức giữa hiệu điện thế và cường độ điện trường</a:t>
            </a:r>
          </a:p>
        </p:txBody>
      </p:sp>
      <p:grpSp>
        <p:nvGrpSpPr>
          <p:cNvPr id="98333" name="Group 29">
            <a:extLst>
              <a:ext uri="{FF2B5EF4-FFF2-40B4-BE49-F238E27FC236}">
                <a16:creationId xmlns="" xmlns:a16="http://schemas.microsoft.com/office/drawing/2014/main" id="{D30D8F49-9078-41CD-AA6D-7F4ECD1BC2AF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3276600"/>
            <a:ext cx="2667000" cy="3581400"/>
            <a:chOff x="3696" y="2064"/>
            <a:chExt cx="1680" cy="2256"/>
          </a:xfrm>
        </p:grpSpPr>
        <p:sp>
          <p:nvSpPr>
            <p:cNvPr id="98313" name="Rectangle 9">
              <a:extLst>
                <a:ext uri="{FF2B5EF4-FFF2-40B4-BE49-F238E27FC236}">
                  <a16:creationId xmlns="" xmlns:a16="http://schemas.microsoft.com/office/drawing/2014/main" id="{C0E868CB-170D-4113-8D68-DE33CF0C50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064"/>
              <a:ext cx="192" cy="2256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Arial" charset="0"/>
                </a:rPr>
                <a:t>+</a:t>
              </a:r>
            </a:p>
            <a:p>
              <a:pPr algn="ctr">
                <a:defRPr/>
              </a:pPr>
              <a:endParaRPr lang="en-US">
                <a:latin typeface="Arial" charset="0"/>
              </a:endParaRPr>
            </a:p>
            <a:p>
              <a:pPr algn="ctr">
                <a:defRPr/>
              </a:pPr>
              <a:r>
                <a:rPr lang="en-US">
                  <a:latin typeface="Arial" charset="0"/>
                </a:rPr>
                <a:t>+</a:t>
              </a:r>
            </a:p>
            <a:p>
              <a:pPr algn="ctr">
                <a:defRPr/>
              </a:pPr>
              <a:endParaRPr lang="en-US">
                <a:latin typeface="Arial" charset="0"/>
              </a:endParaRPr>
            </a:p>
            <a:p>
              <a:pPr algn="ctr">
                <a:defRPr/>
              </a:pPr>
              <a:r>
                <a:rPr lang="en-US">
                  <a:latin typeface="Arial" charset="0"/>
                </a:rPr>
                <a:t>+</a:t>
              </a:r>
            </a:p>
            <a:p>
              <a:pPr algn="ctr">
                <a:defRPr/>
              </a:pPr>
              <a:endParaRPr lang="en-US">
                <a:latin typeface="Arial" charset="0"/>
              </a:endParaRPr>
            </a:p>
            <a:p>
              <a:pPr algn="ctr">
                <a:defRPr/>
              </a:pPr>
              <a:r>
                <a:rPr lang="en-US">
                  <a:latin typeface="Arial" charset="0"/>
                </a:rPr>
                <a:t>+</a:t>
              </a:r>
            </a:p>
            <a:p>
              <a:pPr algn="ctr">
                <a:defRPr/>
              </a:pPr>
              <a:endParaRPr lang="en-US">
                <a:latin typeface="Arial" charset="0"/>
              </a:endParaRPr>
            </a:p>
            <a:p>
              <a:pPr algn="ctr">
                <a:defRPr/>
              </a:pPr>
              <a:r>
                <a:rPr lang="en-US">
                  <a:latin typeface="Arial" charset="0"/>
                </a:rPr>
                <a:t>+</a:t>
              </a:r>
            </a:p>
            <a:p>
              <a:pPr algn="ctr">
                <a:defRPr/>
              </a:pPr>
              <a:endParaRPr lang="en-US">
                <a:latin typeface="Arial" charset="0"/>
              </a:endParaRPr>
            </a:p>
            <a:p>
              <a:pPr algn="ctr">
                <a:defRPr/>
              </a:pPr>
              <a:r>
                <a:rPr lang="en-US">
                  <a:latin typeface="Arial" charset="0"/>
                </a:rPr>
                <a:t>+</a:t>
              </a:r>
            </a:p>
            <a:p>
              <a:pPr algn="ctr">
                <a:defRPr/>
              </a:pPr>
              <a:endParaRPr lang="en-US">
                <a:latin typeface="Arial" charset="0"/>
              </a:endParaRPr>
            </a:p>
            <a:p>
              <a:pPr algn="ctr">
                <a:defRPr/>
              </a:pPr>
              <a:r>
                <a:rPr lang="en-US">
                  <a:latin typeface="Arial" charset="0"/>
                </a:rPr>
                <a:t>+</a:t>
              </a:r>
            </a:p>
          </p:txBody>
        </p:sp>
        <p:sp>
          <p:nvSpPr>
            <p:cNvPr id="98314" name="Rectangle 10">
              <a:extLst>
                <a:ext uri="{FF2B5EF4-FFF2-40B4-BE49-F238E27FC236}">
                  <a16:creationId xmlns="" xmlns:a16="http://schemas.microsoft.com/office/drawing/2014/main" id="{1AB46750-30D6-4664-B5DB-8D6E4D4A7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4" y="2064"/>
              <a:ext cx="192" cy="2256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>
                  <a:latin typeface="Arial" charset="0"/>
                </a:rPr>
                <a:t>–</a:t>
              </a:r>
            </a:p>
            <a:p>
              <a:pPr algn="ctr">
                <a:defRPr/>
              </a:pPr>
              <a:endParaRPr lang="en-US">
                <a:latin typeface="Arial" charset="0"/>
              </a:endParaRPr>
            </a:p>
            <a:p>
              <a:pPr algn="ctr">
                <a:defRPr/>
              </a:pPr>
              <a:r>
                <a:rPr lang="en-US">
                  <a:latin typeface="Arial" charset="0"/>
                </a:rPr>
                <a:t>–</a:t>
              </a:r>
            </a:p>
            <a:p>
              <a:pPr algn="ctr">
                <a:defRPr/>
              </a:pPr>
              <a:endParaRPr lang="en-US">
                <a:latin typeface="Arial" charset="0"/>
              </a:endParaRPr>
            </a:p>
            <a:p>
              <a:pPr algn="ctr">
                <a:defRPr/>
              </a:pPr>
              <a:r>
                <a:rPr lang="en-US">
                  <a:latin typeface="Arial" charset="0"/>
                </a:rPr>
                <a:t>–</a:t>
              </a:r>
            </a:p>
            <a:p>
              <a:pPr algn="ctr">
                <a:defRPr/>
              </a:pPr>
              <a:endParaRPr lang="en-US">
                <a:latin typeface="Arial" charset="0"/>
              </a:endParaRPr>
            </a:p>
            <a:p>
              <a:pPr algn="ctr">
                <a:defRPr/>
              </a:pPr>
              <a:r>
                <a:rPr lang="en-US">
                  <a:latin typeface="Arial" charset="0"/>
                </a:rPr>
                <a:t>–</a:t>
              </a:r>
            </a:p>
            <a:p>
              <a:pPr algn="ctr">
                <a:defRPr/>
              </a:pPr>
              <a:endParaRPr lang="en-US">
                <a:latin typeface="Arial" charset="0"/>
              </a:endParaRPr>
            </a:p>
            <a:p>
              <a:pPr algn="ctr">
                <a:defRPr/>
              </a:pPr>
              <a:r>
                <a:rPr lang="en-US">
                  <a:latin typeface="Arial" charset="0"/>
                </a:rPr>
                <a:t>–</a:t>
              </a:r>
            </a:p>
            <a:p>
              <a:pPr algn="ctr">
                <a:defRPr/>
              </a:pPr>
              <a:endParaRPr lang="en-US">
                <a:latin typeface="Arial" charset="0"/>
              </a:endParaRPr>
            </a:p>
            <a:p>
              <a:pPr algn="ctr">
                <a:defRPr/>
              </a:pPr>
              <a:r>
                <a:rPr lang="en-US">
                  <a:latin typeface="Arial" charset="0"/>
                </a:rPr>
                <a:t>–</a:t>
              </a:r>
            </a:p>
            <a:p>
              <a:pPr algn="ctr">
                <a:defRPr/>
              </a:pPr>
              <a:endParaRPr lang="en-US">
                <a:latin typeface="Arial" charset="0"/>
              </a:endParaRPr>
            </a:p>
            <a:p>
              <a:pPr algn="ctr">
                <a:defRPr/>
              </a:pPr>
              <a:r>
                <a:rPr lang="en-US">
                  <a:latin typeface="Arial" charset="0"/>
                </a:rPr>
                <a:t>–</a:t>
              </a:r>
            </a:p>
          </p:txBody>
        </p:sp>
        <p:grpSp>
          <p:nvGrpSpPr>
            <p:cNvPr id="12307" name="Group 11">
              <a:extLst>
                <a:ext uri="{FF2B5EF4-FFF2-40B4-BE49-F238E27FC236}">
                  <a16:creationId xmlns="" xmlns:a16="http://schemas.microsoft.com/office/drawing/2014/main" id="{C61643AE-4242-442B-BE65-F11F80F44D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2064"/>
              <a:ext cx="1200" cy="384"/>
              <a:chOff x="3936" y="2064"/>
              <a:chExt cx="1200" cy="384"/>
            </a:xfrm>
          </p:grpSpPr>
          <p:sp>
            <p:nvSpPr>
              <p:cNvPr id="12315" name="Line 12">
                <a:extLst>
                  <a:ext uri="{FF2B5EF4-FFF2-40B4-BE49-F238E27FC236}">
                    <a16:creationId xmlns="" xmlns:a16="http://schemas.microsoft.com/office/drawing/2014/main" id="{44A7C506-6833-4BFD-BB3A-A512945DF6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36" y="2448"/>
                <a:ext cx="1200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316" name="Object 13">
                    <a:extLst>
                      <a:ext uri="{FF2B5EF4-FFF2-40B4-BE49-F238E27FC236}">
                        <a16:creationId xmlns="" xmlns:a16="http://schemas.microsoft.com/office/drawing/2014/main" id="{FC09437B-F510-4BB3-8BCE-1741C9B02C83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4704" y="2064"/>
                    <a:ext cx="272" cy="36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</m:acc>
                        </m:oMath>
                      </m:oMathPara>
                    </a14:m>
                    <a:endParaRPr lang="en-US"/>
                  </a:p>
                </p:txBody>
              </p:sp>
            </mc:Choice>
            <mc:Fallback xmlns="">
              <p:sp>
                <p:nvSpPr>
                  <p:cNvPr id="12316" name="Object 13">
                    <a:extLst>
                      <a:ext uri="{FF2B5EF4-FFF2-40B4-BE49-F238E27FC236}">
                        <a16:creationId xmlns:a16="http://schemas.microsoft.com/office/drawing/2014/main" id="{FC09437B-F510-4BB3-8BCE-1741C9B02C8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4704" y="2064"/>
                    <a:ext cx="272" cy="362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2308" name="Group 14">
              <a:extLst>
                <a:ext uri="{FF2B5EF4-FFF2-40B4-BE49-F238E27FC236}">
                  <a16:creationId xmlns="" xmlns:a16="http://schemas.microsoft.com/office/drawing/2014/main" id="{9FB1782A-5111-4CD1-975C-EAEEDC687C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36" y="3411"/>
              <a:ext cx="1200" cy="372"/>
              <a:chOff x="3936" y="3411"/>
              <a:chExt cx="1200" cy="372"/>
            </a:xfrm>
          </p:grpSpPr>
          <p:grpSp>
            <p:nvGrpSpPr>
              <p:cNvPr id="12309" name="Group 15">
                <a:extLst>
                  <a:ext uri="{FF2B5EF4-FFF2-40B4-BE49-F238E27FC236}">
                    <a16:creationId xmlns="" xmlns:a16="http://schemas.microsoft.com/office/drawing/2014/main" id="{6FFF2B80-D885-43A1-94A2-6E21943DBF8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99" y="3411"/>
                <a:ext cx="1011" cy="108"/>
                <a:chOff x="3999" y="3411"/>
                <a:chExt cx="1011" cy="108"/>
              </a:xfrm>
            </p:grpSpPr>
            <p:sp>
              <p:nvSpPr>
                <p:cNvPr id="12312" name="Line 16">
                  <a:extLst>
                    <a:ext uri="{FF2B5EF4-FFF2-40B4-BE49-F238E27FC236}">
                      <a16:creationId xmlns="" xmlns:a16="http://schemas.microsoft.com/office/drawing/2014/main" id="{BC03F570-DA8D-4697-B3F6-3AA03FD2A1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80" y="3456"/>
                  <a:ext cx="912" cy="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13" name="Oval 17">
                  <a:extLst>
                    <a:ext uri="{FF2B5EF4-FFF2-40B4-BE49-F238E27FC236}">
                      <a16:creationId xmlns="" xmlns:a16="http://schemas.microsoft.com/office/drawing/2014/main" id="{75C4A394-58C5-47A4-8915-4BD2F12E9F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99" y="3423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2314" name="Oval 18">
                  <a:extLst>
                    <a:ext uri="{FF2B5EF4-FFF2-40B4-BE49-F238E27FC236}">
                      <a16:creationId xmlns="" xmlns:a16="http://schemas.microsoft.com/office/drawing/2014/main" id="{8BCDDDBB-2C06-4926-AC7A-5DAA3222981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14" y="3411"/>
                  <a:ext cx="96" cy="96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12310" name="Text Box 19">
                <a:extLst>
                  <a:ext uri="{FF2B5EF4-FFF2-40B4-BE49-F238E27FC236}">
                    <a16:creationId xmlns="" xmlns:a16="http://schemas.microsoft.com/office/drawing/2014/main" id="{7DF7C337-278A-425D-B0B9-55111B956E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36" y="3456"/>
                <a:ext cx="336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800"/>
                  <a:t>M</a:t>
                </a:r>
              </a:p>
            </p:txBody>
          </p:sp>
          <p:sp>
            <p:nvSpPr>
              <p:cNvPr id="12311" name="Text Box 20">
                <a:extLst>
                  <a:ext uri="{FF2B5EF4-FFF2-40B4-BE49-F238E27FC236}">
                    <a16:creationId xmlns="" xmlns:a16="http://schemas.microsoft.com/office/drawing/2014/main" id="{329228D2-1351-4B39-BE42-8C60BFA7AD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48" y="3456"/>
                <a:ext cx="28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800"/>
                  <a:t>N</a:t>
                </a:r>
              </a:p>
            </p:txBody>
          </p:sp>
        </p:grpSp>
      </p:grpSp>
      <p:sp>
        <p:nvSpPr>
          <p:cNvPr id="98325" name="Text Box 21">
            <a:extLst>
              <a:ext uri="{FF2B5EF4-FFF2-40B4-BE49-F238E27FC236}">
                <a16:creationId xmlns="" xmlns:a16="http://schemas.microsoft.com/office/drawing/2014/main" id="{61B864FA-0227-46E6-BBA2-98CFFC0A6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627" y="2195414"/>
            <a:ext cx="83501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/>
              <a:t>Công của lực điện khi điện tích q di chuyển từ M đến N</a:t>
            </a:r>
          </a:p>
        </p:txBody>
      </p:sp>
      <p:sp>
        <p:nvSpPr>
          <p:cNvPr id="98326" name="Text Box 22">
            <a:extLst>
              <a:ext uri="{FF2B5EF4-FFF2-40B4-BE49-F238E27FC236}">
                <a16:creationId xmlns="" xmlns:a16="http://schemas.microsoft.com/office/drawing/2014/main" id="{2CE222B9-EA5E-4C48-8859-BC66A08E5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444" y="3984625"/>
            <a:ext cx="49281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400"/>
              <a:t>Hiệu điện thế giữa 2 điểm M, 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327" name="Object 23">
                <a:extLst>
                  <a:ext uri="{FF2B5EF4-FFF2-40B4-BE49-F238E27FC236}">
                    <a16:creationId xmlns="" xmlns:a16="http://schemas.microsoft.com/office/drawing/2014/main" id="{A975AACD-E0CB-4D75-B38E-9D81E0C58C21}"/>
                  </a:ext>
                </a:extLst>
              </p:cNvPr>
              <p:cNvSpPr txBox="1"/>
              <p:nvPr/>
            </p:nvSpPr>
            <p:spPr bwMode="auto">
              <a:xfrm>
                <a:off x="1714501" y="4651191"/>
                <a:ext cx="2692400" cy="104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𝑀𝑁</m:t>
                          </m:r>
                        </m:sub>
                      </m:sSub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𝑀𝑁</m:t>
                              </m:r>
                            </m:sub>
                          </m:sSub>
                        </m:num>
                        <m:den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𝐸𝑑</m:t>
                      </m:r>
                    </m:oMath>
                  </m:oMathPara>
                </a14:m>
                <a:endParaRPr lang="en-US" sz="2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8327" name="Object 23">
                <a:extLst>
                  <a:ext uri="{FF2B5EF4-FFF2-40B4-BE49-F238E27FC236}">
                    <a16:creationId xmlns:a16="http://schemas.microsoft.com/office/drawing/2014/main" id="{A975AACD-E0CB-4D75-B38E-9D81E0C58C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14501" y="4651191"/>
                <a:ext cx="2692400" cy="10414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331" name="Object 27">
                <a:extLst>
                  <a:ext uri="{FF2B5EF4-FFF2-40B4-BE49-F238E27FC236}">
                    <a16:creationId xmlns="" xmlns:a16="http://schemas.microsoft.com/office/drawing/2014/main" id="{537DBBC9-8A8B-4453-952F-80DBE620A919}"/>
                  </a:ext>
                </a:extLst>
              </p:cNvPr>
              <p:cNvSpPr txBox="1"/>
              <p:nvPr/>
            </p:nvSpPr>
            <p:spPr bwMode="auto">
              <a:xfrm>
                <a:off x="4724400" y="5715000"/>
                <a:ext cx="874713" cy="11430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98331" name="Object 27">
                <a:extLst>
                  <a:ext uri="{FF2B5EF4-FFF2-40B4-BE49-F238E27FC236}">
                    <a16:creationId xmlns:a16="http://schemas.microsoft.com/office/drawing/2014/main" id="{537DBBC9-8A8B-4453-952F-80DBE620A9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24400" y="5715000"/>
                <a:ext cx="874713" cy="11430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Group 44">
            <a:extLst>
              <a:ext uri="{FF2B5EF4-FFF2-40B4-BE49-F238E27FC236}">
                <a16:creationId xmlns="" xmlns:a16="http://schemas.microsoft.com/office/drawing/2014/main" id="{EC61EB6A-9ADD-419B-8BBF-D7F8CFF4792E}"/>
              </a:ext>
            </a:extLst>
          </p:cNvPr>
          <p:cNvGrpSpPr/>
          <p:nvPr/>
        </p:nvGrpSpPr>
        <p:grpSpPr>
          <a:xfrm>
            <a:off x="-198715" y="95029"/>
            <a:ext cx="8733115" cy="563771"/>
            <a:chOff x="74035" y="2267003"/>
            <a:chExt cx="8679004" cy="786981"/>
          </a:xfrm>
        </p:grpSpPr>
        <p:grpSp>
          <p:nvGrpSpPr>
            <p:cNvPr id="46" name="Group 70">
              <a:extLst>
                <a:ext uri="{FF2B5EF4-FFF2-40B4-BE49-F238E27FC236}">
                  <a16:creationId xmlns="" xmlns:a16="http://schemas.microsoft.com/office/drawing/2014/main" id="{D9B10E0D-498D-450F-B6FD-386A9AB6A4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9"/>
              <a:ext cx="5293350" cy="708275"/>
              <a:chOff x="564746" y="3403331"/>
              <a:chExt cx="2725828" cy="1364238"/>
            </a:xfrm>
          </p:grpSpPr>
          <p:pic>
            <p:nvPicPr>
              <p:cNvPr id="49" name="Picture 8" descr="empty-green-rectangle">
                <a:extLst>
                  <a:ext uri="{FF2B5EF4-FFF2-40B4-BE49-F238E27FC236}">
                    <a16:creationId xmlns="" xmlns:a16="http://schemas.microsoft.com/office/drawing/2014/main" id="{BB389138-EF54-4B4B-8697-CD064923252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31"/>
                <a:ext cx="2725828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0" name="Picture 9" descr="green-top-faded">
                <a:extLst>
                  <a:ext uri="{FF2B5EF4-FFF2-40B4-BE49-F238E27FC236}">
                    <a16:creationId xmlns="" xmlns:a16="http://schemas.microsoft.com/office/drawing/2014/main" id="{1B583102-D750-470A-94D7-AB484695A3A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7" name="TextBox 46">
              <a:extLst>
                <a:ext uri="{FF2B5EF4-FFF2-40B4-BE49-F238E27FC236}">
                  <a16:creationId xmlns="" xmlns:a16="http://schemas.microsoft.com/office/drawing/2014/main" id="{87A16AF5-9B4A-4169-AAE0-CEE69E86B4AD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</a:rPr>
                <a:t>II</a:t>
              </a:r>
              <a:endPara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48" name="Rectangle 1026060">
              <a:extLst>
                <a:ext uri="{FF2B5EF4-FFF2-40B4-BE49-F238E27FC236}">
                  <a16:creationId xmlns="" xmlns:a16="http://schemas.microsoft.com/office/drawing/2014/main" id="{4E50CE59-32FE-4AD3-8EC0-8E49605935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947" y="2297830"/>
              <a:ext cx="7415092" cy="756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/>
                <a:t>Hiệu điện thế</a:t>
              </a:r>
              <a:endParaRPr lang="en-US" sz="2800" dirty="0"/>
            </a:p>
          </p:txBody>
        </p:sp>
      </p:grpSp>
      <p:sp>
        <p:nvSpPr>
          <p:cNvPr id="51" name="Text Box 14">
            <a:extLst>
              <a:ext uri="{FF2B5EF4-FFF2-40B4-BE49-F238E27FC236}">
                <a16:creationId xmlns="" xmlns:a16="http://schemas.microsoft.com/office/drawing/2014/main" id="{8D098F12-2EE6-4624-8300-2C2D9525F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27" y="594529"/>
            <a:ext cx="2590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i="1"/>
              <a:t>1. Định nghĩa:</a:t>
            </a:r>
          </a:p>
        </p:txBody>
      </p:sp>
      <p:sp>
        <p:nvSpPr>
          <p:cNvPr id="52" name="Text Box 14">
            <a:extLst>
              <a:ext uri="{FF2B5EF4-FFF2-40B4-BE49-F238E27FC236}">
                <a16:creationId xmlns="" xmlns:a16="http://schemas.microsoft.com/office/drawing/2014/main" id="{D07405C8-A7F6-4993-A6E5-80F54D90D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3" y="1072630"/>
            <a:ext cx="35512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i="1"/>
              <a:t>2. Đo hiệu điện thế</a:t>
            </a:r>
          </a:p>
        </p:txBody>
      </p:sp>
      <p:pic>
        <p:nvPicPr>
          <p:cNvPr id="53" name="Picture 52" descr="empty-red-rectangle">
            <a:extLst>
              <a:ext uri="{FF2B5EF4-FFF2-40B4-BE49-F238E27FC236}">
                <a16:creationId xmlns="" xmlns:a16="http://schemas.microsoft.com/office/drawing/2014/main" id="{FAB4A144-FF50-46FD-8B8F-D7F8F0BD6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091" y="2793555"/>
            <a:ext cx="2135145" cy="675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F4F9EBDD-4DE1-4502-9DB9-E759F5206A1A}"/>
              </a:ext>
            </a:extLst>
          </p:cNvPr>
          <p:cNvSpPr txBox="1"/>
          <p:nvPr/>
        </p:nvSpPr>
        <p:spPr>
          <a:xfrm>
            <a:off x="1075156" y="2875409"/>
            <a:ext cx="4671752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500" baseline="-25000"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  <a:r>
              <a:rPr lang="en-US" altLang="en-US" sz="2500">
                <a:latin typeface="Arial" panose="020B0604020202020204" pitchFamily="34" charset="0"/>
                <a:cs typeface="Arial" panose="020B0604020202020204" pitchFamily="34" charset="0"/>
              </a:rPr>
              <a:t> = qEd</a:t>
            </a:r>
          </a:p>
        </p:txBody>
      </p:sp>
      <p:pic>
        <p:nvPicPr>
          <p:cNvPr id="56" name="Picture 55" descr="empty-red-rectangle">
            <a:extLst>
              <a:ext uri="{FF2B5EF4-FFF2-40B4-BE49-F238E27FC236}">
                <a16:creationId xmlns="" xmlns:a16="http://schemas.microsoft.com/office/drawing/2014/main" id="{EB385223-D2E6-40EB-9CD4-A8AAAC5BC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732" y="5599226"/>
            <a:ext cx="2559624" cy="1141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7" name="Object 25">
                <a:extLst>
                  <a:ext uri="{FF2B5EF4-FFF2-40B4-BE49-F238E27FC236}">
                    <a16:creationId xmlns="" xmlns:a16="http://schemas.microsoft.com/office/drawing/2014/main" id="{55A116A0-F870-4F6E-94B4-98487FB653AA}"/>
                  </a:ext>
                </a:extLst>
              </p:cNvPr>
              <p:cNvSpPr txBox="1"/>
              <p:nvPr/>
            </p:nvSpPr>
            <p:spPr bwMode="auto">
              <a:xfrm>
                <a:off x="1789865" y="5745018"/>
                <a:ext cx="2303490" cy="1030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𝑀𝑁</m:t>
                              </m:r>
                            </m:sub>
                          </m:sSub>
                        </m:num>
                        <m:den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7" name="Object 25">
                <a:extLst>
                  <a:ext uri="{FF2B5EF4-FFF2-40B4-BE49-F238E27FC236}">
                    <a16:creationId xmlns:a16="http://schemas.microsoft.com/office/drawing/2014/main" id="{55A116A0-F870-4F6E-94B4-98487FB653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89865" y="5745018"/>
                <a:ext cx="2303490" cy="103028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8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8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8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26" grpId="0"/>
      <p:bldP spid="98327" grpId="0"/>
      <p:bldP spid="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6" name="Text Box 6">
            <a:extLst>
              <a:ext uri="{FF2B5EF4-FFF2-40B4-BE49-F238E27FC236}">
                <a16:creationId xmlns="" xmlns:a16="http://schemas.microsoft.com/office/drawing/2014/main" id="{823A60CD-6322-444E-B93D-D163E5CC6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895600"/>
            <a:ext cx="2590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0070C0"/>
                </a:solidFill>
              </a:rPr>
              <a:t>1. Định nghĩa:</a:t>
            </a:r>
          </a:p>
        </p:txBody>
      </p:sp>
      <p:sp>
        <p:nvSpPr>
          <p:cNvPr id="97287" name="Text Box 7">
            <a:extLst>
              <a:ext uri="{FF2B5EF4-FFF2-40B4-BE49-F238E27FC236}">
                <a16:creationId xmlns="" xmlns:a16="http://schemas.microsoft.com/office/drawing/2014/main" id="{9EC58971-EF5E-4095-808C-3CA721AA9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3" y="4357688"/>
            <a:ext cx="36337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0070C0"/>
                </a:solidFill>
              </a:rPr>
              <a:t>2. Đo hiệu điện thế:</a:t>
            </a:r>
          </a:p>
        </p:txBody>
      </p:sp>
      <p:sp>
        <p:nvSpPr>
          <p:cNvPr id="97316" name="Text Box 36">
            <a:extLst>
              <a:ext uri="{FF2B5EF4-FFF2-40B4-BE49-F238E27FC236}">
                <a16:creationId xmlns="" xmlns:a16="http://schemas.microsoft.com/office/drawing/2014/main" id="{AA7AF5FB-86E3-47C8-AFD0-ACA907557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363" y="4921250"/>
            <a:ext cx="8839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400" i="1">
                <a:solidFill>
                  <a:srgbClr val="0070C0"/>
                </a:solidFill>
              </a:rPr>
              <a:t>3. Hệ thức giữa hiệu điện thế và cường độ điện trường</a:t>
            </a:r>
          </a:p>
        </p:txBody>
      </p:sp>
      <p:sp>
        <p:nvSpPr>
          <p:cNvPr id="97368" name="Text Box 88">
            <a:extLst>
              <a:ext uri="{FF2B5EF4-FFF2-40B4-BE49-F238E27FC236}">
                <a16:creationId xmlns="" xmlns:a16="http://schemas.microsoft.com/office/drawing/2014/main" id="{A1DCF1E8-B62E-4664-91D3-D42E8D416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8512" y="1560329"/>
            <a:ext cx="2895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/>
              <a:t>Đơn vị: Vôn (V)</a:t>
            </a:r>
          </a:p>
        </p:txBody>
      </p:sp>
      <p:sp>
        <p:nvSpPr>
          <p:cNvPr id="97370" name="Text Box 90">
            <a:extLst>
              <a:ext uri="{FF2B5EF4-FFF2-40B4-BE49-F238E27FC236}">
                <a16:creationId xmlns="" xmlns:a16="http://schemas.microsoft.com/office/drawing/2014/main" id="{B621F15E-A0BD-4F17-8FC9-C2B79CB3D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585979"/>
            <a:ext cx="3733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/>
              <a:t>Đơn vị: Vôn (V)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="" xmlns:a16="http://schemas.microsoft.com/office/drawing/2014/main" id="{F9CCBABD-CB0B-4BB3-BF27-D1AD430B28C5}"/>
              </a:ext>
            </a:extLst>
          </p:cNvPr>
          <p:cNvGrpSpPr/>
          <p:nvPr/>
        </p:nvGrpSpPr>
        <p:grpSpPr>
          <a:xfrm>
            <a:off x="2991498" y="29437"/>
            <a:ext cx="3024336" cy="552715"/>
            <a:chOff x="2193" y="0"/>
            <a:chExt cx="2245706" cy="123910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0" name="Rounded Rectangle 169">
              <a:extLst>
                <a:ext uri="{FF2B5EF4-FFF2-40B4-BE49-F238E27FC236}">
                  <a16:creationId xmlns="" xmlns:a16="http://schemas.microsoft.com/office/drawing/2014/main" id="{3C746437-556A-4047-8794-157E8E5C526E}"/>
                </a:ext>
              </a:extLst>
            </p:cNvPr>
            <p:cNvSpPr/>
            <p:nvPr/>
          </p:nvSpPr>
          <p:spPr>
            <a:xfrm>
              <a:off x="2193" y="0"/>
              <a:ext cx="2245706" cy="1239104"/>
            </a:xfrm>
            <a:prstGeom prst="roundRect">
              <a:avLst/>
            </a:prstGeom>
            <a:solidFill>
              <a:schemeClr val="tx1"/>
            </a:solidFill>
            <a:sp3d prstMaterial="plastic">
              <a:bevelT w="127000" h="25400" prst="relaxedInset"/>
            </a:sp3d>
          </p:spPr>
          <p:style>
            <a:lnRef idx="0">
              <a:schemeClr val="lt2">
                <a:hueOff val="0"/>
                <a:satOff val="0"/>
                <a:lumOff val="0"/>
                <a:alphaOff val="0"/>
              </a:schemeClr>
            </a:lnRef>
            <a:fillRef idx="3">
              <a:schemeClr val="dk2">
                <a:hueOff val="0"/>
                <a:satOff val="0"/>
                <a:lumOff val="0"/>
                <a:alphaOff val="0"/>
              </a:schemeClr>
            </a:fillRef>
            <a:effectRef idx="2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ounded Rectangle 4">
              <a:extLst>
                <a:ext uri="{FF2B5EF4-FFF2-40B4-BE49-F238E27FC236}">
                  <a16:creationId xmlns="" xmlns:a16="http://schemas.microsoft.com/office/drawing/2014/main" id="{D04E7D41-690D-4179-AFB3-049B3FDD1118}"/>
                </a:ext>
              </a:extLst>
            </p:cNvPr>
            <p:cNvSpPr/>
            <p:nvPr/>
          </p:nvSpPr>
          <p:spPr>
            <a:xfrm>
              <a:off x="77334" y="60488"/>
              <a:ext cx="2124730" cy="11181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1920" tIns="60960" rIns="121920" bIns="60960" spcCol="1270" anchor="ctr"/>
            <a:lstStyle/>
            <a:p>
              <a:pPr algn="ctr" defTabSz="1422400" eaLnBrk="1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000" b="1">
                  <a:latin typeface="Arial" panose="020B0604020202020204" pitchFamily="34" charset="0"/>
                  <a:cs typeface="Arial" panose="020B0604020202020204" pitchFamily="34" charset="0"/>
                </a:rPr>
                <a:t>Tóm tắt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AD6447FD-49C7-4B06-83BC-7F99E310D787}"/>
              </a:ext>
            </a:extLst>
          </p:cNvPr>
          <p:cNvGrpSpPr/>
          <p:nvPr/>
        </p:nvGrpSpPr>
        <p:grpSpPr>
          <a:xfrm>
            <a:off x="-229262" y="722338"/>
            <a:ext cx="8733115" cy="563771"/>
            <a:chOff x="74035" y="2267003"/>
            <a:chExt cx="8679004" cy="786981"/>
          </a:xfrm>
        </p:grpSpPr>
        <p:grpSp>
          <p:nvGrpSpPr>
            <p:cNvPr id="23" name="Group 70">
              <a:extLst>
                <a:ext uri="{FF2B5EF4-FFF2-40B4-BE49-F238E27FC236}">
                  <a16:creationId xmlns="" xmlns:a16="http://schemas.microsoft.com/office/drawing/2014/main" id="{94C533CE-6692-459D-B06E-5756ADFBAE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9"/>
              <a:ext cx="5293350" cy="708275"/>
              <a:chOff x="564746" y="3403331"/>
              <a:chExt cx="2725828" cy="1364238"/>
            </a:xfrm>
          </p:grpSpPr>
          <p:pic>
            <p:nvPicPr>
              <p:cNvPr id="26" name="Picture 8" descr="empty-green-rectangle">
                <a:extLst>
                  <a:ext uri="{FF2B5EF4-FFF2-40B4-BE49-F238E27FC236}">
                    <a16:creationId xmlns="" xmlns:a16="http://schemas.microsoft.com/office/drawing/2014/main" id="{568D2B1A-A3E7-4723-B2C6-51F56DC683B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31"/>
                <a:ext cx="2725828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7" name="Picture 9" descr="green-top-faded">
                <a:extLst>
                  <a:ext uri="{FF2B5EF4-FFF2-40B4-BE49-F238E27FC236}">
                    <a16:creationId xmlns="" xmlns:a16="http://schemas.microsoft.com/office/drawing/2014/main" id="{58FAAC84-8F82-493F-B595-804049E23DF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9E730251-F16D-4C05-A81D-67A48BBF3B54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</a:rPr>
                <a:t>I</a:t>
              </a:r>
              <a:endPara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25" name="Rectangle 1026060">
              <a:extLst>
                <a:ext uri="{FF2B5EF4-FFF2-40B4-BE49-F238E27FC236}">
                  <a16:creationId xmlns="" xmlns:a16="http://schemas.microsoft.com/office/drawing/2014/main" id="{BEBA3BF2-1266-409D-BF0E-418C9951D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947" y="2297830"/>
              <a:ext cx="7415092" cy="756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/>
                <a:t>Điện thế</a:t>
              </a:r>
              <a:endParaRPr lang="en-US" sz="2800" dirty="0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="" xmlns:a16="http://schemas.microsoft.com/office/drawing/2014/main" id="{C4604393-E5DC-44C0-B032-B05D8BC4AF30}"/>
              </a:ext>
            </a:extLst>
          </p:cNvPr>
          <p:cNvGrpSpPr/>
          <p:nvPr/>
        </p:nvGrpSpPr>
        <p:grpSpPr>
          <a:xfrm>
            <a:off x="-229262" y="2289803"/>
            <a:ext cx="8733115" cy="563771"/>
            <a:chOff x="74035" y="2267003"/>
            <a:chExt cx="8679004" cy="786981"/>
          </a:xfrm>
        </p:grpSpPr>
        <p:grpSp>
          <p:nvGrpSpPr>
            <p:cNvPr id="29" name="Group 70">
              <a:extLst>
                <a:ext uri="{FF2B5EF4-FFF2-40B4-BE49-F238E27FC236}">
                  <a16:creationId xmlns="" xmlns:a16="http://schemas.microsoft.com/office/drawing/2014/main" id="{960AA4B4-6B1F-45DC-BC2B-3F82B27A87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9"/>
              <a:ext cx="5293350" cy="708275"/>
              <a:chOff x="564746" y="3403331"/>
              <a:chExt cx="2725828" cy="1364238"/>
            </a:xfrm>
          </p:grpSpPr>
          <p:pic>
            <p:nvPicPr>
              <p:cNvPr id="32" name="Picture 8" descr="empty-green-rectangle">
                <a:extLst>
                  <a:ext uri="{FF2B5EF4-FFF2-40B4-BE49-F238E27FC236}">
                    <a16:creationId xmlns="" xmlns:a16="http://schemas.microsoft.com/office/drawing/2014/main" id="{F8546DA3-2141-4013-91B0-0927A8C60BA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31"/>
                <a:ext cx="2725828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3" name="Picture 9" descr="green-top-faded">
                <a:extLst>
                  <a:ext uri="{FF2B5EF4-FFF2-40B4-BE49-F238E27FC236}">
                    <a16:creationId xmlns="" xmlns:a16="http://schemas.microsoft.com/office/drawing/2014/main" id="{4BF5A092-6072-44EF-919F-0C75971AFFA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92173084-4BBA-4470-AE35-A06904BEE3B5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</a:rPr>
                <a:t>II</a:t>
              </a:r>
              <a:endPara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31" name="Rectangle 1026060">
              <a:extLst>
                <a:ext uri="{FF2B5EF4-FFF2-40B4-BE49-F238E27FC236}">
                  <a16:creationId xmlns="" xmlns:a16="http://schemas.microsoft.com/office/drawing/2014/main" id="{71936B83-7DA0-4223-A736-97B78E7E2F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947" y="2297830"/>
              <a:ext cx="7415092" cy="756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/>
                <a:t>Hiệu điện thế</a:t>
              </a:r>
              <a:endParaRPr lang="en-US" sz="2800" dirty="0"/>
            </a:p>
          </p:txBody>
        </p:sp>
      </p:grpSp>
      <p:pic>
        <p:nvPicPr>
          <p:cNvPr id="34" name="Picture 33" descr="empty-red-rectangle">
            <a:extLst>
              <a:ext uri="{FF2B5EF4-FFF2-40B4-BE49-F238E27FC236}">
                <a16:creationId xmlns="" xmlns:a16="http://schemas.microsoft.com/office/drawing/2014/main" id="{13C8351F-61C4-4D11-87A6-BF0D84C310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046" y="1355330"/>
            <a:ext cx="3480466" cy="897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4" descr="empty-red-rectangle">
            <a:extLst>
              <a:ext uri="{FF2B5EF4-FFF2-40B4-BE49-F238E27FC236}">
                <a16:creationId xmlns="" xmlns:a16="http://schemas.microsoft.com/office/drawing/2014/main" id="{6C83BB2F-251A-499E-9CA0-D60E4CB86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046" y="3371965"/>
            <a:ext cx="3522374" cy="858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35" descr="empty-red-rectangle">
            <a:extLst>
              <a:ext uri="{FF2B5EF4-FFF2-40B4-BE49-F238E27FC236}">
                <a16:creationId xmlns="" xmlns:a16="http://schemas.microsoft.com/office/drawing/2014/main" id="{876B83D1-53D9-4A20-89BB-E54C77EFA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07" y="5611629"/>
            <a:ext cx="344901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ject 87">
                <a:extLst>
                  <a:ext uri="{FF2B5EF4-FFF2-40B4-BE49-F238E27FC236}">
                    <a16:creationId xmlns="" xmlns:a16="http://schemas.microsoft.com/office/drawing/2014/main" id="{161046FF-ED06-4424-B36F-27A44EF50B2F}"/>
                  </a:ext>
                </a:extLst>
              </p:cNvPr>
              <p:cNvSpPr txBox="1"/>
              <p:nvPr/>
            </p:nvSpPr>
            <p:spPr bwMode="auto">
              <a:xfrm>
                <a:off x="3526631" y="1372850"/>
                <a:ext cx="2252663" cy="121285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b>
                          </m:sSub>
                        </m:num>
                        <m:den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en-US" sz="2500"/>
              </a:p>
            </p:txBody>
          </p:sp>
        </mc:Choice>
        <mc:Fallback xmlns="">
          <p:sp>
            <p:nvSpPr>
              <p:cNvPr id="37" name="Object 87">
                <a:extLst>
                  <a:ext uri="{FF2B5EF4-FFF2-40B4-BE49-F238E27FC236}">
                    <a16:creationId xmlns:a16="http://schemas.microsoft.com/office/drawing/2014/main" id="{161046FF-ED06-4424-B36F-27A44EF50B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26631" y="1372850"/>
                <a:ext cx="2252663" cy="12128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857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bject 89">
                <a:extLst>
                  <a:ext uri="{FF2B5EF4-FFF2-40B4-BE49-F238E27FC236}">
                    <a16:creationId xmlns="" xmlns:a16="http://schemas.microsoft.com/office/drawing/2014/main" id="{A98B42FC-2F79-432A-8837-CCC55037F899}"/>
                  </a:ext>
                </a:extLst>
              </p:cNvPr>
              <p:cNvSpPr txBox="1"/>
              <p:nvPr/>
            </p:nvSpPr>
            <p:spPr bwMode="auto">
              <a:xfrm>
                <a:off x="2690627" y="3356279"/>
                <a:ext cx="3633787" cy="118903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𝑀𝑁</m:t>
                          </m:r>
                        </m:sub>
                      </m:sSub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𝑀𝑁</m:t>
                              </m:r>
                            </m:sub>
                          </m:sSub>
                        </m:num>
                        <m:den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en-US" sz="2500"/>
              </a:p>
            </p:txBody>
          </p:sp>
        </mc:Choice>
        <mc:Fallback xmlns="">
          <p:sp>
            <p:nvSpPr>
              <p:cNvPr id="38" name="Object 89">
                <a:extLst>
                  <a:ext uri="{FF2B5EF4-FFF2-40B4-BE49-F238E27FC236}">
                    <a16:creationId xmlns:a16="http://schemas.microsoft.com/office/drawing/2014/main" id="{A98B42FC-2F79-432A-8837-CCC55037F8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90627" y="3356279"/>
                <a:ext cx="3633787" cy="118903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Object 92">
                <a:extLst>
                  <a:ext uri="{FF2B5EF4-FFF2-40B4-BE49-F238E27FC236}">
                    <a16:creationId xmlns="" xmlns:a16="http://schemas.microsoft.com/office/drawing/2014/main" id="{850E0AF6-1E3F-4CF3-83AD-864554DCAC41}"/>
                  </a:ext>
                </a:extLst>
              </p:cNvPr>
              <p:cNvSpPr txBox="1"/>
              <p:nvPr/>
            </p:nvSpPr>
            <p:spPr bwMode="auto">
              <a:xfrm>
                <a:off x="3227759" y="5658298"/>
                <a:ext cx="3090863" cy="1030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𝑀𝑁</m:t>
                              </m:r>
                            </m:sub>
                          </m:sSub>
                        </m:num>
                        <m:den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US" sz="2500"/>
              </a:p>
            </p:txBody>
          </p:sp>
        </mc:Choice>
        <mc:Fallback xmlns="">
          <p:sp>
            <p:nvSpPr>
              <p:cNvPr id="39" name="Object 92">
                <a:extLst>
                  <a:ext uri="{FF2B5EF4-FFF2-40B4-BE49-F238E27FC236}">
                    <a16:creationId xmlns:a16="http://schemas.microsoft.com/office/drawing/2014/main" id="{850E0AF6-1E3F-4CF3-83AD-864554DCAC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27759" y="5658298"/>
                <a:ext cx="3090863" cy="103028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Text Box 3">
            <a:extLst>
              <a:ext uri="{FF2B5EF4-FFF2-40B4-BE49-F238E27FC236}">
                <a16:creationId xmlns="" xmlns:a16="http://schemas.microsoft.com/office/drawing/2014/main" id="{CC22D11D-9A7C-4F79-9B93-44BF39B57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5638" y="2424113"/>
            <a:ext cx="2811475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cs typeface="Arial" panose="020B0604020202020204" pitchFamily="34" charset="0"/>
              </a:rPr>
              <a:t>W</a:t>
            </a:r>
            <a:r>
              <a:rPr lang="en-US" altLang="en-US" sz="2800" b="1" baseline="-25000">
                <a:cs typeface="Arial" panose="020B0604020202020204" pitchFamily="34" charset="0"/>
              </a:rPr>
              <a:t>M</a:t>
            </a:r>
            <a:r>
              <a:rPr lang="en-US" altLang="en-US" sz="2800" b="1">
                <a:cs typeface="Arial" panose="020B0604020202020204" pitchFamily="34" charset="0"/>
              </a:rPr>
              <a:t> = A</a:t>
            </a:r>
            <a:r>
              <a:rPr lang="en-US" altLang="en-US" sz="2800" b="1" baseline="-25000">
                <a:cs typeface="Arial" panose="020B0604020202020204" pitchFamily="34" charset="0"/>
              </a:rPr>
              <a:t>M</a:t>
            </a:r>
            <a:r>
              <a:rPr lang="en-US" altLang="en-US" sz="2800" b="1" baseline="-25000">
                <a:cs typeface="Times New Roman" panose="02020603050405020304" pitchFamily="18" charset="0"/>
              </a:rPr>
              <a:t>∞</a:t>
            </a:r>
            <a:r>
              <a:rPr lang="en-US" altLang="en-US" sz="2800" b="1">
                <a:cs typeface="Arial" panose="020B0604020202020204" pitchFamily="34" charset="0"/>
              </a:rPr>
              <a:t> = V</a:t>
            </a:r>
            <a:r>
              <a:rPr lang="en-US" altLang="en-US" sz="2800" b="1" baseline="-25000">
                <a:cs typeface="Arial" panose="020B0604020202020204" pitchFamily="34" charset="0"/>
              </a:rPr>
              <a:t>M</a:t>
            </a:r>
            <a:r>
              <a:rPr lang="en-US" altLang="en-US" sz="2800" b="1">
                <a:cs typeface="Arial" panose="020B0604020202020204" pitchFamily="34" charset="0"/>
              </a:rPr>
              <a:t>q</a:t>
            </a:r>
            <a:endParaRPr lang="en-US" altLang="en-US" sz="2800" b="1" baseline="-25000">
              <a:cs typeface="Arial" panose="020B0604020202020204" pitchFamily="34" charset="0"/>
            </a:endParaRPr>
          </a:p>
        </p:txBody>
      </p:sp>
      <p:sp>
        <p:nvSpPr>
          <p:cNvPr id="104456" name="Rectangle 8">
            <a:extLst>
              <a:ext uri="{FF2B5EF4-FFF2-40B4-BE49-F238E27FC236}">
                <a16:creationId xmlns="" xmlns:a16="http://schemas.microsoft.com/office/drawing/2014/main" id="{7586B934-E476-43CA-9C54-296FCCB7EE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" y="1131415"/>
            <a:ext cx="85328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Sự phụ thuộc của thế năng W</a:t>
            </a:r>
            <a:r>
              <a:rPr lang="en-US" altLang="en-US" sz="2800" baseline="-25000"/>
              <a:t>M</a:t>
            </a:r>
            <a:r>
              <a:rPr lang="en-US" altLang="en-US" sz="2800"/>
              <a:t> vào điện tích q:</a:t>
            </a:r>
          </a:p>
        </p:txBody>
      </p:sp>
      <p:sp>
        <p:nvSpPr>
          <p:cNvPr id="104457" name="Text Box 9">
            <a:extLst>
              <a:ext uri="{FF2B5EF4-FFF2-40B4-BE49-F238E27FC236}">
                <a16:creationId xmlns="" xmlns:a16="http://schemas.microsoft.com/office/drawing/2014/main" id="{D6C2F21D-EB1E-4290-8047-F45F8538E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4050" y="3367088"/>
            <a:ext cx="28178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cs typeface="Arial" panose="020B0604020202020204" pitchFamily="34" charset="0"/>
              </a:rPr>
              <a:t>V</a:t>
            </a:r>
            <a:r>
              <a:rPr lang="en-US" altLang="en-US" sz="2800" baseline="-25000">
                <a:cs typeface="Arial" panose="020B0604020202020204" pitchFamily="34" charset="0"/>
              </a:rPr>
              <a:t>M</a:t>
            </a:r>
            <a:r>
              <a:rPr lang="en-US" altLang="en-US" sz="2800">
                <a:cs typeface="Arial" panose="020B0604020202020204" pitchFamily="34" charset="0"/>
              </a:rPr>
              <a:t>: là hệ số tỉ lệ.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AD68DB28-F949-4592-A5E9-D2A08F68CCBD}"/>
              </a:ext>
            </a:extLst>
          </p:cNvPr>
          <p:cNvGrpSpPr/>
          <p:nvPr/>
        </p:nvGrpSpPr>
        <p:grpSpPr>
          <a:xfrm>
            <a:off x="-152400" y="122632"/>
            <a:ext cx="8603569" cy="554181"/>
            <a:chOff x="202778" y="2280389"/>
            <a:chExt cx="8550261" cy="773595"/>
          </a:xfrm>
        </p:grpSpPr>
        <p:grpSp>
          <p:nvGrpSpPr>
            <p:cNvPr id="8" name="Group 70">
              <a:extLst>
                <a:ext uri="{FF2B5EF4-FFF2-40B4-BE49-F238E27FC236}">
                  <a16:creationId xmlns="" xmlns:a16="http://schemas.microsoft.com/office/drawing/2014/main" id="{3686BFE0-273F-4645-A6C1-51B08256CA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9"/>
              <a:ext cx="5293350" cy="708275"/>
              <a:chOff x="564746" y="3403331"/>
              <a:chExt cx="2725828" cy="1364238"/>
            </a:xfrm>
          </p:grpSpPr>
          <p:pic>
            <p:nvPicPr>
              <p:cNvPr id="11" name="Picture 8" descr="empty-green-rectangle">
                <a:extLst>
                  <a:ext uri="{FF2B5EF4-FFF2-40B4-BE49-F238E27FC236}">
                    <a16:creationId xmlns="" xmlns:a16="http://schemas.microsoft.com/office/drawing/2014/main" id="{D0AA0394-1F4B-44F0-9083-1CF571373B7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31"/>
                <a:ext cx="2725828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Picture 9" descr="green-top-faded">
                <a:extLst>
                  <a:ext uri="{FF2B5EF4-FFF2-40B4-BE49-F238E27FC236}">
                    <a16:creationId xmlns="" xmlns:a16="http://schemas.microsoft.com/office/drawing/2014/main" id="{462D92F3-10E5-453E-83CC-2BAB2718DEE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71425" y="3932028"/>
                <a:ext cx="1273935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9" name="TextBox 8">
              <a:extLst>
                <a:ext uri="{FF2B5EF4-FFF2-40B4-BE49-F238E27FC236}">
                  <a16:creationId xmlns="" xmlns:a16="http://schemas.microsoft.com/office/drawing/2014/main" id="{4B0A06B1-CF0C-4EFA-A438-6F155F1FDB16}"/>
                </a:ext>
              </a:extLst>
            </p:cNvPr>
            <p:cNvSpPr txBox="1"/>
            <p:nvPr/>
          </p:nvSpPr>
          <p:spPr bwMode="auto">
            <a:xfrm>
              <a:off x="202778" y="2304695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</a:rPr>
                <a:t>I</a:t>
              </a:r>
              <a:endPara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0" name="Rectangle 1026060">
              <a:extLst>
                <a:ext uri="{FF2B5EF4-FFF2-40B4-BE49-F238E27FC236}">
                  <a16:creationId xmlns="" xmlns:a16="http://schemas.microsoft.com/office/drawing/2014/main" id="{2CA983D1-69EE-427C-97E0-2DDB3CA4C9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947" y="2297830"/>
              <a:ext cx="7415092" cy="756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/>
                <a:t>Điện thế</a:t>
              </a:r>
              <a:endParaRPr lang="en-US" sz="2800" dirty="0"/>
            </a:p>
          </p:txBody>
        </p:sp>
      </p:grpSp>
      <p:pic>
        <p:nvPicPr>
          <p:cNvPr id="13" name="Picture 12" descr="empty-red-rectangle">
            <a:extLst>
              <a:ext uri="{FF2B5EF4-FFF2-40B4-BE49-F238E27FC236}">
                <a16:creationId xmlns="" xmlns:a16="http://schemas.microsoft.com/office/drawing/2014/main" id="{16FBF8A4-E598-46E7-8F5D-01313407D2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09800"/>
            <a:ext cx="3048000" cy="993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2" descr="http://holykaw.alltop.com/wp-content/uploads/2013/03/Fotolia_42267434_Subscription_XXL-472x600.jpg">
            <a:hlinkClick r:id="rId5"/>
            <a:extLst>
              <a:ext uri="{FF2B5EF4-FFF2-40B4-BE49-F238E27FC236}">
                <a16:creationId xmlns="" xmlns:a16="http://schemas.microsoft.com/office/drawing/2014/main" id="{07E9B6F1-03C3-41EB-B39F-BB4C1EC1A4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40" y="5024438"/>
            <a:ext cx="1247775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loud Callout 30">
            <a:extLst>
              <a:ext uri="{FF2B5EF4-FFF2-40B4-BE49-F238E27FC236}">
                <a16:creationId xmlns="" xmlns:a16="http://schemas.microsoft.com/office/drawing/2014/main" id="{9B72D178-E932-496F-9CF9-6BEC9F7A0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191000"/>
            <a:ext cx="3276600" cy="1363662"/>
          </a:xfrm>
          <a:prstGeom prst="cloudCallout">
            <a:avLst>
              <a:gd name="adj1" fmla="val -47329"/>
              <a:gd name="adj2" fmla="val 69194"/>
            </a:avLst>
          </a:prstGeom>
          <a:solidFill>
            <a:srgbClr val="D0EBB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>
            <a:lvl1pPr marL="514350" indent="-5143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ja-JP" sz="2800" b="1" i="1">
              <a:solidFill>
                <a:srgbClr val="00589A"/>
              </a:solidFill>
              <a:latin typeface="Times New Roman" panose="02020603050405020304" pitchFamily="18" charset="0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Text Box 9">
            <a:extLst>
              <a:ext uri="{FF2B5EF4-FFF2-40B4-BE49-F238E27FC236}">
                <a16:creationId xmlns="" xmlns:a16="http://schemas.microsoft.com/office/drawing/2014/main" id="{CE8A5E52-1E89-439B-B578-1638A01AC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4393" y="4395777"/>
            <a:ext cx="259000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Đại lượng V đặc trưng cho cái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/>
      <p:bldP spid="104456" grpId="0"/>
      <p:bldP spid="104457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85" name="Text Box 21">
            <a:extLst>
              <a:ext uri="{FF2B5EF4-FFF2-40B4-BE49-F238E27FC236}">
                <a16:creationId xmlns="" xmlns:a16="http://schemas.microsoft.com/office/drawing/2014/main" id="{60E72E17-78AF-4598-95F9-14C8427B2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373" y="676813"/>
            <a:ext cx="2286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i="1" dirty="0">
                <a:solidFill>
                  <a:srgbClr val="0070C0"/>
                </a:solidFill>
              </a:rPr>
              <a:t>1. </a:t>
            </a:r>
            <a:r>
              <a:rPr lang="en-US" altLang="en-US" sz="2800" i="1" dirty="0" err="1">
                <a:solidFill>
                  <a:srgbClr val="0070C0"/>
                </a:solidFill>
              </a:rPr>
              <a:t>Khái</a:t>
            </a:r>
            <a:r>
              <a:rPr lang="en-US" altLang="en-US" sz="2800" i="1" dirty="0">
                <a:solidFill>
                  <a:srgbClr val="0070C0"/>
                </a:solidFill>
              </a:rPr>
              <a:t> </a:t>
            </a:r>
            <a:r>
              <a:rPr lang="en-US" altLang="en-US" sz="2800" i="1" dirty="0" err="1">
                <a:solidFill>
                  <a:srgbClr val="0070C0"/>
                </a:solidFill>
              </a:rPr>
              <a:t>niệm</a:t>
            </a:r>
            <a:endParaRPr lang="en-US" altLang="en-US" sz="2800" i="1" dirty="0">
              <a:solidFill>
                <a:srgbClr val="0070C0"/>
              </a:solidFill>
            </a:endParaRPr>
          </a:p>
        </p:txBody>
      </p:sp>
      <p:pic>
        <p:nvPicPr>
          <p:cNvPr id="9" name="Picture 8" descr="empty-red-rectangle">
            <a:extLst>
              <a:ext uri="{FF2B5EF4-FFF2-40B4-BE49-F238E27FC236}">
                <a16:creationId xmlns="" xmlns:a16="http://schemas.microsoft.com/office/drawing/2014/main" id="{3D91AADB-781E-4358-B1DF-0D6C37C099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372509"/>
            <a:ext cx="3679198" cy="1199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23">
                <a:extLst>
                  <a:ext uri="{FF2B5EF4-FFF2-40B4-BE49-F238E27FC236}">
                    <a16:creationId xmlns="" xmlns:a16="http://schemas.microsoft.com/office/drawing/2014/main" id="{17E9C76E-2698-48DA-BB80-8F5819EA082C}"/>
                  </a:ext>
                </a:extLst>
              </p:cNvPr>
              <p:cNvSpPr txBox="1"/>
              <p:nvPr/>
            </p:nvSpPr>
            <p:spPr bwMode="auto">
              <a:xfrm>
                <a:off x="2971800" y="1447800"/>
                <a:ext cx="3467100" cy="112395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3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M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W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3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n-US" sz="3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q</m:t>
                          </m:r>
                        </m:den>
                      </m:f>
                      <m:r>
                        <a:rPr lang="en-US" sz="3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3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  <m:r>
                                <a:rPr lang="en-US" sz="3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en-US" sz="3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q</m:t>
                          </m:r>
                        </m:den>
                      </m:f>
                    </m:oMath>
                  </m:oMathPara>
                </a14:m>
                <a:endParaRPr lang="en-US" sz="3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Object 23">
                <a:extLst>
                  <a:ext uri="{FF2B5EF4-FFF2-40B4-BE49-F238E27FC236}">
                    <a16:creationId xmlns:a16="http://schemas.microsoft.com/office/drawing/2014/main" id="{17E9C76E-2698-48DA-BB80-8F5819EA0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71800" y="1447800"/>
                <a:ext cx="3467100" cy="11239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5" descr="empty-blue-rectangle">
            <a:extLst>
              <a:ext uri="{FF2B5EF4-FFF2-40B4-BE49-F238E27FC236}">
                <a16:creationId xmlns="" xmlns:a16="http://schemas.microsoft.com/office/drawing/2014/main" id="{2DBBF402-12F5-464F-B257-EA465BDE13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740210"/>
            <a:ext cx="9026137" cy="2212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22">
            <a:extLst>
              <a:ext uri="{FF2B5EF4-FFF2-40B4-BE49-F238E27FC236}">
                <a16:creationId xmlns="" xmlns:a16="http://schemas.microsoft.com/office/drawing/2014/main" id="{711A0473-D422-42BC-8378-D1167F5F0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118" y="2916640"/>
            <a:ext cx="78867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0" algn="just">
              <a:spcBef>
                <a:spcPct val="50000"/>
              </a:spcBef>
              <a:buFontTx/>
              <a:buNone/>
            </a:pPr>
            <a:r>
              <a:rPr lang="en-US" altLang="en-US" sz="2800" dirty="0"/>
              <a:t>V</a:t>
            </a:r>
            <a:r>
              <a:rPr lang="en-US" altLang="en-US" sz="2800" baseline="-25000" dirty="0"/>
              <a:t>M</a:t>
            </a:r>
            <a:r>
              <a:rPr lang="en-US" altLang="en-US" sz="2800" dirty="0"/>
              <a:t>: </a:t>
            </a:r>
            <a:r>
              <a:rPr lang="en-US" altLang="en-US" sz="2800" dirty="0" err="1"/>
              <a:t>gọi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là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thế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tại</a:t>
            </a:r>
            <a:r>
              <a:rPr lang="en-US" altLang="en-US" sz="2800" dirty="0"/>
              <a:t> M, V</a:t>
            </a:r>
            <a:r>
              <a:rPr lang="en-US" altLang="en-US" sz="2800" baseline="-25000" dirty="0"/>
              <a:t>M</a:t>
            </a:r>
            <a:r>
              <a:rPr lang="en-US" altLang="en-US" sz="2800" dirty="0"/>
              <a:t> </a:t>
            </a:r>
            <a:r>
              <a:rPr lang="en-US" altLang="en-US" sz="2800" b="1" dirty="0" err="1"/>
              <a:t>không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phụ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thuộc</a:t>
            </a:r>
            <a:r>
              <a:rPr lang="en-US" altLang="en-US" sz="2800" b="1" dirty="0"/>
              <a:t> </a:t>
            </a:r>
            <a:r>
              <a:rPr lang="en-US" altLang="en-US" sz="2800" dirty="0" err="1"/>
              <a:t>vào</a:t>
            </a:r>
            <a:r>
              <a:rPr lang="en-US" altLang="en-US" sz="2800" dirty="0"/>
              <a:t> q, </a:t>
            </a:r>
            <a:r>
              <a:rPr lang="en-US" altLang="en-US" sz="2800" b="1" dirty="0" err="1"/>
              <a:t>chỉ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phụ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thuộc</a:t>
            </a:r>
            <a:r>
              <a:rPr lang="en-US" altLang="en-US" sz="2800" b="1" dirty="0"/>
              <a:t> </a:t>
            </a:r>
            <a:r>
              <a:rPr lang="en-US" altLang="en-US" sz="2800" dirty="0" err="1"/>
              <a:t>điện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trường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tại</a:t>
            </a:r>
            <a:r>
              <a:rPr lang="en-US" altLang="en-US" sz="2800" dirty="0"/>
              <a:t> M, </a:t>
            </a:r>
            <a:r>
              <a:rPr lang="en-US" altLang="en-US" sz="2800" dirty="0" err="1"/>
              <a:t>đặc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trưng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trường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về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phương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tạo</a:t>
            </a:r>
            <a:r>
              <a:rPr lang="en-US" altLang="en-US" sz="2800" dirty="0"/>
              <a:t> ra </a:t>
            </a:r>
            <a:r>
              <a:rPr lang="en-US" altLang="en-US" sz="2800" dirty="0" err="1"/>
              <a:t>thế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năng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của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tích</a:t>
            </a:r>
            <a:r>
              <a:rPr lang="en-US" altLang="en-US" sz="2800" dirty="0"/>
              <a:t> q.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31DCEC87-8ECE-4032-AA27-2A480FC5C4F5}"/>
              </a:ext>
            </a:extLst>
          </p:cNvPr>
          <p:cNvGrpSpPr/>
          <p:nvPr/>
        </p:nvGrpSpPr>
        <p:grpSpPr>
          <a:xfrm>
            <a:off x="-152400" y="122632"/>
            <a:ext cx="8603569" cy="554181"/>
            <a:chOff x="202778" y="2280389"/>
            <a:chExt cx="8550261" cy="773595"/>
          </a:xfrm>
        </p:grpSpPr>
        <p:grpSp>
          <p:nvGrpSpPr>
            <p:cNvPr id="15" name="Group 70">
              <a:extLst>
                <a:ext uri="{FF2B5EF4-FFF2-40B4-BE49-F238E27FC236}">
                  <a16:creationId xmlns="" xmlns:a16="http://schemas.microsoft.com/office/drawing/2014/main" id="{5A6F2BB9-E87B-495B-AB7B-0670C53F52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9"/>
              <a:ext cx="5293350" cy="708275"/>
              <a:chOff x="564746" y="3403331"/>
              <a:chExt cx="2725828" cy="1364238"/>
            </a:xfrm>
          </p:grpSpPr>
          <p:pic>
            <p:nvPicPr>
              <p:cNvPr id="18" name="Picture 8" descr="empty-green-rectangle">
                <a:extLst>
                  <a:ext uri="{FF2B5EF4-FFF2-40B4-BE49-F238E27FC236}">
                    <a16:creationId xmlns="" xmlns:a16="http://schemas.microsoft.com/office/drawing/2014/main" id="{30121068-B0A3-4A54-AA7D-B71751F5352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31"/>
                <a:ext cx="2725828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" name="Picture 9" descr="green-top-faded">
                <a:extLst>
                  <a:ext uri="{FF2B5EF4-FFF2-40B4-BE49-F238E27FC236}">
                    <a16:creationId xmlns="" xmlns:a16="http://schemas.microsoft.com/office/drawing/2014/main" id="{1094E58D-D807-4D64-BBD2-7BB94B665B2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71425" y="3932028"/>
                <a:ext cx="1273935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99C30F2D-90C5-47CC-BED2-20445E46F2C4}"/>
                </a:ext>
              </a:extLst>
            </p:cNvPr>
            <p:cNvSpPr txBox="1"/>
            <p:nvPr/>
          </p:nvSpPr>
          <p:spPr bwMode="auto">
            <a:xfrm>
              <a:off x="202778" y="2304695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</a:rPr>
                <a:t>I</a:t>
              </a:r>
              <a:endPara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7" name="Rectangle 1026060">
              <a:extLst>
                <a:ext uri="{FF2B5EF4-FFF2-40B4-BE49-F238E27FC236}">
                  <a16:creationId xmlns="" xmlns:a16="http://schemas.microsoft.com/office/drawing/2014/main" id="{07672997-F7AB-4D0B-A839-E7DA207E65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947" y="2297830"/>
              <a:ext cx="7415092" cy="756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/>
                <a:t>Điện thế</a:t>
              </a:r>
              <a:endParaRPr lang="en-US" sz="2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24" name="Text Box 12">
            <a:extLst>
              <a:ext uri="{FF2B5EF4-FFF2-40B4-BE49-F238E27FC236}">
                <a16:creationId xmlns="" xmlns:a16="http://schemas.microsoft.com/office/drawing/2014/main" id="{9ADD6EAB-31E6-4A08-A510-33ECD5ACC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0180" y="3964478"/>
            <a:ext cx="914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dirty="0">
                <a:sym typeface="Symbol" panose="05050102010706020507" pitchFamily="18" charset="2"/>
              </a:rPr>
              <a:t> J</a:t>
            </a:r>
          </a:p>
        </p:txBody>
      </p:sp>
      <p:sp>
        <p:nvSpPr>
          <p:cNvPr id="90125" name="Text Box 13">
            <a:extLst>
              <a:ext uri="{FF2B5EF4-FFF2-40B4-BE49-F238E27FC236}">
                <a16:creationId xmlns="" xmlns:a16="http://schemas.microsoft.com/office/drawing/2014/main" id="{02550033-1968-4C56-962C-B5057452A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0180" y="4439385"/>
            <a:ext cx="914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dirty="0">
                <a:sym typeface="Symbol" panose="05050102010706020507" pitchFamily="18" charset="2"/>
              </a:rPr>
              <a:t> C</a:t>
            </a:r>
          </a:p>
        </p:txBody>
      </p:sp>
      <p:sp>
        <p:nvSpPr>
          <p:cNvPr id="90126" name="Line 14">
            <a:extLst>
              <a:ext uri="{FF2B5EF4-FFF2-40B4-BE49-F238E27FC236}">
                <a16:creationId xmlns="" xmlns:a16="http://schemas.microsoft.com/office/drawing/2014/main" id="{F8CA8950-5495-49EC-80AA-97AF64E4B3F4}"/>
              </a:ext>
            </a:extLst>
          </p:cNvPr>
          <p:cNvSpPr>
            <a:spLocks noChangeShapeType="1"/>
          </p:cNvSpPr>
          <p:nvPr/>
        </p:nvSpPr>
        <p:spPr bwMode="auto">
          <a:xfrm>
            <a:off x="5919788" y="4052888"/>
            <a:ext cx="762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31" name="Text Box 19">
            <a:extLst>
              <a:ext uri="{FF2B5EF4-FFF2-40B4-BE49-F238E27FC236}">
                <a16:creationId xmlns="" xmlns:a16="http://schemas.microsoft.com/office/drawing/2014/main" id="{097C3463-F730-4640-8151-85F3BD65E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278" y="6097976"/>
            <a:ext cx="2286000" cy="519113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solidFill>
                  <a:schemeClr val="bg1"/>
                </a:solidFill>
              </a:rPr>
              <a:t>Yêu</a:t>
            </a:r>
            <a:r>
              <a:rPr lang="en-US" altLang="en-US" sz="2800" b="1" dirty="0">
                <a:solidFill>
                  <a:schemeClr val="bg1"/>
                </a:solidFill>
              </a:rPr>
              <a:t> </a:t>
            </a:r>
            <a:r>
              <a:rPr lang="en-US" altLang="en-US" sz="2800" b="1" dirty="0" err="1">
                <a:solidFill>
                  <a:schemeClr val="bg1"/>
                </a:solidFill>
              </a:rPr>
              <a:t>cầu</a:t>
            </a:r>
            <a:r>
              <a:rPr lang="en-US" altLang="en-US" sz="2800" b="1" dirty="0">
                <a:solidFill>
                  <a:schemeClr val="bg1"/>
                </a:solidFill>
              </a:rPr>
              <a:t> C1.</a:t>
            </a:r>
          </a:p>
        </p:txBody>
      </p:sp>
      <p:sp>
        <p:nvSpPr>
          <p:cNvPr id="24" name="Text Box 21">
            <a:extLst>
              <a:ext uri="{FF2B5EF4-FFF2-40B4-BE49-F238E27FC236}">
                <a16:creationId xmlns="" xmlns:a16="http://schemas.microsoft.com/office/drawing/2014/main" id="{D26E4F0C-5F5A-455B-9CA3-78F5BFA93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372" y="676813"/>
            <a:ext cx="353462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i="1" dirty="0">
                <a:solidFill>
                  <a:srgbClr val="0070C0"/>
                </a:solidFill>
              </a:rPr>
              <a:t>2. </a:t>
            </a:r>
            <a:r>
              <a:rPr lang="en-US" altLang="en-US" sz="2800" i="1" dirty="0" err="1">
                <a:solidFill>
                  <a:srgbClr val="0070C0"/>
                </a:solidFill>
              </a:rPr>
              <a:t>Định</a:t>
            </a:r>
            <a:r>
              <a:rPr lang="en-US" altLang="en-US" sz="2800" i="1" dirty="0">
                <a:solidFill>
                  <a:srgbClr val="0070C0"/>
                </a:solidFill>
              </a:rPr>
              <a:t> </a:t>
            </a:r>
            <a:r>
              <a:rPr lang="en-US" altLang="en-US" sz="2800" i="1" dirty="0" err="1">
                <a:solidFill>
                  <a:srgbClr val="0070C0"/>
                </a:solidFill>
              </a:rPr>
              <a:t>nghĩa</a:t>
            </a:r>
            <a:endParaRPr lang="en-US" altLang="en-US" sz="2800" i="1" dirty="0">
              <a:solidFill>
                <a:srgbClr val="0070C0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8D7ADF3F-A3E7-45D5-A512-BA5047119DC3}"/>
              </a:ext>
            </a:extLst>
          </p:cNvPr>
          <p:cNvGrpSpPr/>
          <p:nvPr/>
        </p:nvGrpSpPr>
        <p:grpSpPr>
          <a:xfrm>
            <a:off x="-152400" y="122632"/>
            <a:ext cx="8603569" cy="554181"/>
            <a:chOff x="202778" y="2280389"/>
            <a:chExt cx="8550261" cy="773595"/>
          </a:xfrm>
        </p:grpSpPr>
        <p:grpSp>
          <p:nvGrpSpPr>
            <p:cNvPr id="26" name="Group 70">
              <a:extLst>
                <a:ext uri="{FF2B5EF4-FFF2-40B4-BE49-F238E27FC236}">
                  <a16:creationId xmlns="" xmlns:a16="http://schemas.microsoft.com/office/drawing/2014/main" id="{FF89A660-5848-41E6-B1F6-AFC5D75EBD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9"/>
              <a:ext cx="5293350" cy="708275"/>
              <a:chOff x="564746" y="3403331"/>
              <a:chExt cx="2725828" cy="1364238"/>
            </a:xfrm>
          </p:grpSpPr>
          <p:pic>
            <p:nvPicPr>
              <p:cNvPr id="29" name="Picture 8" descr="empty-green-rectangle">
                <a:extLst>
                  <a:ext uri="{FF2B5EF4-FFF2-40B4-BE49-F238E27FC236}">
                    <a16:creationId xmlns="" xmlns:a16="http://schemas.microsoft.com/office/drawing/2014/main" id="{B43FF9EE-75C7-46DC-A7EC-A963AED446A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31"/>
                <a:ext cx="2725828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" name="Picture 9" descr="green-top-faded">
                <a:extLst>
                  <a:ext uri="{FF2B5EF4-FFF2-40B4-BE49-F238E27FC236}">
                    <a16:creationId xmlns="" xmlns:a16="http://schemas.microsoft.com/office/drawing/2014/main" id="{ACE6E8D6-5641-45FA-A181-FE38A467A9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71425" y="3932028"/>
                <a:ext cx="1273935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7" name="TextBox 26">
              <a:extLst>
                <a:ext uri="{FF2B5EF4-FFF2-40B4-BE49-F238E27FC236}">
                  <a16:creationId xmlns="" xmlns:a16="http://schemas.microsoft.com/office/drawing/2014/main" id="{700E7D56-42EA-4619-9061-10E829A15E2C}"/>
                </a:ext>
              </a:extLst>
            </p:cNvPr>
            <p:cNvSpPr txBox="1"/>
            <p:nvPr/>
          </p:nvSpPr>
          <p:spPr bwMode="auto">
            <a:xfrm>
              <a:off x="202778" y="2304695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</a:rPr>
                <a:t>I</a:t>
              </a:r>
              <a:endPara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28" name="Rectangle 1026060">
              <a:extLst>
                <a:ext uri="{FF2B5EF4-FFF2-40B4-BE49-F238E27FC236}">
                  <a16:creationId xmlns="" xmlns:a16="http://schemas.microsoft.com/office/drawing/2014/main" id="{5676105B-2994-4A06-B3D7-7C401DDB7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947" y="2297830"/>
              <a:ext cx="7415092" cy="756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/>
                <a:t>Điện thế</a:t>
              </a:r>
              <a:endParaRPr lang="en-US" sz="2800" dirty="0"/>
            </a:p>
          </p:txBody>
        </p:sp>
      </p:grpSp>
      <p:pic>
        <p:nvPicPr>
          <p:cNvPr id="31" name="Picture 5" descr="empty-blue-rectangle">
            <a:extLst>
              <a:ext uri="{FF2B5EF4-FFF2-40B4-BE49-F238E27FC236}">
                <a16:creationId xmlns="" xmlns:a16="http://schemas.microsoft.com/office/drawing/2014/main" id="{957268B8-CB14-4316-A08B-7D241FB599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727" y="1133555"/>
            <a:ext cx="9553328" cy="261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 Box 10">
            <a:extLst>
              <a:ext uri="{FF2B5EF4-FFF2-40B4-BE49-F238E27FC236}">
                <a16:creationId xmlns="" xmlns:a16="http://schemas.microsoft.com/office/drawing/2014/main" id="{36E6CBB8-2B39-40F6-A450-6ACDA336D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093682"/>
            <a:ext cx="83058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800" dirty="0" err="1"/>
              <a:t>Điện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thế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tại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một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điểm</a:t>
            </a:r>
            <a:r>
              <a:rPr lang="en-US" altLang="en-US" sz="2800" dirty="0"/>
              <a:t> M </a:t>
            </a:r>
            <a:r>
              <a:rPr lang="en-US" altLang="en-US" sz="2800" dirty="0" err="1"/>
              <a:t>trong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trường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đặc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trưng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trường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về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phương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tạo</a:t>
            </a:r>
            <a:r>
              <a:rPr lang="en-US" altLang="en-US" sz="2800" dirty="0"/>
              <a:t> ra </a:t>
            </a:r>
            <a:r>
              <a:rPr lang="en-US" altLang="en-US" sz="2800" dirty="0" err="1"/>
              <a:t>thế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năng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khi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đặt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tại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đó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một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tích</a:t>
            </a:r>
            <a:r>
              <a:rPr lang="en-US" altLang="en-US" sz="2800" dirty="0"/>
              <a:t> q. </a:t>
            </a:r>
            <a:r>
              <a:rPr lang="en-US" altLang="en-US" sz="2800" dirty="0" err="1"/>
              <a:t>Nó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được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xác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định</a:t>
            </a:r>
            <a:r>
              <a:rPr lang="en-US" altLang="en-US" sz="2800" dirty="0"/>
              <a:t> bang </a:t>
            </a:r>
            <a:r>
              <a:rPr lang="en-US" altLang="en-US" sz="2800" dirty="0" err="1"/>
              <a:t>thương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số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của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công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lực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tác</a:t>
            </a:r>
            <a:r>
              <a:rPr lang="en-US" altLang="en-US" sz="2800" dirty="0"/>
              <a:t> dung </a:t>
            </a:r>
            <a:r>
              <a:rPr lang="en-US" altLang="en-US" sz="2800" dirty="0" err="1"/>
              <a:t>lên</a:t>
            </a:r>
            <a:r>
              <a:rPr lang="en-US" altLang="en-US" sz="2800" dirty="0"/>
              <a:t> q (</a:t>
            </a:r>
            <a:r>
              <a:rPr lang="en-US" altLang="en-US" sz="2800" dirty="0" err="1"/>
              <a:t>dương</a:t>
            </a:r>
            <a:r>
              <a:rPr lang="en-US" altLang="en-US" sz="2800" dirty="0"/>
              <a:t>) </a:t>
            </a:r>
            <a:r>
              <a:rPr lang="en-US" altLang="en-US" sz="2800" dirty="0" err="1"/>
              <a:t>khi</a:t>
            </a:r>
            <a:r>
              <a:rPr lang="en-US" altLang="en-US" sz="2800" dirty="0"/>
              <a:t> q di </a:t>
            </a:r>
            <a:r>
              <a:rPr lang="en-US" altLang="en-US" sz="2800" dirty="0" err="1"/>
              <a:t>chuyển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từ</a:t>
            </a:r>
            <a:r>
              <a:rPr lang="en-US" altLang="en-US" sz="2800" dirty="0"/>
              <a:t> M ra </a:t>
            </a:r>
            <a:r>
              <a:rPr lang="en-US" altLang="en-US" sz="2800" dirty="0" err="1"/>
              <a:t>vô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cực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và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độ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lớn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của</a:t>
            </a:r>
            <a:r>
              <a:rPr lang="en-US" altLang="en-US" sz="2800" dirty="0"/>
              <a:t> q.</a:t>
            </a:r>
          </a:p>
        </p:txBody>
      </p:sp>
      <p:pic>
        <p:nvPicPr>
          <p:cNvPr id="33" name="Picture 32" descr="empty-red-rectangle">
            <a:extLst>
              <a:ext uri="{FF2B5EF4-FFF2-40B4-BE49-F238E27FC236}">
                <a16:creationId xmlns="" xmlns:a16="http://schemas.microsoft.com/office/drawing/2014/main" id="{5DF65C83-A35E-4A83-8EB9-71CFC5820A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1373" y="3811211"/>
            <a:ext cx="2876551" cy="1199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4" name="Object 11">
                <a:extLst>
                  <a:ext uri="{FF2B5EF4-FFF2-40B4-BE49-F238E27FC236}">
                    <a16:creationId xmlns="" xmlns:a16="http://schemas.microsoft.com/office/drawing/2014/main" id="{E434F816-EC6E-4508-9ED6-5E472B4DC68D}"/>
                  </a:ext>
                </a:extLst>
              </p:cNvPr>
              <p:cNvSpPr txBox="1"/>
              <p:nvPr/>
            </p:nvSpPr>
            <p:spPr bwMode="auto">
              <a:xfrm>
                <a:off x="2997517" y="3976444"/>
                <a:ext cx="2252663" cy="1212850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US" sz="3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3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3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b>
                          </m:sSub>
                        </m:num>
                        <m:den>
                          <m:r>
                            <a:rPr lang="en-US" sz="3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en-US" sz="3000" dirty="0"/>
              </a:p>
            </p:txBody>
          </p:sp>
        </mc:Choice>
        <mc:Fallback xmlns="">
          <p:sp>
            <p:nvSpPr>
              <p:cNvPr id="34" name="Object 11">
                <a:extLst>
                  <a:ext uri="{FF2B5EF4-FFF2-40B4-BE49-F238E27FC236}">
                    <a16:creationId xmlns:a16="http://schemas.microsoft.com/office/drawing/2014/main" id="{E434F816-EC6E-4508-9ED6-5E472B4DC6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97517" y="3976444"/>
                <a:ext cx="2252663" cy="1212850"/>
              </a:xfrm>
              <a:prstGeom prst="rect">
                <a:avLst/>
              </a:prstGeom>
              <a:blipFill>
                <a:blip r:embed="rId6"/>
                <a:stretch>
                  <a:fillRect l="-2247"/>
                </a:stretch>
              </a:blipFill>
              <a:ln w="2857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1026060">
            <a:extLst>
              <a:ext uri="{FF2B5EF4-FFF2-40B4-BE49-F238E27FC236}">
                <a16:creationId xmlns="" xmlns:a16="http://schemas.microsoft.com/office/drawing/2014/main" id="{7819A70C-9902-4E24-906C-0A3A1595C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9831" y="5113973"/>
            <a:ext cx="5651269" cy="14650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109728" tIns="54864" rIns="109728" bIns="54864">
            <a:spAutoFit/>
          </a:bodyPr>
          <a:lstStyle/>
          <a:p>
            <a:pPr marL="287338" indent="-287338" defTabSz="1095376">
              <a:spcBef>
                <a:spcPts val="0"/>
              </a:spcBef>
              <a:buClr>
                <a:schemeClr val="tx2"/>
              </a:buClr>
              <a:buSzPct val="95000"/>
              <a:buBlip>
                <a:blip r:embed="rId7"/>
              </a:buBlip>
              <a:defRPr/>
            </a:pP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Đơn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vị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Vôn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(V)</a:t>
            </a:r>
          </a:p>
          <a:p>
            <a:pPr marL="287338" indent="-287338" defTabSz="1095376">
              <a:spcBef>
                <a:spcPts val="0"/>
              </a:spcBef>
              <a:buClr>
                <a:schemeClr val="tx2"/>
              </a:buClr>
              <a:buSzPct val="95000"/>
              <a:buBlip>
                <a:blip r:embed="rId7"/>
              </a:buBlip>
              <a:defRPr/>
            </a:pP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đại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đại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7338" indent="-287338" defTabSz="1095376">
              <a:spcBef>
                <a:spcPts val="0"/>
              </a:spcBef>
              <a:buClr>
                <a:schemeClr val="tx2"/>
              </a:buClr>
              <a:buSzPct val="95000"/>
              <a:buBlip>
                <a:blip r:embed="rId7"/>
              </a:buBlip>
              <a:defRPr/>
            </a:pP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Thường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mốc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V = 0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đất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ở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vô</a:t>
            </a: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cực</a:t>
            </a:r>
            <a:endParaRPr lang="en-US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9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4" grpId="0"/>
      <p:bldP spid="90125" grpId="0"/>
      <p:bldP spid="90131" grpId="0" animBg="1"/>
      <p:bldP spid="32" grpId="1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Object 7">
            <a:extLst>
              <a:ext uri="{FF2B5EF4-FFF2-40B4-BE49-F238E27FC236}">
                <a16:creationId xmlns="" xmlns:a16="http://schemas.microsoft.com/office/drawing/2014/main" id="{00A85E26-B5FE-4B51-BBAC-4571C00DF957}"/>
              </a:ext>
            </a:extLst>
          </p:cNvPr>
          <p:cNvSpPr txBox="1"/>
          <p:nvPr/>
        </p:nvSpPr>
        <p:spPr bwMode="auto">
          <a:xfrm>
            <a:off x="4508500" y="5091113"/>
            <a:ext cx="127000" cy="241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rmAutofit fontScale="62500" lnSpcReduction="20000"/>
          </a:bodyPr>
          <a:lstStyle/>
          <a:p>
            <a:endParaRPr lang="en-US"/>
          </a:p>
        </p:txBody>
      </p:sp>
      <p:sp>
        <p:nvSpPr>
          <p:cNvPr id="7172" name="Object 8">
            <a:extLst>
              <a:ext uri="{FF2B5EF4-FFF2-40B4-BE49-F238E27FC236}">
                <a16:creationId xmlns="" xmlns:a16="http://schemas.microsoft.com/office/drawing/2014/main" id="{1B2D2689-97FE-42E0-93D4-F39DACC60790}"/>
              </a:ext>
            </a:extLst>
          </p:cNvPr>
          <p:cNvSpPr txBox="1"/>
          <p:nvPr/>
        </p:nvSpPr>
        <p:spPr bwMode="auto">
          <a:xfrm>
            <a:off x="4508500" y="5091113"/>
            <a:ext cx="127000" cy="2413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rmAutofit fontScale="62500" lnSpcReduction="20000"/>
          </a:bodyPr>
          <a:lstStyle/>
          <a:p>
            <a:endParaRPr lang="en-US"/>
          </a:p>
        </p:txBody>
      </p:sp>
      <p:grpSp>
        <p:nvGrpSpPr>
          <p:cNvPr id="92175" name="Group 15">
            <a:extLst>
              <a:ext uri="{FF2B5EF4-FFF2-40B4-BE49-F238E27FC236}">
                <a16:creationId xmlns="" xmlns:a16="http://schemas.microsoft.com/office/drawing/2014/main" id="{9934E95F-3B3B-4A6B-821F-92719730DB7C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1676400"/>
            <a:ext cx="3429000" cy="3276600"/>
            <a:chOff x="1584" y="576"/>
            <a:chExt cx="2160" cy="2064"/>
          </a:xfrm>
        </p:grpSpPr>
        <p:sp>
          <p:nvSpPr>
            <p:cNvPr id="7188" name="Oval 16">
              <a:extLst>
                <a:ext uri="{FF2B5EF4-FFF2-40B4-BE49-F238E27FC236}">
                  <a16:creationId xmlns="" xmlns:a16="http://schemas.microsoft.com/office/drawing/2014/main" id="{3BD1FF2F-BCE0-4EA5-AF66-572BCC453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488"/>
              <a:ext cx="288" cy="288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9" name="Line 17">
              <a:extLst>
                <a:ext uri="{FF2B5EF4-FFF2-40B4-BE49-F238E27FC236}">
                  <a16:creationId xmlns="" xmlns:a16="http://schemas.microsoft.com/office/drawing/2014/main" id="{71FBD96A-EBB8-4354-853B-C708BA95F5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163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Line 18">
              <a:extLst>
                <a:ext uri="{FF2B5EF4-FFF2-40B4-BE49-F238E27FC236}">
                  <a16:creationId xmlns="" xmlns:a16="http://schemas.microsoft.com/office/drawing/2014/main" id="{F29E1CE2-4A7F-42EC-B55E-2591337CFA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1776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1" name="Line 19">
              <a:extLst>
                <a:ext uri="{FF2B5EF4-FFF2-40B4-BE49-F238E27FC236}">
                  <a16:creationId xmlns="" xmlns:a16="http://schemas.microsoft.com/office/drawing/2014/main" id="{8D5736D9-C554-4A8A-BA5B-A7FF20228A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40" y="912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Line 20">
              <a:extLst>
                <a:ext uri="{FF2B5EF4-FFF2-40B4-BE49-F238E27FC236}">
                  <a16:creationId xmlns="" xmlns:a16="http://schemas.microsoft.com/office/drawing/2014/main" id="{5FF11D63-919B-47F2-82DB-12D7DD134F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1632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Line 21">
              <a:extLst>
                <a:ext uri="{FF2B5EF4-FFF2-40B4-BE49-F238E27FC236}">
                  <a16:creationId xmlns="" xmlns:a16="http://schemas.microsoft.com/office/drawing/2014/main" id="{DE6BF619-FB08-4041-B69D-0D53B8DAED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36" y="1056"/>
              <a:ext cx="48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Line 22">
              <a:extLst>
                <a:ext uri="{FF2B5EF4-FFF2-40B4-BE49-F238E27FC236}">
                  <a16:creationId xmlns="" xmlns:a16="http://schemas.microsoft.com/office/drawing/2014/main" id="{CCAB52DA-0423-4A9C-9BA7-A22E90C48D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64" y="1728"/>
              <a:ext cx="48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Line 23">
              <a:extLst>
                <a:ext uri="{FF2B5EF4-FFF2-40B4-BE49-F238E27FC236}">
                  <a16:creationId xmlns="" xmlns:a16="http://schemas.microsoft.com/office/drawing/2014/main" id="{19295372-E783-474D-8C9D-9483F76894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1728"/>
              <a:ext cx="48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Line 24">
              <a:extLst>
                <a:ext uri="{FF2B5EF4-FFF2-40B4-BE49-F238E27FC236}">
                  <a16:creationId xmlns="" xmlns:a16="http://schemas.microsoft.com/office/drawing/2014/main" id="{3D21346B-3F94-4DC3-8544-3678D3078F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064" y="1104"/>
              <a:ext cx="48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Line 25">
              <a:extLst>
                <a:ext uri="{FF2B5EF4-FFF2-40B4-BE49-F238E27FC236}">
                  <a16:creationId xmlns="" xmlns:a16="http://schemas.microsoft.com/office/drawing/2014/main" id="{29430C6E-DE79-42DB-B591-CDB3CDABFC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8" y="163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26">
              <a:extLst>
                <a:ext uri="{FF2B5EF4-FFF2-40B4-BE49-F238E27FC236}">
                  <a16:creationId xmlns="" xmlns:a16="http://schemas.microsoft.com/office/drawing/2014/main" id="{518E0014-0151-483A-9218-69CD22B181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2160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Line 27">
              <a:extLst>
                <a:ext uri="{FF2B5EF4-FFF2-40B4-BE49-F238E27FC236}">
                  <a16:creationId xmlns="" xmlns:a16="http://schemas.microsoft.com/office/drawing/2014/main" id="{9847A772-1921-4E09-A0AE-F8572F96B3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230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28">
              <a:extLst>
                <a:ext uri="{FF2B5EF4-FFF2-40B4-BE49-F238E27FC236}">
                  <a16:creationId xmlns="" xmlns:a16="http://schemas.microsoft.com/office/drawing/2014/main" id="{DB9B725C-E158-43A5-9233-E713614AA7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24" y="2160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Line 29">
              <a:extLst>
                <a:ext uri="{FF2B5EF4-FFF2-40B4-BE49-F238E27FC236}">
                  <a16:creationId xmlns="" xmlns:a16="http://schemas.microsoft.com/office/drawing/2014/main" id="{A194CE53-A76B-4751-9A4B-75F10C6A2C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40" y="57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2" name="Line 30">
              <a:extLst>
                <a:ext uri="{FF2B5EF4-FFF2-40B4-BE49-F238E27FC236}">
                  <a16:creationId xmlns="" xmlns:a16="http://schemas.microsoft.com/office/drawing/2014/main" id="{6A4E831F-D74B-4241-9495-520BEF1570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824" y="864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3" name="Line 31">
              <a:extLst>
                <a:ext uri="{FF2B5EF4-FFF2-40B4-BE49-F238E27FC236}">
                  <a16:creationId xmlns="" xmlns:a16="http://schemas.microsoft.com/office/drawing/2014/main" id="{CB8AF81A-ECE6-447D-9A12-2A91D66ECA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84" y="163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4" name="Text Box 32">
              <a:extLst>
                <a:ext uri="{FF2B5EF4-FFF2-40B4-BE49-F238E27FC236}">
                  <a16:creationId xmlns="" xmlns:a16="http://schemas.microsoft.com/office/drawing/2014/main" id="{742DEABA-E066-4238-8015-2659D6E662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2" y="1466"/>
              <a:ext cx="2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 b="1">
                  <a:solidFill>
                    <a:schemeClr val="bg1"/>
                  </a:solidFill>
                  <a:latin typeface="Tahoma" panose="020B0604030504040204" pitchFamily="34" charset="0"/>
                  <a:cs typeface="Arial" panose="020B0604020202020204" pitchFamily="34" charset="0"/>
                </a:rPr>
                <a:t>–</a:t>
              </a:r>
            </a:p>
          </p:txBody>
        </p:sp>
        <p:sp>
          <p:nvSpPr>
            <p:cNvPr id="7205" name="Text Box 33">
              <a:extLst>
                <a:ext uri="{FF2B5EF4-FFF2-40B4-BE49-F238E27FC236}">
                  <a16:creationId xmlns="" xmlns:a16="http://schemas.microsoft.com/office/drawing/2014/main" id="{F4D89F28-71C4-4913-9E6D-2B2C1C444C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" y="1385"/>
              <a:ext cx="24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b="1">
                  <a:cs typeface="Arial" panose="020B0604020202020204" pitchFamily="34" charset="0"/>
                </a:rPr>
                <a:t>Q</a:t>
              </a:r>
            </a:p>
          </p:txBody>
        </p:sp>
        <p:sp>
          <p:nvSpPr>
            <p:cNvPr id="7206" name="Line 34">
              <a:extLst>
                <a:ext uri="{FF2B5EF4-FFF2-40B4-BE49-F238E27FC236}">
                  <a16:creationId xmlns="" xmlns:a16="http://schemas.microsoft.com/office/drawing/2014/main" id="{518BD35A-696D-49BB-BBF8-16E1C7916C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16" y="816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201" name="Group 41">
            <a:extLst>
              <a:ext uri="{FF2B5EF4-FFF2-40B4-BE49-F238E27FC236}">
                <a16:creationId xmlns="" xmlns:a16="http://schemas.microsoft.com/office/drawing/2014/main" id="{782C4349-109D-45D9-B76A-DD8D54AA64B5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3886200"/>
            <a:ext cx="533400" cy="609600"/>
            <a:chOff x="4944" y="2448"/>
            <a:chExt cx="336" cy="384"/>
          </a:xfrm>
        </p:grpSpPr>
        <p:grpSp>
          <p:nvGrpSpPr>
            <p:cNvPr id="7182" name="Group 39">
              <a:extLst>
                <a:ext uri="{FF2B5EF4-FFF2-40B4-BE49-F238E27FC236}">
                  <a16:creationId xmlns="" xmlns:a16="http://schemas.microsoft.com/office/drawing/2014/main" id="{BA47EE0A-A163-4F9A-BA0F-0C0533D75A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88" y="2448"/>
              <a:ext cx="192" cy="192"/>
              <a:chOff x="4704" y="3984"/>
              <a:chExt cx="336" cy="336"/>
            </a:xfrm>
          </p:grpSpPr>
          <p:sp>
            <p:nvSpPr>
              <p:cNvPr id="7184" name="Oval 35">
                <a:extLst>
                  <a:ext uri="{FF2B5EF4-FFF2-40B4-BE49-F238E27FC236}">
                    <a16:creationId xmlns="" xmlns:a16="http://schemas.microsoft.com/office/drawing/2014/main" id="{FFD4C3C6-EDF2-4AFF-B856-531D1C070B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04" y="3984"/>
                <a:ext cx="336" cy="336"/>
              </a:xfrm>
              <a:prstGeom prst="ellipse">
                <a:avLst/>
              </a:prstGeom>
              <a:solidFill>
                <a:srgbClr val="FF0000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7185" name="Group 38">
                <a:extLst>
                  <a:ext uri="{FF2B5EF4-FFF2-40B4-BE49-F238E27FC236}">
                    <a16:creationId xmlns="" xmlns:a16="http://schemas.microsoft.com/office/drawing/2014/main" id="{292BBD6C-41FF-4FB2-B118-96AA932DA40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19" y="3984"/>
                <a:ext cx="288" cy="336"/>
                <a:chOff x="4704" y="3999"/>
                <a:chExt cx="288" cy="336"/>
              </a:xfrm>
            </p:grpSpPr>
            <p:sp>
              <p:nvSpPr>
                <p:cNvPr id="7186" name="Line 36">
                  <a:extLst>
                    <a:ext uri="{FF2B5EF4-FFF2-40B4-BE49-F238E27FC236}">
                      <a16:creationId xmlns="" xmlns:a16="http://schemas.microsoft.com/office/drawing/2014/main" id="{9DD4F489-618D-407B-9090-59A70F4403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48" y="3999"/>
                  <a:ext cx="0" cy="336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87" name="Line 37">
                  <a:extLst>
                    <a:ext uri="{FF2B5EF4-FFF2-40B4-BE49-F238E27FC236}">
                      <a16:creationId xmlns="" xmlns:a16="http://schemas.microsoft.com/office/drawing/2014/main" id="{C61D31F7-E9A9-4CD6-BD77-3547E0E26E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704" y="4176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7183" name="Text Box 40">
              <a:extLst>
                <a:ext uri="{FF2B5EF4-FFF2-40B4-BE49-F238E27FC236}">
                  <a16:creationId xmlns="" xmlns:a16="http://schemas.microsoft.com/office/drawing/2014/main" id="{406FB673-856D-438E-AC61-FEC14CBB52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4" y="2544"/>
              <a:ext cx="19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400"/>
                <a:t>q</a:t>
              </a:r>
            </a:p>
          </p:txBody>
        </p:sp>
      </p:grpSp>
      <p:grpSp>
        <p:nvGrpSpPr>
          <p:cNvPr id="92204" name="Group 44">
            <a:extLst>
              <a:ext uri="{FF2B5EF4-FFF2-40B4-BE49-F238E27FC236}">
                <a16:creationId xmlns="" xmlns:a16="http://schemas.microsoft.com/office/drawing/2014/main" id="{C42E2BDD-487E-4326-8A65-1C018EF857AF}"/>
              </a:ext>
            </a:extLst>
          </p:cNvPr>
          <p:cNvGrpSpPr>
            <a:grpSpLocks/>
          </p:cNvGrpSpPr>
          <p:nvPr/>
        </p:nvGrpSpPr>
        <p:grpSpPr bwMode="auto">
          <a:xfrm>
            <a:off x="7643813" y="3709988"/>
            <a:ext cx="561975" cy="633412"/>
            <a:chOff x="4815" y="2337"/>
            <a:chExt cx="354" cy="399"/>
          </a:xfrm>
        </p:grpSpPr>
        <p:sp>
          <p:nvSpPr>
            <p:cNvPr id="7180" name="Line 42">
              <a:extLst>
                <a:ext uri="{FF2B5EF4-FFF2-40B4-BE49-F238E27FC236}">
                  <a16:creationId xmlns="" xmlns:a16="http://schemas.microsoft.com/office/drawing/2014/main" id="{7F4EFEAE-9C90-439C-BE8B-9966EB9394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929" y="2337"/>
              <a:ext cx="240" cy="192"/>
            </a:xfrm>
            <a:prstGeom prst="line">
              <a:avLst/>
            </a:prstGeom>
            <a:noFill/>
            <a:ln w="38100">
              <a:solidFill>
                <a:srgbClr val="FF33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81" name="Object 43">
                  <a:extLst>
                    <a:ext uri="{FF2B5EF4-FFF2-40B4-BE49-F238E27FC236}">
                      <a16:creationId xmlns="" xmlns:a16="http://schemas.microsoft.com/office/drawing/2014/main" id="{C3333654-4498-40DA-9D3C-40907CE44342}"/>
                    </a:ext>
                  </a:extLst>
                </p:cNvPr>
                <p:cNvSpPr txBox="1"/>
                <p:nvPr/>
              </p:nvSpPr>
              <p:spPr bwMode="auto">
                <a:xfrm>
                  <a:off x="4815" y="2400"/>
                  <a:ext cx="273" cy="33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</m:acc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7181" name="Object 43">
                  <a:extLst>
                    <a:ext uri="{FF2B5EF4-FFF2-40B4-BE49-F238E27FC236}">
                      <a16:creationId xmlns:a16="http://schemas.microsoft.com/office/drawing/2014/main" id="{C3333654-4498-40DA-9D3C-40907CE4434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815" y="2400"/>
                  <a:ext cx="273" cy="336"/>
                </a:xfrm>
                <a:prstGeom prst="rect">
                  <a:avLst/>
                </a:prstGeom>
                <a:blipFill>
                  <a:blip r:embed="rId2"/>
                  <a:stretch>
                    <a:fillRect t="-17045" r="-19718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49" name="Picture 5" descr="empty-blue-rectangle">
            <a:extLst>
              <a:ext uri="{FF2B5EF4-FFF2-40B4-BE49-F238E27FC236}">
                <a16:creationId xmlns="" xmlns:a16="http://schemas.microsoft.com/office/drawing/2014/main" id="{D0955832-EDB1-4E74-AEDB-565B5EF35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392"/>
            <a:ext cx="9026137" cy="1249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363F7F0F-236E-4249-B021-4EF15ABAED0C}"/>
              </a:ext>
            </a:extLst>
          </p:cNvPr>
          <p:cNvSpPr txBox="1"/>
          <p:nvPr/>
        </p:nvSpPr>
        <p:spPr>
          <a:xfrm>
            <a:off x="414867" y="283500"/>
            <a:ext cx="83819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  <a:cs typeface="Arial" panose="020B0604020202020204" pitchFamily="34" charset="0"/>
              </a:rPr>
              <a:t>C1: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 Chứng minh rằng, điện thế tại mọi điểm trong điện trường của một điện tích điểm âm (Q &lt; 0) đều có giá trị âm.</a:t>
            </a:r>
            <a:endParaRPr lang="en-US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1026060">
            <a:extLst>
              <a:ext uri="{FF2B5EF4-FFF2-40B4-BE49-F238E27FC236}">
                <a16:creationId xmlns="" xmlns:a16="http://schemas.microsoft.com/office/drawing/2014/main" id="{E4337C54-4372-4433-95B9-22BA866CE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72" y="1474742"/>
            <a:ext cx="6031928" cy="23267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109728" tIns="54864" rIns="109728" bIns="54864">
            <a:spAutoFit/>
          </a:bodyPr>
          <a:lstStyle/>
          <a:p>
            <a:pPr marL="287338" indent="-287338" defTabSz="1095376">
              <a:spcBef>
                <a:spcPts val="0"/>
              </a:spcBef>
              <a:buClr>
                <a:schemeClr val="tx2"/>
              </a:buClr>
              <a:buSzPct val="95000"/>
              <a:buBlip>
                <a:blip r:embed="rId4"/>
              </a:buBlip>
              <a:defRPr/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q &gt; 0.</a:t>
            </a:r>
          </a:p>
          <a:p>
            <a:pPr marL="287338" indent="-287338" defTabSz="1095376">
              <a:spcBef>
                <a:spcPts val="0"/>
              </a:spcBef>
              <a:buClr>
                <a:schemeClr val="tx2"/>
              </a:buClr>
              <a:buSzPct val="95000"/>
              <a:buBlip>
                <a:blip r:embed="rId4"/>
              </a:buBlip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q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 ra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xa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vô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cực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dọc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sức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7338" indent="-287338" defTabSz="1095376">
              <a:spcBef>
                <a:spcPts val="0"/>
              </a:spcBef>
              <a:buClr>
                <a:schemeClr val="tx2"/>
              </a:buClr>
              <a:buSzPct val="95000"/>
              <a:buBlip>
                <a:blip r:embed="rId4"/>
              </a:buBlip>
              <a:defRPr/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lực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điện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âm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7338" indent="-287338" defTabSz="1095376">
              <a:spcBef>
                <a:spcPts val="0"/>
              </a:spcBef>
              <a:buClr>
                <a:schemeClr val="tx2"/>
              </a:buClr>
              <a:buSzPct val="95000"/>
              <a:buBlip>
                <a:blip r:embed="rId4"/>
              </a:buBlip>
              <a:defRPr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3" name="Picture 52" descr="empty-red-rectangle">
            <a:extLst>
              <a:ext uri="{FF2B5EF4-FFF2-40B4-BE49-F238E27FC236}">
                <a16:creationId xmlns="" xmlns:a16="http://schemas.microsoft.com/office/drawing/2014/main" id="{7B4F71AA-8506-4ED7-B5AB-B31C4DC241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017" y="3344334"/>
            <a:ext cx="1882278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55C6BF7A-44C8-0C4A-A3CE-1BD6706656B2}"/>
              </a:ext>
            </a:extLst>
          </p:cNvPr>
          <p:cNvGrpSpPr/>
          <p:nvPr/>
        </p:nvGrpSpPr>
        <p:grpSpPr>
          <a:xfrm>
            <a:off x="580366" y="3381376"/>
            <a:ext cx="4559689" cy="1050925"/>
            <a:chOff x="580366" y="3381376"/>
            <a:chExt cx="4559689" cy="1050925"/>
          </a:xfrm>
        </p:grpSpPr>
        <p:sp>
          <p:nvSpPr>
            <p:cNvPr id="92173" name="Rectangle 13">
              <a:extLst>
                <a:ext uri="{FF2B5EF4-FFF2-40B4-BE49-F238E27FC236}">
                  <a16:creationId xmlns="" xmlns:a16="http://schemas.microsoft.com/office/drawing/2014/main" id="{405FB324-C21A-414C-95A4-67022074F1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1080" y="3594365"/>
              <a:ext cx="688975" cy="519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ym typeface="Symbol" panose="05050102010706020507" pitchFamily="18" charset="2"/>
                </a:rPr>
                <a:t>&lt; 0</a:t>
              </a:r>
            </a:p>
          </p:txBody>
        </p:sp>
        <p:grpSp>
          <p:nvGrpSpPr>
            <p:cNvPr id="54" name="Group 47">
              <a:extLst>
                <a:ext uri="{FF2B5EF4-FFF2-40B4-BE49-F238E27FC236}">
                  <a16:creationId xmlns="" xmlns:a16="http://schemas.microsoft.com/office/drawing/2014/main" id="{34515E99-62D0-4B9B-8898-619E27AC23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0366" y="3381376"/>
              <a:ext cx="4173538" cy="1050925"/>
              <a:chOff x="144" y="2551"/>
              <a:chExt cx="2629" cy="66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" name="Object 9">
                    <a:extLst>
                      <a:ext uri="{FF2B5EF4-FFF2-40B4-BE49-F238E27FC236}">
                        <a16:creationId xmlns="" xmlns:a16="http://schemas.microsoft.com/office/drawing/2014/main" id="{90317C25-56C4-4529-96F0-88F79A2C59C4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1405" y="2551"/>
                    <a:ext cx="1368" cy="66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>
                    <a:norm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5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5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b>
                          </m:sSub>
                          <m:r>
                            <a:rPr lang="en-US" sz="25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5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5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5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sz="25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US" sz="2500" i="1">
                                      <a:solidFill>
                                        <a:srgbClr val="0070C0"/>
                                      </a:solidFill>
                                      <a:latin typeface="Cambria Math" panose="02040503050406030204" pitchFamily="18" charset="0"/>
                                    </a:rPr>
                                    <m:t>∞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5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den>
                          </m:f>
                        </m:oMath>
                      </m:oMathPara>
                    </a14:m>
                    <a:endParaRPr lang="en-US" sz="2500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5" name="Object 9">
                    <a:extLst>
                      <a:ext uri="{FF2B5EF4-FFF2-40B4-BE49-F238E27FC236}">
                        <a16:creationId xmlns:a16="http://schemas.microsoft.com/office/drawing/2014/main" id="{90317C25-56C4-4529-96F0-88F79A2C59C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405" y="2551"/>
                    <a:ext cx="1368" cy="66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56" name="Rectangle 12">
                <a:extLst>
                  <a:ext uri="{FF2B5EF4-FFF2-40B4-BE49-F238E27FC236}">
                    <a16:creationId xmlns="" xmlns:a16="http://schemas.microsoft.com/office/drawing/2014/main" id="{5953B0A6-72C8-4D6B-8BA6-8EA4DF6773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" y="2705"/>
                <a:ext cx="1263" cy="27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200" dirty="0" err="1">
                    <a:sym typeface="Symbol" panose="05050102010706020507" pitchFamily="18" charset="2"/>
                  </a:rPr>
                  <a:t>Điện</a:t>
                </a:r>
                <a:r>
                  <a:rPr lang="en-US" altLang="en-US" sz="2200" dirty="0">
                    <a:sym typeface="Symbol" panose="05050102010706020507" pitchFamily="18" charset="2"/>
                  </a:rPr>
                  <a:t> </a:t>
                </a:r>
                <a:r>
                  <a:rPr lang="en-US" altLang="en-US" sz="2200" dirty="0" err="1">
                    <a:sym typeface="Symbol" panose="05050102010706020507" pitchFamily="18" charset="2"/>
                  </a:rPr>
                  <a:t>thế</a:t>
                </a:r>
                <a:r>
                  <a:rPr lang="en-US" altLang="en-US" sz="2200" dirty="0">
                    <a:sym typeface="Symbol" panose="05050102010706020507" pitchFamily="18" charset="2"/>
                  </a:rPr>
                  <a:t> </a:t>
                </a:r>
                <a:r>
                  <a:rPr lang="en-US" altLang="en-US" sz="2200" dirty="0" err="1">
                    <a:sym typeface="Symbol" panose="05050102010706020507" pitchFamily="18" charset="2"/>
                  </a:rPr>
                  <a:t>tại</a:t>
                </a:r>
                <a:r>
                  <a:rPr lang="en-US" altLang="en-US" sz="2200" dirty="0">
                    <a:sym typeface="Symbol" panose="05050102010706020507" pitchFamily="18" charset="2"/>
                  </a:rPr>
                  <a:t> M:</a:t>
                </a:r>
              </a:p>
            </p:txBody>
          </p:sp>
        </p:grpSp>
      </p:grpSp>
      <p:sp>
        <p:nvSpPr>
          <p:cNvPr id="59" name="Rectangle 14">
            <a:extLst>
              <a:ext uri="{FF2B5EF4-FFF2-40B4-BE49-F238E27FC236}">
                <a16:creationId xmlns="" xmlns:a16="http://schemas.microsoft.com/office/drawing/2014/main" id="{30FA32C5-C876-4B3B-9F94-BF87A0BFB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768" y="5305493"/>
            <a:ext cx="7960632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600" dirty="0" err="1">
                <a:sym typeface="Symbol" panose="05050102010706020507" pitchFamily="18" charset="2"/>
              </a:rPr>
              <a:t>Vì</a:t>
            </a:r>
            <a:r>
              <a:rPr lang="en-US" altLang="en-US" sz="2600" dirty="0">
                <a:sym typeface="Symbol" panose="05050102010706020507" pitchFamily="18" charset="2"/>
              </a:rPr>
              <a:t> </a:t>
            </a:r>
            <a:r>
              <a:rPr lang="en-US" altLang="en-US" sz="2600" dirty="0" err="1">
                <a:sym typeface="Symbol" panose="05050102010706020507" pitchFamily="18" charset="2"/>
              </a:rPr>
              <a:t>điểm</a:t>
            </a:r>
            <a:r>
              <a:rPr lang="en-US" altLang="en-US" sz="2600" dirty="0">
                <a:sym typeface="Symbol" panose="05050102010706020507" pitchFamily="18" charset="2"/>
              </a:rPr>
              <a:t> M ta </a:t>
            </a:r>
            <a:r>
              <a:rPr lang="en-US" altLang="en-US" sz="2600" dirty="0" err="1">
                <a:sym typeface="Symbol" panose="05050102010706020507" pitchFamily="18" charset="2"/>
              </a:rPr>
              <a:t>chọn</a:t>
            </a:r>
            <a:r>
              <a:rPr lang="en-US" altLang="en-US" sz="2600" dirty="0">
                <a:sym typeface="Symbol" panose="05050102010706020507" pitchFamily="18" charset="2"/>
              </a:rPr>
              <a:t> </a:t>
            </a:r>
            <a:r>
              <a:rPr lang="en-US" altLang="en-US" sz="2600" dirty="0" err="1">
                <a:sym typeface="Symbol" panose="05050102010706020507" pitchFamily="18" charset="2"/>
              </a:rPr>
              <a:t>bất</a:t>
            </a:r>
            <a:r>
              <a:rPr lang="en-US" altLang="en-US" sz="2600" dirty="0">
                <a:sym typeface="Symbol" panose="05050102010706020507" pitchFamily="18" charset="2"/>
              </a:rPr>
              <a:t> </a:t>
            </a:r>
            <a:r>
              <a:rPr lang="en-US" altLang="en-US" sz="2600" dirty="0" err="1">
                <a:sym typeface="Symbol" panose="05050102010706020507" pitchFamily="18" charset="2"/>
              </a:rPr>
              <a:t>kì</a:t>
            </a:r>
            <a:r>
              <a:rPr lang="en-US" altLang="en-US" sz="2600" dirty="0">
                <a:sym typeface="Symbol" panose="05050102010706020507" pitchFamily="18" charset="2"/>
              </a:rPr>
              <a:t> </a:t>
            </a:r>
            <a:r>
              <a:rPr lang="en-US" altLang="en-US" sz="2600" dirty="0" err="1">
                <a:sym typeface="Symbol" panose="05050102010706020507" pitchFamily="18" charset="2"/>
              </a:rPr>
              <a:t>nên</a:t>
            </a:r>
            <a:r>
              <a:rPr lang="en-US" altLang="en-US" sz="2600" dirty="0">
                <a:sym typeface="Symbol" panose="05050102010706020507" pitchFamily="18" charset="2"/>
              </a:rPr>
              <a:t> ta </a:t>
            </a:r>
            <a:r>
              <a:rPr lang="en-US" altLang="en-US" sz="2600" dirty="0" err="1">
                <a:sym typeface="Symbol" panose="05050102010706020507" pitchFamily="18" charset="2"/>
              </a:rPr>
              <a:t>có</a:t>
            </a:r>
            <a:r>
              <a:rPr lang="en-US" altLang="en-US" sz="2600" dirty="0">
                <a:sym typeface="Symbol" panose="05050102010706020507" pitchFamily="18" charset="2"/>
              </a:rPr>
              <a:t> </a:t>
            </a:r>
            <a:r>
              <a:rPr lang="en-US" altLang="en-US" sz="2600" dirty="0" err="1">
                <a:sym typeface="Symbol" panose="05050102010706020507" pitchFamily="18" charset="2"/>
              </a:rPr>
              <a:t>thể</a:t>
            </a:r>
            <a:r>
              <a:rPr lang="en-US" altLang="en-US" sz="2600" dirty="0">
                <a:sym typeface="Symbol" panose="05050102010706020507" pitchFamily="18" charset="2"/>
              </a:rPr>
              <a:t> </a:t>
            </a:r>
            <a:r>
              <a:rPr lang="en-US" altLang="en-US" sz="2600" dirty="0" err="1">
                <a:sym typeface="Symbol" panose="05050102010706020507" pitchFamily="18" charset="2"/>
              </a:rPr>
              <a:t>kết</a:t>
            </a:r>
            <a:r>
              <a:rPr lang="en-US" altLang="en-US" sz="2600" dirty="0">
                <a:sym typeface="Symbol" panose="05050102010706020507" pitchFamily="18" charset="2"/>
              </a:rPr>
              <a:t> </a:t>
            </a:r>
            <a:r>
              <a:rPr lang="en-US" altLang="en-US" sz="2600" dirty="0" err="1">
                <a:sym typeface="Symbol" panose="05050102010706020507" pitchFamily="18" charset="2"/>
              </a:rPr>
              <a:t>luận</a:t>
            </a:r>
            <a:r>
              <a:rPr lang="en-US" altLang="en-US" sz="2600" dirty="0">
                <a:sym typeface="Symbol" panose="05050102010706020507" pitchFamily="18" charset="2"/>
              </a:rPr>
              <a:t> </a:t>
            </a:r>
            <a:r>
              <a:rPr lang="en-US" altLang="en-US" sz="2600" dirty="0" err="1">
                <a:sym typeface="Symbol" panose="05050102010706020507" pitchFamily="18" charset="2"/>
              </a:rPr>
              <a:t>rằng</a:t>
            </a:r>
            <a:r>
              <a:rPr lang="en-US" altLang="en-US" sz="2600" dirty="0">
                <a:sym typeface="Symbol" panose="05050102010706020507" pitchFamily="18" charset="2"/>
              </a:rPr>
              <a:t> </a:t>
            </a:r>
            <a:r>
              <a:rPr lang="en-US" altLang="en-US" sz="2600" dirty="0" err="1"/>
              <a:t>điện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thế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tại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mọi</a:t>
            </a:r>
            <a:r>
              <a:rPr lang="en-US" altLang="en-US" sz="2600" dirty="0"/>
              <a:t> </a:t>
            </a:r>
            <a:r>
              <a:rPr lang="en-US" altLang="en-US" sz="2600" dirty="0" err="1"/>
              <a:t>điểm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trong</a:t>
            </a:r>
            <a:r>
              <a:rPr lang="en-US" altLang="en-US" sz="2600" dirty="0"/>
              <a:t> </a:t>
            </a:r>
            <a:r>
              <a:rPr lang="en-US" altLang="en-US" sz="2600" dirty="0" err="1"/>
              <a:t>điện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trường</a:t>
            </a:r>
            <a:r>
              <a:rPr lang="en-US" altLang="en-US" sz="2600" dirty="0"/>
              <a:t> </a:t>
            </a:r>
            <a:r>
              <a:rPr lang="en-US" altLang="en-US" sz="2600" dirty="0" err="1"/>
              <a:t>của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một</a:t>
            </a:r>
            <a:r>
              <a:rPr lang="en-US" altLang="en-US" sz="2600" dirty="0"/>
              <a:t> </a:t>
            </a:r>
            <a:r>
              <a:rPr lang="en-US" altLang="en-US" sz="2600" dirty="0" err="1"/>
              <a:t>điện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tích</a:t>
            </a:r>
            <a:r>
              <a:rPr lang="en-US" altLang="en-US" sz="2600" dirty="0"/>
              <a:t> </a:t>
            </a:r>
            <a:r>
              <a:rPr lang="en-US" altLang="en-US" sz="2600" dirty="0" err="1"/>
              <a:t>điểm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âm</a:t>
            </a:r>
            <a:r>
              <a:rPr lang="en-US" altLang="en-US" sz="2600" dirty="0"/>
              <a:t> (Q &lt; 0) </a:t>
            </a:r>
            <a:r>
              <a:rPr lang="en-US" altLang="en-US" sz="2600" dirty="0" err="1"/>
              <a:t>đều</a:t>
            </a:r>
            <a:r>
              <a:rPr lang="en-US" altLang="en-US" sz="2600" dirty="0"/>
              <a:t> </a:t>
            </a:r>
            <a:r>
              <a:rPr lang="en-US" altLang="en-US" sz="2600" dirty="0" err="1"/>
              <a:t>có</a:t>
            </a:r>
            <a:r>
              <a:rPr lang="en-US" altLang="en-US" sz="2600" dirty="0"/>
              <a:t> </a:t>
            </a:r>
            <a:r>
              <a:rPr lang="en-US" altLang="en-US" sz="2600" dirty="0" err="1"/>
              <a:t>giá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trị</a:t>
            </a:r>
            <a:r>
              <a:rPr lang="en-US" altLang="en-US" sz="2600" dirty="0"/>
              <a:t> </a:t>
            </a:r>
            <a:r>
              <a:rPr lang="en-US" altLang="en-US" sz="2600" dirty="0" err="1"/>
              <a:t>âm</a:t>
            </a:r>
            <a:r>
              <a:rPr lang="en-US" altLang="en-US" sz="2600" dirty="0"/>
              <a:t>.</a:t>
            </a:r>
            <a:endParaRPr lang="en-US" altLang="en-US" sz="2600" dirty="0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92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" dur="1000"/>
                                        <p:tgtEl>
                                          <p:spTgt spid="92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path" presetSubtype="0" repeatCount="1000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.2625 0.3111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922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25" y="1555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9" presetClass="path" presetSubtype="0" repeatCount="1000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0.26666 0.3129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92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33" y="15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6" name="Text Box 10">
            <a:extLst>
              <a:ext uri="{FF2B5EF4-FFF2-40B4-BE49-F238E27FC236}">
                <a16:creationId xmlns="" xmlns:a16="http://schemas.microsoft.com/office/drawing/2014/main" id="{46BF38E8-55F0-4624-BA66-E13C4504F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22357"/>
            <a:ext cx="8610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/>
              <a:t>Hiệu điện thế giữa hai điểm M và 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149" name="Object 13">
                <a:extLst>
                  <a:ext uri="{FF2B5EF4-FFF2-40B4-BE49-F238E27FC236}">
                    <a16:creationId xmlns="" xmlns:a16="http://schemas.microsoft.com/office/drawing/2014/main" id="{625DA0E1-BF9B-47C2-A4A9-5908B1F746AB}"/>
                  </a:ext>
                </a:extLst>
              </p:cNvPr>
              <p:cNvSpPr txBox="1"/>
              <p:nvPr/>
            </p:nvSpPr>
            <p:spPr bwMode="auto">
              <a:xfrm>
                <a:off x="3581401" y="2933002"/>
                <a:ext cx="4191000" cy="10683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US" sz="2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b>
                          </m:sSub>
                        </m:num>
                        <m:den>
                          <m:r>
                            <a:rPr lang="en-US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en-US" sz="2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n-US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2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b>
                          </m:sSub>
                        </m:num>
                        <m:den>
                          <m:r>
                            <a:rPr lang="en-US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en-US" sz="2200"/>
              </a:p>
            </p:txBody>
          </p:sp>
        </mc:Choice>
        <mc:Fallback xmlns="">
          <p:sp>
            <p:nvSpPr>
              <p:cNvPr id="91149" name="Object 13">
                <a:extLst>
                  <a:ext uri="{FF2B5EF4-FFF2-40B4-BE49-F238E27FC236}">
                    <a16:creationId xmlns:a16="http://schemas.microsoft.com/office/drawing/2014/main" id="{625DA0E1-BF9B-47C2-A4A9-5908B1F746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81401" y="2933002"/>
                <a:ext cx="4191000" cy="10683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150" name="Text Box 14">
            <a:extLst>
              <a:ext uri="{FF2B5EF4-FFF2-40B4-BE49-F238E27FC236}">
                <a16:creationId xmlns="" xmlns:a16="http://schemas.microsoft.com/office/drawing/2014/main" id="{8F2267BC-6AC1-4559-91CD-AB0B7C5A4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124200"/>
            <a:ext cx="43434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200"/>
              <a:t>Theo định nghĩa điện thế: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151" name="Object 15">
                <a:extLst>
                  <a:ext uri="{FF2B5EF4-FFF2-40B4-BE49-F238E27FC236}">
                    <a16:creationId xmlns="" xmlns:a16="http://schemas.microsoft.com/office/drawing/2014/main" id="{29F4C62A-C80A-49B8-A812-D26B0B9D7B87}"/>
                  </a:ext>
                </a:extLst>
              </p:cNvPr>
              <p:cNvSpPr txBox="1"/>
              <p:nvPr/>
            </p:nvSpPr>
            <p:spPr bwMode="auto">
              <a:xfrm>
                <a:off x="1066800" y="3867150"/>
                <a:ext cx="6937375" cy="11620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𝑀𝑁</m:t>
                          </m:r>
                        </m:sub>
                      </m:sSub>
                      <m:r>
                        <a:rPr lang="en-US" sz="2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b>
                          </m:sSub>
                        </m:num>
                        <m:den>
                          <m:r>
                            <a:rPr lang="en-US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en-US" sz="2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b>
                          </m:sSub>
                        </m:num>
                        <m:den>
                          <m:r>
                            <a:rPr lang="en-US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en-US" sz="2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b>
                          </m:sSub>
                          <m:r>
                            <a:rPr lang="en-US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b>
                          </m:sSub>
                        </m:num>
                        <m:den>
                          <m:r>
                            <a:rPr lang="en-US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en-US" sz="2200"/>
              </a:p>
            </p:txBody>
          </p:sp>
        </mc:Choice>
        <mc:Fallback xmlns="">
          <p:sp>
            <p:nvSpPr>
              <p:cNvPr id="91151" name="Object 15">
                <a:extLst>
                  <a:ext uri="{FF2B5EF4-FFF2-40B4-BE49-F238E27FC236}">
                    <a16:creationId xmlns:a16="http://schemas.microsoft.com/office/drawing/2014/main" id="{29F4C62A-C80A-49B8-A812-D26B0B9D7B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6800" y="3867150"/>
                <a:ext cx="6937375" cy="11620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152" name="Text Box 16">
            <a:extLst>
              <a:ext uri="{FF2B5EF4-FFF2-40B4-BE49-F238E27FC236}">
                <a16:creationId xmlns="" xmlns:a16="http://schemas.microsoft.com/office/drawing/2014/main" id="{D992BB44-D160-4D1F-A2E4-A1FA0BAF2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773371"/>
            <a:ext cx="762000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200"/>
              <a:t>Mặt khác: A</a:t>
            </a:r>
            <a:r>
              <a:rPr lang="en-US" altLang="en-US" sz="2200" baseline="-25000"/>
              <a:t>M</a:t>
            </a:r>
            <a:r>
              <a:rPr lang="en-US" altLang="en-US" sz="2200" baseline="-25000">
                <a:sym typeface="Symbol" panose="05050102010706020507" pitchFamily="18" charset="2"/>
              </a:rPr>
              <a:t></a:t>
            </a:r>
            <a:r>
              <a:rPr lang="en-US" altLang="en-US" sz="2200">
                <a:sym typeface="Symbol" panose="05050102010706020507" pitchFamily="18" charset="2"/>
              </a:rPr>
              <a:t> = A</a:t>
            </a:r>
            <a:r>
              <a:rPr lang="en-US" altLang="en-US" sz="2200" baseline="-25000">
                <a:sym typeface="Symbol" panose="05050102010706020507" pitchFamily="18" charset="2"/>
              </a:rPr>
              <a:t>MN </a:t>
            </a:r>
            <a:r>
              <a:rPr lang="en-US" altLang="en-US" sz="2200">
                <a:sym typeface="Symbol" panose="05050102010706020507" pitchFamily="18" charset="2"/>
              </a:rPr>
              <a:t>+ A</a:t>
            </a:r>
            <a:r>
              <a:rPr lang="en-US" altLang="en-US" sz="2200" baseline="-25000">
                <a:sym typeface="Symbol" panose="05050102010706020507" pitchFamily="18" charset="2"/>
              </a:rPr>
              <a:t>N </a:t>
            </a:r>
            <a:r>
              <a:rPr lang="en-US" altLang="en-US" sz="2200">
                <a:sym typeface="Symbol" panose="05050102010706020507" pitchFamily="18" charset="2"/>
              </a:rPr>
              <a:t></a:t>
            </a:r>
            <a:r>
              <a:rPr lang="en-US" altLang="en-US" sz="2200" baseline="-25000">
                <a:sym typeface="Symbol" panose="05050102010706020507" pitchFamily="18" charset="2"/>
              </a:rPr>
              <a:t> </a:t>
            </a:r>
            <a:r>
              <a:rPr lang="en-US" altLang="en-US" sz="2200">
                <a:sym typeface="Symbol" panose="05050102010706020507" pitchFamily="18" charset="2"/>
              </a:rPr>
              <a:t>A</a:t>
            </a:r>
            <a:r>
              <a:rPr lang="en-US" altLang="en-US" sz="2200" baseline="-25000">
                <a:sym typeface="Symbol" panose="05050102010706020507" pitchFamily="18" charset="2"/>
              </a:rPr>
              <a:t>M</a:t>
            </a:r>
            <a:r>
              <a:rPr lang="en-US" altLang="en-US" sz="2200">
                <a:sym typeface="Symbol" panose="05050102010706020507" pitchFamily="18" charset="2"/>
              </a:rPr>
              <a:t> - A</a:t>
            </a:r>
            <a:r>
              <a:rPr lang="en-US" altLang="en-US" sz="2200" baseline="-25000">
                <a:sym typeface="Symbol" panose="05050102010706020507" pitchFamily="18" charset="2"/>
              </a:rPr>
              <a:t>N</a:t>
            </a:r>
            <a:r>
              <a:rPr lang="en-US" altLang="en-US" sz="2200">
                <a:sym typeface="Symbol" panose="05050102010706020507" pitchFamily="18" charset="2"/>
              </a:rPr>
              <a:t>  = </a:t>
            </a:r>
            <a:r>
              <a:rPr lang="en-US" altLang="en-US" sz="2200"/>
              <a:t>A</a:t>
            </a:r>
            <a:r>
              <a:rPr lang="en-US" altLang="en-US" sz="2200" baseline="-25000"/>
              <a:t>MN</a:t>
            </a:r>
            <a:r>
              <a:rPr lang="en-US" altLang="en-US" sz="2200">
                <a:sym typeface="Symbol" panose="05050102010706020507" pitchFamily="18" charset="2"/>
              </a:rPr>
              <a:t> 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="" xmlns:a16="http://schemas.microsoft.com/office/drawing/2014/main" id="{107A1A8A-CC14-4BBE-A23D-3E4502D8EB48}"/>
              </a:ext>
            </a:extLst>
          </p:cNvPr>
          <p:cNvGrpSpPr/>
          <p:nvPr/>
        </p:nvGrpSpPr>
        <p:grpSpPr>
          <a:xfrm>
            <a:off x="-281946" y="113045"/>
            <a:ext cx="8733115" cy="563771"/>
            <a:chOff x="74035" y="2267003"/>
            <a:chExt cx="8679004" cy="786981"/>
          </a:xfrm>
        </p:grpSpPr>
        <p:grpSp>
          <p:nvGrpSpPr>
            <p:cNvPr id="20" name="Group 70">
              <a:extLst>
                <a:ext uri="{FF2B5EF4-FFF2-40B4-BE49-F238E27FC236}">
                  <a16:creationId xmlns="" xmlns:a16="http://schemas.microsoft.com/office/drawing/2014/main" id="{C6DDD966-7E6E-4B6F-AEB7-A1219AE036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9"/>
              <a:ext cx="5293350" cy="708275"/>
              <a:chOff x="564746" y="3403331"/>
              <a:chExt cx="2725828" cy="1364238"/>
            </a:xfrm>
          </p:grpSpPr>
          <p:pic>
            <p:nvPicPr>
              <p:cNvPr id="23" name="Picture 8" descr="empty-green-rectangle">
                <a:extLst>
                  <a:ext uri="{FF2B5EF4-FFF2-40B4-BE49-F238E27FC236}">
                    <a16:creationId xmlns="" xmlns:a16="http://schemas.microsoft.com/office/drawing/2014/main" id="{EF451F92-BF99-4512-A807-4435573E94B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31"/>
                <a:ext cx="2725828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4" name="Picture 9" descr="green-top-faded">
                <a:extLst>
                  <a:ext uri="{FF2B5EF4-FFF2-40B4-BE49-F238E27FC236}">
                    <a16:creationId xmlns="" xmlns:a16="http://schemas.microsoft.com/office/drawing/2014/main" id="{141AAF99-4E59-4B66-BFEE-65544B471D7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61A423E8-1274-42AA-B1CB-27A8A1A1ED71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</a:rPr>
                <a:t>I</a:t>
              </a:r>
              <a:endPara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22" name="Rectangle 1026060">
              <a:extLst>
                <a:ext uri="{FF2B5EF4-FFF2-40B4-BE49-F238E27FC236}">
                  <a16:creationId xmlns="" xmlns:a16="http://schemas.microsoft.com/office/drawing/2014/main" id="{C9D5C3E8-3228-46E6-94D9-D533055CE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947" y="2297830"/>
              <a:ext cx="7415092" cy="756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/>
                <a:t>Điện thế</a:t>
              </a:r>
              <a:endParaRPr lang="en-US" sz="2800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D3C90D9D-D3BC-4474-B978-F2DD2BAE197A}"/>
              </a:ext>
            </a:extLst>
          </p:cNvPr>
          <p:cNvGrpSpPr/>
          <p:nvPr/>
        </p:nvGrpSpPr>
        <p:grpSpPr>
          <a:xfrm>
            <a:off x="-281946" y="703528"/>
            <a:ext cx="8733115" cy="563771"/>
            <a:chOff x="74035" y="2267003"/>
            <a:chExt cx="8679004" cy="786981"/>
          </a:xfrm>
        </p:grpSpPr>
        <p:grpSp>
          <p:nvGrpSpPr>
            <p:cNvPr id="32" name="Group 70">
              <a:extLst>
                <a:ext uri="{FF2B5EF4-FFF2-40B4-BE49-F238E27FC236}">
                  <a16:creationId xmlns="" xmlns:a16="http://schemas.microsoft.com/office/drawing/2014/main" id="{5B230449-DFD1-4663-8657-910217C390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9"/>
              <a:ext cx="5293350" cy="708275"/>
              <a:chOff x="564746" y="3403331"/>
              <a:chExt cx="2725828" cy="1364238"/>
            </a:xfrm>
          </p:grpSpPr>
          <p:pic>
            <p:nvPicPr>
              <p:cNvPr id="35" name="Picture 8" descr="empty-green-rectangle">
                <a:extLst>
                  <a:ext uri="{FF2B5EF4-FFF2-40B4-BE49-F238E27FC236}">
                    <a16:creationId xmlns="" xmlns:a16="http://schemas.microsoft.com/office/drawing/2014/main" id="{1C577F0E-79F6-46D7-80A5-5C232885363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31"/>
                <a:ext cx="2725828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6" name="Picture 9" descr="green-top-faded">
                <a:extLst>
                  <a:ext uri="{FF2B5EF4-FFF2-40B4-BE49-F238E27FC236}">
                    <a16:creationId xmlns="" xmlns:a16="http://schemas.microsoft.com/office/drawing/2014/main" id="{C1B3AEEB-F18E-4EA3-AFAF-AB33C865974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33" name="TextBox 32">
              <a:extLst>
                <a:ext uri="{FF2B5EF4-FFF2-40B4-BE49-F238E27FC236}">
                  <a16:creationId xmlns="" xmlns:a16="http://schemas.microsoft.com/office/drawing/2014/main" id="{D13A29DB-5C5C-4F65-A352-5FF33EE9B8D8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</a:rPr>
                <a:t>II</a:t>
              </a:r>
              <a:endPara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34" name="Rectangle 1026060">
              <a:extLst>
                <a:ext uri="{FF2B5EF4-FFF2-40B4-BE49-F238E27FC236}">
                  <a16:creationId xmlns="" xmlns:a16="http://schemas.microsoft.com/office/drawing/2014/main" id="{7BA48648-8AEA-4E68-99BC-430677CF35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947" y="2297830"/>
              <a:ext cx="7415092" cy="756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/>
                <a:t>Hiệu điện thế</a:t>
              </a:r>
              <a:endParaRPr lang="en-US" sz="2800" dirty="0"/>
            </a:p>
          </p:txBody>
        </p:sp>
      </p:grpSp>
      <p:pic>
        <p:nvPicPr>
          <p:cNvPr id="37" name="Picture 36" descr="empty-red-rectangle">
            <a:extLst>
              <a:ext uri="{FF2B5EF4-FFF2-40B4-BE49-F238E27FC236}">
                <a16:creationId xmlns="" xmlns:a16="http://schemas.microsoft.com/office/drawing/2014/main" id="{21D3A2F9-FF79-4896-9407-30E7F50479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1" y="5638800"/>
            <a:ext cx="2486064" cy="103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bject 17">
                <a:extLst>
                  <a:ext uri="{FF2B5EF4-FFF2-40B4-BE49-F238E27FC236}">
                    <a16:creationId xmlns="" xmlns:a16="http://schemas.microsoft.com/office/drawing/2014/main" id="{77F6B000-B077-4880-AEE6-275D371388F1}"/>
                  </a:ext>
                </a:extLst>
              </p:cNvPr>
              <p:cNvSpPr txBox="1"/>
              <p:nvPr/>
            </p:nvSpPr>
            <p:spPr bwMode="auto">
              <a:xfrm>
                <a:off x="3778250" y="5638800"/>
                <a:ext cx="2241550" cy="944563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𝑀𝑁</m:t>
                          </m:r>
                        </m:sub>
                      </m:sSub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𝑀𝑁</m:t>
                              </m:r>
                            </m:sub>
                          </m:sSub>
                        </m:num>
                        <m:den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en-US" sz="2500"/>
              </a:p>
            </p:txBody>
          </p:sp>
        </mc:Choice>
        <mc:Fallback xmlns="">
          <p:sp>
            <p:nvSpPr>
              <p:cNvPr id="38" name="Object 17">
                <a:extLst>
                  <a:ext uri="{FF2B5EF4-FFF2-40B4-BE49-F238E27FC236}">
                    <a16:creationId xmlns:a16="http://schemas.microsoft.com/office/drawing/2014/main" id="{77F6B000-B077-4880-AEE6-275D371388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78250" y="5638800"/>
                <a:ext cx="2241550" cy="9445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857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Picture 38" descr="empty-red-rectangle">
            <a:extLst>
              <a:ext uri="{FF2B5EF4-FFF2-40B4-BE49-F238E27FC236}">
                <a16:creationId xmlns="" xmlns:a16="http://schemas.microsoft.com/office/drawing/2014/main" id="{1E0BA5D6-D493-4CEC-970A-F92CC379E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268" y="1896556"/>
            <a:ext cx="2486064" cy="103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789FF4BC-6597-464A-9EF0-4AC82E859030}"/>
              </a:ext>
            </a:extLst>
          </p:cNvPr>
          <p:cNvSpPr txBox="1"/>
          <p:nvPr/>
        </p:nvSpPr>
        <p:spPr>
          <a:xfrm>
            <a:off x="2223049" y="2118756"/>
            <a:ext cx="471170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50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altLang="en-US" sz="2500" baseline="-25000"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  <a:r>
              <a:rPr lang="en-US" altLang="en-US" sz="2500">
                <a:latin typeface="Arial" panose="020B0604020202020204" pitchFamily="34" charset="0"/>
                <a:cs typeface="Arial" panose="020B0604020202020204" pitchFamily="34" charset="0"/>
              </a:rPr>
              <a:t> = V</a:t>
            </a:r>
            <a:r>
              <a:rPr lang="en-US" altLang="en-US" sz="2500" baseline="-2500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2500">
                <a:latin typeface="Arial" panose="020B0604020202020204" pitchFamily="34" charset="0"/>
                <a:cs typeface="Arial" panose="020B0604020202020204" pitchFamily="34" charset="0"/>
              </a:rPr>
              <a:t> – V</a:t>
            </a:r>
            <a:r>
              <a:rPr lang="en-US" altLang="en-US" sz="2500" baseline="-2500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en-US" altLang="en-US" sz="2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Object 6">
            <a:extLst>
              <a:ext uri="{FF2B5EF4-FFF2-40B4-BE49-F238E27FC236}">
                <a16:creationId xmlns="" xmlns:a16="http://schemas.microsoft.com/office/drawing/2014/main" id="{012DA939-A18D-4767-B9C2-31A4AFBEF1A6}"/>
              </a:ext>
            </a:extLst>
          </p:cNvPr>
          <p:cNvSpPr txBox="1"/>
          <p:nvPr/>
        </p:nvSpPr>
        <p:spPr bwMode="auto">
          <a:xfrm>
            <a:off x="2540000" y="1333500"/>
            <a:ext cx="914400" cy="1968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rmAutofit fontScale="40000" lnSpcReduction="20000"/>
          </a:bodyPr>
          <a:lstStyle/>
          <a:p>
            <a:endParaRPr lang="en-US"/>
          </a:p>
        </p:txBody>
      </p:sp>
      <p:sp>
        <p:nvSpPr>
          <p:cNvPr id="93198" name="Text Box 14">
            <a:extLst>
              <a:ext uri="{FF2B5EF4-FFF2-40B4-BE49-F238E27FC236}">
                <a16:creationId xmlns="" xmlns:a16="http://schemas.microsoft.com/office/drawing/2014/main" id="{301CAD02-EC68-41FD-8AD1-A82073068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84082"/>
            <a:ext cx="2590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i="1" dirty="0">
                <a:solidFill>
                  <a:srgbClr val="0070C0"/>
                </a:solidFill>
              </a:rPr>
              <a:t>1. </a:t>
            </a:r>
            <a:r>
              <a:rPr lang="en-US" altLang="en-US" sz="2800" i="1" dirty="0" err="1">
                <a:solidFill>
                  <a:srgbClr val="0070C0"/>
                </a:solidFill>
              </a:rPr>
              <a:t>Định</a:t>
            </a:r>
            <a:r>
              <a:rPr lang="en-US" altLang="en-US" sz="2800" i="1" dirty="0">
                <a:solidFill>
                  <a:srgbClr val="0070C0"/>
                </a:solidFill>
              </a:rPr>
              <a:t> </a:t>
            </a:r>
            <a:r>
              <a:rPr lang="en-US" altLang="en-US" sz="2800" i="1" dirty="0" err="1">
                <a:solidFill>
                  <a:srgbClr val="0070C0"/>
                </a:solidFill>
              </a:rPr>
              <a:t>nghĩa</a:t>
            </a:r>
            <a:r>
              <a:rPr lang="en-US" altLang="en-US" sz="2800" i="1" dirty="0">
                <a:solidFill>
                  <a:srgbClr val="0070C0"/>
                </a:solidFill>
              </a:rPr>
              <a:t>:</a:t>
            </a:r>
          </a:p>
        </p:txBody>
      </p:sp>
      <p:sp>
        <p:nvSpPr>
          <p:cNvPr id="93204" name="Text Box 20">
            <a:extLst>
              <a:ext uri="{FF2B5EF4-FFF2-40B4-BE49-F238E27FC236}">
                <a16:creationId xmlns="" xmlns:a16="http://schemas.microsoft.com/office/drawing/2014/main" id="{DA6CDB5A-7F9C-4241-A1AB-68199A3A9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6137371"/>
            <a:ext cx="3200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dirty="0"/>
              <a:t> </a:t>
            </a:r>
            <a:r>
              <a:rPr lang="en-US" altLang="en-US" sz="2800" dirty="0" err="1"/>
              <a:t>Đơn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vị</a:t>
            </a:r>
            <a:r>
              <a:rPr lang="en-US" altLang="en-US" sz="2800" dirty="0"/>
              <a:t>: </a:t>
            </a:r>
            <a:r>
              <a:rPr lang="en-US" altLang="en-US" sz="2800" dirty="0" err="1"/>
              <a:t>Vôn</a:t>
            </a:r>
            <a:r>
              <a:rPr lang="en-US" altLang="en-US" sz="2800" dirty="0"/>
              <a:t> (V)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205" name="Object 21">
                <a:extLst>
                  <a:ext uri="{FF2B5EF4-FFF2-40B4-BE49-F238E27FC236}">
                    <a16:creationId xmlns="" xmlns:a16="http://schemas.microsoft.com/office/drawing/2014/main" id="{B37BE5DC-BA1A-4007-AC11-B6F97C0BA37A}"/>
                  </a:ext>
                </a:extLst>
              </p:cNvPr>
              <p:cNvSpPr txBox="1"/>
              <p:nvPr/>
            </p:nvSpPr>
            <p:spPr bwMode="auto">
              <a:xfrm>
                <a:off x="3848100" y="5613360"/>
                <a:ext cx="1447800" cy="97631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m:rPr>
                          <m:sty m:val="p"/>
                        </m:rP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m:rPr>
                              <m:sty m:val="p"/>
                            </m:r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J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m:rPr>
                              <m:sty m:val="p"/>
                            </m:r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C</m:t>
                          </m:r>
                        </m:den>
                      </m:f>
                    </m:oMath>
                  </m:oMathPara>
                </a14:m>
                <a:endParaRPr lang="en-US"/>
              </a:p>
            </p:txBody>
          </p:sp>
        </mc:Choice>
        <mc:Fallback xmlns="">
          <p:sp>
            <p:nvSpPr>
              <p:cNvPr id="93205" name="Object 21">
                <a:extLst>
                  <a:ext uri="{FF2B5EF4-FFF2-40B4-BE49-F238E27FC236}">
                    <a16:creationId xmlns:a16="http://schemas.microsoft.com/office/drawing/2014/main" id="{B37BE5DC-BA1A-4007-AC11-B6F97C0BA3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48100" y="5613360"/>
                <a:ext cx="1447800" cy="9763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69051C92-49BF-4F0D-9AAB-03489B2B786C}"/>
              </a:ext>
            </a:extLst>
          </p:cNvPr>
          <p:cNvGrpSpPr/>
          <p:nvPr/>
        </p:nvGrpSpPr>
        <p:grpSpPr>
          <a:xfrm>
            <a:off x="-281946" y="113045"/>
            <a:ext cx="8733115" cy="563771"/>
            <a:chOff x="74035" y="2267003"/>
            <a:chExt cx="8679004" cy="786981"/>
          </a:xfrm>
        </p:grpSpPr>
        <p:grpSp>
          <p:nvGrpSpPr>
            <p:cNvPr id="18" name="Group 70">
              <a:extLst>
                <a:ext uri="{FF2B5EF4-FFF2-40B4-BE49-F238E27FC236}">
                  <a16:creationId xmlns="" xmlns:a16="http://schemas.microsoft.com/office/drawing/2014/main" id="{4A6F553B-ACE8-46CE-A097-EA6893EE45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9"/>
              <a:ext cx="5293350" cy="708275"/>
              <a:chOff x="564746" y="3403331"/>
              <a:chExt cx="2725828" cy="1364238"/>
            </a:xfrm>
          </p:grpSpPr>
          <p:pic>
            <p:nvPicPr>
              <p:cNvPr id="21" name="Picture 8" descr="empty-green-rectangle">
                <a:extLst>
                  <a:ext uri="{FF2B5EF4-FFF2-40B4-BE49-F238E27FC236}">
                    <a16:creationId xmlns="" xmlns:a16="http://schemas.microsoft.com/office/drawing/2014/main" id="{1E4750E7-4FA4-4AF8-85DB-7F167B6F09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31"/>
                <a:ext cx="2725828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" name="Picture 9" descr="green-top-faded">
                <a:extLst>
                  <a:ext uri="{FF2B5EF4-FFF2-40B4-BE49-F238E27FC236}">
                    <a16:creationId xmlns="" xmlns:a16="http://schemas.microsoft.com/office/drawing/2014/main" id="{4D66BBC4-1205-49D0-96BB-1F0E23D85D8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967A55A9-625D-49C7-A13F-53A0DD2B1F17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</a:rPr>
                <a:t>I</a:t>
              </a:r>
              <a:endPara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20" name="Rectangle 1026060">
              <a:extLst>
                <a:ext uri="{FF2B5EF4-FFF2-40B4-BE49-F238E27FC236}">
                  <a16:creationId xmlns="" xmlns:a16="http://schemas.microsoft.com/office/drawing/2014/main" id="{A07ABB22-75D2-4096-BBB8-7939BF099E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947" y="2297830"/>
              <a:ext cx="7415092" cy="756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/>
                <a:t>Điện thế</a:t>
              </a:r>
              <a:endParaRPr lang="en-US" sz="2800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="" xmlns:a16="http://schemas.microsoft.com/office/drawing/2014/main" id="{7451599D-DFC0-456B-89D1-61C28A7775FB}"/>
              </a:ext>
            </a:extLst>
          </p:cNvPr>
          <p:cNvGrpSpPr/>
          <p:nvPr/>
        </p:nvGrpSpPr>
        <p:grpSpPr>
          <a:xfrm>
            <a:off x="-248079" y="689311"/>
            <a:ext cx="8733115" cy="563771"/>
            <a:chOff x="74035" y="2267003"/>
            <a:chExt cx="8679004" cy="786981"/>
          </a:xfrm>
        </p:grpSpPr>
        <p:grpSp>
          <p:nvGrpSpPr>
            <p:cNvPr id="24" name="Group 70">
              <a:extLst>
                <a:ext uri="{FF2B5EF4-FFF2-40B4-BE49-F238E27FC236}">
                  <a16:creationId xmlns="" xmlns:a16="http://schemas.microsoft.com/office/drawing/2014/main" id="{D87EA828-2A66-4DD7-A0D5-3991B5A6F3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9"/>
              <a:ext cx="5293350" cy="708275"/>
              <a:chOff x="564746" y="3403331"/>
              <a:chExt cx="2725828" cy="1364238"/>
            </a:xfrm>
          </p:grpSpPr>
          <p:pic>
            <p:nvPicPr>
              <p:cNvPr id="27" name="Picture 8" descr="empty-green-rectangle">
                <a:extLst>
                  <a:ext uri="{FF2B5EF4-FFF2-40B4-BE49-F238E27FC236}">
                    <a16:creationId xmlns="" xmlns:a16="http://schemas.microsoft.com/office/drawing/2014/main" id="{C3614C61-E54E-4212-B08D-FB51B1FEB67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31"/>
                <a:ext cx="2725828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" name="Picture 9" descr="green-top-faded">
                <a:extLst>
                  <a:ext uri="{FF2B5EF4-FFF2-40B4-BE49-F238E27FC236}">
                    <a16:creationId xmlns="" xmlns:a16="http://schemas.microsoft.com/office/drawing/2014/main" id="{7F3A8793-EFFF-4272-82FA-5DB7960C4D1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5" name="TextBox 24">
              <a:extLst>
                <a:ext uri="{FF2B5EF4-FFF2-40B4-BE49-F238E27FC236}">
                  <a16:creationId xmlns="" xmlns:a16="http://schemas.microsoft.com/office/drawing/2014/main" id="{6249DF25-194E-4028-B018-431FF183F8F2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</a:rPr>
                <a:t>II</a:t>
              </a:r>
              <a:endPara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26" name="Rectangle 1026060">
              <a:extLst>
                <a:ext uri="{FF2B5EF4-FFF2-40B4-BE49-F238E27FC236}">
                  <a16:creationId xmlns="" xmlns:a16="http://schemas.microsoft.com/office/drawing/2014/main" id="{2E21E4E4-02F9-455F-8A27-EE00D4F5F2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947" y="2297830"/>
              <a:ext cx="7415092" cy="756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/>
                <a:t>Hiệu điện thế</a:t>
              </a:r>
              <a:endParaRPr lang="en-US" sz="2800" dirty="0"/>
            </a:p>
          </p:txBody>
        </p:sp>
      </p:grpSp>
      <p:pic>
        <p:nvPicPr>
          <p:cNvPr id="29" name="Picture 28" descr="empty-red-rectangle">
            <a:extLst>
              <a:ext uri="{FF2B5EF4-FFF2-40B4-BE49-F238E27FC236}">
                <a16:creationId xmlns="" xmlns:a16="http://schemas.microsoft.com/office/drawing/2014/main" id="{93470EAF-8CCE-4480-80AA-957E13915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623" y="4929981"/>
            <a:ext cx="3757632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ject 16">
                <a:extLst>
                  <a:ext uri="{FF2B5EF4-FFF2-40B4-BE49-F238E27FC236}">
                    <a16:creationId xmlns="" xmlns:a16="http://schemas.microsoft.com/office/drawing/2014/main" id="{2EB4182F-C0BA-4C9C-A526-3F0CFA0C3B4E}"/>
                  </a:ext>
                </a:extLst>
              </p:cNvPr>
              <p:cNvSpPr txBox="1"/>
              <p:nvPr/>
            </p:nvSpPr>
            <p:spPr bwMode="auto">
              <a:xfrm>
                <a:off x="2767882" y="5097357"/>
                <a:ext cx="3905250" cy="118903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𝑀𝑁</m:t>
                          </m:r>
                        </m:sub>
                      </m:sSub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sub>
                      </m:sSub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25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5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𝑀𝑁</m:t>
                              </m:r>
                            </m:sub>
                          </m:sSub>
                        </m:num>
                        <m:den>
                          <m:r>
                            <a:rPr lang="en-US" sz="25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en-US" sz="2500" dirty="0"/>
              </a:p>
            </p:txBody>
          </p:sp>
        </mc:Choice>
        <mc:Fallback xmlns="">
          <p:sp>
            <p:nvSpPr>
              <p:cNvPr id="30" name="Object 16">
                <a:extLst>
                  <a:ext uri="{FF2B5EF4-FFF2-40B4-BE49-F238E27FC236}">
                    <a16:creationId xmlns:a16="http://schemas.microsoft.com/office/drawing/2014/main" id="{2EB4182F-C0BA-4C9C-A526-3F0CFA0C3B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67882" y="5097357"/>
                <a:ext cx="3905250" cy="1189038"/>
              </a:xfrm>
              <a:prstGeom prst="rect">
                <a:avLst/>
              </a:prstGeom>
              <a:blipFill>
                <a:blip r:embed="rId6"/>
                <a:stretch>
                  <a:fillRect l="-324"/>
                </a:stretch>
              </a:blipFill>
              <a:ln w="2857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V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5" descr="empty-blue-rectangle">
            <a:extLst>
              <a:ext uri="{FF2B5EF4-FFF2-40B4-BE49-F238E27FC236}">
                <a16:creationId xmlns="" xmlns:a16="http://schemas.microsoft.com/office/drawing/2014/main" id="{F124E215-B4C6-4195-AFDD-D7AC27D88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552" y="1914389"/>
            <a:ext cx="9361391" cy="294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 Box 19">
            <a:extLst>
              <a:ext uri="{FF2B5EF4-FFF2-40B4-BE49-F238E27FC236}">
                <a16:creationId xmlns="" xmlns:a16="http://schemas.microsoft.com/office/drawing/2014/main" id="{E2452775-A8EA-4C95-A8EF-0CEBCF1D1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81200"/>
            <a:ext cx="83058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indent="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800" dirty="0" err="1"/>
              <a:t>Hiệu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thế</a:t>
            </a:r>
            <a:r>
              <a:rPr lang="en-US" altLang="en-US" sz="2800" dirty="0"/>
              <a:t> </a:t>
            </a:r>
            <a:r>
              <a:rPr lang="en-US" altLang="en-US" sz="2800" dirty="0" err="1"/>
              <a:t>giữa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hai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điểm</a:t>
            </a:r>
            <a:r>
              <a:rPr lang="en-US" altLang="en-US" sz="2800" dirty="0"/>
              <a:t> M, N </a:t>
            </a:r>
            <a:r>
              <a:rPr lang="en-US" altLang="en-US" sz="2800" dirty="0" err="1"/>
              <a:t>trong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trường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đặc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trưng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khả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năng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sinh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công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của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trường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trong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sự</a:t>
            </a:r>
            <a:r>
              <a:rPr lang="en-US" altLang="en-US" sz="2800" dirty="0"/>
              <a:t> di </a:t>
            </a:r>
            <a:r>
              <a:rPr lang="en-US" altLang="en-US" sz="2800" dirty="0" err="1"/>
              <a:t>chuyển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của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một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tích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từ</a:t>
            </a:r>
            <a:r>
              <a:rPr lang="en-US" altLang="en-US" sz="2800" dirty="0"/>
              <a:t> M </a:t>
            </a:r>
            <a:r>
              <a:rPr lang="en-US" altLang="en-US" sz="2800" dirty="0" err="1"/>
              <a:t>đến</a:t>
            </a:r>
            <a:r>
              <a:rPr lang="en-US" altLang="en-US" sz="2800" dirty="0"/>
              <a:t> N. </a:t>
            </a:r>
            <a:r>
              <a:rPr lang="en-US" altLang="en-US" sz="2800" dirty="0" err="1"/>
              <a:t>Nó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được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xác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định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bằng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thương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số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của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công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lực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tác</a:t>
            </a:r>
            <a:r>
              <a:rPr lang="en-US" altLang="en-US" sz="2800" dirty="0"/>
              <a:t> dung </a:t>
            </a:r>
            <a:r>
              <a:rPr lang="en-US" altLang="en-US" sz="2800" dirty="0" err="1"/>
              <a:t>lên</a:t>
            </a:r>
            <a:r>
              <a:rPr lang="en-US" altLang="en-US" sz="2800" dirty="0"/>
              <a:t> q (</a:t>
            </a:r>
            <a:r>
              <a:rPr lang="en-US" altLang="en-US" sz="2800" dirty="0" err="1"/>
              <a:t>dương</a:t>
            </a:r>
            <a:r>
              <a:rPr lang="en-US" altLang="en-US" sz="2800" dirty="0"/>
              <a:t>) </a:t>
            </a:r>
            <a:r>
              <a:rPr lang="en-US" altLang="en-US" sz="2800" dirty="0" err="1"/>
              <a:t>khi</a:t>
            </a:r>
            <a:r>
              <a:rPr lang="en-US" altLang="en-US" sz="2800" dirty="0"/>
              <a:t> q di </a:t>
            </a:r>
            <a:r>
              <a:rPr lang="en-US" altLang="en-US" sz="2800" dirty="0" err="1"/>
              <a:t>chuyển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từ</a:t>
            </a:r>
            <a:r>
              <a:rPr lang="en-US" altLang="en-US" sz="2800" dirty="0"/>
              <a:t> M </a:t>
            </a:r>
            <a:r>
              <a:rPr lang="en-US" altLang="en-US" sz="2800" dirty="0" err="1"/>
              <a:t>đến</a:t>
            </a:r>
            <a:r>
              <a:rPr lang="en-US" altLang="en-US" sz="2800" dirty="0"/>
              <a:t> N </a:t>
            </a:r>
            <a:r>
              <a:rPr lang="en-US" altLang="en-US" sz="2800" dirty="0" err="1"/>
              <a:t>và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độ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lớn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của</a:t>
            </a:r>
            <a:r>
              <a:rPr lang="en-US" altLang="en-US" sz="2800" dirty="0"/>
              <a:t> q.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3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04" grpId="0"/>
      <p:bldP spid="30" grpId="0"/>
      <p:bldP spid="3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Object 5">
            <a:extLst>
              <a:ext uri="{FF2B5EF4-FFF2-40B4-BE49-F238E27FC236}">
                <a16:creationId xmlns="" xmlns:a16="http://schemas.microsoft.com/office/drawing/2014/main" id="{CCC51D36-AF80-4ABF-83D2-E4ECC469F8C2}"/>
              </a:ext>
            </a:extLst>
          </p:cNvPr>
          <p:cNvSpPr txBox="1"/>
          <p:nvPr/>
        </p:nvSpPr>
        <p:spPr bwMode="auto">
          <a:xfrm>
            <a:off x="2540000" y="1333500"/>
            <a:ext cx="914400" cy="1968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rmAutofit fontScale="40000" lnSpcReduction="20000"/>
          </a:bodyPr>
          <a:lstStyle/>
          <a:p>
            <a:endParaRPr lang="en-US"/>
          </a:p>
        </p:txBody>
      </p:sp>
      <p:sp>
        <p:nvSpPr>
          <p:cNvPr id="94220" name="Text Box 12">
            <a:extLst>
              <a:ext uri="{FF2B5EF4-FFF2-40B4-BE49-F238E27FC236}">
                <a16:creationId xmlns="" xmlns:a16="http://schemas.microsoft.com/office/drawing/2014/main" id="{DCE9EA2E-15A8-48C7-9821-FB18FBB70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14600"/>
            <a:ext cx="739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/>
              <a:t>- Đo hiệu điện thế tĩnh điện bằng </a:t>
            </a:r>
            <a:r>
              <a:rPr lang="en-US" altLang="en-US" sz="2800" u="sng">
                <a:solidFill>
                  <a:srgbClr val="7030A0"/>
                </a:solidFill>
              </a:rPr>
              <a:t>tĩnh điện kế</a:t>
            </a:r>
          </a:p>
        </p:txBody>
      </p:sp>
      <p:sp>
        <p:nvSpPr>
          <p:cNvPr id="94231" name="Line 23">
            <a:extLst>
              <a:ext uri="{FF2B5EF4-FFF2-40B4-BE49-F238E27FC236}">
                <a16:creationId xmlns="" xmlns:a16="http://schemas.microsoft.com/office/drawing/2014/main" id="{696C00CC-33A0-4BCD-9962-9643E66775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76725" y="4214813"/>
            <a:ext cx="250825" cy="10223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4232" name="Group 24">
            <a:extLst>
              <a:ext uri="{FF2B5EF4-FFF2-40B4-BE49-F238E27FC236}">
                <a16:creationId xmlns="" xmlns:a16="http://schemas.microsoft.com/office/drawing/2014/main" id="{72FA65FB-0DC5-4F30-A62D-EC6E01D4DCDB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276600"/>
            <a:ext cx="1860550" cy="3189288"/>
            <a:chOff x="1008" y="1296"/>
            <a:chExt cx="1172" cy="2009"/>
          </a:xfrm>
        </p:grpSpPr>
        <p:grpSp>
          <p:nvGrpSpPr>
            <p:cNvPr id="10266" name="Group 25">
              <a:extLst>
                <a:ext uri="{FF2B5EF4-FFF2-40B4-BE49-F238E27FC236}">
                  <a16:creationId xmlns="" xmlns:a16="http://schemas.microsoft.com/office/drawing/2014/main" id="{DB4898F8-F8DA-44FC-A636-DAEBABD8E4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1296"/>
              <a:ext cx="1172" cy="2009"/>
              <a:chOff x="7152" y="850"/>
              <a:chExt cx="1611" cy="3068"/>
            </a:xfrm>
          </p:grpSpPr>
          <p:grpSp>
            <p:nvGrpSpPr>
              <p:cNvPr id="10268" name="Group 26">
                <a:extLst>
                  <a:ext uri="{FF2B5EF4-FFF2-40B4-BE49-F238E27FC236}">
                    <a16:creationId xmlns="" xmlns:a16="http://schemas.microsoft.com/office/drawing/2014/main" id="{64EED922-B4BA-4DD3-92AC-C9A6A63FD7C6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7152" y="1458"/>
                <a:ext cx="1611" cy="2460"/>
                <a:chOff x="7820" y="400"/>
                <a:chExt cx="1598" cy="2440"/>
              </a:xfrm>
            </p:grpSpPr>
            <p:sp>
              <p:nvSpPr>
                <p:cNvPr id="10281" name="Rectangle 27">
                  <a:extLst>
                    <a:ext uri="{FF2B5EF4-FFF2-40B4-BE49-F238E27FC236}">
                      <a16:creationId xmlns="" xmlns:a16="http://schemas.microsoft.com/office/drawing/2014/main" id="{501FC1F6-5D15-4F19-BF24-A0C33D38DCEA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8558" y="1960"/>
                  <a:ext cx="140" cy="604"/>
                </a:xfrm>
                <a:prstGeom prst="rect">
                  <a:avLst/>
                </a:prstGeom>
                <a:gradFill rotWithShape="0">
                  <a:gsLst>
                    <a:gs pos="0">
                      <a:srgbClr val="767676"/>
                    </a:gs>
                    <a:gs pos="50000">
                      <a:srgbClr val="FFFFFF"/>
                    </a:gs>
                    <a:gs pos="100000">
                      <a:srgbClr val="767676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0282" name="AutoShape 28">
                  <a:extLst>
                    <a:ext uri="{FF2B5EF4-FFF2-40B4-BE49-F238E27FC236}">
                      <a16:creationId xmlns="" xmlns:a16="http://schemas.microsoft.com/office/drawing/2014/main" id="{84449368-868A-43D1-BDFB-7CDB30E54C4D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7820" y="400"/>
                  <a:ext cx="1598" cy="159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1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987 w 21600"/>
                    <a:gd name="T13" fmla="*/ 0 h 21600"/>
                    <a:gd name="T14" fmla="*/ 20613 w 21600"/>
                    <a:gd name="T15" fmla="*/ 712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3825" y="5400"/>
                      </a:moveTo>
                      <a:cubicBezTo>
                        <a:pt x="5495" y="3242"/>
                        <a:pt x="8070" y="1978"/>
                        <a:pt x="10800" y="1979"/>
                      </a:cubicBezTo>
                      <a:cubicBezTo>
                        <a:pt x="13529" y="1979"/>
                        <a:pt x="16104" y="3242"/>
                        <a:pt x="17774" y="5400"/>
                      </a:cubicBezTo>
                      <a:lnTo>
                        <a:pt x="19339" y="4188"/>
                      </a:lnTo>
                      <a:cubicBezTo>
                        <a:pt x="17294" y="1546"/>
                        <a:pt x="14141" y="-1"/>
                        <a:pt x="10799" y="0"/>
                      </a:cubicBezTo>
                      <a:cubicBezTo>
                        <a:pt x="7458" y="0"/>
                        <a:pt x="4305" y="1546"/>
                        <a:pt x="2260" y="4188"/>
                      </a:cubicBezTo>
                      <a:lnTo>
                        <a:pt x="3825" y="54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767676"/>
                    </a:gs>
                    <a:gs pos="50000">
                      <a:srgbClr val="FFFFFF"/>
                    </a:gs>
                    <a:gs pos="100000">
                      <a:srgbClr val="767676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283" name="Group 29">
                  <a:extLst>
                    <a:ext uri="{FF2B5EF4-FFF2-40B4-BE49-F238E27FC236}">
                      <a16:creationId xmlns="" xmlns:a16="http://schemas.microsoft.com/office/drawing/2014/main" id="{023F9FB1-795B-400B-A25F-AA5C38F2438A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8038" y="2564"/>
                  <a:ext cx="1240" cy="276"/>
                  <a:chOff x="4220" y="2124"/>
                  <a:chExt cx="1240" cy="276"/>
                </a:xfrm>
              </p:grpSpPr>
              <p:sp>
                <p:nvSpPr>
                  <p:cNvPr id="10284" name="Rectangle 30">
                    <a:extLst>
                      <a:ext uri="{FF2B5EF4-FFF2-40B4-BE49-F238E27FC236}">
                        <a16:creationId xmlns="" xmlns:a16="http://schemas.microsoft.com/office/drawing/2014/main" id="{309C3EE2-DFF7-4068-8CD1-5F8621699429}"/>
                      </a:ext>
                    </a:extLst>
                  </p:cNvPr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220" y="2260"/>
                    <a:ext cx="1240" cy="140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76"/>
                      </a:gs>
                      <a:gs pos="50000">
                        <a:srgbClr val="FFFFFF"/>
                      </a:gs>
                      <a:gs pos="100000">
                        <a:srgbClr val="767676"/>
                      </a:gs>
                    </a:gsLst>
                    <a:lin ang="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10285" name="AutoShape 31">
                    <a:extLst>
                      <a:ext uri="{FF2B5EF4-FFF2-40B4-BE49-F238E27FC236}">
                        <a16:creationId xmlns="" xmlns:a16="http://schemas.microsoft.com/office/drawing/2014/main" id="{9FF6589D-0B49-47FF-9500-1C162EE419CA}"/>
                      </a:ext>
                    </a:extLst>
                  </p:cNvPr>
                  <p:cNvSpPr>
                    <a:spLocks noChangeAspect="1" noChangeArrowheads="1"/>
                  </p:cNvSpPr>
                  <p:nvPr/>
                </p:nvSpPr>
                <p:spPr bwMode="auto">
                  <a:xfrm flipV="1">
                    <a:off x="4340" y="2124"/>
                    <a:ext cx="944" cy="136"/>
                  </a:xfrm>
                  <a:prstGeom prst="flowChartManualOperation">
                    <a:avLst/>
                  </a:prstGeom>
                  <a:gradFill rotWithShape="0">
                    <a:gsLst>
                      <a:gs pos="0">
                        <a:srgbClr val="767676"/>
                      </a:gs>
                      <a:gs pos="50000">
                        <a:srgbClr val="FFFFFF"/>
                      </a:gs>
                      <a:gs pos="100000">
                        <a:srgbClr val="767676"/>
                      </a:gs>
                    </a:gsLst>
                    <a:lin ang="0" scaled="1"/>
                  </a:gra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</p:grpSp>
          <p:sp>
            <p:nvSpPr>
              <p:cNvPr id="10269" name="Rectangle 32">
                <a:extLst>
                  <a:ext uri="{FF2B5EF4-FFF2-40B4-BE49-F238E27FC236}">
                    <a16:creationId xmlns="" xmlns:a16="http://schemas.microsoft.com/office/drawing/2014/main" id="{591E4BE1-A1F5-4979-9CCD-023C7E3BAD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69" y="1142"/>
                <a:ext cx="28" cy="1587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270" name="Oval 33">
                <a:extLst>
                  <a:ext uri="{FF2B5EF4-FFF2-40B4-BE49-F238E27FC236}">
                    <a16:creationId xmlns="" xmlns:a16="http://schemas.microsoft.com/office/drawing/2014/main" id="{0FC822B6-F69A-46DC-97E3-F4F624A0CC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34" y="850"/>
                <a:ext cx="295" cy="295"/>
              </a:xfrm>
              <a:prstGeom prst="ellipse">
                <a:avLst/>
              </a:prstGeom>
              <a:solidFill>
                <a:srgbClr val="92D050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271" name="Oval 34">
                <a:extLst>
                  <a:ext uri="{FF2B5EF4-FFF2-40B4-BE49-F238E27FC236}">
                    <a16:creationId xmlns="" xmlns:a16="http://schemas.microsoft.com/office/drawing/2014/main" id="{0E93DC50-5513-48A0-9A59-A55B0F1E3D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56" y="1476"/>
                <a:ext cx="1434" cy="1434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B2B2B2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272" name="AutoShape 35">
                <a:extLst>
                  <a:ext uri="{FF2B5EF4-FFF2-40B4-BE49-F238E27FC236}">
                    <a16:creationId xmlns="" xmlns:a16="http://schemas.microsoft.com/office/drawing/2014/main" id="{7350875A-D163-4C62-8EC0-2673B1AEF7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54" y="1418"/>
                <a:ext cx="258" cy="138"/>
              </a:xfrm>
              <a:prstGeom prst="flowChartManualOperation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10273" name="Group 36">
                <a:extLst>
                  <a:ext uri="{FF2B5EF4-FFF2-40B4-BE49-F238E27FC236}">
                    <a16:creationId xmlns="" xmlns:a16="http://schemas.microsoft.com/office/drawing/2014/main" id="{5C1AC38B-882F-42E9-B82A-5D31D7E16BC9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7343" y="2312"/>
                <a:ext cx="646" cy="567"/>
                <a:chOff x="1415" y="1736"/>
                <a:chExt cx="985" cy="864"/>
              </a:xfrm>
            </p:grpSpPr>
            <p:sp>
              <p:nvSpPr>
                <p:cNvPr id="10274" name="Line 37">
                  <a:extLst>
                    <a:ext uri="{FF2B5EF4-FFF2-40B4-BE49-F238E27FC236}">
                      <a16:creationId xmlns="" xmlns:a16="http://schemas.microsoft.com/office/drawing/2014/main" id="{6705BC0B-3902-4F1F-A341-C0832A06E890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2400" y="2400"/>
                  <a:ext cx="0" cy="20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75" name="Line 38">
                  <a:extLst>
                    <a:ext uri="{FF2B5EF4-FFF2-40B4-BE49-F238E27FC236}">
                      <a16:creationId xmlns="" xmlns:a16="http://schemas.microsoft.com/office/drawing/2014/main" id="{32CCE280-190D-4C92-9D3B-6A09EFB5981A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2011" y="2337"/>
                  <a:ext cx="77" cy="18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76" name="Line 39">
                  <a:extLst>
                    <a:ext uri="{FF2B5EF4-FFF2-40B4-BE49-F238E27FC236}">
                      <a16:creationId xmlns="" xmlns:a16="http://schemas.microsoft.com/office/drawing/2014/main" id="{DA67F847-044A-45EF-9FC5-E599B1E4245A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756" y="2212"/>
                  <a:ext cx="129" cy="15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77" name="Line 40">
                  <a:extLst>
                    <a:ext uri="{FF2B5EF4-FFF2-40B4-BE49-F238E27FC236}">
                      <a16:creationId xmlns="" xmlns:a16="http://schemas.microsoft.com/office/drawing/2014/main" id="{92FA4D9A-5238-493E-AF6E-25377F955280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587" y="2065"/>
                  <a:ext cx="162" cy="117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78" name="Line 41">
                  <a:extLst>
                    <a:ext uri="{FF2B5EF4-FFF2-40B4-BE49-F238E27FC236}">
                      <a16:creationId xmlns="" xmlns:a16="http://schemas.microsoft.com/office/drawing/2014/main" id="{781AA4B4-56CD-4752-9DD5-DB63D22422A6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487" y="1927"/>
                  <a:ext cx="183" cy="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79" name="Line 42">
                  <a:extLst>
                    <a:ext uri="{FF2B5EF4-FFF2-40B4-BE49-F238E27FC236}">
                      <a16:creationId xmlns="" xmlns:a16="http://schemas.microsoft.com/office/drawing/2014/main" id="{8F1D2729-85EE-4DBB-B298-2DE275D53D0D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436" y="1814"/>
                  <a:ext cx="193" cy="5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80" name="Line 43">
                  <a:extLst>
                    <a:ext uri="{FF2B5EF4-FFF2-40B4-BE49-F238E27FC236}">
                      <a16:creationId xmlns="" xmlns:a16="http://schemas.microsoft.com/office/drawing/2014/main" id="{4E00BF6D-5399-4A6F-81EC-2C531DB879A0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415" y="1736"/>
                  <a:ext cx="197" cy="3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267" name="Oval 44">
              <a:extLst>
                <a:ext uri="{FF2B5EF4-FFF2-40B4-BE49-F238E27FC236}">
                  <a16:creationId xmlns="" xmlns:a16="http://schemas.microsoft.com/office/drawing/2014/main" id="{CBF4B5BC-68E8-4690-9757-85846868DC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4" y="21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94260" name="Group 52">
            <a:extLst>
              <a:ext uri="{FF2B5EF4-FFF2-40B4-BE49-F238E27FC236}">
                <a16:creationId xmlns="" xmlns:a16="http://schemas.microsoft.com/office/drawing/2014/main" id="{FDE8FEF7-9983-4D5D-AA46-4147CF7B3606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4419600"/>
            <a:ext cx="4114800" cy="685800"/>
            <a:chOff x="2016" y="2784"/>
            <a:chExt cx="2592" cy="432"/>
          </a:xfrm>
        </p:grpSpPr>
        <p:sp>
          <p:nvSpPr>
            <p:cNvPr id="10264" name="Line 45">
              <a:extLst>
                <a:ext uri="{FF2B5EF4-FFF2-40B4-BE49-F238E27FC236}">
                  <a16:creationId xmlns="" xmlns:a16="http://schemas.microsoft.com/office/drawing/2014/main" id="{9A01F8E0-FED6-4194-8601-8E78D815A6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784"/>
              <a:ext cx="624" cy="2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5" name="Text Box 46">
              <a:extLst>
                <a:ext uri="{FF2B5EF4-FFF2-40B4-BE49-F238E27FC236}">
                  <a16:creationId xmlns="" xmlns:a16="http://schemas.microsoft.com/office/drawing/2014/main" id="{0DD9AC95-1062-407C-8827-3625D99555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2889"/>
              <a:ext cx="196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Kim bằng kim loại</a:t>
              </a:r>
              <a:endParaRPr lang="en-US" altLang="en-US" sz="2800" u="sng"/>
            </a:p>
          </p:txBody>
        </p:sp>
      </p:grpSp>
      <p:grpSp>
        <p:nvGrpSpPr>
          <p:cNvPr id="94259" name="Group 51">
            <a:extLst>
              <a:ext uri="{FF2B5EF4-FFF2-40B4-BE49-F238E27FC236}">
                <a16:creationId xmlns="" xmlns:a16="http://schemas.microsoft.com/office/drawing/2014/main" id="{CE56ABEC-3A6F-4F38-9E0A-8F60D99F870C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3276600"/>
            <a:ext cx="4114800" cy="519113"/>
            <a:chOff x="2064" y="2064"/>
            <a:chExt cx="2592" cy="327"/>
          </a:xfrm>
        </p:grpSpPr>
        <p:sp>
          <p:nvSpPr>
            <p:cNvPr id="10262" name="Line 47">
              <a:extLst>
                <a:ext uri="{FF2B5EF4-FFF2-40B4-BE49-F238E27FC236}">
                  <a16:creationId xmlns="" xmlns:a16="http://schemas.microsoft.com/office/drawing/2014/main" id="{9AC6F0AB-6646-4ACE-9A74-F78D5C7ABE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208"/>
              <a:ext cx="672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3" name="Text Box 48">
              <a:extLst>
                <a:ext uri="{FF2B5EF4-FFF2-40B4-BE49-F238E27FC236}">
                  <a16:creationId xmlns="" xmlns:a16="http://schemas.microsoft.com/office/drawing/2014/main" id="{79B06686-7469-47A4-B60C-42E67118D9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2064"/>
              <a:ext cx="196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Cần bằng kim loại</a:t>
              </a:r>
              <a:endParaRPr lang="en-US" altLang="en-US" sz="2800" u="sng"/>
            </a:p>
          </p:txBody>
        </p:sp>
      </p:grpSp>
      <p:grpSp>
        <p:nvGrpSpPr>
          <p:cNvPr id="94261" name="Group 53">
            <a:extLst>
              <a:ext uri="{FF2B5EF4-FFF2-40B4-BE49-F238E27FC236}">
                <a16:creationId xmlns="" xmlns:a16="http://schemas.microsoft.com/office/drawing/2014/main" id="{51561CFB-5FBA-46B9-9AC0-43F4874722B8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5091113"/>
            <a:ext cx="3886200" cy="685800"/>
            <a:chOff x="2352" y="3207"/>
            <a:chExt cx="2448" cy="432"/>
          </a:xfrm>
        </p:grpSpPr>
        <p:sp>
          <p:nvSpPr>
            <p:cNvPr id="10260" name="Line 49">
              <a:extLst>
                <a:ext uri="{FF2B5EF4-FFF2-40B4-BE49-F238E27FC236}">
                  <a16:creationId xmlns="" xmlns:a16="http://schemas.microsoft.com/office/drawing/2014/main" id="{93F39E3F-0F54-46E3-AA56-A85DBE108A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3207"/>
              <a:ext cx="624" cy="2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Text Box 50">
              <a:extLst>
                <a:ext uri="{FF2B5EF4-FFF2-40B4-BE49-F238E27FC236}">
                  <a16:creationId xmlns="" xmlns:a16="http://schemas.microsoft.com/office/drawing/2014/main" id="{66E2F9CC-1917-4FBF-A1DA-FBB2570825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3312"/>
              <a:ext cx="18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Vỏ bằng kim loại</a:t>
              </a:r>
              <a:endParaRPr lang="en-US" altLang="en-US" sz="2800" u="sng"/>
            </a:p>
          </p:txBody>
        </p:sp>
      </p:grpSp>
      <p:grpSp>
        <p:nvGrpSpPr>
          <p:cNvPr id="94267" name="Group 59">
            <a:extLst>
              <a:ext uri="{FF2B5EF4-FFF2-40B4-BE49-F238E27FC236}">
                <a16:creationId xmlns="" xmlns:a16="http://schemas.microsoft.com/office/drawing/2014/main" id="{25F00B4A-4289-499C-8251-93853F8B1100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3403600"/>
            <a:ext cx="3429000" cy="795338"/>
            <a:chOff x="864" y="2144"/>
            <a:chExt cx="2160" cy="501"/>
          </a:xfrm>
        </p:grpSpPr>
        <p:sp>
          <p:nvSpPr>
            <p:cNvPr id="10258" name="Arc 54">
              <a:extLst>
                <a:ext uri="{FF2B5EF4-FFF2-40B4-BE49-F238E27FC236}">
                  <a16:creationId xmlns="" xmlns:a16="http://schemas.microsoft.com/office/drawing/2014/main" id="{A4B3D073-5123-48DA-90BC-74461DDD7C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3" y="2144"/>
              <a:ext cx="761" cy="501"/>
            </a:xfrm>
            <a:custGeom>
              <a:avLst/>
              <a:gdLst>
                <a:gd name="T0" fmla="*/ 0 w 16342"/>
                <a:gd name="T1" fmla="*/ 0 h 20437"/>
                <a:gd name="T2" fmla="*/ 0 w 16342"/>
                <a:gd name="T3" fmla="*/ 0 h 20437"/>
                <a:gd name="T4" fmla="*/ 0 w 16342"/>
                <a:gd name="T5" fmla="*/ 0 h 204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42" h="20437" fill="none" extrusionOk="0">
                  <a:moveTo>
                    <a:pt x="-1" y="6312"/>
                  </a:moveTo>
                  <a:cubicBezTo>
                    <a:pt x="2502" y="3417"/>
                    <a:pt x="5728" y="1239"/>
                    <a:pt x="9349" y="0"/>
                  </a:cubicBezTo>
                </a:path>
                <a:path w="16342" h="20437" stroke="0" extrusionOk="0">
                  <a:moveTo>
                    <a:pt x="-1" y="6312"/>
                  </a:moveTo>
                  <a:cubicBezTo>
                    <a:pt x="2502" y="3417"/>
                    <a:pt x="5728" y="1239"/>
                    <a:pt x="9349" y="0"/>
                  </a:cubicBezTo>
                  <a:lnTo>
                    <a:pt x="16342" y="20437"/>
                  </a:lnTo>
                  <a:lnTo>
                    <a:pt x="-1" y="6312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9" name="Text Box 55">
              <a:extLst>
                <a:ext uri="{FF2B5EF4-FFF2-40B4-BE49-F238E27FC236}">
                  <a16:creationId xmlns="" xmlns:a16="http://schemas.microsoft.com/office/drawing/2014/main" id="{73DEAFEE-DF1F-442A-AC8C-9E49A147B5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4" y="2256"/>
              <a:ext cx="1392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Nối với vật 1</a:t>
              </a:r>
              <a:endParaRPr lang="en-US" altLang="en-US" sz="2800" u="sng"/>
            </a:p>
          </p:txBody>
        </p:sp>
      </p:grpSp>
      <p:grpSp>
        <p:nvGrpSpPr>
          <p:cNvPr id="94266" name="Group 58">
            <a:extLst>
              <a:ext uri="{FF2B5EF4-FFF2-40B4-BE49-F238E27FC236}">
                <a16:creationId xmlns="" xmlns:a16="http://schemas.microsoft.com/office/drawing/2014/main" id="{90CECCF3-C8FC-49C3-BB88-E100F9A1ADC2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4843463"/>
            <a:ext cx="2949575" cy="942975"/>
            <a:chOff x="0" y="3051"/>
            <a:chExt cx="1858" cy="594"/>
          </a:xfrm>
        </p:grpSpPr>
        <p:sp>
          <p:nvSpPr>
            <p:cNvPr id="10256" name="Arc 56">
              <a:extLst>
                <a:ext uri="{FF2B5EF4-FFF2-40B4-BE49-F238E27FC236}">
                  <a16:creationId xmlns="" xmlns:a16="http://schemas.microsoft.com/office/drawing/2014/main" id="{ECBC6E7A-6368-44F4-9964-74F3BE3D2F26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864" y="3051"/>
              <a:ext cx="994" cy="309"/>
            </a:xfrm>
            <a:custGeom>
              <a:avLst/>
              <a:gdLst>
                <a:gd name="T0" fmla="*/ 0 w 21327"/>
                <a:gd name="T1" fmla="*/ 0 h 19731"/>
                <a:gd name="T2" fmla="*/ 0 w 21327"/>
                <a:gd name="T3" fmla="*/ 0 h 19731"/>
                <a:gd name="T4" fmla="*/ 0 w 21327"/>
                <a:gd name="T5" fmla="*/ 0 h 197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27" h="19731" fill="none" extrusionOk="0">
                  <a:moveTo>
                    <a:pt x="12537" y="19730"/>
                  </a:moveTo>
                  <a:cubicBezTo>
                    <a:pt x="5871" y="16761"/>
                    <a:pt x="1156" y="10627"/>
                    <a:pt x="-1" y="3423"/>
                  </a:cubicBezTo>
                </a:path>
                <a:path w="21327" h="19731" stroke="0" extrusionOk="0">
                  <a:moveTo>
                    <a:pt x="12537" y="19730"/>
                  </a:moveTo>
                  <a:cubicBezTo>
                    <a:pt x="5871" y="16761"/>
                    <a:pt x="1156" y="10627"/>
                    <a:pt x="-1" y="3423"/>
                  </a:cubicBezTo>
                  <a:lnTo>
                    <a:pt x="21327" y="0"/>
                  </a:lnTo>
                  <a:lnTo>
                    <a:pt x="12537" y="1973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7" name="Text Box 57">
              <a:extLst>
                <a:ext uri="{FF2B5EF4-FFF2-40B4-BE49-F238E27FC236}">
                  <a16:creationId xmlns="" xmlns:a16="http://schemas.microsoft.com/office/drawing/2014/main" id="{6E9DE111-2EDA-4630-ADEA-D8F18A4835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312"/>
              <a:ext cx="1392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Nối với vật 2</a:t>
              </a:r>
              <a:endParaRPr lang="en-US" altLang="en-US" sz="2800" u="sng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="" xmlns:a16="http://schemas.microsoft.com/office/drawing/2014/main" id="{BE358A97-05B7-484A-8CC9-7ED36291FB40}"/>
              </a:ext>
            </a:extLst>
          </p:cNvPr>
          <p:cNvGrpSpPr/>
          <p:nvPr/>
        </p:nvGrpSpPr>
        <p:grpSpPr>
          <a:xfrm>
            <a:off x="-281946" y="113045"/>
            <a:ext cx="8733115" cy="563771"/>
            <a:chOff x="74035" y="2267003"/>
            <a:chExt cx="8679004" cy="786981"/>
          </a:xfrm>
        </p:grpSpPr>
        <p:grpSp>
          <p:nvGrpSpPr>
            <p:cNvPr id="49" name="Group 70">
              <a:extLst>
                <a:ext uri="{FF2B5EF4-FFF2-40B4-BE49-F238E27FC236}">
                  <a16:creationId xmlns="" xmlns:a16="http://schemas.microsoft.com/office/drawing/2014/main" id="{B93DA663-9A05-46B9-9641-4CCC2A0ABB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9"/>
              <a:ext cx="5293350" cy="708275"/>
              <a:chOff x="564746" y="3403331"/>
              <a:chExt cx="2725828" cy="1364238"/>
            </a:xfrm>
          </p:grpSpPr>
          <p:pic>
            <p:nvPicPr>
              <p:cNvPr id="52" name="Picture 8" descr="empty-green-rectangle">
                <a:extLst>
                  <a:ext uri="{FF2B5EF4-FFF2-40B4-BE49-F238E27FC236}">
                    <a16:creationId xmlns="" xmlns:a16="http://schemas.microsoft.com/office/drawing/2014/main" id="{C877BC4D-18FF-4F7C-A0A7-1A0BADB3A62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31"/>
                <a:ext cx="2725828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3" name="Picture 9" descr="green-top-faded">
                <a:extLst>
                  <a:ext uri="{FF2B5EF4-FFF2-40B4-BE49-F238E27FC236}">
                    <a16:creationId xmlns="" xmlns:a16="http://schemas.microsoft.com/office/drawing/2014/main" id="{F85C3881-8065-43F5-ADED-B4E77B8AD6A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0" name="TextBox 49">
              <a:extLst>
                <a:ext uri="{FF2B5EF4-FFF2-40B4-BE49-F238E27FC236}">
                  <a16:creationId xmlns="" xmlns:a16="http://schemas.microsoft.com/office/drawing/2014/main" id="{71744DC9-B17F-4E4A-8D2E-16186B04C5CB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</a:rPr>
                <a:t>I</a:t>
              </a:r>
              <a:endPara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51" name="Rectangle 1026060">
              <a:extLst>
                <a:ext uri="{FF2B5EF4-FFF2-40B4-BE49-F238E27FC236}">
                  <a16:creationId xmlns="" xmlns:a16="http://schemas.microsoft.com/office/drawing/2014/main" id="{7E1EFC05-6C64-487F-9D19-C53F3E35AA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947" y="2297830"/>
              <a:ext cx="7415092" cy="756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/>
                <a:t>Điện thế</a:t>
              </a:r>
              <a:endParaRPr lang="en-US" sz="2800" dirty="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="" xmlns:a16="http://schemas.microsoft.com/office/drawing/2014/main" id="{2A5BDE6D-D6EA-43B4-9207-D4D58D50C4E9}"/>
              </a:ext>
            </a:extLst>
          </p:cNvPr>
          <p:cNvGrpSpPr/>
          <p:nvPr/>
        </p:nvGrpSpPr>
        <p:grpSpPr>
          <a:xfrm>
            <a:off x="-248079" y="689311"/>
            <a:ext cx="8733115" cy="563771"/>
            <a:chOff x="74035" y="2267003"/>
            <a:chExt cx="8679004" cy="786981"/>
          </a:xfrm>
        </p:grpSpPr>
        <p:grpSp>
          <p:nvGrpSpPr>
            <p:cNvPr id="55" name="Group 70">
              <a:extLst>
                <a:ext uri="{FF2B5EF4-FFF2-40B4-BE49-F238E27FC236}">
                  <a16:creationId xmlns="" xmlns:a16="http://schemas.microsoft.com/office/drawing/2014/main" id="{54911BCC-6FE9-4C33-86C9-49376CCE08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9"/>
              <a:ext cx="5293350" cy="708275"/>
              <a:chOff x="564746" y="3403331"/>
              <a:chExt cx="2725828" cy="1364238"/>
            </a:xfrm>
          </p:grpSpPr>
          <p:pic>
            <p:nvPicPr>
              <p:cNvPr id="58" name="Picture 8" descr="empty-green-rectangle">
                <a:extLst>
                  <a:ext uri="{FF2B5EF4-FFF2-40B4-BE49-F238E27FC236}">
                    <a16:creationId xmlns="" xmlns:a16="http://schemas.microsoft.com/office/drawing/2014/main" id="{AF512FCF-83F6-4B40-A635-9D6B5DD9A57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31"/>
                <a:ext cx="2725828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9" name="Picture 9" descr="green-top-faded">
                <a:extLst>
                  <a:ext uri="{FF2B5EF4-FFF2-40B4-BE49-F238E27FC236}">
                    <a16:creationId xmlns="" xmlns:a16="http://schemas.microsoft.com/office/drawing/2014/main" id="{4C6B625D-0D3D-4235-8580-2DAB4284B60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6" name="TextBox 55">
              <a:extLst>
                <a:ext uri="{FF2B5EF4-FFF2-40B4-BE49-F238E27FC236}">
                  <a16:creationId xmlns="" xmlns:a16="http://schemas.microsoft.com/office/drawing/2014/main" id="{A53818FB-562A-40B5-B676-400C69C7CE81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</a:rPr>
                <a:t>II</a:t>
              </a:r>
              <a:endPara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57" name="Rectangle 1026060">
              <a:extLst>
                <a:ext uri="{FF2B5EF4-FFF2-40B4-BE49-F238E27FC236}">
                  <a16:creationId xmlns="" xmlns:a16="http://schemas.microsoft.com/office/drawing/2014/main" id="{9FABECF2-AD3B-46F2-9830-62A53C3CA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947" y="2297830"/>
              <a:ext cx="7415092" cy="756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/>
                <a:t>Hiệu điện thế</a:t>
              </a:r>
              <a:endParaRPr lang="en-US" sz="2800" dirty="0"/>
            </a:p>
          </p:txBody>
        </p:sp>
      </p:grpSp>
      <p:sp>
        <p:nvSpPr>
          <p:cNvPr id="60" name="Text Box 14">
            <a:extLst>
              <a:ext uri="{FF2B5EF4-FFF2-40B4-BE49-F238E27FC236}">
                <a16:creationId xmlns="" xmlns:a16="http://schemas.microsoft.com/office/drawing/2014/main" id="{F6C913AF-5555-4829-9683-AD53676AC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3" y="1226530"/>
            <a:ext cx="2590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i="1" dirty="0"/>
              <a:t>1. </a:t>
            </a:r>
            <a:r>
              <a:rPr lang="en-US" altLang="en-US" sz="2800" i="1" dirty="0" err="1"/>
              <a:t>Định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nghĩa</a:t>
            </a:r>
            <a:r>
              <a:rPr lang="en-US" altLang="en-US" sz="2800" i="1" dirty="0"/>
              <a:t>:</a:t>
            </a:r>
          </a:p>
        </p:txBody>
      </p:sp>
      <p:sp>
        <p:nvSpPr>
          <p:cNvPr id="61" name="Text Box 14">
            <a:extLst>
              <a:ext uri="{FF2B5EF4-FFF2-40B4-BE49-F238E27FC236}">
                <a16:creationId xmlns="" xmlns:a16="http://schemas.microsoft.com/office/drawing/2014/main" id="{45FF10AA-3CCD-4F93-9A45-D4612F5A6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0" y="1756709"/>
            <a:ext cx="35512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i="1">
                <a:solidFill>
                  <a:srgbClr val="0070C0"/>
                </a:solidFill>
              </a:rPr>
              <a:t>2. Đo hiệu điện thế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4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4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4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4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4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4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94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942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942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">
                                      <p:cBhvr>
                                        <p:cTn id="53" dur="2000" fill="hold"/>
                                        <p:tgtEl>
                                          <p:spTgt spid="942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Object 5">
            <a:extLst>
              <a:ext uri="{FF2B5EF4-FFF2-40B4-BE49-F238E27FC236}">
                <a16:creationId xmlns="" xmlns:a16="http://schemas.microsoft.com/office/drawing/2014/main" id="{323BC1A7-4667-4B1B-BFDD-4EC14B75CD58}"/>
              </a:ext>
            </a:extLst>
          </p:cNvPr>
          <p:cNvSpPr txBox="1"/>
          <p:nvPr/>
        </p:nvSpPr>
        <p:spPr bwMode="auto">
          <a:xfrm>
            <a:off x="2540000" y="1333500"/>
            <a:ext cx="914400" cy="1968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rmAutofit fontScale="40000" lnSpcReduction="20000"/>
          </a:bodyPr>
          <a:lstStyle/>
          <a:p>
            <a:endParaRPr lang="en-US"/>
          </a:p>
        </p:txBody>
      </p:sp>
      <p:sp>
        <p:nvSpPr>
          <p:cNvPr id="11272" name="Text Box 8">
            <a:extLst>
              <a:ext uri="{FF2B5EF4-FFF2-40B4-BE49-F238E27FC236}">
                <a16:creationId xmlns="" xmlns:a16="http://schemas.microsoft.com/office/drawing/2014/main" id="{E3F75A75-2CC5-4102-9DC6-4BFF26BFA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14600"/>
            <a:ext cx="739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/>
              <a:t>- Đo hiệu điện thế tĩnh điện bằng </a:t>
            </a:r>
            <a:r>
              <a:rPr lang="en-US" altLang="en-US" sz="2800" u="sng">
                <a:solidFill>
                  <a:srgbClr val="7030A0"/>
                </a:solidFill>
              </a:rPr>
              <a:t>tĩnh điện kế</a:t>
            </a:r>
          </a:p>
        </p:txBody>
      </p:sp>
      <p:sp>
        <p:nvSpPr>
          <p:cNvPr id="96265" name="Line 9">
            <a:extLst>
              <a:ext uri="{FF2B5EF4-FFF2-40B4-BE49-F238E27FC236}">
                <a16:creationId xmlns="" xmlns:a16="http://schemas.microsoft.com/office/drawing/2014/main" id="{76BB93F2-3BF7-4300-BA28-993F912189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1325" y="4214813"/>
            <a:ext cx="250825" cy="10223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274" name="Group 10">
            <a:extLst>
              <a:ext uri="{FF2B5EF4-FFF2-40B4-BE49-F238E27FC236}">
                <a16:creationId xmlns="" xmlns:a16="http://schemas.microsoft.com/office/drawing/2014/main" id="{C973D0F4-6EB6-4D5F-8D1A-5E8E19FAA218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3276600"/>
            <a:ext cx="1860550" cy="3189288"/>
            <a:chOff x="1008" y="1296"/>
            <a:chExt cx="1172" cy="2009"/>
          </a:xfrm>
        </p:grpSpPr>
        <p:grpSp>
          <p:nvGrpSpPr>
            <p:cNvPr id="11280" name="Group 11">
              <a:extLst>
                <a:ext uri="{FF2B5EF4-FFF2-40B4-BE49-F238E27FC236}">
                  <a16:creationId xmlns="" xmlns:a16="http://schemas.microsoft.com/office/drawing/2014/main" id="{12A16B41-F6E5-4AEC-B512-7185C9EEFA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1296"/>
              <a:ext cx="1172" cy="2009"/>
              <a:chOff x="7152" y="850"/>
              <a:chExt cx="1611" cy="3068"/>
            </a:xfrm>
          </p:grpSpPr>
          <p:grpSp>
            <p:nvGrpSpPr>
              <p:cNvPr id="11282" name="Group 12">
                <a:extLst>
                  <a:ext uri="{FF2B5EF4-FFF2-40B4-BE49-F238E27FC236}">
                    <a16:creationId xmlns="" xmlns:a16="http://schemas.microsoft.com/office/drawing/2014/main" id="{5E4F1F9F-C867-4411-BA77-5B9D23515AF9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7152" y="1458"/>
                <a:ext cx="1611" cy="2460"/>
                <a:chOff x="7820" y="400"/>
                <a:chExt cx="1598" cy="2440"/>
              </a:xfrm>
            </p:grpSpPr>
            <p:sp>
              <p:nvSpPr>
                <p:cNvPr id="11295" name="Rectangle 13">
                  <a:extLst>
                    <a:ext uri="{FF2B5EF4-FFF2-40B4-BE49-F238E27FC236}">
                      <a16:creationId xmlns="" xmlns:a16="http://schemas.microsoft.com/office/drawing/2014/main" id="{1FCB8AD0-E494-4076-B8A8-8D64511C8AFB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>
                  <a:off x="8558" y="1960"/>
                  <a:ext cx="140" cy="604"/>
                </a:xfrm>
                <a:prstGeom prst="rect">
                  <a:avLst/>
                </a:prstGeom>
                <a:gradFill rotWithShape="0">
                  <a:gsLst>
                    <a:gs pos="0">
                      <a:srgbClr val="767676"/>
                    </a:gs>
                    <a:gs pos="50000">
                      <a:srgbClr val="FFFFFF"/>
                    </a:gs>
                    <a:gs pos="100000">
                      <a:srgbClr val="767676"/>
                    </a:gs>
                  </a:gsLst>
                  <a:lin ang="0" scaled="1"/>
                </a:gradFill>
                <a:ln w="9525">
                  <a:solidFill>
                    <a:srgbClr val="6633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1296" name="AutoShape 14">
                  <a:extLst>
                    <a:ext uri="{FF2B5EF4-FFF2-40B4-BE49-F238E27FC236}">
                      <a16:creationId xmlns="" xmlns:a16="http://schemas.microsoft.com/office/drawing/2014/main" id="{B04D2F5C-70D7-4AB4-B9F8-1FA366669D7E}"/>
                    </a:ext>
                  </a:extLst>
                </p:cNvPr>
                <p:cNvSpPr>
                  <a:spLocks noChangeAspect="1" noChangeArrowheads="1"/>
                </p:cNvSpPr>
                <p:nvPr/>
              </p:nvSpPr>
              <p:spPr bwMode="auto">
                <a:xfrm flipV="1">
                  <a:off x="7820" y="400"/>
                  <a:ext cx="1598" cy="1598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1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987 w 21600"/>
                    <a:gd name="T13" fmla="*/ 0 h 21600"/>
                    <a:gd name="T14" fmla="*/ 20613 w 21600"/>
                    <a:gd name="T15" fmla="*/ 7123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3825" y="5400"/>
                      </a:moveTo>
                      <a:cubicBezTo>
                        <a:pt x="5495" y="3242"/>
                        <a:pt x="8070" y="1978"/>
                        <a:pt x="10800" y="1979"/>
                      </a:cubicBezTo>
                      <a:cubicBezTo>
                        <a:pt x="13529" y="1979"/>
                        <a:pt x="16104" y="3242"/>
                        <a:pt x="17774" y="5400"/>
                      </a:cubicBezTo>
                      <a:lnTo>
                        <a:pt x="19339" y="4188"/>
                      </a:lnTo>
                      <a:cubicBezTo>
                        <a:pt x="17294" y="1546"/>
                        <a:pt x="14141" y="-1"/>
                        <a:pt x="10799" y="0"/>
                      </a:cubicBezTo>
                      <a:cubicBezTo>
                        <a:pt x="7458" y="0"/>
                        <a:pt x="4305" y="1546"/>
                        <a:pt x="2260" y="4188"/>
                      </a:cubicBezTo>
                      <a:lnTo>
                        <a:pt x="3825" y="54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767676"/>
                    </a:gs>
                    <a:gs pos="50000">
                      <a:srgbClr val="FFFFFF"/>
                    </a:gs>
                    <a:gs pos="100000">
                      <a:srgbClr val="767676"/>
                    </a:gs>
                  </a:gsLst>
                  <a:lin ang="0" scaled="1"/>
                </a:gradFill>
                <a:ln w="9525">
                  <a:solidFill>
                    <a:srgbClr val="6633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297" name="Group 15">
                  <a:extLst>
                    <a:ext uri="{FF2B5EF4-FFF2-40B4-BE49-F238E27FC236}">
                      <a16:creationId xmlns="" xmlns:a16="http://schemas.microsoft.com/office/drawing/2014/main" id="{9B4C71B8-5532-4D30-9F67-2C5DFC1254EC}"/>
                    </a:ext>
                  </a:extLst>
                </p:cNvPr>
                <p:cNvGrpSpPr>
                  <a:grpSpLocks noChangeAspect="1"/>
                </p:cNvGrpSpPr>
                <p:nvPr/>
              </p:nvGrpSpPr>
              <p:grpSpPr bwMode="auto">
                <a:xfrm>
                  <a:off x="8038" y="2564"/>
                  <a:ext cx="1240" cy="276"/>
                  <a:chOff x="4220" y="2124"/>
                  <a:chExt cx="1240" cy="276"/>
                </a:xfrm>
              </p:grpSpPr>
              <p:sp>
                <p:nvSpPr>
                  <p:cNvPr id="11298" name="Rectangle 16">
                    <a:extLst>
                      <a:ext uri="{FF2B5EF4-FFF2-40B4-BE49-F238E27FC236}">
                        <a16:creationId xmlns="" xmlns:a16="http://schemas.microsoft.com/office/drawing/2014/main" id="{C53F5807-3EDC-4CBD-A34F-D2D25AE8E520}"/>
                      </a:ext>
                    </a:extLst>
                  </p:cNvPr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220" y="2260"/>
                    <a:ext cx="1240" cy="140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rgbClr val="767676"/>
                      </a:gs>
                      <a:gs pos="50000">
                        <a:srgbClr val="FFFFFF"/>
                      </a:gs>
                      <a:gs pos="100000">
                        <a:srgbClr val="767676"/>
                      </a:gs>
                    </a:gsLst>
                    <a:lin ang="0" scaled="1"/>
                  </a:gradFill>
                  <a:ln w="9525">
                    <a:solidFill>
                      <a:srgbClr val="6633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11299" name="AutoShape 17">
                    <a:extLst>
                      <a:ext uri="{FF2B5EF4-FFF2-40B4-BE49-F238E27FC236}">
                        <a16:creationId xmlns="" xmlns:a16="http://schemas.microsoft.com/office/drawing/2014/main" id="{B4116F9D-7B90-4BB9-80E0-1FD83ADE410A}"/>
                      </a:ext>
                    </a:extLst>
                  </p:cNvPr>
                  <p:cNvSpPr>
                    <a:spLocks noChangeAspect="1" noChangeArrowheads="1"/>
                  </p:cNvSpPr>
                  <p:nvPr/>
                </p:nvSpPr>
                <p:spPr bwMode="auto">
                  <a:xfrm flipV="1">
                    <a:off x="4340" y="2124"/>
                    <a:ext cx="944" cy="136"/>
                  </a:xfrm>
                  <a:prstGeom prst="flowChartManualOperation">
                    <a:avLst/>
                  </a:prstGeom>
                  <a:gradFill rotWithShape="0">
                    <a:gsLst>
                      <a:gs pos="0">
                        <a:srgbClr val="767676"/>
                      </a:gs>
                      <a:gs pos="50000">
                        <a:srgbClr val="FFFFFF"/>
                      </a:gs>
                      <a:gs pos="100000">
                        <a:srgbClr val="767676"/>
                      </a:gs>
                    </a:gsLst>
                    <a:lin ang="0" scaled="1"/>
                  </a:gradFill>
                  <a:ln w="9525">
                    <a:solidFill>
                      <a:srgbClr val="6633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</p:grpSp>
          <p:sp>
            <p:nvSpPr>
              <p:cNvPr id="11283" name="Rectangle 18">
                <a:extLst>
                  <a:ext uri="{FF2B5EF4-FFF2-40B4-BE49-F238E27FC236}">
                    <a16:creationId xmlns="" xmlns:a16="http://schemas.microsoft.com/office/drawing/2014/main" id="{0D3F6C37-0074-4D21-8304-07035826E6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69" y="1142"/>
                <a:ext cx="28" cy="1587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70C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1284" name="Oval 19">
                <a:extLst>
                  <a:ext uri="{FF2B5EF4-FFF2-40B4-BE49-F238E27FC236}">
                    <a16:creationId xmlns="" xmlns:a16="http://schemas.microsoft.com/office/drawing/2014/main" id="{C59F462B-252F-45CF-AFE5-6E2AE86DE2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34" y="850"/>
                <a:ext cx="295" cy="295"/>
              </a:xfrm>
              <a:prstGeom prst="ellipse">
                <a:avLst/>
              </a:prstGeom>
              <a:solidFill>
                <a:srgbClr val="92D050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1285" name="Oval 20">
                <a:extLst>
                  <a:ext uri="{FF2B5EF4-FFF2-40B4-BE49-F238E27FC236}">
                    <a16:creationId xmlns="" xmlns:a16="http://schemas.microsoft.com/office/drawing/2014/main" id="{1A360A04-2380-4C8A-815F-2208CB0414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56" y="1476"/>
                <a:ext cx="1434" cy="1434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B2B2B2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1286" name="AutoShape 21">
                <a:extLst>
                  <a:ext uri="{FF2B5EF4-FFF2-40B4-BE49-F238E27FC236}">
                    <a16:creationId xmlns="" xmlns:a16="http://schemas.microsoft.com/office/drawing/2014/main" id="{358D8EC3-EEEE-4E92-80EF-08491D9042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54" y="1418"/>
                <a:ext cx="258" cy="138"/>
              </a:xfrm>
              <a:prstGeom prst="flowChartManualOperation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11287" name="Group 22">
                <a:extLst>
                  <a:ext uri="{FF2B5EF4-FFF2-40B4-BE49-F238E27FC236}">
                    <a16:creationId xmlns="" xmlns:a16="http://schemas.microsoft.com/office/drawing/2014/main" id="{A5D3D4D5-A3BE-474C-A9EB-BF792B77EB8D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7343" y="2312"/>
                <a:ext cx="646" cy="567"/>
                <a:chOff x="1415" y="1736"/>
                <a:chExt cx="985" cy="864"/>
              </a:xfrm>
            </p:grpSpPr>
            <p:sp>
              <p:nvSpPr>
                <p:cNvPr id="11288" name="Line 23">
                  <a:extLst>
                    <a:ext uri="{FF2B5EF4-FFF2-40B4-BE49-F238E27FC236}">
                      <a16:creationId xmlns="" xmlns:a16="http://schemas.microsoft.com/office/drawing/2014/main" id="{03BD5F40-F063-4046-B923-ACA526481416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2400" y="2400"/>
                  <a:ext cx="0" cy="20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89" name="Line 24">
                  <a:extLst>
                    <a:ext uri="{FF2B5EF4-FFF2-40B4-BE49-F238E27FC236}">
                      <a16:creationId xmlns="" xmlns:a16="http://schemas.microsoft.com/office/drawing/2014/main" id="{D1846DD5-8747-4BF2-9DA2-BA074BEDFEE9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2011" y="2337"/>
                  <a:ext cx="77" cy="184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0" name="Line 25">
                  <a:extLst>
                    <a:ext uri="{FF2B5EF4-FFF2-40B4-BE49-F238E27FC236}">
                      <a16:creationId xmlns="" xmlns:a16="http://schemas.microsoft.com/office/drawing/2014/main" id="{42499B90-12DE-4B08-A62E-EAF8CA7EA4EC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756" y="2212"/>
                  <a:ext cx="129" cy="15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1" name="Line 26">
                  <a:extLst>
                    <a:ext uri="{FF2B5EF4-FFF2-40B4-BE49-F238E27FC236}">
                      <a16:creationId xmlns="" xmlns:a16="http://schemas.microsoft.com/office/drawing/2014/main" id="{C55A01BC-0709-446F-B4AA-0C7599D66FDC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587" y="2065"/>
                  <a:ext cx="162" cy="117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2" name="Line 27">
                  <a:extLst>
                    <a:ext uri="{FF2B5EF4-FFF2-40B4-BE49-F238E27FC236}">
                      <a16:creationId xmlns="" xmlns:a16="http://schemas.microsoft.com/office/drawing/2014/main" id="{DEBF3261-A314-455D-AA55-C77AF91246A8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487" y="1927"/>
                  <a:ext cx="183" cy="81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3" name="Line 28">
                  <a:extLst>
                    <a:ext uri="{FF2B5EF4-FFF2-40B4-BE49-F238E27FC236}">
                      <a16:creationId xmlns="" xmlns:a16="http://schemas.microsoft.com/office/drawing/2014/main" id="{BC45E8BA-079B-4C9E-B6A5-2BB9097F0458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436" y="1814"/>
                  <a:ext cx="193" cy="5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4" name="Line 29">
                  <a:extLst>
                    <a:ext uri="{FF2B5EF4-FFF2-40B4-BE49-F238E27FC236}">
                      <a16:creationId xmlns="" xmlns:a16="http://schemas.microsoft.com/office/drawing/2014/main" id="{A9AF1671-21E4-499A-B4CC-BDCF84B1933C}"/>
                    </a:ext>
                  </a:extLst>
                </p:cNvPr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1415" y="1736"/>
                  <a:ext cx="197" cy="34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281" name="Oval 30">
              <a:extLst>
                <a:ext uri="{FF2B5EF4-FFF2-40B4-BE49-F238E27FC236}">
                  <a16:creationId xmlns="" xmlns:a16="http://schemas.microsoft.com/office/drawing/2014/main" id="{BC64D447-AF4B-4183-8E77-3C1FE5E16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4" y="216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96294" name="Group 38">
            <a:extLst>
              <a:ext uri="{FF2B5EF4-FFF2-40B4-BE49-F238E27FC236}">
                <a16:creationId xmlns="" xmlns:a16="http://schemas.microsoft.com/office/drawing/2014/main" id="{4F7B831F-2666-4EDC-B2F9-6C39EFFB28F1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4124325"/>
            <a:ext cx="2716213" cy="1270000"/>
            <a:chOff x="3840" y="2598"/>
            <a:chExt cx="1711" cy="800"/>
          </a:xfrm>
        </p:grpSpPr>
        <p:sp>
          <p:nvSpPr>
            <p:cNvPr id="96289" name="Rectangle 33">
              <a:extLst>
                <a:ext uri="{FF2B5EF4-FFF2-40B4-BE49-F238E27FC236}">
                  <a16:creationId xmlns="" xmlns:a16="http://schemas.microsoft.com/office/drawing/2014/main" id="{574C4E12-3B9B-4F85-89F9-92D461E9BA1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4603" y="1839"/>
              <a:ext cx="186" cy="1711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10800000" vert="eaVert" wrap="none" anchor="ctr"/>
            <a:lstStyle/>
            <a:p>
              <a:pPr algn="ctr">
                <a:defRPr/>
              </a:pPr>
              <a:r>
                <a:rPr lang="en-US">
                  <a:latin typeface="Arial" charset="0"/>
                </a:rPr>
                <a:t>+     +     +     +     +     +</a:t>
              </a:r>
            </a:p>
          </p:txBody>
        </p:sp>
        <p:sp>
          <p:nvSpPr>
            <p:cNvPr id="96290" name="Rectangle 34">
              <a:extLst>
                <a:ext uri="{FF2B5EF4-FFF2-40B4-BE49-F238E27FC236}">
                  <a16:creationId xmlns="" xmlns:a16="http://schemas.microsoft.com/office/drawing/2014/main" id="{FA66F8F1-4467-4F86-A9A5-85338F7A973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 flipH="1">
              <a:off x="4605" y="2455"/>
              <a:ext cx="182" cy="1711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rot="10800000" vert="eaVert" wrap="none" anchor="ctr"/>
            <a:lstStyle/>
            <a:p>
              <a:pPr algn="ctr">
                <a:defRPr/>
              </a:pPr>
              <a:r>
                <a:rPr lang="en-US">
                  <a:latin typeface="Arial" charset="0"/>
                </a:rPr>
                <a:t>–     –     –     –     –     – </a:t>
              </a:r>
            </a:p>
          </p:txBody>
        </p:sp>
      </p:grpSp>
      <p:sp>
        <p:nvSpPr>
          <p:cNvPr id="96295" name="Arc 39">
            <a:extLst>
              <a:ext uri="{FF2B5EF4-FFF2-40B4-BE49-F238E27FC236}">
                <a16:creationId xmlns="" xmlns:a16="http://schemas.microsoft.com/office/drawing/2014/main" id="{01CBF2A5-329F-420D-8DE7-6D4E387F89D6}"/>
              </a:ext>
            </a:extLst>
          </p:cNvPr>
          <p:cNvSpPr>
            <a:spLocks/>
          </p:cNvSpPr>
          <p:nvPr/>
        </p:nvSpPr>
        <p:spPr bwMode="auto">
          <a:xfrm>
            <a:off x="3276600" y="3429000"/>
            <a:ext cx="2895600" cy="762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96" name="Arc 40">
            <a:extLst>
              <a:ext uri="{FF2B5EF4-FFF2-40B4-BE49-F238E27FC236}">
                <a16:creationId xmlns="" xmlns:a16="http://schemas.microsoft.com/office/drawing/2014/main" id="{AA3D1527-3F1A-4562-A8CB-6B8FB7ABC072}"/>
              </a:ext>
            </a:extLst>
          </p:cNvPr>
          <p:cNvSpPr>
            <a:spLocks/>
          </p:cNvSpPr>
          <p:nvPr/>
        </p:nvSpPr>
        <p:spPr bwMode="auto">
          <a:xfrm rot="772126" flipV="1">
            <a:off x="3717925" y="4837113"/>
            <a:ext cx="2414588" cy="685800"/>
          </a:xfrm>
          <a:custGeom>
            <a:avLst/>
            <a:gdLst>
              <a:gd name="T0" fmla="*/ 0 w 33511"/>
              <a:gd name="T1" fmla="*/ 2147483647 h 21600"/>
              <a:gd name="T2" fmla="*/ 2147483647 w 33511"/>
              <a:gd name="T3" fmla="*/ 2147483647 h 21600"/>
              <a:gd name="T4" fmla="*/ 2147483647 w 33511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511" h="21600" fill="none" extrusionOk="0">
                <a:moveTo>
                  <a:pt x="0" y="4612"/>
                </a:moveTo>
                <a:cubicBezTo>
                  <a:pt x="3805" y="1624"/>
                  <a:pt x="8503" y="-1"/>
                  <a:pt x="13341" y="0"/>
                </a:cubicBezTo>
                <a:cubicBezTo>
                  <a:pt x="22288" y="0"/>
                  <a:pt x="30309" y="5516"/>
                  <a:pt x="33510" y="13871"/>
                </a:cubicBezTo>
              </a:path>
              <a:path w="33511" h="21600" stroke="0" extrusionOk="0">
                <a:moveTo>
                  <a:pt x="0" y="4612"/>
                </a:moveTo>
                <a:cubicBezTo>
                  <a:pt x="3805" y="1624"/>
                  <a:pt x="8503" y="-1"/>
                  <a:pt x="13341" y="0"/>
                </a:cubicBezTo>
                <a:cubicBezTo>
                  <a:pt x="22288" y="0"/>
                  <a:pt x="30309" y="5516"/>
                  <a:pt x="33510" y="13871"/>
                </a:cubicBezTo>
                <a:lnTo>
                  <a:pt x="13341" y="21600"/>
                </a:lnTo>
                <a:lnTo>
                  <a:pt x="0" y="4612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="" xmlns:a16="http://schemas.microsoft.com/office/drawing/2014/main" id="{BF376F90-54DD-4110-A533-505E6CC0CBAA}"/>
              </a:ext>
            </a:extLst>
          </p:cNvPr>
          <p:cNvGrpSpPr/>
          <p:nvPr/>
        </p:nvGrpSpPr>
        <p:grpSpPr>
          <a:xfrm>
            <a:off x="-281946" y="113045"/>
            <a:ext cx="8733115" cy="563771"/>
            <a:chOff x="74035" y="2267003"/>
            <a:chExt cx="8679004" cy="786981"/>
          </a:xfrm>
        </p:grpSpPr>
        <p:grpSp>
          <p:nvGrpSpPr>
            <p:cNvPr id="39" name="Group 70">
              <a:extLst>
                <a:ext uri="{FF2B5EF4-FFF2-40B4-BE49-F238E27FC236}">
                  <a16:creationId xmlns="" xmlns:a16="http://schemas.microsoft.com/office/drawing/2014/main" id="{A699E880-FF35-43EB-8F29-D5CA615482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9"/>
              <a:ext cx="5293350" cy="708275"/>
              <a:chOff x="564746" y="3403331"/>
              <a:chExt cx="2725828" cy="1364238"/>
            </a:xfrm>
          </p:grpSpPr>
          <p:pic>
            <p:nvPicPr>
              <p:cNvPr id="42" name="Picture 8" descr="empty-green-rectangle">
                <a:extLst>
                  <a:ext uri="{FF2B5EF4-FFF2-40B4-BE49-F238E27FC236}">
                    <a16:creationId xmlns="" xmlns:a16="http://schemas.microsoft.com/office/drawing/2014/main" id="{9864210A-8267-40C5-844E-B0FCB2B3F51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31"/>
                <a:ext cx="2725828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3" name="Picture 9" descr="green-top-faded">
                <a:extLst>
                  <a:ext uri="{FF2B5EF4-FFF2-40B4-BE49-F238E27FC236}">
                    <a16:creationId xmlns="" xmlns:a16="http://schemas.microsoft.com/office/drawing/2014/main" id="{AC448487-0274-4CEF-811B-171894CC232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0" name="TextBox 39">
              <a:extLst>
                <a:ext uri="{FF2B5EF4-FFF2-40B4-BE49-F238E27FC236}">
                  <a16:creationId xmlns="" xmlns:a16="http://schemas.microsoft.com/office/drawing/2014/main" id="{0B8D0846-1412-42D2-AD9E-6BEEE23033E3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</a:rPr>
                <a:t>I</a:t>
              </a:r>
              <a:endPara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41" name="Rectangle 1026060">
              <a:extLst>
                <a:ext uri="{FF2B5EF4-FFF2-40B4-BE49-F238E27FC236}">
                  <a16:creationId xmlns="" xmlns:a16="http://schemas.microsoft.com/office/drawing/2014/main" id="{F0A34442-8933-4DFA-A59E-E72F2F3D1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947" y="2297830"/>
              <a:ext cx="7415092" cy="756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/>
                <a:t>Điện thế</a:t>
              </a:r>
              <a:endParaRPr lang="en-US" sz="2800" dirty="0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="" xmlns:a16="http://schemas.microsoft.com/office/drawing/2014/main" id="{6C05643D-A03A-4EF4-A627-6D4C97B0E9B4}"/>
              </a:ext>
            </a:extLst>
          </p:cNvPr>
          <p:cNvGrpSpPr/>
          <p:nvPr/>
        </p:nvGrpSpPr>
        <p:grpSpPr>
          <a:xfrm>
            <a:off x="-248079" y="689311"/>
            <a:ext cx="8733115" cy="563771"/>
            <a:chOff x="74035" y="2267003"/>
            <a:chExt cx="8679004" cy="786981"/>
          </a:xfrm>
        </p:grpSpPr>
        <p:grpSp>
          <p:nvGrpSpPr>
            <p:cNvPr id="45" name="Group 70">
              <a:extLst>
                <a:ext uri="{FF2B5EF4-FFF2-40B4-BE49-F238E27FC236}">
                  <a16:creationId xmlns="" xmlns:a16="http://schemas.microsoft.com/office/drawing/2014/main" id="{A8AC970E-30FA-4FC3-B396-CDAF3FC728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106" y="2280389"/>
              <a:ext cx="5293350" cy="708275"/>
              <a:chOff x="564746" y="3403331"/>
              <a:chExt cx="2725828" cy="1364238"/>
            </a:xfrm>
          </p:grpSpPr>
          <p:pic>
            <p:nvPicPr>
              <p:cNvPr id="48" name="Picture 8" descr="empty-green-rectangle">
                <a:extLst>
                  <a:ext uri="{FF2B5EF4-FFF2-40B4-BE49-F238E27FC236}">
                    <a16:creationId xmlns="" xmlns:a16="http://schemas.microsoft.com/office/drawing/2014/main" id="{EA79779F-56A8-4DA2-999E-9418694975A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4746" y="3403331"/>
                <a:ext cx="2725828" cy="1364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9" name="Picture 9" descr="green-top-faded">
                <a:extLst>
                  <a:ext uri="{FF2B5EF4-FFF2-40B4-BE49-F238E27FC236}">
                    <a16:creationId xmlns="" xmlns:a16="http://schemas.microsoft.com/office/drawing/2014/main" id="{9ADE0F37-204C-499B-A1A5-E0275A83107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205129" y="3887447"/>
                <a:ext cx="1273934" cy="3960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6" name="TextBox 45">
              <a:extLst>
                <a:ext uri="{FF2B5EF4-FFF2-40B4-BE49-F238E27FC236}">
                  <a16:creationId xmlns="" xmlns:a16="http://schemas.microsoft.com/office/drawing/2014/main" id="{D7296729-283B-4880-9004-C689BC5DDEA0}"/>
                </a:ext>
              </a:extLst>
            </p:cNvPr>
            <p:cNvSpPr txBox="1"/>
            <p:nvPr/>
          </p:nvSpPr>
          <p:spPr bwMode="auto">
            <a:xfrm>
              <a:off x="74035" y="2267003"/>
              <a:ext cx="1501326" cy="687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60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anose="020B0604020202020204" pitchFamily="34" charset="0"/>
                </a:rPr>
                <a:t>II</a:t>
              </a:r>
              <a:endParaRPr lang="en-US" sz="2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47" name="Rectangle 1026060">
              <a:extLst>
                <a:ext uri="{FF2B5EF4-FFF2-40B4-BE49-F238E27FC236}">
                  <a16:creationId xmlns="" xmlns:a16="http://schemas.microsoft.com/office/drawing/2014/main" id="{632FBA15-BB92-4941-A7C7-A945665B9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7947" y="2297830"/>
              <a:ext cx="7415092" cy="75615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109728" tIns="54864" rIns="109728" bIns="54864">
              <a:spAutoFit/>
            </a:bodyPr>
            <a:lstStyle>
              <a:lvl1pPr marL="287338" indent="-287338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1095375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109537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indent="0" defTabSz="1095376">
                <a:buClr>
                  <a:schemeClr val="tx2"/>
                </a:buClr>
                <a:buSzPct val="95000"/>
                <a:defRPr/>
              </a:pPr>
              <a:r>
                <a:rPr lang="en-US" sz="2800" i="1"/>
                <a:t>Hiệu điện thế</a:t>
              </a:r>
              <a:endParaRPr lang="en-US" sz="2800" dirty="0"/>
            </a:p>
          </p:txBody>
        </p:sp>
      </p:grpSp>
      <p:sp>
        <p:nvSpPr>
          <p:cNvPr id="50" name="Text Box 14">
            <a:extLst>
              <a:ext uri="{FF2B5EF4-FFF2-40B4-BE49-F238E27FC236}">
                <a16:creationId xmlns="" xmlns:a16="http://schemas.microsoft.com/office/drawing/2014/main" id="{B2FC0E5F-5405-43A6-A458-B1CE76067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3" y="1226530"/>
            <a:ext cx="2590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i="1"/>
              <a:t>1. Định nghĩa:</a:t>
            </a:r>
          </a:p>
        </p:txBody>
      </p:sp>
      <p:sp>
        <p:nvSpPr>
          <p:cNvPr id="51" name="Text Box 14">
            <a:extLst>
              <a:ext uri="{FF2B5EF4-FFF2-40B4-BE49-F238E27FC236}">
                <a16:creationId xmlns="" xmlns:a16="http://schemas.microsoft.com/office/drawing/2014/main" id="{86F911C1-9007-4E6A-914B-05B17BA43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0" y="1756709"/>
            <a:ext cx="355126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i="1">
                <a:solidFill>
                  <a:srgbClr val="0070C0"/>
                </a:solidFill>
              </a:rPr>
              <a:t>2. Đo hiệu điện thế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6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6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6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">
                                      <p:cBhvr>
                                        <p:cTn id="21" dur="2000" fill="hold"/>
                                        <p:tgtEl>
                                          <p:spTgt spid="962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11&quot;&gt;&lt;property id=&quot;20148&quot; value=&quot;5&quot;/&gt;&lt;property id=&quot;20300&quot; value=&quot;Slide 1&quot;/&gt;&lt;property id=&quot;20307&quot; value=&quot;258&quot;/&gt;&lt;/object&gt;&lt;object type=&quot;3&quot; unique_id=&quot;10039&quot;&gt;&lt;property id=&quot;20148&quot; value=&quot;5&quot;/&gt;&lt;property id=&quot;20300&quot; value=&quot;Slide 2&quot;/&gt;&lt;property id=&quot;20307&quot; value=&quot;259&quot;/&gt;&lt;/object&gt;&lt;object type=&quot;3&quot; unique_id=&quot;10086&quot;&gt;&lt;property id=&quot;20148&quot; value=&quot;5&quot;/&gt;&lt;property id=&quot;20300&quot; value=&quot;Slide 3&quot;/&gt;&lt;property id=&quot;20307&quot; value=&quot;260&quot;/&gt;&lt;/object&gt;&lt;object type=&quot;3&quot; unique_id=&quot;10162&quot;&gt;&lt;property id=&quot;20148&quot; value=&quot;5&quot;/&gt;&lt;property id=&quot;20300&quot; value=&quot;Slide 4&quot;/&gt;&lt;property id=&quot;20307&quot; value=&quot;261&quot;/&gt;&lt;/object&gt;&lt;object type=&quot;3&quot; unique_id=&quot;10163&quot;&gt;&lt;property id=&quot;20148&quot; value=&quot;5&quot;/&gt;&lt;property id=&quot;20300&quot; value=&quot;Slide 5&quot;/&gt;&lt;property id=&quot;20307&quot; value=&quot;262&quot;/&gt;&lt;/object&gt;&lt;object type=&quot;3&quot; unique_id=&quot;10164&quot;&gt;&lt;property id=&quot;20148&quot; value=&quot;5&quot;/&gt;&lt;property id=&quot;20300&quot; value=&quot;Slide 6&quot;/&gt;&lt;property id=&quot;20307&quot; value=&quot;263&quot;/&gt;&lt;/object&gt;&lt;object type=&quot;3&quot; unique_id=&quot;10166&quot;&gt;&lt;property id=&quot;20148&quot; value=&quot;5&quot;/&gt;&lt;property id=&quot;20300&quot; value=&quot;Slide 7&quot;/&gt;&lt;property id=&quot;20307&quot; value=&quot;265&quot;/&gt;&lt;/object&gt;&lt;object type=&quot;3&quot; unique_id=&quot;10339&quot;&gt;&lt;property id=&quot;20148&quot; value=&quot;5&quot;/&gt;&lt;property id=&quot;20300&quot; value=&quot;Slide 8&quot;/&gt;&lt;property id=&quot;20307&quot; value=&quot;268&quot;/&gt;&lt;/object&gt;&lt;object type=&quot;3&quot; unique_id=&quot;10717&quot;&gt;&lt;property id=&quot;20148&quot; value=&quot;5&quot;/&gt;&lt;property id=&quot;20300&quot; value=&quot;Slide 9&quot;/&gt;&lt;property id=&quot;20307&quot; value=&quot;277&quot;/&gt;&lt;/object&gt;&lt;object type=&quot;3&quot; unique_id=&quot;10737&quot;&gt;&lt;property id=&quot;20148&quot; value=&quot;5&quot;/&gt;&lt;property id=&quot;20300&quot; value=&quot;Slide 10&quot;/&gt;&lt;property id=&quot;20307&quot; value=&quot;278&quot;/&gt;&lt;/object&gt;&lt;object type=&quot;3&quot; unique_id=&quot;11122&quot;&gt;&lt;property id=&quot;20148&quot; value=&quot;5&quot;/&gt;&lt;property id=&quot;20300&quot; value=&quot;Slide 13&quot;/&gt;&lt;property id=&quot;20307&quot; value=&quot;280&quot;/&gt;&lt;/object&gt;&lt;object type=&quot;3&quot; unique_id=&quot;11123&quot;&gt;&lt;property id=&quot;20148&quot; value=&quot;5&quot;/&gt;&lt;property id=&quot;20300&quot; value=&quot;Slide 14&quot;/&gt;&lt;property id=&quot;20307&quot; value=&quot;281&quot;/&gt;&lt;/object&gt;&lt;object type=&quot;3&quot; unique_id=&quot;11124&quot;&gt;&lt;property id=&quot;20148&quot; value=&quot;5&quot;/&gt;&lt;property id=&quot;20300&quot; value=&quot;Slide 19&quot;/&gt;&lt;property id=&quot;20307&quot; value=&quot;279&quot;/&gt;&lt;/object&gt;&lt;object type=&quot;3&quot; unique_id=&quot;11293&quot;&gt;&lt;property id=&quot;20148&quot; value=&quot;5&quot;/&gt;&lt;property id=&quot;20300&quot; value=&quot;Slide 15&quot;/&gt;&lt;property id=&quot;20307&quot; value=&quot;282&quot;/&gt;&lt;/object&gt;&lt;object type=&quot;3&quot; unique_id=&quot;11357&quot;&gt;&lt;property id=&quot;20148&quot; value=&quot;5&quot;/&gt;&lt;property id=&quot;20300&quot; value=&quot;Slide 16&quot;/&gt;&lt;property id=&quot;20307&quot; value=&quot;283&quot;/&gt;&lt;/object&gt;&lt;object type=&quot;3&quot; unique_id=&quot;11424&quot;&gt;&lt;property id=&quot;20148&quot; value=&quot;5&quot;/&gt;&lt;property id=&quot;20300&quot; value=&quot;Slide 17&quot;/&gt;&lt;property id=&quot;20307&quot; value=&quot;284&quot;/&gt;&lt;/object&gt;&lt;object type=&quot;3&quot; unique_id=&quot;11540&quot;&gt;&lt;property id=&quot;20148&quot; value=&quot;5&quot;/&gt;&lt;property id=&quot;20300&quot; value=&quot;Slide 18&quot;/&gt;&lt;property id=&quot;20307&quot; value=&quot;285&quot;/&gt;&lt;/object&gt;&lt;object type=&quot;3&quot; unique_id=&quot;11709&quot;&gt;&lt;property id=&quot;20148&quot; value=&quot;5&quot;/&gt;&lt;property id=&quot;20300&quot; value=&quot;Slide 11&quot;/&gt;&lt;property id=&quot;20307&quot; value=&quot;287&quot;/&gt;&lt;/object&gt;&lt;object type=&quot;3&quot; unique_id=&quot;12085&quot;&gt;&lt;property id=&quot;20148&quot; value=&quot;5&quot;/&gt;&lt;property id=&quot;20300&quot; value=&quot;Slide 12&quot;/&gt;&lt;property id=&quot;20307&quot; value=&quot;28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9&quot;/&gt;&lt;/TableIndex&gt;&lt;/ShapeTextInfo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1163</TotalTime>
  <Words>724</Words>
  <Application>Microsoft Office PowerPoint</Application>
  <PresentationFormat>On-screen Show (4:3)</PresentationFormat>
  <Paragraphs>135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ＭＳ Ｐゴシック</vt:lpstr>
      <vt:lpstr>Arial</vt:lpstr>
      <vt:lpstr>Calibri</vt:lpstr>
      <vt:lpstr>Calibri Light</vt:lpstr>
      <vt:lpstr>Cambria Math</vt:lpstr>
      <vt:lpstr>Symbol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thanhtu</dc:creator>
  <cp:lastModifiedBy>WINDOWS</cp:lastModifiedBy>
  <cp:revision>147</cp:revision>
  <cp:lastPrinted>1601-01-01T00:00:00Z</cp:lastPrinted>
  <dcterms:created xsi:type="dcterms:W3CDTF">1601-01-01T00:00:00Z</dcterms:created>
  <dcterms:modified xsi:type="dcterms:W3CDTF">2021-09-11T12:56:18Z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