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362" r:id="rId4"/>
    <p:sldId id="547" r:id="rId5"/>
    <p:sldId id="597" r:id="rId6"/>
    <p:sldId id="721" r:id="rId7"/>
    <p:sldId id="722" r:id="rId8"/>
    <p:sldId id="723" r:id="rId9"/>
    <p:sldId id="502" r:id="rId10"/>
    <p:sldId id="592" r:id="rId11"/>
    <p:sldId id="594" r:id="rId12"/>
    <p:sldId id="549" r:id="rId13"/>
    <p:sldId id="724" r:id="rId14"/>
    <p:sldId id="725"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E083D-A91A-4AEC-88EA-948C173BD65A}" v="2346" dt="2021-10-08T14:44:51.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0" autoAdjust="0"/>
    <p:restoredTop sz="93970" autoAdjust="0"/>
  </p:normalViewPr>
  <p:slideViewPr>
    <p:cSldViewPr snapToGrid="0">
      <p:cViewPr varScale="1">
        <p:scale>
          <a:sx n="66" d="100"/>
          <a:sy n="66" d="100"/>
        </p:scale>
        <p:origin x="-684" y="-76"/>
      </p:cViewPr>
      <p:guideLst>
        <p:guide orient="horz" pos="2160"/>
        <p:guide pos="384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69CE083D-A91A-4AEC-88EA-948C173BD65A}"/>
    <pc:docChg chg="undo custSel addSld delSld modSld sldOrd">
      <pc:chgData name="Nguyen Chi Son" userId="606856d02e9d83ac" providerId="LiveId" clId="{69CE083D-A91A-4AEC-88EA-948C173BD65A}" dt="2021-10-08T14:44:51.022" v="6505" actId="20577"/>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del">
        <pc:chgData name="Nguyen Chi Son" userId="606856d02e9d83ac" providerId="LiveId" clId="{69CE083D-A91A-4AEC-88EA-948C173BD65A}" dt="2021-10-08T14:26:20.776" v="5369" actId="47"/>
        <pc:sldMkLst>
          <pc:docMk/>
          <pc:sldMk cId="402592958" sldId="540"/>
        </pc:sldMkLst>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10-08T14:22:34.086" v="4671" actId="478"/>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10-08T14:20:42.962" v="4670" actId="20577"/>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del mod">
          <ac:chgData name="Nguyen Chi Son" userId="606856d02e9d83ac" providerId="LiveId" clId="{69CE083D-A91A-4AEC-88EA-948C173BD65A}" dt="2021-10-08T14:22:34.086" v="4671" actId="478"/>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del mod modAnim">
        <pc:chgData name="Nguyen Chi Son" userId="606856d02e9d83ac" providerId="LiveId" clId="{69CE083D-A91A-4AEC-88EA-948C173BD65A}" dt="2021-10-08T14:26:20.776" v="5369" actId="47"/>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del mod ord modAnim">
        <pc:chgData name="Nguyen Chi Son" userId="606856d02e9d83ac" providerId="LiveId" clId="{69CE083D-A91A-4AEC-88EA-948C173BD65A}" dt="2021-10-08T14:19:38.507" v="4661" actId="47"/>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del mod delAnim modAnim">
        <pc:chgData name="Nguyen Chi Son" userId="606856d02e9d83ac" providerId="LiveId" clId="{69CE083D-A91A-4AEC-88EA-948C173BD65A}" dt="2021-10-08T14:26:49.221" v="5371" actId="47"/>
        <pc:sldMkLst>
          <pc:docMk/>
          <pc:sldMk cId="2490626851" sldId="599"/>
        </pc:sldMkLst>
        <pc:spChg chg="mod">
          <ac:chgData name="Nguyen Chi Son" userId="606856d02e9d83ac" providerId="LiveId" clId="{69CE083D-A91A-4AEC-88EA-948C173BD65A}" dt="2021-10-08T14:26:47.593" v="5370"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sldChg chg="addSp delSp modSp add mod delAnim modAnim">
        <pc:chgData name="Nguyen Chi Son" userId="606856d02e9d83ac" providerId="LiveId" clId="{69CE083D-A91A-4AEC-88EA-948C173BD65A}" dt="2021-10-08T14:33:24.123" v="6264"/>
        <pc:sldMkLst>
          <pc:docMk/>
          <pc:sldMk cId="3964383563" sldId="721"/>
        </pc:sldMkLst>
        <pc:spChg chg="mod">
          <ac:chgData name="Nguyen Chi Son" userId="606856d02e9d83ac" providerId="LiveId" clId="{69CE083D-A91A-4AEC-88EA-948C173BD65A}" dt="2021-10-08T14:16:52.010" v="4320" actId="1036"/>
          <ac:spMkLst>
            <pc:docMk/>
            <pc:sldMk cId="3964383563" sldId="721"/>
            <ac:spMk id="14" creationId="{A530074C-9975-4D4F-AC15-005B11433C74}"/>
          </ac:spMkLst>
        </pc:spChg>
        <pc:spChg chg="mod">
          <ac:chgData name="Nguyen Chi Son" userId="606856d02e9d83ac" providerId="LiveId" clId="{69CE083D-A91A-4AEC-88EA-948C173BD65A}" dt="2021-10-08T14:16:52.010" v="4320" actId="1036"/>
          <ac:spMkLst>
            <pc:docMk/>
            <pc:sldMk cId="3964383563" sldId="721"/>
            <ac:spMk id="15" creationId="{EC5263CE-BE2F-44C4-BD89-2666D2873C33}"/>
          </ac:spMkLst>
        </pc:spChg>
        <pc:spChg chg="mod">
          <ac:chgData name="Nguyen Chi Son" userId="606856d02e9d83ac" providerId="LiveId" clId="{69CE083D-A91A-4AEC-88EA-948C173BD65A}" dt="2021-10-08T14:16:28.750" v="4258"/>
          <ac:spMkLst>
            <pc:docMk/>
            <pc:sldMk cId="3964383563" sldId="721"/>
            <ac:spMk id="19" creationId="{9C339D16-68E4-43C4-A62E-D0146138D23B}"/>
          </ac:spMkLst>
        </pc:spChg>
        <pc:picChg chg="del">
          <ac:chgData name="Nguyen Chi Son" userId="606856d02e9d83ac" providerId="LiveId" clId="{69CE083D-A91A-4AEC-88EA-948C173BD65A}" dt="2021-10-08T14:16:31.060" v="4259" actId="478"/>
          <ac:picMkLst>
            <pc:docMk/>
            <pc:sldMk cId="3964383563" sldId="721"/>
            <ac:picMk id="7" creationId="{019CEE3F-DE58-4A40-92DE-AF6B13560E72}"/>
          </ac:picMkLst>
        </pc:picChg>
        <pc:picChg chg="del">
          <ac:chgData name="Nguyen Chi Son" userId="606856d02e9d83ac" providerId="LiveId" clId="{69CE083D-A91A-4AEC-88EA-948C173BD65A}" dt="2021-10-08T14:16:31.489" v="4260" actId="478"/>
          <ac:picMkLst>
            <pc:docMk/>
            <pc:sldMk cId="3964383563" sldId="721"/>
            <ac:picMk id="8" creationId="{C575DFCD-1DC0-4E9F-B4BF-69BA7953DE41}"/>
          </ac:picMkLst>
        </pc:picChg>
        <pc:picChg chg="add mod">
          <ac:chgData name="Nguyen Chi Son" userId="606856d02e9d83ac" providerId="LiveId" clId="{69CE083D-A91A-4AEC-88EA-948C173BD65A}" dt="2021-10-08T14:16:55.285" v="4333" actId="1036"/>
          <ac:picMkLst>
            <pc:docMk/>
            <pc:sldMk cId="3964383563" sldId="721"/>
            <ac:picMk id="10" creationId="{6F931E22-60D4-41F5-A78B-DD55625A6734}"/>
          </ac:picMkLst>
        </pc:picChg>
        <pc:picChg chg="del">
          <ac:chgData name="Nguyen Chi Son" userId="606856d02e9d83ac" providerId="LiveId" clId="{69CE083D-A91A-4AEC-88EA-948C173BD65A}" dt="2021-10-08T14:16:31.899" v="4261" actId="478"/>
          <ac:picMkLst>
            <pc:docMk/>
            <pc:sldMk cId="3964383563" sldId="721"/>
            <ac:picMk id="11" creationId="{BC3A229E-1491-4F22-B668-E85C0FAA545C}"/>
          </ac:picMkLst>
        </pc:picChg>
      </pc:sldChg>
      <pc:sldChg chg="addSp delSp modSp add mod modAnim">
        <pc:chgData name="Nguyen Chi Son" userId="606856d02e9d83ac" providerId="LiveId" clId="{69CE083D-A91A-4AEC-88EA-948C173BD65A}" dt="2021-10-08T14:33:30.306" v="6266"/>
        <pc:sldMkLst>
          <pc:docMk/>
          <pc:sldMk cId="3762550677" sldId="722"/>
        </pc:sldMkLst>
        <pc:spChg chg="add del mod">
          <ac:chgData name="Nguyen Chi Son" userId="606856d02e9d83ac" providerId="LiveId" clId="{69CE083D-A91A-4AEC-88EA-948C173BD65A}" dt="2021-10-08T14:18:45.058" v="4644" actId="478"/>
          <ac:spMkLst>
            <pc:docMk/>
            <pc:sldMk cId="3762550677" sldId="722"/>
            <ac:spMk id="7" creationId="{D960D222-24A0-492E-BD11-C600433969A1}"/>
          </ac:spMkLst>
        </pc:spChg>
        <pc:spChg chg="mod">
          <ac:chgData name="Nguyen Chi Son" userId="606856d02e9d83ac" providerId="LiveId" clId="{69CE083D-A91A-4AEC-88EA-948C173BD65A}" dt="2021-10-08T14:18:53.973" v="4652" actId="20577"/>
          <ac:spMkLst>
            <pc:docMk/>
            <pc:sldMk cId="3762550677" sldId="722"/>
            <ac:spMk id="14" creationId="{A530074C-9975-4D4F-AC15-005B11433C74}"/>
          </ac:spMkLst>
        </pc:spChg>
        <pc:spChg chg="mod">
          <ac:chgData name="Nguyen Chi Son" userId="606856d02e9d83ac" providerId="LiveId" clId="{69CE083D-A91A-4AEC-88EA-948C173BD65A}" dt="2021-10-08T14:18:17.748" v="4642" actId="1035"/>
          <ac:spMkLst>
            <pc:docMk/>
            <pc:sldMk cId="3762550677" sldId="722"/>
            <ac:spMk id="15" creationId="{EC5263CE-BE2F-44C4-BD89-2666D2873C33}"/>
          </ac:spMkLst>
        </pc:spChg>
        <pc:spChg chg="mod">
          <ac:chgData name="Nguyen Chi Son" userId="606856d02e9d83ac" providerId="LiveId" clId="{69CE083D-A91A-4AEC-88EA-948C173BD65A}" dt="2021-10-08T14:17:30.415" v="4440" actId="20577"/>
          <ac:spMkLst>
            <pc:docMk/>
            <pc:sldMk cId="3762550677" sldId="722"/>
            <ac:spMk id="19" creationId="{9C339D16-68E4-43C4-A62E-D0146138D23B}"/>
          </ac:spMkLst>
        </pc:spChg>
        <pc:picChg chg="add mod">
          <ac:chgData name="Nguyen Chi Son" userId="606856d02e9d83ac" providerId="LiveId" clId="{69CE083D-A91A-4AEC-88EA-948C173BD65A}" dt="2021-10-08T14:18:43.110" v="4643"/>
          <ac:picMkLst>
            <pc:docMk/>
            <pc:sldMk cId="3762550677" sldId="722"/>
            <ac:picMk id="8" creationId="{9D7A388A-2F0D-4E44-BC0C-533E9D9A24FF}"/>
          </ac:picMkLst>
        </pc:picChg>
        <pc:picChg chg="del">
          <ac:chgData name="Nguyen Chi Son" userId="606856d02e9d83ac" providerId="LiveId" clId="{69CE083D-A91A-4AEC-88EA-948C173BD65A}" dt="2021-10-08T14:17:04.435" v="4335" actId="478"/>
          <ac:picMkLst>
            <pc:docMk/>
            <pc:sldMk cId="3762550677" sldId="722"/>
            <ac:picMk id="10" creationId="{6F931E22-60D4-41F5-A78B-DD55625A6734}"/>
          </ac:picMkLst>
        </pc:picChg>
        <pc:picChg chg="add mod">
          <ac:chgData name="Nguyen Chi Son" userId="606856d02e9d83ac" providerId="LiveId" clId="{69CE083D-A91A-4AEC-88EA-948C173BD65A}" dt="2021-10-08T14:18:43.110" v="4643"/>
          <ac:picMkLst>
            <pc:docMk/>
            <pc:sldMk cId="3762550677" sldId="722"/>
            <ac:picMk id="11" creationId="{CC737724-69F9-4C97-8250-AAAF9CE0F6EC}"/>
          </ac:picMkLst>
        </pc:picChg>
      </pc:sldChg>
      <pc:sldChg chg="addSp delSp modSp add mod modAnim">
        <pc:chgData name="Nguyen Chi Son" userId="606856d02e9d83ac" providerId="LiveId" clId="{69CE083D-A91A-4AEC-88EA-948C173BD65A}" dt="2021-10-08T14:33:41.165" v="6287"/>
        <pc:sldMkLst>
          <pc:docMk/>
          <pc:sldMk cId="2639726462" sldId="723"/>
        </pc:sldMkLst>
        <pc:spChg chg="mod">
          <ac:chgData name="Nguyen Chi Son" userId="606856d02e9d83ac" providerId="LiveId" clId="{69CE083D-A91A-4AEC-88EA-948C173BD65A}" dt="2021-10-08T14:33:36.801" v="6283" actId="1036"/>
          <ac:spMkLst>
            <pc:docMk/>
            <pc:sldMk cId="2639726462" sldId="723"/>
            <ac:spMk id="14" creationId="{A530074C-9975-4D4F-AC15-005B11433C74}"/>
          </ac:spMkLst>
        </pc:spChg>
        <pc:spChg chg="mod">
          <ac:chgData name="Nguyen Chi Son" userId="606856d02e9d83ac" providerId="LiveId" clId="{69CE083D-A91A-4AEC-88EA-948C173BD65A}" dt="2021-10-08T14:33:36.801" v="6283" actId="1036"/>
          <ac:spMkLst>
            <pc:docMk/>
            <pc:sldMk cId="2639726462" sldId="723"/>
            <ac:spMk id="15" creationId="{EC5263CE-BE2F-44C4-BD89-2666D2873C33}"/>
          </ac:spMkLst>
        </pc:spChg>
        <pc:spChg chg="mod">
          <ac:chgData name="Nguyen Chi Son" userId="606856d02e9d83ac" providerId="LiveId" clId="{69CE083D-A91A-4AEC-88EA-948C173BD65A}" dt="2021-10-08T14:19:28.705" v="4658" actId="20577"/>
          <ac:spMkLst>
            <pc:docMk/>
            <pc:sldMk cId="2639726462" sldId="723"/>
            <ac:spMk id="19" creationId="{9C339D16-68E4-43C4-A62E-D0146138D23B}"/>
          </ac:spMkLst>
        </pc:spChg>
        <pc:picChg chg="add mod">
          <ac:chgData name="Nguyen Chi Son" userId="606856d02e9d83ac" providerId="LiveId" clId="{69CE083D-A91A-4AEC-88EA-948C173BD65A}" dt="2021-10-08T14:33:36.801" v="6283" actId="1036"/>
          <ac:picMkLst>
            <pc:docMk/>
            <pc:sldMk cId="2639726462" sldId="723"/>
            <ac:picMk id="7" creationId="{ECCB41CD-AA6C-4FCE-890D-53F0A7FFF7AB}"/>
          </ac:picMkLst>
        </pc:picChg>
        <pc:picChg chg="del">
          <ac:chgData name="Nguyen Chi Son" userId="606856d02e9d83ac" providerId="LiveId" clId="{69CE083D-A91A-4AEC-88EA-948C173BD65A}" dt="2021-10-08T14:19:25.137" v="4656" actId="478"/>
          <ac:picMkLst>
            <pc:docMk/>
            <pc:sldMk cId="2639726462" sldId="723"/>
            <ac:picMk id="10" creationId="{6F931E22-60D4-41F5-A78B-DD55625A6734}"/>
          </ac:picMkLst>
        </pc:picChg>
      </pc:sldChg>
      <pc:sldChg chg="addSp delSp modSp add mod delAnim modAnim">
        <pc:chgData name="Nguyen Chi Son" userId="606856d02e9d83ac" providerId="LiveId" clId="{69CE083D-A91A-4AEC-88EA-948C173BD65A}" dt="2021-10-08T14:44:51.022" v="6505" actId="20577"/>
        <pc:sldMkLst>
          <pc:docMk/>
          <pc:sldMk cId="1370027105" sldId="724"/>
        </pc:sldMkLst>
        <pc:spChg chg="add del mod">
          <ac:chgData name="Nguyen Chi Son" userId="606856d02e9d83ac" providerId="LiveId" clId="{69CE083D-A91A-4AEC-88EA-948C173BD65A}" dt="2021-10-08T14:34:40.608" v="6397" actId="478"/>
          <ac:spMkLst>
            <pc:docMk/>
            <pc:sldMk cId="1370027105" sldId="724"/>
            <ac:spMk id="10" creationId="{B68B8AF7-3010-4583-8C72-43FA85689287}"/>
          </ac:spMkLst>
        </pc:spChg>
        <pc:spChg chg="add del mod">
          <ac:chgData name="Nguyen Chi Son" userId="606856d02e9d83ac" providerId="LiveId" clId="{69CE083D-A91A-4AEC-88EA-948C173BD65A}" dt="2021-10-08T14:34:38.933" v="6396" actId="478"/>
          <ac:spMkLst>
            <pc:docMk/>
            <pc:sldMk cId="1370027105" sldId="724"/>
            <ac:spMk id="11" creationId="{AC6DC646-C346-4657-B78C-F20076D64D4C}"/>
          </ac:spMkLst>
        </pc:spChg>
        <pc:spChg chg="mod">
          <ac:chgData name="Nguyen Chi Son" userId="606856d02e9d83ac" providerId="LiveId" clId="{69CE083D-A91A-4AEC-88EA-948C173BD65A}" dt="2021-10-08T14:44:51.022" v="6505" actId="20577"/>
          <ac:spMkLst>
            <pc:docMk/>
            <pc:sldMk cId="1370027105" sldId="724"/>
            <ac:spMk id="14" creationId="{A530074C-9975-4D4F-AC15-005B11433C74}"/>
          </ac:spMkLst>
        </pc:spChg>
        <pc:spChg chg="mod">
          <ac:chgData name="Nguyen Chi Son" userId="606856d02e9d83ac" providerId="LiveId" clId="{69CE083D-A91A-4AEC-88EA-948C173BD65A}" dt="2021-10-08T14:34:47.573" v="6429" actId="1035"/>
          <ac:spMkLst>
            <pc:docMk/>
            <pc:sldMk cId="1370027105" sldId="724"/>
            <ac:spMk id="15" creationId="{EC5263CE-BE2F-44C4-BD89-2666D2873C33}"/>
          </ac:spMkLst>
        </pc:spChg>
        <pc:spChg chg="mod">
          <ac:chgData name="Nguyen Chi Son" userId="606856d02e9d83ac" providerId="LiveId" clId="{69CE083D-A91A-4AEC-88EA-948C173BD65A}" dt="2021-10-08T14:34:14.174" v="6317" actId="14100"/>
          <ac:spMkLst>
            <pc:docMk/>
            <pc:sldMk cId="1370027105" sldId="724"/>
            <ac:spMk id="19" creationId="{9C339D16-68E4-43C4-A62E-D0146138D23B}"/>
          </ac:spMkLst>
        </pc:spChg>
        <pc:picChg chg="add mod">
          <ac:chgData name="Nguyen Chi Son" userId="606856d02e9d83ac" providerId="LiveId" clId="{69CE083D-A91A-4AEC-88EA-948C173BD65A}" dt="2021-10-08T14:34:10.983" v="6316" actId="1076"/>
          <ac:picMkLst>
            <pc:docMk/>
            <pc:sldMk cId="1370027105" sldId="724"/>
            <ac:picMk id="3" creationId="{8203AFDE-6224-4171-9F15-359540AF4AB2}"/>
          </ac:picMkLst>
        </pc:picChg>
        <pc:picChg chg="del">
          <ac:chgData name="Nguyen Chi Son" userId="606856d02e9d83ac" providerId="LiveId" clId="{69CE083D-A91A-4AEC-88EA-948C173BD65A}" dt="2021-10-08T14:22:43.331" v="4673" actId="478"/>
          <ac:picMkLst>
            <pc:docMk/>
            <pc:sldMk cId="1370027105" sldId="724"/>
            <ac:picMk id="7" creationId="{ECCB41CD-AA6C-4FCE-890D-53F0A7FFF7AB}"/>
          </ac:picMkLst>
        </pc:picChg>
      </pc:sldChg>
      <pc:sldChg chg="addSp delSp modSp add mod addAnim delAnim modAnim">
        <pc:chgData name="Nguyen Chi Son" userId="606856d02e9d83ac" providerId="LiveId" clId="{69CE083D-A91A-4AEC-88EA-948C173BD65A}" dt="2021-10-08T14:36:22.008" v="6499"/>
        <pc:sldMkLst>
          <pc:docMk/>
          <pc:sldMk cId="3434269226" sldId="725"/>
        </pc:sldMkLst>
        <pc:spChg chg="add mod">
          <ac:chgData name="Nguyen Chi Son" userId="606856d02e9d83ac" providerId="LiveId" clId="{69CE083D-A91A-4AEC-88EA-948C173BD65A}" dt="2021-10-08T14:29:53.705" v="5933" actId="1076"/>
          <ac:spMkLst>
            <pc:docMk/>
            <pc:sldMk cId="3434269226" sldId="725"/>
            <ac:spMk id="13" creationId="{2852070D-1394-4650-BEF0-355932715816}"/>
          </ac:spMkLst>
        </pc:spChg>
        <pc:spChg chg="del">
          <ac:chgData name="Nguyen Chi Son" userId="606856d02e9d83ac" providerId="LiveId" clId="{69CE083D-A91A-4AEC-88EA-948C173BD65A}" dt="2021-10-08T14:28:12.767" v="5796" actId="478"/>
          <ac:spMkLst>
            <pc:docMk/>
            <pc:sldMk cId="3434269226" sldId="725"/>
            <ac:spMk id="14" creationId="{A530074C-9975-4D4F-AC15-005B11433C74}"/>
          </ac:spMkLst>
        </pc:spChg>
        <pc:spChg chg="add del mod">
          <ac:chgData name="Nguyen Chi Son" userId="606856d02e9d83ac" providerId="LiveId" clId="{69CE083D-A91A-4AEC-88EA-948C173BD65A}" dt="2021-10-08T14:35:26.507" v="6482" actId="1036"/>
          <ac:spMkLst>
            <pc:docMk/>
            <pc:sldMk cId="3434269226" sldId="725"/>
            <ac:spMk id="15" creationId="{EC5263CE-BE2F-44C4-BD89-2666D2873C33}"/>
          </ac:spMkLst>
        </pc:spChg>
        <pc:spChg chg="add mod">
          <ac:chgData name="Nguyen Chi Son" userId="606856d02e9d83ac" providerId="LiveId" clId="{69CE083D-A91A-4AEC-88EA-948C173BD65A}" dt="2021-10-08T14:29:07.818" v="5891" actId="164"/>
          <ac:spMkLst>
            <pc:docMk/>
            <pc:sldMk cId="3434269226" sldId="725"/>
            <ac:spMk id="16" creationId="{49D43226-AC5F-4568-9FAA-0CF3FDAD7AD2}"/>
          </ac:spMkLst>
        </pc:spChg>
        <pc:spChg chg="mod">
          <ac:chgData name="Nguyen Chi Son" userId="606856d02e9d83ac" providerId="LiveId" clId="{69CE083D-A91A-4AEC-88EA-948C173BD65A}" dt="2021-10-08T14:35:21.590" v="6445" actId="14100"/>
          <ac:spMkLst>
            <pc:docMk/>
            <pc:sldMk cId="3434269226" sldId="725"/>
            <ac:spMk id="19" creationId="{9C339D16-68E4-43C4-A62E-D0146138D23B}"/>
          </ac:spMkLst>
        </pc:spChg>
        <pc:spChg chg="mod">
          <ac:chgData name="Nguyen Chi Son" userId="606856d02e9d83ac" providerId="LiveId" clId="{69CE083D-A91A-4AEC-88EA-948C173BD65A}" dt="2021-10-08T14:32:08.972" v="6238" actId="20577"/>
          <ac:spMkLst>
            <pc:docMk/>
            <pc:sldMk cId="3434269226" sldId="725"/>
            <ac:spMk id="23" creationId="{EFE4F693-ABCC-4192-81EF-34623278F1CE}"/>
          </ac:spMkLst>
        </pc:spChg>
        <pc:spChg chg="mod">
          <ac:chgData name="Nguyen Chi Son" userId="606856d02e9d83ac" providerId="LiveId" clId="{69CE083D-A91A-4AEC-88EA-948C173BD65A}" dt="2021-10-08T14:31:22.297" v="6217" actId="571"/>
          <ac:spMkLst>
            <pc:docMk/>
            <pc:sldMk cId="3434269226" sldId="725"/>
            <ac:spMk id="24" creationId="{F3FB3442-E911-4761-B0BE-827B9449172C}"/>
          </ac:spMkLst>
        </pc:spChg>
        <pc:spChg chg="mod">
          <ac:chgData name="Nguyen Chi Son" userId="606856d02e9d83ac" providerId="LiveId" clId="{69CE083D-A91A-4AEC-88EA-948C173BD65A}" dt="2021-10-08T14:32:50.131" v="6247" actId="20577"/>
          <ac:spMkLst>
            <pc:docMk/>
            <pc:sldMk cId="3434269226" sldId="725"/>
            <ac:spMk id="30" creationId="{7C57827A-3CAC-4645-8A87-64E49B3E2AA7}"/>
          </ac:spMkLst>
        </pc:spChg>
        <pc:spChg chg="mod">
          <ac:chgData name="Nguyen Chi Son" userId="606856d02e9d83ac" providerId="LiveId" clId="{69CE083D-A91A-4AEC-88EA-948C173BD65A}" dt="2021-10-08T14:32:48.459" v="6244" actId="571"/>
          <ac:spMkLst>
            <pc:docMk/>
            <pc:sldMk cId="3434269226" sldId="725"/>
            <ac:spMk id="31" creationId="{6D6CD9A8-0ECF-4F2D-9C85-99DDEDFCBFB7}"/>
          </ac:spMkLst>
        </pc:spChg>
        <pc:grpChg chg="add mod">
          <ac:chgData name="Nguyen Chi Son" userId="606856d02e9d83ac" providerId="LiveId" clId="{69CE083D-A91A-4AEC-88EA-948C173BD65A}" dt="2021-10-08T14:36:06.299" v="6496" actId="1076"/>
          <ac:grpSpMkLst>
            <pc:docMk/>
            <pc:sldMk cId="3434269226" sldId="725"/>
            <ac:grpSpMk id="4" creationId="{3685630E-C924-4EA5-89DF-6F82EF8670C7}"/>
          </ac:grpSpMkLst>
        </pc:grpChg>
        <pc:grpChg chg="add mod">
          <ac:chgData name="Nguyen Chi Son" userId="606856d02e9d83ac" providerId="LiveId" clId="{69CE083D-A91A-4AEC-88EA-948C173BD65A}" dt="2021-10-08T14:35:58.335" v="6490" actId="1076"/>
          <ac:grpSpMkLst>
            <pc:docMk/>
            <pc:sldMk cId="3434269226" sldId="725"/>
            <ac:grpSpMk id="18" creationId="{4E791EB2-A1FB-401B-93CF-ABE3F3B1841A}"/>
          </ac:grpSpMkLst>
        </pc:grpChg>
        <pc:grpChg chg="add mod">
          <ac:chgData name="Nguyen Chi Son" userId="606856d02e9d83ac" providerId="LiveId" clId="{69CE083D-A91A-4AEC-88EA-948C173BD65A}" dt="2021-10-08T14:36:01.745" v="6492" actId="1076"/>
          <ac:grpSpMkLst>
            <pc:docMk/>
            <pc:sldMk cId="3434269226" sldId="725"/>
            <ac:grpSpMk id="26" creationId="{026CC957-9DBC-4BE6-BBBD-A6C726F746F4}"/>
          </ac:grpSpMkLst>
        </pc:grpChg>
        <pc:picChg chg="add mod">
          <ac:chgData name="Nguyen Chi Son" userId="606856d02e9d83ac" providerId="LiveId" clId="{69CE083D-A91A-4AEC-88EA-948C173BD65A}" dt="2021-10-08T14:35:17.430" v="6444" actId="1076"/>
          <ac:picMkLst>
            <pc:docMk/>
            <pc:sldMk cId="3434269226" sldId="725"/>
            <ac:picMk id="3" creationId="{692D0E5A-4C27-4F86-952F-B3CA711BDA2D}"/>
          </ac:picMkLst>
        </pc:picChg>
        <pc:picChg chg="del">
          <ac:chgData name="Nguyen Chi Son" userId="606856d02e9d83ac" providerId="LiveId" clId="{69CE083D-A91A-4AEC-88EA-948C173BD65A}" dt="2021-10-08T14:26:16.800" v="5368" actId="478"/>
          <ac:picMkLst>
            <pc:docMk/>
            <pc:sldMk cId="3434269226" sldId="725"/>
            <ac:picMk id="7" creationId="{ECCB41CD-AA6C-4FCE-890D-53F0A7FFF7AB}"/>
          </ac:picMkLst>
        </pc:picChg>
        <pc:cxnChg chg="add mod">
          <ac:chgData name="Nguyen Chi Son" userId="606856d02e9d83ac" providerId="LiveId" clId="{69CE083D-A91A-4AEC-88EA-948C173BD65A}" dt="2021-10-08T14:29:07.818" v="5891" actId="164"/>
          <ac:cxnSpMkLst>
            <pc:docMk/>
            <pc:sldMk cId="3434269226" sldId="725"/>
            <ac:cxnSpMk id="10" creationId="{DAFA124D-1419-4A1F-B1AA-EA1912F63B31}"/>
          </ac:cxnSpMkLst>
        </pc:cxnChg>
        <pc:cxnChg chg="add mod">
          <ac:chgData name="Nguyen Chi Son" userId="606856d02e9d83ac" providerId="LiveId" clId="{69CE083D-A91A-4AEC-88EA-948C173BD65A}" dt="2021-10-08T14:29:07.818" v="5891" actId="164"/>
          <ac:cxnSpMkLst>
            <pc:docMk/>
            <pc:sldMk cId="3434269226" sldId="725"/>
            <ac:cxnSpMk id="11" creationId="{DC4F8652-0FCE-4568-BB34-68650A781844}"/>
          </ac:cxnSpMkLst>
        </pc:cxnChg>
        <pc:cxnChg chg="add mod">
          <ac:chgData name="Nguyen Chi Son" userId="606856d02e9d83ac" providerId="LiveId" clId="{69CE083D-A91A-4AEC-88EA-948C173BD65A}" dt="2021-10-08T14:29:07.818" v="5891" actId="164"/>
          <ac:cxnSpMkLst>
            <pc:docMk/>
            <pc:sldMk cId="3434269226" sldId="725"/>
            <ac:cxnSpMk id="12" creationId="{59CD8599-B942-4FD1-A9E1-C34D854F1290}"/>
          </ac:cxnSpMkLst>
        </pc:cxnChg>
        <pc:cxnChg chg="add mod">
          <ac:chgData name="Nguyen Chi Son" userId="606856d02e9d83ac" providerId="LiveId" clId="{69CE083D-A91A-4AEC-88EA-948C173BD65A}" dt="2021-10-08T14:36:05.077" v="6495" actId="1076"/>
          <ac:cxnSpMkLst>
            <pc:docMk/>
            <pc:sldMk cId="3434269226" sldId="725"/>
            <ac:cxnSpMk id="17" creationId="{46E6D4C2-C286-46E4-BCA9-E81A005816AB}"/>
          </ac:cxnSpMkLst>
        </pc:cxnChg>
        <pc:cxnChg chg="mod">
          <ac:chgData name="Nguyen Chi Son" userId="606856d02e9d83ac" providerId="LiveId" clId="{69CE083D-A91A-4AEC-88EA-948C173BD65A}" dt="2021-10-08T14:31:22.297" v="6217" actId="571"/>
          <ac:cxnSpMkLst>
            <pc:docMk/>
            <pc:sldMk cId="3434269226" sldId="725"/>
            <ac:cxnSpMk id="20" creationId="{F114D2A7-AC1E-4F76-938C-E15D8D649D74}"/>
          </ac:cxnSpMkLst>
        </pc:cxnChg>
        <pc:cxnChg chg="mod">
          <ac:chgData name="Nguyen Chi Son" userId="606856d02e9d83ac" providerId="LiveId" clId="{69CE083D-A91A-4AEC-88EA-948C173BD65A}" dt="2021-10-08T14:31:22.297" v="6217" actId="571"/>
          <ac:cxnSpMkLst>
            <pc:docMk/>
            <pc:sldMk cId="3434269226" sldId="725"/>
            <ac:cxnSpMk id="21" creationId="{01E7ECCC-4FF9-4D97-9A38-4DA11EF47A35}"/>
          </ac:cxnSpMkLst>
        </pc:cxnChg>
        <pc:cxnChg chg="mod">
          <ac:chgData name="Nguyen Chi Son" userId="606856d02e9d83ac" providerId="LiveId" clId="{69CE083D-A91A-4AEC-88EA-948C173BD65A}" dt="2021-10-08T14:31:22.297" v="6217" actId="571"/>
          <ac:cxnSpMkLst>
            <pc:docMk/>
            <pc:sldMk cId="3434269226" sldId="725"/>
            <ac:cxnSpMk id="22" creationId="{BD606D95-1AA8-4D5B-8792-FF113C13FF7F}"/>
          </ac:cxnSpMkLst>
        </pc:cxnChg>
        <pc:cxnChg chg="add mod">
          <ac:chgData name="Nguyen Chi Son" userId="606856d02e9d83ac" providerId="LiveId" clId="{69CE083D-A91A-4AEC-88EA-948C173BD65A}" dt="2021-10-08T14:35:52.777" v="6488" actId="1076"/>
          <ac:cxnSpMkLst>
            <pc:docMk/>
            <pc:sldMk cId="3434269226" sldId="725"/>
            <ac:cxnSpMk id="25" creationId="{07773F27-E452-40C3-8022-5677D6898B88}"/>
          </ac:cxnSpMkLst>
        </pc:cxnChg>
        <pc:cxnChg chg="mod">
          <ac:chgData name="Nguyen Chi Son" userId="606856d02e9d83ac" providerId="LiveId" clId="{69CE083D-A91A-4AEC-88EA-948C173BD65A}" dt="2021-10-08T14:32:48.459" v="6244" actId="571"/>
          <ac:cxnSpMkLst>
            <pc:docMk/>
            <pc:sldMk cId="3434269226" sldId="725"/>
            <ac:cxnSpMk id="27" creationId="{D19207D2-5552-4BB9-9ACD-3499C147E56B}"/>
          </ac:cxnSpMkLst>
        </pc:cxnChg>
        <pc:cxnChg chg="mod">
          <ac:chgData name="Nguyen Chi Son" userId="606856d02e9d83ac" providerId="LiveId" clId="{69CE083D-A91A-4AEC-88EA-948C173BD65A}" dt="2021-10-08T14:32:48.459" v="6244" actId="571"/>
          <ac:cxnSpMkLst>
            <pc:docMk/>
            <pc:sldMk cId="3434269226" sldId="725"/>
            <ac:cxnSpMk id="28" creationId="{1ED5E6E8-B650-4A19-9B84-AE9FC7E1A007}"/>
          </ac:cxnSpMkLst>
        </pc:cxnChg>
        <pc:cxnChg chg="mod">
          <ac:chgData name="Nguyen Chi Son" userId="606856d02e9d83ac" providerId="LiveId" clId="{69CE083D-A91A-4AEC-88EA-948C173BD65A}" dt="2021-10-08T14:32:48.459" v="6244" actId="571"/>
          <ac:cxnSpMkLst>
            <pc:docMk/>
            <pc:sldMk cId="3434269226" sldId="725"/>
            <ac:cxnSpMk id="29" creationId="{4C9A729B-5132-42B2-A8C7-FE9C3391AB42}"/>
          </ac:cxnSpMkLst>
        </pc:cxnChg>
        <pc:cxnChg chg="add mod">
          <ac:chgData name="Nguyen Chi Son" userId="606856d02e9d83ac" providerId="LiveId" clId="{69CE083D-A91A-4AEC-88EA-948C173BD65A}" dt="2021-10-08T14:36:02.682" v="6493" actId="1076"/>
          <ac:cxnSpMkLst>
            <pc:docMk/>
            <pc:sldMk cId="3434269226" sldId="725"/>
            <ac:cxnSpMk id="32" creationId="{F6BB4B3A-4039-4099-9363-BFA9F5C1019A}"/>
          </ac:cxnSpMkLst>
        </pc:cxn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9</a:t>
            </a:fld>
            <a:endParaRPr lang="en-US"/>
          </a:p>
        </p:txBody>
      </p:sp>
    </p:spTree>
    <p:extLst>
      <p:ext uri="{BB962C8B-B14F-4D97-AF65-F5344CB8AC3E}">
        <p14:creationId xmlns:p14="http://schemas.microsoft.com/office/powerpoint/2010/main" val="305154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53841F6-AD03-4EC2-AB7B-2BC953C5EAD7}"/>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5" name="Footer Placeholder 4">
            <a:extLst>
              <a:ext uri="{FF2B5EF4-FFF2-40B4-BE49-F238E27FC236}">
                <a16:creationId xmlns="" xmlns:a16="http://schemas.microsoft.com/office/drawing/2014/main"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6883DB-D668-4BEB-9B5E-6D63E48E6261}"/>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5" name="Footer Placeholder 4">
            <a:extLst>
              <a:ext uri="{FF2B5EF4-FFF2-40B4-BE49-F238E27FC236}">
                <a16:creationId xmlns="" xmlns:a16="http://schemas.microsoft.com/office/drawing/2014/main"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22619F-11F8-48C5-8F01-98A7A5ADE6CB}"/>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5" name="Footer Placeholder 4">
            <a:extLst>
              <a:ext uri="{FF2B5EF4-FFF2-40B4-BE49-F238E27FC236}">
                <a16:creationId xmlns="" xmlns:a16="http://schemas.microsoft.com/office/drawing/2014/main"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2336B77-F27A-42CD-8CE9-1F7829DFAE09}"/>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5" name="Footer Placeholder 4">
            <a:extLst>
              <a:ext uri="{FF2B5EF4-FFF2-40B4-BE49-F238E27FC236}">
                <a16:creationId xmlns="" xmlns:a16="http://schemas.microsoft.com/office/drawing/2014/main"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6BAEEC-8319-4117-A342-E43F8BB2F1E7}"/>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5" name="Footer Placeholder 4">
            <a:extLst>
              <a:ext uri="{FF2B5EF4-FFF2-40B4-BE49-F238E27FC236}">
                <a16:creationId xmlns="" xmlns:a16="http://schemas.microsoft.com/office/drawing/2014/main"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88732FA-21E5-4589-900E-72DACDFB1272}"/>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6" name="Footer Placeholder 5">
            <a:extLst>
              <a:ext uri="{FF2B5EF4-FFF2-40B4-BE49-F238E27FC236}">
                <a16:creationId xmlns="" xmlns:a16="http://schemas.microsoft.com/office/drawing/2014/main"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98B4E4-91DC-4654-9CAA-56C1DC05C00A}"/>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8" name="Footer Placeholder 7">
            <a:extLst>
              <a:ext uri="{FF2B5EF4-FFF2-40B4-BE49-F238E27FC236}">
                <a16:creationId xmlns="" xmlns:a16="http://schemas.microsoft.com/office/drawing/2014/main"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5D2F99-1CD8-400F-8DC7-F3551A791BB4}"/>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4" name="Footer Placeholder 3">
            <a:extLst>
              <a:ext uri="{FF2B5EF4-FFF2-40B4-BE49-F238E27FC236}">
                <a16:creationId xmlns="" xmlns:a16="http://schemas.microsoft.com/office/drawing/2014/main"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03F2FF-865C-4005-B8C3-DF1A82208833}"/>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3" name="Footer Placeholder 2">
            <a:extLst>
              <a:ext uri="{FF2B5EF4-FFF2-40B4-BE49-F238E27FC236}">
                <a16:creationId xmlns="" xmlns:a16="http://schemas.microsoft.com/office/drawing/2014/main"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3A6A918-FE2C-4ABA-8DAA-54D04A7087C3}"/>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6" name="Footer Placeholder 5">
            <a:extLst>
              <a:ext uri="{FF2B5EF4-FFF2-40B4-BE49-F238E27FC236}">
                <a16:creationId xmlns="" xmlns:a16="http://schemas.microsoft.com/office/drawing/2014/main"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CF359A-DC9D-4056-8948-A97DDC75F301}"/>
              </a:ext>
            </a:extLst>
          </p:cNvPr>
          <p:cNvSpPr>
            <a:spLocks noGrp="1"/>
          </p:cNvSpPr>
          <p:nvPr>
            <p:ph type="dt" sz="half" idx="10"/>
          </p:nvPr>
        </p:nvSpPr>
        <p:spPr/>
        <p:txBody>
          <a:bodyPr/>
          <a:lstStyle/>
          <a:p>
            <a:fld id="{7E437137-6347-4C89-8122-C1382D955D31}" type="datetimeFigureOut">
              <a:rPr lang="en-US" smtClean="0"/>
              <a:t>4/8/2023</a:t>
            </a:fld>
            <a:endParaRPr lang="en-US"/>
          </a:p>
        </p:txBody>
      </p:sp>
      <p:sp>
        <p:nvSpPr>
          <p:cNvPr id="6" name="Footer Placeholder 5">
            <a:extLst>
              <a:ext uri="{FF2B5EF4-FFF2-40B4-BE49-F238E27FC236}">
                <a16:creationId xmlns="" xmlns:a16="http://schemas.microsoft.com/office/drawing/2014/main"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4/8/2023</a:t>
            </a:fld>
            <a:endParaRPr lang="en-US"/>
          </a:p>
        </p:txBody>
      </p:sp>
      <p:sp>
        <p:nvSpPr>
          <p:cNvPr id="5" name="Footer Placeholder 4">
            <a:extLst>
              <a:ext uri="{FF2B5EF4-FFF2-40B4-BE49-F238E27FC236}">
                <a16:creationId xmlns="" xmlns:a16="http://schemas.microsoft.com/office/drawing/2014/main"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 xmlns:a16="http://schemas.microsoft.com/office/drawing/2014/main" id="{C574B640-0199-463F-87CA-8E3956B46E10}"/>
              </a:ext>
            </a:extLst>
          </p:cNvPr>
          <p:cNvSpPr txBox="1">
            <a:spLocks/>
          </p:cNvSpPr>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41. Biểu diễn lực </a:t>
            </a:r>
          </a:p>
        </p:txBody>
      </p:sp>
      <p:cxnSp>
        <p:nvCxnSpPr>
          <p:cNvPr id="196" name="Google Shape;338;p33">
            <a:extLst>
              <a:ext uri="{FF2B5EF4-FFF2-40B4-BE49-F238E27FC236}">
                <a16:creationId xmlns="" xmlns:a16="http://schemas.microsoft.com/office/drawing/2014/main" id="{1E37B4B8-6953-48EB-B19C-B888F7D0BE77}"/>
              </a:ext>
            </a:extLst>
          </p:cNvPr>
          <p:cNvCxnSpPr>
            <a:cxnSpLocks/>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a:extLst>
              <a:ext uri="{FF2B5EF4-FFF2-40B4-BE49-F238E27FC236}">
                <a16:creationId xmlns="" xmlns:a16="http://schemas.microsoft.com/office/drawing/2014/main" id="{3A9CE0EE-E8A7-485D-B7B9-01588BB75C9D}"/>
              </a:ext>
            </a:extLst>
          </p:cNvPr>
          <p:cNvSpPr txBox="1">
            <a:spLocks/>
          </p:cNvSpPr>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7"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dirty="0" err="1">
                <a:solidFill>
                  <a:schemeClr val="bg1"/>
                </a:solidFill>
                <a:latin typeface="Comfortaa" pitchFamily="2" charset="0"/>
              </a:rPr>
              <a:t>Khoa</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học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tự</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nhiên</a:t>
            </a:r>
            <a:r>
              <a:rPr lang="en-US" sz="3000" kern="0" dirty="0">
                <a:solidFill>
                  <a:schemeClr val="bg1"/>
                </a:solidFill>
                <a:latin typeface="Comfortaa" pitchFamily="2" charset="0"/>
              </a:rPr>
              <a:t> 6 – </a:t>
            </a:r>
            <a:r>
              <a:rPr lang="en-US" sz="3000" kern="0" dirty="0" err="1">
                <a:solidFill>
                  <a:schemeClr val="bg1"/>
                </a:solidFill>
                <a:latin typeface="Comfortaa" pitchFamily="2" charset="0"/>
              </a:rPr>
              <a:t>Kết</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nối</a:t>
            </a:r>
            <a:r>
              <a:rPr lang="en-US" sz="3000" kern="0" dirty="0">
                <a:solidFill>
                  <a:schemeClr val="bg1"/>
                </a:solidFill>
                <a:latin typeface="Comfortaa" pitchFamily="2" charset="0"/>
              </a:rPr>
              <a:t> tri </a:t>
            </a:r>
            <a:r>
              <a:rPr lang="en-US" sz="3000" kern="0" dirty="0" err="1">
                <a:solidFill>
                  <a:schemeClr val="bg1"/>
                </a:solidFill>
                <a:latin typeface="Comfortaa" pitchFamily="2" charset="0"/>
              </a:rPr>
              <a:t>thức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với</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cuộc</a:t>
            </a:r>
            <a:r>
              <a:rPr lang="en-US" sz="3000" kern="0" dirty="0">
                <a:solidFill>
                  <a:schemeClr val="bg1"/>
                </a:solidFill>
                <a:latin typeface="Comfortaa" pitchFamily="2" charset="0"/>
              </a:rPr>
              <a:t> </a:t>
            </a:r>
            <a:r>
              <a:rPr lang="en-US" sz="3000" kern="0" dirty="0" err="1">
                <a:solidFill>
                  <a:schemeClr val="bg1"/>
                </a:solidFill>
                <a:latin typeface="Comfortaa" pitchFamily="2" charset="0"/>
              </a:rPr>
              <a:t>sống</a:t>
            </a:r>
            <a:r>
              <a:rPr lang="en-US" sz="3000" kern="0" dirty="0">
                <a:solidFill>
                  <a:schemeClr val="bg1"/>
                </a:solidFill>
                <a:latin typeface="Comfortaa" pitchFamily="2" charset="0"/>
              </a:rPr>
              <a:t> </a:t>
            </a:r>
            <a:endParaRPr lang="vi-VN" sz="3000" kern="0" dirty="0">
              <a:solidFill>
                <a:schemeClr val="bg1"/>
              </a:solidFill>
              <a:latin typeface="Comfortaa" pitchFamily="2" charset="0"/>
            </a:endParaRPr>
          </a:p>
        </p:txBody>
      </p: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Biểu diễn lực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03</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129198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a:extLst>
              <a:ext uri="{FF2B5EF4-FFF2-40B4-BE49-F238E27FC236}">
                <a16:creationId xmlns="" xmlns:a16="http://schemas.microsoft.com/office/drawing/2014/main" id="{9F4BC261-4781-4DFE-BA2B-77EE6F751C48}"/>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Để biểu diễn lực, người ta dùng một mũi tên có gốc đặt tại vật bị lực tác dụng, phương và chiều trùng với phương và chiều của lực, độ dài tỉ lệ với độ lớn của lực </a:t>
            </a:r>
            <a:endParaRPr sz="3000" b="0">
              <a:solidFill>
                <a:srgbClr val="FFFF00"/>
              </a:solidFill>
              <a:latin typeface="Itim" panose="00000500000000000000" pitchFamily="2" charset="-34"/>
              <a:cs typeface="Itim" panose="00000500000000000000" pitchFamily="2" charset="-34"/>
            </a:endParaRPr>
          </a:p>
        </p:txBody>
      </p:sp>
      <p:sp>
        <p:nvSpPr>
          <p:cNvPr id="14" name="Google Shape;1794;p49">
            <a:extLst>
              <a:ext uri="{FF2B5EF4-FFF2-40B4-BE49-F238E27FC236}">
                <a16:creationId xmlns="" xmlns:a16="http://schemas.microsoft.com/office/drawing/2014/main" id="{60E06B87-669F-4D88-B1FC-A5A2F50A8ABF}"/>
              </a:ext>
            </a:extLst>
          </p:cNvPr>
          <p:cNvSpPr txBox="1">
            <a:spLocks/>
          </p:cNvSpPr>
          <p:nvPr/>
        </p:nvSpPr>
        <p:spPr>
          <a:xfrm>
            <a:off x="5667375" y="1948776"/>
            <a:ext cx="61341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Lực đẩy có: </a:t>
            </a:r>
          </a:p>
          <a:p>
            <a:pPr lvl="0">
              <a:defRPr/>
            </a:pPr>
            <a:r>
              <a:rPr lang="en-US" sz="2500" kern="0">
                <a:solidFill>
                  <a:srgbClr val="F8F8F8"/>
                </a:solidFill>
                <a:latin typeface="Itim" panose="00000500000000000000" pitchFamily="2" charset="-34"/>
                <a:cs typeface="Itim" panose="00000500000000000000" pitchFamily="2" charset="-34"/>
              </a:rPr>
              <a:t>     + Gốc: trên xe đẩy (tại vị trí đặt tay) </a:t>
            </a:r>
          </a:p>
          <a:p>
            <a:pPr lvl="0">
              <a:defRPr/>
            </a:pPr>
            <a:r>
              <a:rPr lang="en-US" sz="2500" kern="0">
                <a:solidFill>
                  <a:srgbClr val="F8F8F8"/>
                </a:solidFill>
                <a:latin typeface="Itim" panose="00000500000000000000" pitchFamily="2" charset="-34"/>
                <a:cs typeface="Itim" panose="00000500000000000000" pitchFamily="2" charset="-34"/>
              </a:rPr>
              <a:t>     + Phương: nằm ngang </a:t>
            </a:r>
          </a:p>
          <a:p>
            <a:pPr lvl="0">
              <a:defRPr/>
            </a:pPr>
            <a:r>
              <a:rPr lang="en-US" sz="2500" kern="0">
                <a:solidFill>
                  <a:srgbClr val="F8F8F8"/>
                </a:solidFill>
                <a:latin typeface="Itim" panose="00000500000000000000" pitchFamily="2" charset="-34"/>
                <a:cs typeface="Itim" panose="00000500000000000000" pitchFamily="2" charset="-34"/>
              </a:rPr>
              <a:t>     + Chiều: từ trái sang phải </a:t>
            </a:r>
          </a:p>
          <a:p>
            <a:pPr lvl="0">
              <a:defRPr/>
            </a:pPr>
            <a:r>
              <a:rPr lang="en-US" sz="2500" kern="0">
                <a:solidFill>
                  <a:srgbClr val="F8F8F8"/>
                </a:solidFill>
                <a:latin typeface="Itim" panose="00000500000000000000" pitchFamily="2" charset="-34"/>
                <a:cs typeface="Itim" panose="00000500000000000000" pitchFamily="2" charset="-34"/>
              </a:rPr>
              <a:t>     + Độ lớn: 30 N  </a:t>
            </a:r>
          </a:p>
        </p:txBody>
      </p:sp>
      <p:pic>
        <p:nvPicPr>
          <p:cNvPr id="10" name="Picture 9" descr="Diagram&#10;&#10;Description automatically generated">
            <a:extLst>
              <a:ext uri="{FF2B5EF4-FFF2-40B4-BE49-F238E27FC236}">
                <a16:creationId xmlns="" xmlns:a16="http://schemas.microsoft.com/office/drawing/2014/main" id="{4E8E3367-3315-4119-9C12-1299811F6490}"/>
              </a:ext>
            </a:extLst>
          </p:cNvPr>
          <p:cNvPicPr>
            <a:picLocks noChangeAspect="1"/>
          </p:cNvPicPr>
          <p:nvPr/>
        </p:nvPicPr>
        <p:blipFill>
          <a:blip r:embed="rId2"/>
          <a:stretch>
            <a:fillRect/>
          </a:stretch>
        </p:blipFill>
        <p:spPr>
          <a:xfrm>
            <a:off x="232333" y="1689516"/>
            <a:ext cx="5194998" cy="5029200"/>
          </a:xfrm>
          <a:prstGeom prst="rect">
            <a:avLst/>
          </a:prstGeom>
        </p:spPr>
      </p:pic>
      <p:cxnSp>
        <p:nvCxnSpPr>
          <p:cNvPr id="12" name="Straight Arrow Connector 11">
            <a:extLst>
              <a:ext uri="{FF2B5EF4-FFF2-40B4-BE49-F238E27FC236}">
                <a16:creationId xmlns="" xmlns:a16="http://schemas.microsoft.com/office/drawing/2014/main" id="{ED944075-1A98-4690-B239-5B2B3CC3979D}"/>
              </a:ext>
            </a:extLst>
          </p:cNvPr>
          <p:cNvCxnSpPr/>
          <p:nvPr/>
        </p:nvCxnSpPr>
        <p:spPr>
          <a:xfrm>
            <a:off x="2533649" y="4057650"/>
            <a:ext cx="2743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F4E45DAE-725A-4057-B534-B532FAD75DDA}"/>
              </a:ext>
            </a:extLst>
          </p:cNvPr>
          <p:cNvCxnSpPr/>
          <p:nvPr/>
        </p:nvCxnSpPr>
        <p:spPr>
          <a:xfrm>
            <a:off x="3339609" y="3920490"/>
            <a:ext cx="0" cy="2743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187292AD-3E44-441F-A2EA-285AF6B0FE24}"/>
              </a:ext>
            </a:extLst>
          </p:cNvPr>
          <p:cNvCxnSpPr/>
          <p:nvPr/>
        </p:nvCxnSpPr>
        <p:spPr>
          <a:xfrm>
            <a:off x="4294649" y="3929796"/>
            <a:ext cx="0" cy="2743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B9B61760-040F-4AF0-98C1-E4A758AE70C4}"/>
              </a:ext>
            </a:extLst>
          </p:cNvPr>
          <p:cNvCxnSpPr>
            <a:cxnSpLocks/>
          </p:cNvCxnSpPr>
          <p:nvPr/>
        </p:nvCxnSpPr>
        <p:spPr>
          <a:xfrm flipV="1">
            <a:off x="5901834" y="5305425"/>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C2A9C535-6FAA-48C1-B789-C730034CBF5B}"/>
              </a:ext>
            </a:extLst>
          </p:cNvPr>
          <p:cNvCxnSpPr/>
          <p:nvPr/>
        </p:nvCxnSpPr>
        <p:spPr>
          <a:xfrm>
            <a:off x="5889422" y="5168265"/>
            <a:ext cx="0" cy="2743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013DA597-B08D-4CA8-B03F-18BEA51E8F5F}"/>
              </a:ext>
            </a:extLst>
          </p:cNvPr>
          <p:cNvCxnSpPr/>
          <p:nvPr/>
        </p:nvCxnSpPr>
        <p:spPr>
          <a:xfrm>
            <a:off x="6816234" y="5168265"/>
            <a:ext cx="0" cy="2743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Google Shape;1794;p49">
            <a:extLst>
              <a:ext uri="{FF2B5EF4-FFF2-40B4-BE49-F238E27FC236}">
                <a16:creationId xmlns="" xmlns:a16="http://schemas.microsoft.com/office/drawing/2014/main" id="{9FD645BC-F8A3-4D1E-BAED-B29B22FBCEB6}"/>
              </a:ext>
            </a:extLst>
          </p:cNvPr>
          <p:cNvSpPr txBox="1">
            <a:spLocks/>
          </p:cNvSpPr>
          <p:nvPr/>
        </p:nvSpPr>
        <p:spPr>
          <a:xfrm>
            <a:off x="5942830" y="5442585"/>
            <a:ext cx="83240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10 N </a:t>
            </a:r>
          </a:p>
        </p:txBody>
      </p:sp>
      <p:sp>
        <p:nvSpPr>
          <p:cNvPr id="22" name="Google Shape;1794;p49">
            <a:extLst>
              <a:ext uri="{FF2B5EF4-FFF2-40B4-BE49-F238E27FC236}">
                <a16:creationId xmlns="" xmlns:a16="http://schemas.microsoft.com/office/drawing/2014/main" id="{FC15D3CF-C350-4B09-ACFD-8076E233FC6E}"/>
              </a:ext>
            </a:extLst>
          </p:cNvPr>
          <p:cNvSpPr txBox="1">
            <a:spLocks/>
          </p:cNvSpPr>
          <p:nvPr/>
        </p:nvSpPr>
        <p:spPr>
          <a:xfrm>
            <a:off x="5901834" y="4512043"/>
            <a:ext cx="83240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1 cm </a:t>
            </a:r>
          </a:p>
        </p:txBody>
      </p:sp>
    </p:spTree>
    <p:extLst>
      <p:ext uri="{BB962C8B-B14F-4D97-AF65-F5344CB8AC3E}">
        <p14:creationId xmlns:p14="http://schemas.microsoft.com/office/powerpoint/2010/main" val="32133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640662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4. Hãy nêu các đặc trưng của các lực vẽ trong mặt phẳng dưới đây theo tỉ xích 1 cm ứng với 1 N?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2031899"/>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Hình a: </a:t>
            </a:r>
          </a:p>
          <a:p>
            <a:pPr lvl="0" algn="just">
              <a:defRPr/>
            </a:pPr>
            <a:r>
              <a:rPr lang="en-US" sz="2500">
                <a:solidFill>
                  <a:srgbClr val="F8F8F8"/>
                </a:solidFill>
                <a:latin typeface="Itim" panose="00000500000000000000" pitchFamily="2" charset="-34"/>
                <a:cs typeface="Itim" panose="00000500000000000000" pitchFamily="2" charset="-34"/>
              </a:rPr>
              <a:t>     + Gốc: tại vật chịu lực tác dụng </a:t>
            </a:r>
          </a:p>
          <a:p>
            <a:pPr lvl="0" algn="just">
              <a:defRPr/>
            </a:pPr>
            <a:r>
              <a:rPr lang="en-US" sz="2500">
                <a:solidFill>
                  <a:srgbClr val="F8F8F8"/>
                </a:solidFill>
                <a:latin typeface="Itim" panose="00000500000000000000" pitchFamily="2" charset="-34"/>
                <a:cs typeface="Itim" panose="00000500000000000000" pitchFamily="2" charset="-34"/>
              </a:rPr>
              <a:t>     + Phương nằm ngang, chiều từ trái sang phải </a:t>
            </a:r>
          </a:p>
          <a:p>
            <a:pPr lvl="0" algn="just">
              <a:defRPr/>
            </a:pPr>
            <a:r>
              <a:rPr lang="en-US" sz="2500">
                <a:solidFill>
                  <a:srgbClr val="F8F8F8"/>
                </a:solidFill>
                <a:latin typeface="Itim" panose="00000500000000000000" pitchFamily="2" charset="-34"/>
                <a:cs typeface="Itim" panose="00000500000000000000" pitchFamily="2" charset="-34"/>
              </a:rPr>
              <a:t>     + Độ lớn: 2 N (vì chiều dài mũi tên là 2 cm) </a:t>
            </a:r>
          </a:p>
          <a:p>
            <a:pPr lvl="0" algn="just">
              <a:defRPr/>
            </a:pPr>
            <a:r>
              <a:rPr lang="en-US" sz="2500">
                <a:solidFill>
                  <a:srgbClr val="F8F8F8"/>
                </a:solidFill>
                <a:latin typeface="Itim" panose="00000500000000000000" pitchFamily="2" charset="-34"/>
                <a:cs typeface="Itim" panose="00000500000000000000" pitchFamily="2" charset="-34"/>
              </a:rPr>
              <a:t>- Hình b: </a:t>
            </a:r>
          </a:p>
          <a:p>
            <a:pPr lvl="0" algn="just">
              <a:defRPr/>
            </a:pPr>
            <a:r>
              <a:rPr lang="en-US" sz="2500">
                <a:solidFill>
                  <a:srgbClr val="F8F8F8"/>
                </a:solidFill>
                <a:latin typeface="Itim" panose="00000500000000000000" pitchFamily="2" charset="-34"/>
                <a:cs typeface="Itim" panose="00000500000000000000" pitchFamily="2" charset="-34"/>
              </a:rPr>
              <a:t>     + Gốc: tại vật chịu lực tác dụng </a:t>
            </a:r>
          </a:p>
          <a:p>
            <a:pPr lvl="0" algn="just">
              <a:defRPr/>
            </a:pPr>
            <a:r>
              <a:rPr lang="en-US" sz="2500">
                <a:solidFill>
                  <a:srgbClr val="F8F8F8"/>
                </a:solidFill>
                <a:latin typeface="Itim" panose="00000500000000000000" pitchFamily="2" charset="-34"/>
                <a:cs typeface="Itim" panose="00000500000000000000" pitchFamily="2" charset="-34"/>
              </a:rPr>
              <a:t>     + Phương thẳng đứng, chiều từ trên xuống dưới </a:t>
            </a:r>
          </a:p>
          <a:p>
            <a:pPr lvl="0" algn="just">
              <a:defRPr/>
            </a:pPr>
            <a:r>
              <a:rPr lang="en-US" sz="2500">
                <a:solidFill>
                  <a:srgbClr val="F8F8F8"/>
                </a:solidFill>
                <a:latin typeface="Itim" panose="00000500000000000000" pitchFamily="2" charset="-34"/>
                <a:cs typeface="Itim" panose="00000500000000000000" pitchFamily="2" charset="-34"/>
              </a:rPr>
              <a:t>     + Độ lớn: 2 N (vì chiều dài mũi tên là 2 cm) </a:t>
            </a:r>
            <a:endParaRPr lang="vi-VN" sz="2500">
              <a:solidFill>
                <a:srgbClr val="F8F8F8"/>
              </a:solidFill>
              <a:latin typeface="Itim" panose="00000500000000000000" pitchFamily="2" charset="-34"/>
              <a:cs typeface="Itim" panose="00000500000000000000" pitchFamily="2" charset="-34"/>
            </a:endParaRPr>
          </a:p>
          <a:p>
            <a:pPr lvl="0" algn="just">
              <a:defRPr/>
            </a:pPr>
            <a:r>
              <a:rPr lang="en-US" sz="2500">
                <a:solidFill>
                  <a:srgbClr val="F8F8F8"/>
                </a:solidFill>
                <a:latin typeface="Itim" panose="00000500000000000000" pitchFamily="2" charset="-34"/>
                <a:cs typeface="Itim" panose="00000500000000000000" pitchFamily="2" charset="-34"/>
              </a:rPr>
              <a:t>- Hình c: </a:t>
            </a:r>
          </a:p>
          <a:p>
            <a:pPr lvl="0" algn="just">
              <a:defRPr/>
            </a:pPr>
            <a:r>
              <a:rPr lang="en-US" sz="2500">
                <a:solidFill>
                  <a:srgbClr val="F8F8F8"/>
                </a:solidFill>
                <a:latin typeface="Itim" panose="00000500000000000000" pitchFamily="2" charset="-34"/>
                <a:cs typeface="Itim" panose="00000500000000000000" pitchFamily="2" charset="-34"/>
              </a:rPr>
              <a:t>     + Gốc: tại vật chịu lực tác dụng </a:t>
            </a:r>
          </a:p>
          <a:p>
            <a:pPr lvl="0" algn="just">
              <a:defRPr/>
            </a:pPr>
            <a:r>
              <a:rPr lang="en-US" sz="2500">
                <a:solidFill>
                  <a:srgbClr val="F8F8F8"/>
                </a:solidFill>
                <a:latin typeface="Itim" panose="00000500000000000000" pitchFamily="2" charset="-34"/>
                <a:cs typeface="Itim" panose="00000500000000000000" pitchFamily="2" charset="-34"/>
              </a:rPr>
              <a:t>     + Phương: Hợp với phương ngang góc 45</a:t>
            </a:r>
            <a:r>
              <a:rPr lang="en-US" sz="2500" baseline="30000">
                <a:solidFill>
                  <a:srgbClr val="F8F8F8"/>
                </a:solidFill>
                <a:latin typeface="Itim" panose="00000500000000000000" pitchFamily="2" charset="-34"/>
                <a:cs typeface="Itim" panose="00000500000000000000" pitchFamily="2" charset="-34"/>
              </a:rPr>
              <a:t>0</a:t>
            </a:r>
            <a:r>
              <a:rPr lang="en-US" sz="2500">
                <a:solidFill>
                  <a:srgbClr val="F8F8F8"/>
                </a:solidFill>
                <a:latin typeface="Itim" panose="00000500000000000000" pitchFamily="2" charset="-34"/>
                <a:cs typeface="Itim" panose="00000500000000000000" pitchFamily="2" charset="-34"/>
              </a:rPr>
              <a:t>, chiều hướng lên qua phải </a:t>
            </a:r>
          </a:p>
          <a:p>
            <a:pPr lvl="0" algn="just">
              <a:defRPr/>
            </a:pPr>
            <a:r>
              <a:rPr lang="en-US" sz="2500">
                <a:solidFill>
                  <a:srgbClr val="F8F8F8"/>
                </a:solidFill>
                <a:latin typeface="Itim" panose="00000500000000000000" pitchFamily="2" charset="-34"/>
                <a:cs typeface="Itim" panose="00000500000000000000" pitchFamily="2" charset="-34"/>
              </a:rPr>
              <a:t>     + Độ lớn: 1,5 N (vì chiều dài mũi tên là 1,5 cm)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165045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3" name="Picture 2">
            <a:extLst>
              <a:ext uri="{FF2B5EF4-FFF2-40B4-BE49-F238E27FC236}">
                <a16:creationId xmlns="" xmlns:a16="http://schemas.microsoft.com/office/drawing/2014/main" id="{8203AFDE-6224-4171-9F15-359540AF4AB2}"/>
              </a:ext>
            </a:extLst>
          </p:cNvPr>
          <p:cNvPicPr>
            <a:picLocks noChangeAspect="1"/>
          </p:cNvPicPr>
          <p:nvPr/>
        </p:nvPicPr>
        <p:blipFill>
          <a:blip r:embed="rId3"/>
          <a:stretch>
            <a:fillRect/>
          </a:stretch>
        </p:blipFill>
        <p:spPr>
          <a:xfrm>
            <a:off x="7473424" y="177470"/>
            <a:ext cx="4566176" cy="1828800"/>
          </a:xfrm>
          <a:prstGeom prst="rect">
            <a:avLst/>
          </a:prstGeom>
        </p:spPr>
      </p:pic>
    </p:spTree>
    <p:extLst>
      <p:ext uri="{BB962C8B-B14F-4D97-AF65-F5344CB8AC3E}">
        <p14:creationId xmlns:p14="http://schemas.microsoft.com/office/powerpoint/2010/main" val="137002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497267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5. Hãy vẽ mũi tên biểu diễn các lực ở hình dưới, biết: </a:t>
            </a:r>
          </a:p>
          <a:p>
            <a:pPr lvl="0">
              <a:defRPr/>
            </a:pPr>
            <a:r>
              <a:rPr lang="en-US" sz="2500" kern="0">
                <a:solidFill>
                  <a:srgbClr val="F8F8F8"/>
                </a:solidFill>
                <a:latin typeface="Itim" panose="00000500000000000000" pitchFamily="2" charset="-34"/>
                <a:cs typeface="Itim" panose="00000500000000000000" pitchFamily="2" charset="-34"/>
              </a:rPr>
              <a:t>     a) Lực của nam châm tác dụng lên kẹp giấy (0,5 N) </a:t>
            </a:r>
          </a:p>
          <a:p>
            <a:pPr lvl="0">
              <a:defRPr/>
            </a:pPr>
            <a:r>
              <a:rPr lang="en-US" sz="2500" kern="0">
                <a:solidFill>
                  <a:srgbClr val="F8F8F8"/>
                </a:solidFill>
                <a:latin typeface="Itim" panose="00000500000000000000" pitchFamily="2" charset="-34"/>
                <a:cs typeface="Itim" panose="00000500000000000000" pitchFamily="2" charset="-34"/>
              </a:rPr>
              <a:t>     b) Lực của lực sĩ tác dụng lên quả tạ (50 N) </a:t>
            </a:r>
          </a:p>
          <a:p>
            <a:pPr lvl="0">
              <a:defRPr/>
            </a:pPr>
            <a:r>
              <a:rPr lang="en-US" sz="2500" kern="0">
                <a:solidFill>
                  <a:srgbClr val="F8F8F8"/>
                </a:solidFill>
                <a:latin typeface="Itim" panose="00000500000000000000" pitchFamily="2" charset="-34"/>
                <a:cs typeface="Itim" panose="00000500000000000000" pitchFamily="2" charset="-34"/>
              </a:rPr>
              <a:t>     c) Lực của mỗi dây cao su tác dụng lên viên đạn đất (mỗi dây 6 N) </a:t>
            </a: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41614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3" name="Picture 2">
            <a:extLst>
              <a:ext uri="{FF2B5EF4-FFF2-40B4-BE49-F238E27FC236}">
                <a16:creationId xmlns="" xmlns:a16="http://schemas.microsoft.com/office/drawing/2014/main" id="{692D0E5A-4C27-4F86-952F-B3CA711BDA2D}"/>
              </a:ext>
            </a:extLst>
          </p:cNvPr>
          <p:cNvPicPr>
            <a:picLocks noChangeAspect="1"/>
          </p:cNvPicPr>
          <p:nvPr/>
        </p:nvPicPr>
        <p:blipFill>
          <a:blip r:embed="rId3"/>
          <a:stretch>
            <a:fillRect/>
          </a:stretch>
        </p:blipFill>
        <p:spPr>
          <a:xfrm>
            <a:off x="6039478" y="401148"/>
            <a:ext cx="5990791" cy="3657600"/>
          </a:xfrm>
          <a:prstGeom prst="rect">
            <a:avLst/>
          </a:prstGeom>
        </p:spPr>
      </p:pic>
      <p:grpSp>
        <p:nvGrpSpPr>
          <p:cNvPr id="4" name="Group 3">
            <a:extLst>
              <a:ext uri="{FF2B5EF4-FFF2-40B4-BE49-F238E27FC236}">
                <a16:creationId xmlns="" xmlns:a16="http://schemas.microsoft.com/office/drawing/2014/main" id="{3685630E-C924-4EA5-89DF-6F82EF8670C7}"/>
              </a:ext>
            </a:extLst>
          </p:cNvPr>
          <p:cNvGrpSpPr/>
          <p:nvPr/>
        </p:nvGrpSpPr>
        <p:grpSpPr>
          <a:xfrm>
            <a:off x="2352397" y="4347581"/>
            <a:ext cx="1101251" cy="1242261"/>
            <a:chOff x="5787732" y="4847323"/>
            <a:chExt cx="1101251" cy="1242261"/>
          </a:xfrm>
        </p:grpSpPr>
        <p:cxnSp>
          <p:nvCxnSpPr>
            <p:cNvPr id="10" name="Straight Connector 9">
              <a:extLst>
                <a:ext uri="{FF2B5EF4-FFF2-40B4-BE49-F238E27FC236}">
                  <a16:creationId xmlns="" xmlns:a16="http://schemas.microsoft.com/office/drawing/2014/main" id="{DAFA124D-1419-4A1F-B1AA-EA1912F63B31}"/>
                </a:ext>
              </a:extLst>
            </p:cNvPr>
            <p:cNvCxnSpPr>
              <a:cxnSpLocks/>
            </p:cNvCxnSpPr>
            <p:nvPr/>
          </p:nvCxnSpPr>
          <p:spPr>
            <a:xfrm flipV="1">
              <a:off x="5881514" y="5449570"/>
              <a:ext cx="914400" cy="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DC4F8652-0FCE-4568-BB34-68650A781844}"/>
                </a:ext>
              </a:extLst>
            </p:cNvPr>
            <p:cNvCxnSpPr/>
            <p:nvPr/>
          </p:nvCxnSpPr>
          <p:spPr>
            <a:xfrm>
              <a:off x="5907202" y="5315920"/>
              <a:ext cx="0" cy="27432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59CD8599-B942-4FD1-A9E1-C34D854F1290}"/>
                </a:ext>
              </a:extLst>
            </p:cNvPr>
            <p:cNvCxnSpPr/>
            <p:nvPr/>
          </p:nvCxnSpPr>
          <p:spPr>
            <a:xfrm>
              <a:off x="6770514" y="5315920"/>
              <a:ext cx="0" cy="27432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sp>
          <p:nvSpPr>
            <p:cNvPr id="13" name="Google Shape;1794;p49">
              <a:extLst>
                <a:ext uri="{FF2B5EF4-FFF2-40B4-BE49-F238E27FC236}">
                  <a16:creationId xmlns="" xmlns:a16="http://schemas.microsoft.com/office/drawing/2014/main" id="{2852070D-1394-4650-BEF0-355932715816}"/>
                </a:ext>
              </a:extLst>
            </p:cNvPr>
            <p:cNvSpPr txBox="1">
              <a:spLocks/>
            </p:cNvSpPr>
            <p:nvPr/>
          </p:nvSpPr>
          <p:spPr>
            <a:xfrm>
              <a:off x="5787732" y="5447632"/>
              <a:ext cx="110125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0,25 N </a:t>
              </a:r>
            </a:p>
          </p:txBody>
        </p:sp>
        <p:sp>
          <p:nvSpPr>
            <p:cNvPr id="16" name="Google Shape;1794;p49">
              <a:extLst>
                <a:ext uri="{FF2B5EF4-FFF2-40B4-BE49-F238E27FC236}">
                  <a16:creationId xmlns="" xmlns:a16="http://schemas.microsoft.com/office/drawing/2014/main" id="{49D43226-AC5F-4568-9FAA-0CF3FDAD7AD2}"/>
                </a:ext>
              </a:extLst>
            </p:cNvPr>
            <p:cNvSpPr txBox="1">
              <a:spLocks/>
            </p:cNvSpPr>
            <p:nvPr/>
          </p:nvSpPr>
          <p:spPr>
            <a:xfrm>
              <a:off x="5922154" y="4847323"/>
              <a:ext cx="83240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1 cm </a:t>
              </a:r>
            </a:p>
          </p:txBody>
        </p:sp>
      </p:grpSp>
      <p:cxnSp>
        <p:nvCxnSpPr>
          <p:cNvPr id="17" name="Straight Arrow Connector 16">
            <a:extLst>
              <a:ext uri="{FF2B5EF4-FFF2-40B4-BE49-F238E27FC236}">
                <a16:creationId xmlns="" xmlns:a16="http://schemas.microsoft.com/office/drawing/2014/main" id="{46E6D4C2-C286-46E4-BCA9-E81A005816AB}"/>
              </a:ext>
            </a:extLst>
          </p:cNvPr>
          <p:cNvCxnSpPr>
            <a:cxnSpLocks/>
          </p:cNvCxnSpPr>
          <p:nvPr/>
        </p:nvCxnSpPr>
        <p:spPr>
          <a:xfrm rot="8700000">
            <a:off x="422231" y="5472363"/>
            <a:ext cx="1828800" cy="0"/>
          </a:xfrm>
          <a:prstGeom prst="straightConnector1">
            <a:avLst/>
          </a:prstGeom>
          <a:ln w="57150">
            <a:solidFill>
              <a:srgbClr val="F8F8F8"/>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 xmlns:a16="http://schemas.microsoft.com/office/drawing/2014/main" id="{4E791EB2-A1FB-401B-93CF-ABE3F3B1841A}"/>
              </a:ext>
            </a:extLst>
          </p:cNvPr>
          <p:cNvGrpSpPr/>
          <p:nvPr/>
        </p:nvGrpSpPr>
        <p:grpSpPr>
          <a:xfrm>
            <a:off x="5559844" y="4507863"/>
            <a:ext cx="1101251" cy="1242261"/>
            <a:chOff x="5787732" y="4847323"/>
            <a:chExt cx="1101251" cy="1242261"/>
          </a:xfrm>
        </p:grpSpPr>
        <p:cxnSp>
          <p:nvCxnSpPr>
            <p:cNvPr id="20" name="Straight Connector 19">
              <a:extLst>
                <a:ext uri="{FF2B5EF4-FFF2-40B4-BE49-F238E27FC236}">
                  <a16:creationId xmlns="" xmlns:a16="http://schemas.microsoft.com/office/drawing/2014/main" id="{F114D2A7-AC1E-4F76-938C-E15D8D649D74}"/>
                </a:ext>
              </a:extLst>
            </p:cNvPr>
            <p:cNvCxnSpPr>
              <a:cxnSpLocks/>
            </p:cNvCxnSpPr>
            <p:nvPr/>
          </p:nvCxnSpPr>
          <p:spPr>
            <a:xfrm flipV="1">
              <a:off x="5881514" y="5449570"/>
              <a:ext cx="914400" cy="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1E7ECCC-4FF9-4D97-9A38-4DA11EF47A35}"/>
                </a:ext>
              </a:extLst>
            </p:cNvPr>
            <p:cNvCxnSpPr/>
            <p:nvPr/>
          </p:nvCxnSpPr>
          <p:spPr>
            <a:xfrm>
              <a:off x="5907202" y="5315920"/>
              <a:ext cx="0" cy="27432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BD606D95-1AA8-4D5B-8792-FF113C13FF7F}"/>
                </a:ext>
              </a:extLst>
            </p:cNvPr>
            <p:cNvCxnSpPr/>
            <p:nvPr/>
          </p:nvCxnSpPr>
          <p:spPr>
            <a:xfrm>
              <a:off x="6770514" y="5315920"/>
              <a:ext cx="0" cy="27432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sp>
          <p:nvSpPr>
            <p:cNvPr id="23" name="Google Shape;1794;p49">
              <a:extLst>
                <a:ext uri="{FF2B5EF4-FFF2-40B4-BE49-F238E27FC236}">
                  <a16:creationId xmlns="" xmlns:a16="http://schemas.microsoft.com/office/drawing/2014/main" id="{EFE4F693-ABCC-4192-81EF-34623278F1CE}"/>
                </a:ext>
              </a:extLst>
            </p:cNvPr>
            <p:cNvSpPr txBox="1">
              <a:spLocks/>
            </p:cNvSpPr>
            <p:nvPr/>
          </p:nvSpPr>
          <p:spPr>
            <a:xfrm>
              <a:off x="5787732" y="5447632"/>
              <a:ext cx="110125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25 N </a:t>
              </a:r>
            </a:p>
          </p:txBody>
        </p:sp>
        <p:sp>
          <p:nvSpPr>
            <p:cNvPr id="24" name="Google Shape;1794;p49">
              <a:extLst>
                <a:ext uri="{FF2B5EF4-FFF2-40B4-BE49-F238E27FC236}">
                  <a16:creationId xmlns="" xmlns:a16="http://schemas.microsoft.com/office/drawing/2014/main" id="{F3FB3442-E911-4761-B0BE-827B9449172C}"/>
                </a:ext>
              </a:extLst>
            </p:cNvPr>
            <p:cNvSpPr txBox="1">
              <a:spLocks/>
            </p:cNvSpPr>
            <p:nvPr/>
          </p:nvSpPr>
          <p:spPr>
            <a:xfrm>
              <a:off x="5922154" y="4847323"/>
              <a:ext cx="83240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1 cm </a:t>
              </a:r>
            </a:p>
          </p:txBody>
        </p:sp>
      </p:grpSp>
      <p:cxnSp>
        <p:nvCxnSpPr>
          <p:cNvPr id="25" name="Straight Arrow Connector 24">
            <a:extLst>
              <a:ext uri="{FF2B5EF4-FFF2-40B4-BE49-F238E27FC236}">
                <a16:creationId xmlns="" xmlns:a16="http://schemas.microsoft.com/office/drawing/2014/main" id="{07773F27-E452-40C3-8022-5677D6898B88}"/>
              </a:ext>
            </a:extLst>
          </p:cNvPr>
          <p:cNvCxnSpPr>
            <a:cxnSpLocks/>
          </p:cNvCxnSpPr>
          <p:nvPr/>
        </p:nvCxnSpPr>
        <p:spPr>
          <a:xfrm flipH="1" flipV="1">
            <a:off x="5084457" y="4742969"/>
            <a:ext cx="0" cy="1828800"/>
          </a:xfrm>
          <a:prstGeom prst="straightConnector1">
            <a:avLst/>
          </a:prstGeom>
          <a:ln w="57150">
            <a:solidFill>
              <a:srgbClr val="F8F8F8"/>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 xmlns:a16="http://schemas.microsoft.com/office/drawing/2014/main" id="{026CC957-9DBC-4BE6-BBBD-A6C726F746F4}"/>
              </a:ext>
            </a:extLst>
          </p:cNvPr>
          <p:cNvGrpSpPr/>
          <p:nvPr/>
        </p:nvGrpSpPr>
        <p:grpSpPr>
          <a:xfrm>
            <a:off x="10351465" y="4368403"/>
            <a:ext cx="1101251" cy="1242261"/>
            <a:chOff x="5787732" y="4847323"/>
            <a:chExt cx="1101251" cy="1242261"/>
          </a:xfrm>
        </p:grpSpPr>
        <p:cxnSp>
          <p:nvCxnSpPr>
            <p:cNvPr id="27" name="Straight Connector 26">
              <a:extLst>
                <a:ext uri="{FF2B5EF4-FFF2-40B4-BE49-F238E27FC236}">
                  <a16:creationId xmlns="" xmlns:a16="http://schemas.microsoft.com/office/drawing/2014/main" id="{D19207D2-5552-4BB9-9ACD-3499C147E56B}"/>
                </a:ext>
              </a:extLst>
            </p:cNvPr>
            <p:cNvCxnSpPr>
              <a:cxnSpLocks/>
            </p:cNvCxnSpPr>
            <p:nvPr/>
          </p:nvCxnSpPr>
          <p:spPr>
            <a:xfrm flipV="1">
              <a:off x="5881514" y="5449570"/>
              <a:ext cx="914400" cy="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1ED5E6E8-B650-4A19-9B84-AE9FC7E1A007}"/>
                </a:ext>
              </a:extLst>
            </p:cNvPr>
            <p:cNvCxnSpPr/>
            <p:nvPr/>
          </p:nvCxnSpPr>
          <p:spPr>
            <a:xfrm>
              <a:off x="5907202" y="5315920"/>
              <a:ext cx="0" cy="27432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C9A729B-5132-42B2-A8C7-FE9C3391AB42}"/>
                </a:ext>
              </a:extLst>
            </p:cNvPr>
            <p:cNvCxnSpPr/>
            <p:nvPr/>
          </p:nvCxnSpPr>
          <p:spPr>
            <a:xfrm>
              <a:off x="6770514" y="5315920"/>
              <a:ext cx="0" cy="274320"/>
            </a:xfrm>
            <a:prstGeom prst="line">
              <a:avLst/>
            </a:prstGeom>
            <a:ln w="57150">
              <a:solidFill>
                <a:srgbClr val="F8F8F8"/>
              </a:solidFill>
            </a:ln>
          </p:spPr>
          <p:style>
            <a:lnRef idx="1">
              <a:schemeClr val="accent1"/>
            </a:lnRef>
            <a:fillRef idx="0">
              <a:schemeClr val="accent1"/>
            </a:fillRef>
            <a:effectRef idx="0">
              <a:schemeClr val="accent1"/>
            </a:effectRef>
            <a:fontRef idx="minor">
              <a:schemeClr val="tx1"/>
            </a:fontRef>
          </p:style>
        </p:cxnSp>
        <p:sp>
          <p:nvSpPr>
            <p:cNvPr id="30" name="Google Shape;1794;p49">
              <a:extLst>
                <a:ext uri="{FF2B5EF4-FFF2-40B4-BE49-F238E27FC236}">
                  <a16:creationId xmlns="" xmlns:a16="http://schemas.microsoft.com/office/drawing/2014/main" id="{7C57827A-3CAC-4645-8A87-64E49B3E2AA7}"/>
                </a:ext>
              </a:extLst>
            </p:cNvPr>
            <p:cNvSpPr txBox="1">
              <a:spLocks/>
            </p:cNvSpPr>
            <p:nvPr/>
          </p:nvSpPr>
          <p:spPr>
            <a:xfrm>
              <a:off x="5787732" y="5447632"/>
              <a:ext cx="110125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3 N </a:t>
              </a:r>
            </a:p>
          </p:txBody>
        </p:sp>
        <p:sp>
          <p:nvSpPr>
            <p:cNvPr id="31" name="Google Shape;1794;p49">
              <a:extLst>
                <a:ext uri="{FF2B5EF4-FFF2-40B4-BE49-F238E27FC236}">
                  <a16:creationId xmlns="" xmlns:a16="http://schemas.microsoft.com/office/drawing/2014/main" id="{6D6CD9A8-0ECF-4F2D-9C85-99DDEDFCBFB7}"/>
                </a:ext>
              </a:extLst>
            </p:cNvPr>
            <p:cNvSpPr txBox="1">
              <a:spLocks/>
            </p:cNvSpPr>
            <p:nvPr/>
          </p:nvSpPr>
          <p:spPr>
            <a:xfrm>
              <a:off x="5922154" y="4847323"/>
              <a:ext cx="83240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1 cm </a:t>
              </a:r>
            </a:p>
          </p:txBody>
        </p:sp>
      </p:grpSp>
      <p:cxnSp>
        <p:nvCxnSpPr>
          <p:cNvPr id="32" name="Straight Arrow Connector 31">
            <a:extLst>
              <a:ext uri="{FF2B5EF4-FFF2-40B4-BE49-F238E27FC236}">
                <a16:creationId xmlns="" xmlns:a16="http://schemas.microsoft.com/office/drawing/2014/main" id="{F6BB4B3A-4039-4099-9363-BFA9F5C1019A}"/>
              </a:ext>
            </a:extLst>
          </p:cNvPr>
          <p:cNvCxnSpPr>
            <a:cxnSpLocks/>
          </p:cNvCxnSpPr>
          <p:nvPr/>
        </p:nvCxnSpPr>
        <p:spPr>
          <a:xfrm rot="8100000">
            <a:off x="8493253" y="5594463"/>
            <a:ext cx="1828800" cy="0"/>
          </a:xfrm>
          <a:prstGeom prst="straightConnector1">
            <a:avLst/>
          </a:prstGeom>
          <a:ln w="57150">
            <a:solidFill>
              <a:srgbClr val="F8F8F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a:extLst>
              <a:ext uri="{FF2B5EF4-FFF2-40B4-BE49-F238E27FC236}">
                <a16:creationId xmlns="" xmlns:a16="http://schemas.microsoft.com/office/drawing/2014/main" id="{94BED2A2-5F1A-4E2F-94C2-A56AE6C86A97}"/>
              </a:ext>
            </a:extLst>
          </p:cNvPr>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969;p59">
            <a:extLst>
              <a:ext uri="{FF2B5EF4-FFF2-40B4-BE49-F238E27FC236}">
                <a16:creationId xmlns="" xmlns:a16="http://schemas.microsoft.com/office/drawing/2014/main" id="{B578B6AA-A1EB-470A-A132-A84C921CCF7C}"/>
              </a:ext>
            </a:extLst>
          </p:cNvPr>
          <p:cNvGrpSpPr/>
          <p:nvPr/>
        </p:nvGrpSpPr>
        <p:grpSpPr>
          <a:xfrm>
            <a:off x="4453818" y="3246697"/>
            <a:ext cx="282433" cy="287900"/>
            <a:chOff x="3347225" y="1488300"/>
            <a:chExt cx="211825" cy="215925"/>
          </a:xfrm>
        </p:grpSpPr>
        <p:sp>
          <p:nvSpPr>
            <p:cNvPr id="9" name="Google Shape;2970;p59">
              <a:extLst>
                <a:ext uri="{FF2B5EF4-FFF2-40B4-BE49-F238E27FC236}">
                  <a16:creationId xmlns="" xmlns:a16="http://schemas.microsoft.com/office/drawing/2014/main" id="{CE548BED-59FC-47C5-AD3E-2EBA03D6EAB1}"/>
                </a:ext>
              </a:extLst>
            </p:cNvPr>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2971;p59">
              <a:extLst>
                <a:ext uri="{FF2B5EF4-FFF2-40B4-BE49-F238E27FC236}">
                  <a16:creationId xmlns="" xmlns:a16="http://schemas.microsoft.com/office/drawing/2014/main" id="{F1711A15-7C7F-4115-A30E-2BD0392918A3}"/>
                </a:ext>
              </a:extLst>
            </p:cNvPr>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1" name="Google Shape;2972;p59">
            <a:extLst>
              <a:ext uri="{FF2B5EF4-FFF2-40B4-BE49-F238E27FC236}">
                <a16:creationId xmlns="" xmlns:a16="http://schemas.microsoft.com/office/drawing/2014/main" id="{A6089FCB-82E0-4B60-9745-24BDE854E96D}"/>
              </a:ext>
            </a:extLst>
          </p:cNvPr>
          <p:cNvGrpSpPr/>
          <p:nvPr/>
        </p:nvGrpSpPr>
        <p:grpSpPr>
          <a:xfrm>
            <a:off x="1422700" y="5244948"/>
            <a:ext cx="315533" cy="333300"/>
            <a:chOff x="1814225" y="2914575"/>
            <a:chExt cx="236650" cy="249975"/>
          </a:xfrm>
        </p:grpSpPr>
        <p:sp>
          <p:nvSpPr>
            <p:cNvPr id="12" name="Google Shape;2973;p59">
              <a:extLst>
                <a:ext uri="{FF2B5EF4-FFF2-40B4-BE49-F238E27FC236}">
                  <a16:creationId xmlns="" xmlns:a16="http://schemas.microsoft.com/office/drawing/2014/main" id="{D5BC76C1-6E76-435A-A897-654F9E709282}"/>
                </a:ext>
              </a:extLst>
            </p:cNvPr>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2974;p59">
              <a:extLst>
                <a:ext uri="{FF2B5EF4-FFF2-40B4-BE49-F238E27FC236}">
                  <a16:creationId xmlns="" xmlns:a16="http://schemas.microsoft.com/office/drawing/2014/main" id="{30587461-AA56-49BD-98D0-FE0066899894}"/>
                </a:ext>
              </a:extLst>
            </p:cNvPr>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4" name="Google Shape;2975;p59">
            <a:extLst>
              <a:ext uri="{FF2B5EF4-FFF2-40B4-BE49-F238E27FC236}">
                <a16:creationId xmlns="" xmlns:a16="http://schemas.microsoft.com/office/drawing/2014/main" id="{C7F8E5C0-1C19-408A-B00A-B048FD474348}"/>
              </a:ext>
            </a:extLst>
          </p:cNvPr>
          <p:cNvGrpSpPr/>
          <p:nvPr/>
        </p:nvGrpSpPr>
        <p:grpSpPr>
          <a:xfrm>
            <a:off x="4306444" y="782804"/>
            <a:ext cx="778605" cy="861333"/>
            <a:chOff x="4156900" y="1963700"/>
            <a:chExt cx="1255275" cy="1388650"/>
          </a:xfrm>
        </p:grpSpPr>
        <p:grpSp>
          <p:nvGrpSpPr>
            <p:cNvPr id="15" name="Google Shape;2976;p59">
              <a:extLst>
                <a:ext uri="{FF2B5EF4-FFF2-40B4-BE49-F238E27FC236}">
                  <a16:creationId xmlns="" xmlns:a16="http://schemas.microsoft.com/office/drawing/2014/main" id="{0BC6332F-8741-43D1-81F2-9DC0DBC976A7}"/>
                </a:ext>
              </a:extLst>
            </p:cNvPr>
            <p:cNvGrpSpPr/>
            <p:nvPr/>
          </p:nvGrpSpPr>
          <p:grpSpPr>
            <a:xfrm>
              <a:off x="4156900" y="1963700"/>
              <a:ext cx="1255275" cy="1388650"/>
              <a:chOff x="4156900" y="1963700"/>
              <a:chExt cx="1255275" cy="1388650"/>
            </a:xfrm>
          </p:grpSpPr>
          <p:sp>
            <p:nvSpPr>
              <p:cNvPr id="23" name="Google Shape;2977;p59">
                <a:extLst>
                  <a:ext uri="{FF2B5EF4-FFF2-40B4-BE49-F238E27FC236}">
                    <a16:creationId xmlns="" xmlns:a16="http://schemas.microsoft.com/office/drawing/2014/main" id="{595B7CB8-CC60-4AD1-A2B9-3D77D5FECBF4}"/>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4" name="Google Shape;2978;p59">
                <a:extLst>
                  <a:ext uri="{FF2B5EF4-FFF2-40B4-BE49-F238E27FC236}">
                    <a16:creationId xmlns="" xmlns:a16="http://schemas.microsoft.com/office/drawing/2014/main" id="{07A74427-D7EC-4EA4-AAF2-DDB6F0B34514}"/>
                  </a:ext>
                </a:extLst>
              </p:cNvPr>
              <p:cNvGrpSpPr/>
              <p:nvPr/>
            </p:nvGrpSpPr>
            <p:grpSpPr>
              <a:xfrm>
                <a:off x="4415700" y="2368200"/>
                <a:ext cx="754825" cy="984150"/>
                <a:chOff x="4415700" y="2368200"/>
                <a:chExt cx="754825" cy="984150"/>
              </a:xfrm>
            </p:grpSpPr>
            <p:sp>
              <p:nvSpPr>
                <p:cNvPr id="25" name="Google Shape;2979;p59">
                  <a:extLst>
                    <a:ext uri="{FF2B5EF4-FFF2-40B4-BE49-F238E27FC236}">
                      <a16:creationId xmlns="" xmlns:a16="http://schemas.microsoft.com/office/drawing/2014/main" id="{A32D004A-7170-4938-B16F-51473716AF72}"/>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Google Shape;2980;p59">
                  <a:extLst>
                    <a:ext uri="{FF2B5EF4-FFF2-40B4-BE49-F238E27FC236}">
                      <a16:creationId xmlns="" xmlns:a16="http://schemas.microsoft.com/office/drawing/2014/main" id="{81EF2A23-AA5D-45BD-A8E2-E4F8C7FADCD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Google Shape;2981;p59">
                  <a:extLst>
                    <a:ext uri="{FF2B5EF4-FFF2-40B4-BE49-F238E27FC236}">
                      <a16:creationId xmlns="" xmlns:a16="http://schemas.microsoft.com/office/drawing/2014/main" id="{43EBF1AC-8B48-4E6A-8852-E2EE42DE6184}"/>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8" name="Google Shape;2982;p59">
                  <a:extLst>
                    <a:ext uri="{FF2B5EF4-FFF2-40B4-BE49-F238E27FC236}">
                      <a16:creationId xmlns="" xmlns:a16="http://schemas.microsoft.com/office/drawing/2014/main" id="{EECBD8EF-ACB4-47AF-BE5B-927AA1B60495}"/>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 name="Google Shape;2983;p59">
                  <a:extLst>
                    <a:ext uri="{FF2B5EF4-FFF2-40B4-BE49-F238E27FC236}">
                      <a16:creationId xmlns="" xmlns:a16="http://schemas.microsoft.com/office/drawing/2014/main" id="{FB0F296A-1857-4AAD-9818-EFBE4F81005E}"/>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Google Shape;2984;p59">
                  <a:extLst>
                    <a:ext uri="{FF2B5EF4-FFF2-40B4-BE49-F238E27FC236}">
                      <a16:creationId xmlns="" xmlns:a16="http://schemas.microsoft.com/office/drawing/2014/main" id="{7608996B-7B6C-4FD0-995F-1D3D97FBDBC5}"/>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2985;p59">
                  <a:extLst>
                    <a:ext uri="{FF2B5EF4-FFF2-40B4-BE49-F238E27FC236}">
                      <a16:creationId xmlns="" xmlns:a16="http://schemas.microsoft.com/office/drawing/2014/main" id="{5A22BEF9-B379-4D91-B174-B840118AF6C1}"/>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2986;p59">
                  <a:extLst>
                    <a:ext uri="{FF2B5EF4-FFF2-40B4-BE49-F238E27FC236}">
                      <a16:creationId xmlns="" xmlns:a16="http://schemas.microsoft.com/office/drawing/2014/main" id="{6637412D-B317-4984-8686-DCD6428EC987}"/>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987;p59">
                  <a:extLst>
                    <a:ext uri="{FF2B5EF4-FFF2-40B4-BE49-F238E27FC236}">
                      <a16:creationId xmlns="" xmlns:a16="http://schemas.microsoft.com/office/drawing/2014/main" id="{D4CEECE5-9577-4424-9301-D693FEF7B08E}"/>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4" name="Google Shape;2988;p59">
                  <a:extLst>
                    <a:ext uri="{FF2B5EF4-FFF2-40B4-BE49-F238E27FC236}">
                      <a16:creationId xmlns="" xmlns:a16="http://schemas.microsoft.com/office/drawing/2014/main" id="{1BF1AD8E-B9B5-4E1E-9985-3CEC921CB16C}"/>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grpSp>
          <p:nvGrpSpPr>
            <p:cNvPr id="16" name="Google Shape;2989;p59">
              <a:extLst>
                <a:ext uri="{FF2B5EF4-FFF2-40B4-BE49-F238E27FC236}">
                  <a16:creationId xmlns="" xmlns:a16="http://schemas.microsoft.com/office/drawing/2014/main" id="{34A578ED-84FA-40ED-928B-D0A6F53AE83B}"/>
                </a:ext>
              </a:extLst>
            </p:cNvPr>
            <p:cNvGrpSpPr/>
            <p:nvPr/>
          </p:nvGrpSpPr>
          <p:grpSpPr>
            <a:xfrm>
              <a:off x="4212575" y="2211375"/>
              <a:ext cx="1172925" cy="929100"/>
              <a:chOff x="4212575" y="2211375"/>
              <a:chExt cx="1172925" cy="929100"/>
            </a:xfrm>
          </p:grpSpPr>
          <p:sp>
            <p:nvSpPr>
              <p:cNvPr id="17" name="Google Shape;2990;p59">
                <a:extLst>
                  <a:ext uri="{FF2B5EF4-FFF2-40B4-BE49-F238E27FC236}">
                    <a16:creationId xmlns="" xmlns:a16="http://schemas.microsoft.com/office/drawing/2014/main" id="{488F5660-F5C0-4997-8A94-8BCF97174AC4}"/>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 name="Google Shape;2991;p59">
                <a:extLst>
                  <a:ext uri="{FF2B5EF4-FFF2-40B4-BE49-F238E27FC236}">
                    <a16:creationId xmlns="" xmlns:a16="http://schemas.microsoft.com/office/drawing/2014/main" id="{63F7D5EE-2B3E-4D48-B043-0FE5FB1B8713}"/>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992;p59">
                <a:extLst>
                  <a:ext uri="{FF2B5EF4-FFF2-40B4-BE49-F238E27FC236}">
                    <a16:creationId xmlns="" xmlns:a16="http://schemas.microsoft.com/office/drawing/2014/main" id="{B52BFA6C-74D1-492F-A79B-4D4AB1535553}"/>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2993;p59">
                <a:extLst>
                  <a:ext uri="{FF2B5EF4-FFF2-40B4-BE49-F238E27FC236}">
                    <a16:creationId xmlns="" xmlns:a16="http://schemas.microsoft.com/office/drawing/2014/main" id="{E593E50E-388D-4861-BFC6-9E11237CEFB5}"/>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Google Shape;2994;p59">
                <a:extLst>
                  <a:ext uri="{FF2B5EF4-FFF2-40B4-BE49-F238E27FC236}">
                    <a16:creationId xmlns="" xmlns:a16="http://schemas.microsoft.com/office/drawing/2014/main" id="{E77EB3FE-76CC-4E2F-A9F2-29BBFBE9D53E}"/>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Google Shape;2995;p59">
                <a:extLst>
                  <a:ext uri="{FF2B5EF4-FFF2-40B4-BE49-F238E27FC236}">
                    <a16:creationId xmlns="" xmlns:a16="http://schemas.microsoft.com/office/drawing/2014/main" id="{C97953DB-AF51-4936-AC55-A4E6DCD5B185}"/>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
        <p:nvSpPr>
          <p:cNvPr id="35" name="Google Shape;2996;p59">
            <a:extLst>
              <a:ext uri="{FF2B5EF4-FFF2-40B4-BE49-F238E27FC236}">
                <a16:creationId xmlns="" xmlns:a16="http://schemas.microsoft.com/office/drawing/2014/main" id="{C682B195-17E5-40A3-9049-8268E080B5B0}"/>
              </a:ext>
            </a:extLst>
          </p:cNvPr>
          <p:cNvSpPr txBox="1">
            <a:spLocks/>
          </p:cNvSpPr>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p>
        </p:txBody>
      </p:sp>
      <p:sp>
        <p:nvSpPr>
          <p:cNvPr id="66" name="Google Shape;3028;p59">
            <a:extLst>
              <a:ext uri="{FF2B5EF4-FFF2-40B4-BE49-F238E27FC236}">
                <a16:creationId xmlns="" xmlns:a16="http://schemas.microsoft.com/office/drawing/2014/main" id="{C5923B3F-C0A4-483E-8D93-0E873A087FF0}"/>
              </a:ext>
            </a:extLst>
          </p:cNvPr>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 name="Google Shape;3029;p59">
            <a:extLst>
              <a:ext uri="{FF2B5EF4-FFF2-40B4-BE49-F238E27FC236}">
                <a16:creationId xmlns="" xmlns:a16="http://schemas.microsoft.com/office/drawing/2014/main" id="{22A981B6-1AE6-4C3E-B0BC-85A028D21EAA}"/>
              </a:ext>
            </a:extLst>
          </p:cNvPr>
          <p:cNvGrpSpPr/>
          <p:nvPr/>
        </p:nvGrpSpPr>
        <p:grpSpPr>
          <a:xfrm>
            <a:off x="1502411" y="1542511"/>
            <a:ext cx="2498903" cy="4043216"/>
            <a:chOff x="1029750" y="636475"/>
            <a:chExt cx="1046325" cy="1692950"/>
          </a:xfrm>
        </p:grpSpPr>
        <p:sp>
          <p:nvSpPr>
            <p:cNvPr id="68" name="Google Shape;3030;p59">
              <a:extLst>
                <a:ext uri="{FF2B5EF4-FFF2-40B4-BE49-F238E27FC236}">
                  <a16:creationId xmlns="" xmlns:a16="http://schemas.microsoft.com/office/drawing/2014/main" id="{34A74A57-FC6C-4D81-B0C4-41B45634C653}"/>
                </a:ext>
              </a:extLst>
            </p:cNvPr>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31;p59">
              <a:extLst>
                <a:ext uri="{FF2B5EF4-FFF2-40B4-BE49-F238E27FC236}">
                  <a16:creationId xmlns="" xmlns:a16="http://schemas.microsoft.com/office/drawing/2014/main" id="{7F568049-6DA3-41B9-8473-5DCB962BEE9C}"/>
                </a:ext>
              </a:extLst>
            </p:cNvPr>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32;p59">
              <a:extLst>
                <a:ext uri="{FF2B5EF4-FFF2-40B4-BE49-F238E27FC236}">
                  <a16:creationId xmlns="" xmlns:a16="http://schemas.microsoft.com/office/drawing/2014/main" id="{CC32E316-016A-4781-B295-3D3AAEA28361}"/>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33;p59">
              <a:extLst>
                <a:ext uri="{FF2B5EF4-FFF2-40B4-BE49-F238E27FC236}">
                  <a16:creationId xmlns="" xmlns:a16="http://schemas.microsoft.com/office/drawing/2014/main" id="{8211AD49-82F2-421E-97D7-CA4494435844}"/>
                </a:ext>
              </a:extLst>
            </p:cNvPr>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34;p59">
              <a:extLst>
                <a:ext uri="{FF2B5EF4-FFF2-40B4-BE49-F238E27FC236}">
                  <a16:creationId xmlns="" xmlns:a16="http://schemas.microsoft.com/office/drawing/2014/main" id="{D6A16ABC-B696-4E8C-9B80-744BC1AA5322}"/>
                </a:ext>
              </a:extLst>
            </p:cNvPr>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035;p59">
              <a:extLst>
                <a:ext uri="{FF2B5EF4-FFF2-40B4-BE49-F238E27FC236}">
                  <a16:creationId xmlns="" xmlns:a16="http://schemas.microsoft.com/office/drawing/2014/main" id="{0EDC42D6-4FC4-4647-853E-3D4064DE2DE5}"/>
                </a:ext>
              </a:extLst>
            </p:cNvPr>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036;p59">
              <a:extLst>
                <a:ext uri="{FF2B5EF4-FFF2-40B4-BE49-F238E27FC236}">
                  <a16:creationId xmlns="" xmlns:a16="http://schemas.microsoft.com/office/drawing/2014/main" id="{53A8CD3F-65CB-4BD6-807F-22B127D620AA}"/>
                </a:ext>
              </a:extLst>
            </p:cNvPr>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037;p59">
              <a:extLst>
                <a:ext uri="{FF2B5EF4-FFF2-40B4-BE49-F238E27FC236}">
                  <a16:creationId xmlns="" xmlns:a16="http://schemas.microsoft.com/office/drawing/2014/main" id="{FB37BF76-76E6-4969-9262-BB362F0B3F65}"/>
                </a:ext>
              </a:extLst>
            </p:cNvPr>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038;p59">
              <a:extLst>
                <a:ext uri="{FF2B5EF4-FFF2-40B4-BE49-F238E27FC236}">
                  <a16:creationId xmlns="" xmlns:a16="http://schemas.microsoft.com/office/drawing/2014/main" id="{9889776D-15F7-46D3-8137-3D8DB66A1BBC}"/>
                </a:ext>
              </a:extLst>
            </p:cNvPr>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039;p59">
              <a:extLst>
                <a:ext uri="{FF2B5EF4-FFF2-40B4-BE49-F238E27FC236}">
                  <a16:creationId xmlns="" xmlns:a16="http://schemas.microsoft.com/office/drawing/2014/main" id="{B6766653-3F37-4508-AEEE-D10AAB6381DA}"/>
                </a:ext>
              </a:extLst>
            </p:cNvPr>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040;p59">
              <a:extLst>
                <a:ext uri="{FF2B5EF4-FFF2-40B4-BE49-F238E27FC236}">
                  <a16:creationId xmlns="" xmlns:a16="http://schemas.microsoft.com/office/drawing/2014/main" id="{FE93FD9F-04B7-48F4-9A5B-E00AB220A965}"/>
                </a:ext>
              </a:extLst>
            </p:cNvPr>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041;p59">
              <a:extLst>
                <a:ext uri="{FF2B5EF4-FFF2-40B4-BE49-F238E27FC236}">
                  <a16:creationId xmlns="" xmlns:a16="http://schemas.microsoft.com/office/drawing/2014/main" id="{48A8719A-23FF-477D-B621-E671093B95A3}"/>
                </a:ext>
              </a:extLst>
            </p:cNvPr>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042;p59">
              <a:extLst>
                <a:ext uri="{FF2B5EF4-FFF2-40B4-BE49-F238E27FC236}">
                  <a16:creationId xmlns="" xmlns:a16="http://schemas.microsoft.com/office/drawing/2014/main" id="{2BB6F87F-DA96-48AF-A328-3F3CFA46E9CB}"/>
                </a:ext>
              </a:extLst>
            </p:cNvPr>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043;p59">
              <a:extLst>
                <a:ext uri="{FF2B5EF4-FFF2-40B4-BE49-F238E27FC236}">
                  <a16:creationId xmlns="" xmlns:a16="http://schemas.microsoft.com/office/drawing/2014/main" id="{28983A63-D415-499D-8D77-9FC0C71C4129}"/>
                </a:ext>
              </a:extLst>
            </p:cNvPr>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044;p59">
              <a:extLst>
                <a:ext uri="{FF2B5EF4-FFF2-40B4-BE49-F238E27FC236}">
                  <a16:creationId xmlns="" xmlns:a16="http://schemas.microsoft.com/office/drawing/2014/main" id="{A1C26848-5F08-420C-8773-3E0C10A4DEEB}"/>
                </a:ext>
              </a:extLst>
            </p:cNvPr>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045;p59">
              <a:extLst>
                <a:ext uri="{FF2B5EF4-FFF2-40B4-BE49-F238E27FC236}">
                  <a16:creationId xmlns="" xmlns:a16="http://schemas.microsoft.com/office/drawing/2014/main" id="{D9385076-7B42-44C5-8FBB-B2C549588DDC}"/>
                </a:ext>
              </a:extLst>
            </p:cNvPr>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3046;p59">
              <a:extLst>
                <a:ext uri="{FF2B5EF4-FFF2-40B4-BE49-F238E27FC236}">
                  <a16:creationId xmlns="" xmlns:a16="http://schemas.microsoft.com/office/drawing/2014/main" id="{EB642C93-EF53-4978-B1E3-D5328FCE5EA5}"/>
                </a:ext>
              </a:extLst>
            </p:cNvPr>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047;p59">
              <a:extLst>
                <a:ext uri="{FF2B5EF4-FFF2-40B4-BE49-F238E27FC236}">
                  <a16:creationId xmlns="" xmlns:a16="http://schemas.microsoft.com/office/drawing/2014/main" id="{C73DF656-F64F-4919-8E7C-023AB14484EA}"/>
                </a:ext>
              </a:extLst>
            </p:cNvPr>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048;p59">
              <a:extLst>
                <a:ext uri="{FF2B5EF4-FFF2-40B4-BE49-F238E27FC236}">
                  <a16:creationId xmlns="" xmlns:a16="http://schemas.microsoft.com/office/drawing/2014/main" id="{5D05C773-8E7E-4CE5-838B-CCEAE749232C}"/>
                </a:ext>
              </a:extLst>
            </p:cNvPr>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3049;p59">
              <a:extLst>
                <a:ext uri="{FF2B5EF4-FFF2-40B4-BE49-F238E27FC236}">
                  <a16:creationId xmlns="" xmlns:a16="http://schemas.microsoft.com/office/drawing/2014/main" id="{44A179FA-A12F-465F-B52B-8325500CDEB2}"/>
                </a:ext>
              </a:extLst>
            </p:cNvPr>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3050;p59">
              <a:extLst>
                <a:ext uri="{FF2B5EF4-FFF2-40B4-BE49-F238E27FC236}">
                  <a16:creationId xmlns="" xmlns:a16="http://schemas.microsoft.com/office/drawing/2014/main" id="{126CC1F4-3ED4-4DA0-B041-DC2CBA2F9BDE}"/>
                </a:ext>
              </a:extLst>
            </p:cNvPr>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3051;p59">
              <a:extLst>
                <a:ext uri="{FF2B5EF4-FFF2-40B4-BE49-F238E27FC236}">
                  <a16:creationId xmlns="" xmlns:a16="http://schemas.microsoft.com/office/drawing/2014/main" id="{DAC3B0C5-411C-4B13-8A6B-F109F3484E77}"/>
                </a:ext>
              </a:extLst>
            </p:cNvPr>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0" name="Google Shape;3052;p59">
            <a:extLst>
              <a:ext uri="{FF2B5EF4-FFF2-40B4-BE49-F238E27FC236}">
                <a16:creationId xmlns="" xmlns:a16="http://schemas.microsoft.com/office/drawing/2014/main" id="{BB064F4F-FF14-4453-972F-7777A6759EAF}"/>
              </a:ext>
            </a:extLst>
          </p:cNvPr>
          <p:cNvGrpSpPr/>
          <p:nvPr/>
        </p:nvGrpSpPr>
        <p:grpSpPr>
          <a:xfrm>
            <a:off x="1863758" y="3193324"/>
            <a:ext cx="507032" cy="562564"/>
            <a:chOff x="1645834" y="2376054"/>
            <a:chExt cx="555956" cy="616846"/>
          </a:xfrm>
        </p:grpSpPr>
        <p:grpSp>
          <p:nvGrpSpPr>
            <p:cNvPr id="91" name="Google Shape;3053;p59">
              <a:extLst>
                <a:ext uri="{FF2B5EF4-FFF2-40B4-BE49-F238E27FC236}">
                  <a16:creationId xmlns="" xmlns:a16="http://schemas.microsoft.com/office/drawing/2014/main" id="{4CB98ED1-C1CC-47EE-B442-9CA7139637C1}"/>
                </a:ext>
              </a:extLst>
            </p:cNvPr>
            <p:cNvGrpSpPr/>
            <p:nvPr/>
          </p:nvGrpSpPr>
          <p:grpSpPr>
            <a:xfrm>
              <a:off x="1645834" y="2376054"/>
              <a:ext cx="555956" cy="516769"/>
              <a:chOff x="-2604700" y="1383925"/>
              <a:chExt cx="2317450" cy="2154100"/>
            </a:xfrm>
          </p:grpSpPr>
          <p:sp>
            <p:nvSpPr>
              <p:cNvPr id="99" name="Google Shape;3054;p59">
                <a:extLst>
                  <a:ext uri="{FF2B5EF4-FFF2-40B4-BE49-F238E27FC236}">
                    <a16:creationId xmlns="" xmlns:a16="http://schemas.microsoft.com/office/drawing/2014/main" id="{E24DE0A0-56B2-49BF-ADCC-F9ABC4E6FC0E}"/>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3055;p59">
                <a:extLst>
                  <a:ext uri="{FF2B5EF4-FFF2-40B4-BE49-F238E27FC236}">
                    <a16:creationId xmlns="" xmlns:a16="http://schemas.microsoft.com/office/drawing/2014/main" id="{93FC852E-7B20-4E0F-AF61-7CCD7DB174D1}"/>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3056;p59">
                <a:extLst>
                  <a:ext uri="{FF2B5EF4-FFF2-40B4-BE49-F238E27FC236}">
                    <a16:creationId xmlns="" xmlns:a16="http://schemas.microsoft.com/office/drawing/2014/main" id="{A6452101-4DC5-4FDD-A450-546375FFA6BC}"/>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3057;p59">
                <a:extLst>
                  <a:ext uri="{FF2B5EF4-FFF2-40B4-BE49-F238E27FC236}">
                    <a16:creationId xmlns="" xmlns:a16="http://schemas.microsoft.com/office/drawing/2014/main" id="{88AFE1D0-479E-4BF6-9BD1-00E8FF0F91C5}"/>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3058;p59">
                <a:extLst>
                  <a:ext uri="{FF2B5EF4-FFF2-40B4-BE49-F238E27FC236}">
                    <a16:creationId xmlns="" xmlns:a16="http://schemas.microsoft.com/office/drawing/2014/main" id="{536E4B9D-CFE0-4128-BF51-5C6C935E7DBF}"/>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 name="Google Shape;3059;p59">
              <a:extLst>
                <a:ext uri="{FF2B5EF4-FFF2-40B4-BE49-F238E27FC236}">
                  <a16:creationId xmlns="" xmlns:a16="http://schemas.microsoft.com/office/drawing/2014/main" id="{839A394D-B790-4B9E-95CD-B42CB31CF28B}"/>
                </a:ext>
              </a:extLst>
            </p:cNvPr>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3060;p59">
              <a:extLst>
                <a:ext uri="{FF2B5EF4-FFF2-40B4-BE49-F238E27FC236}">
                  <a16:creationId xmlns="" xmlns:a16="http://schemas.microsoft.com/office/drawing/2014/main" id="{155CE243-5BEB-4D2B-A445-40F00EF1EB5D}"/>
                </a:ext>
              </a:extLst>
            </p:cNvPr>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3061;p59">
              <a:extLst>
                <a:ext uri="{FF2B5EF4-FFF2-40B4-BE49-F238E27FC236}">
                  <a16:creationId xmlns="" xmlns:a16="http://schemas.microsoft.com/office/drawing/2014/main" id="{86B680D5-B911-4595-9D5C-D6FCF611B2C2}"/>
                </a:ext>
              </a:extLst>
            </p:cNvPr>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3062;p59">
              <a:extLst>
                <a:ext uri="{FF2B5EF4-FFF2-40B4-BE49-F238E27FC236}">
                  <a16:creationId xmlns="" xmlns:a16="http://schemas.microsoft.com/office/drawing/2014/main" id="{E5264B5A-6BEB-4067-8449-F50CD6580F20}"/>
                </a:ext>
              </a:extLst>
            </p:cNvPr>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3063;p59">
              <a:extLst>
                <a:ext uri="{FF2B5EF4-FFF2-40B4-BE49-F238E27FC236}">
                  <a16:creationId xmlns="" xmlns:a16="http://schemas.microsoft.com/office/drawing/2014/main" id="{DBC4C233-673C-431B-A7E0-0118FD7D5308}"/>
                </a:ext>
              </a:extLst>
            </p:cNvPr>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3064;p59">
              <a:extLst>
                <a:ext uri="{FF2B5EF4-FFF2-40B4-BE49-F238E27FC236}">
                  <a16:creationId xmlns="" xmlns:a16="http://schemas.microsoft.com/office/drawing/2014/main" id="{EA58FA3B-8A70-411C-B43F-AFC6BA2F8008}"/>
                </a:ext>
              </a:extLst>
            </p:cNvPr>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3065;p59">
              <a:extLst>
                <a:ext uri="{FF2B5EF4-FFF2-40B4-BE49-F238E27FC236}">
                  <a16:creationId xmlns="" xmlns:a16="http://schemas.microsoft.com/office/drawing/2014/main" id="{B647B80A-AB3C-44C8-9AAB-CD2B6B0C6E0C}"/>
                </a:ext>
              </a:extLst>
            </p:cNvPr>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3066;p59">
            <a:extLst>
              <a:ext uri="{FF2B5EF4-FFF2-40B4-BE49-F238E27FC236}">
                <a16:creationId xmlns="" xmlns:a16="http://schemas.microsoft.com/office/drawing/2014/main" id="{6FC6D118-3C82-4E4F-A283-E9284D3FFD89}"/>
              </a:ext>
            </a:extLst>
          </p:cNvPr>
          <p:cNvGrpSpPr/>
          <p:nvPr/>
        </p:nvGrpSpPr>
        <p:grpSpPr>
          <a:xfrm>
            <a:off x="3132930" y="3193337"/>
            <a:ext cx="507032" cy="562564"/>
            <a:chOff x="2929984" y="2376054"/>
            <a:chExt cx="555956" cy="616846"/>
          </a:xfrm>
        </p:grpSpPr>
        <p:grpSp>
          <p:nvGrpSpPr>
            <p:cNvPr id="105" name="Google Shape;3067;p59">
              <a:extLst>
                <a:ext uri="{FF2B5EF4-FFF2-40B4-BE49-F238E27FC236}">
                  <a16:creationId xmlns="" xmlns:a16="http://schemas.microsoft.com/office/drawing/2014/main" id="{B1B9F0C1-8FB3-4A81-92C0-AB4E4E8CFD3B}"/>
                </a:ext>
              </a:extLst>
            </p:cNvPr>
            <p:cNvGrpSpPr/>
            <p:nvPr/>
          </p:nvGrpSpPr>
          <p:grpSpPr>
            <a:xfrm flipH="1">
              <a:off x="2929984" y="2376054"/>
              <a:ext cx="555956" cy="516769"/>
              <a:chOff x="-2604700" y="1383925"/>
              <a:chExt cx="2317450" cy="2154100"/>
            </a:xfrm>
          </p:grpSpPr>
          <p:sp>
            <p:nvSpPr>
              <p:cNvPr id="113" name="Google Shape;3068;p59">
                <a:extLst>
                  <a:ext uri="{FF2B5EF4-FFF2-40B4-BE49-F238E27FC236}">
                    <a16:creationId xmlns="" xmlns:a16="http://schemas.microsoft.com/office/drawing/2014/main" id="{C01D4E8D-95A1-4737-8FAD-9D8F5A3CAE7B}"/>
                  </a:ext>
                </a:extLst>
              </p:cNvPr>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3069;p59">
                <a:extLst>
                  <a:ext uri="{FF2B5EF4-FFF2-40B4-BE49-F238E27FC236}">
                    <a16:creationId xmlns="" xmlns:a16="http://schemas.microsoft.com/office/drawing/2014/main" id="{05A8E4D5-F14C-4E90-9025-0FAA7497C7A0}"/>
                  </a:ext>
                </a:extLst>
              </p:cNvPr>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3070;p59">
                <a:extLst>
                  <a:ext uri="{FF2B5EF4-FFF2-40B4-BE49-F238E27FC236}">
                    <a16:creationId xmlns="" xmlns:a16="http://schemas.microsoft.com/office/drawing/2014/main" id="{DA9F7988-4866-490F-B455-BAE35D5CF485}"/>
                  </a:ext>
                </a:extLst>
              </p:cNvPr>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3071;p59">
                <a:extLst>
                  <a:ext uri="{FF2B5EF4-FFF2-40B4-BE49-F238E27FC236}">
                    <a16:creationId xmlns="" xmlns:a16="http://schemas.microsoft.com/office/drawing/2014/main" id="{BC17DB2A-E674-464D-9A34-1AE79C98B19F}"/>
                  </a:ext>
                </a:extLst>
              </p:cNvPr>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3072;p59">
                <a:extLst>
                  <a:ext uri="{FF2B5EF4-FFF2-40B4-BE49-F238E27FC236}">
                    <a16:creationId xmlns="" xmlns:a16="http://schemas.microsoft.com/office/drawing/2014/main" id="{2DB92853-998F-44E1-9853-174BF8152C9E}"/>
                  </a:ext>
                </a:extLst>
              </p:cNvPr>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6" name="Google Shape;3073;p59">
              <a:extLst>
                <a:ext uri="{FF2B5EF4-FFF2-40B4-BE49-F238E27FC236}">
                  <a16:creationId xmlns="" xmlns:a16="http://schemas.microsoft.com/office/drawing/2014/main" id="{25A446E6-3531-4087-887B-20944031D5F8}"/>
                </a:ext>
              </a:extLst>
            </p:cNvPr>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3074;p59">
              <a:extLst>
                <a:ext uri="{FF2B5EF4-FFF2-40B4-BE49-F238E27FC236}">
                  <a16:creationId xmlns="" xmlns:a16="http://schemas.microsoft.com/office/drawing/2014/main" id="{02621296-AC1C-42A9-8C00-B1C543D08AFC}"/>
                </a:ext>
              </a:extLst>
            </p:cNvPr>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3075;p59">
              <a:extLst>
                <a:ext uri="{FF2B5EF4-FFF2-40B4-BE49-F238E27FC236}">
                  <a16:creationId xmlns="" xmlns:a16="http://schemas.microsoft.com/office/drawing/2014/main" id="{AF7C485C-BC8B-445A-A38D-2DBC2128A3C3}"/>
                </a:ext>
              </a:extLst>
            </p:cNvPr>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3076;p59">
              <a:extLst>
                <a:ext uri="{FF2B5EF4-FFF2-40B4-BE49-F238E27FC236}">
                  <a16:creationId xmlns="" xmlns:a16="http://schemas.microsoft.com/office/drawing/2014/main" id="{6BC5CD8B-E94B-43ED-B719-A1915C9B0778}"/>
                </a:ext>
              </a:extLst>
            </p:cNvPr>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3077;p59">
              <a:extLst>
                <a:ext uri="{FF2B5EF4-FFF2-40B4-BE49-F238E27FC236}">
                  <a16:creationId xmlns="" xmlns:a16="http://schemas.microsoft.com/office/drawing/2014/main" id="{B7CB38DC-645B-4622-BDE7-C9947CCF1D70}"/>
                </a:ext>
              </a:extLst>
            </p:cNvPr>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3078;p59">
              <a:extLst>
                <a:ext uri="{FF2B5EF4-FFF2-40B4-BE49-F238E27FC236}">
                  <a16:creationId xmlns="" xmlns:a16="http://schemas.microsoft.com/office/drawing/2014/main" id="{A9D56360-6C81-4093-987A-96AF00C1BDFA}"/>
                </a:ext>
              </a:extLst>
            </p:cNvPr>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3079;p59">
              <a:extLst>
                <a:ext uri="{FF2B5EF4-FFF2-40B4-BE49-F238E27FC236}">
                  <a16:creationId xmlns="" xmlns:a16="http://schemas.microsoft.com/office/drawing/2014/main" id="{B4BB93C8-5DB9-40AB-B415-FD2A7CC6533B}"/>
                </a:ext>
              </a:extLst>
            </p:cNvPr>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18" name="Google Shape;3080;p59">
            <a:extLst>
              <a:ext uri="{FF2B5EF4-FFF2-40B4-BE49-F238E27FC236}">
                <a16:creationId xmlns="" xmlns:a16="http://schemas.microsoft.com/office/drawing/2014/main" id="{CB99D730-1892-4D69-A19C-D578DD3A2612}"/>
              </a:ext>
            </a:extLst>
          </p:cNvPr>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1184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Các đặc trưng của lực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19880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8125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Mỗi lực đều có 4 đặc trưng cơ bản (còn gọi là 4 yếu tố của lực) là: điểm đặt, phương, chiều, độ lớn </a:t>
            </a:r>
            <a:endParaRPr sz="3000" b="0">
              <a:solidFill>
                <a:srgbClr val="FFFF00"/>
              </a:solidFill>
              <a:latin typeface="Itim" panose="00000500000000000000" pitchFamily="2" charset="-34"/>
              <a:cs typeface="Itim" panose="00000500000000000000" pitchFamily="2" charset="-34"/>
            </a:endParaRPr>
          </a:p>
        </p:txBody>
      </p:sp>
      <p:sp>
        <p:nvSpPr>
          <p:cNvPr id="6" name="Google Shape;1794;p49">
            <a:extLst>
              <a:ext uri="{FF2B5EF4-FFF2-40B4-BE49-F238E27FC236}">
                <a16:creationId xmlns="" xmlns:a16="http://schemas.microsoft.com/office/drawing/2014/main" id="{B3F8CA32-1402-4A26-97CE-93BF5A5072FC}"/>
              </a:ext>
            </a:extLst>
          </p:cNvPr>
          <p:cNvSpPr txBox="1">
            <a:spLocks/>
          </p:cNvSpPr>
          <p:nvPr/>
        </p:nvSpPr>
        <p:spPr>
          <a:xfrm>
            <a:off x="1809101" y="3835365"/>
            <a:ext cx="370256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Khi đẩy xe ô tô, lực đẩy có điểm đặt ở trên chiếc xe </a:t>
            </a:r>
          </a:p>
        </p:txBody>
      </p:sp>
      <p:pic>
        <p:nvPicPr>
          <p:cNvPr id="16" name="Picture 15" descr="Icon&#10;&#10;Description automatically generated with medium confidence">
            <a:extLst>
              <a:ext uri="{FF2B5EF4-FFF2-40B4-BE49-F238E27FC236}">
                <a16:creationId xmlns="" xmlns:a16="http://schemas.microsoft.com/office/drawing/2014/main" id="{44CF574D-D45E-4893-A108-F78E01BD5EB5}"/>
              </a:ext>
            </a:extLst>
          </p:cNvPr>
          <p:cNvPicPr>
            <a:picLocks noChangeAspect="1"/>
          </p:cNvPicPr>
          <p:nvPr/>
        </p:nvPicPr>
        <p:blipFill rotWithShape="1">
          <a:blip r:embed="rId2">
            <a:extLst>
              <a:ext uri="{28A0092B-C50C-407E-A947-70E740481C1C}">
                <a14:useLocalDpi xmlns:a14="http://schemas.microsoft.com/office/drawing/2010/main" val="0"/>
              </a:ext>
            </a:extLst>
          </a:blip>
          <a:srcRect l="4251" t="21813" r="9610"/>
          <a:stretch/>
        </p:blipFill>
        <p:spPr>
          <a:xfrm>
            <a:off x="1642738" y="1870341"/>
            <a:ext cx="4035288" cy="1828800"/>
          </a:xfrm>
          <a:prstGeom prst="rect">
            <a:avLst/>
          </a:prstGeom>
        </p:spPr>
      </p:pic>
      <p:pic>
        <p:nvPicPr>
          <p:cNvPr id="20" name="Picture 19" descr="A picture containing toy, doll&#10;&#10;Description automatically generated">
            <a:extLst>
              <a:ext uri="{FF2B5EF4-FFF2-40B4-BE49-F238E27FC236}">
                <a16:creationId xmlns="" xmlns:a16="http://schemas.microsoft.com/office/drawing/2014/main" id="{6ABC7493-612A-4BC6-9C3C-33C7887D4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74" y="1413141"/>
            <a:ext cx="2107933" cy="2743200"/>
          </a:xfrm>
          <a:prstGeom prst="rect">
            <a:avLst/>
          </a:prstGeom>
        </p:spPr>
      </p:pic>
      <p:sp>
        <p:nvSpPr>
          <p:cNvPr id="21" name="Google Shape;1794;p49">
            <a:extLst>
              <a:ext uri="{FF2B5EF4-FFF2-40B4-BE49-F238E27FC236}">
                <a16:creationId xmlns="" xmlns:a16="http://schemas.microsoft.com/office/drawing/2014/main" id="{5B1E9942-812A-41D7-930F-3B230D4E3E73}"/>
              </a:ext>
            </a:extLst>
          </p:cNvPr>
          <p:cNvSpPr txBox="1">
            <a:spLocks/>
          </p:cNvSpPr>
          <p:nvPr/>
        </p:nvSpPr>
        <p:spPr>
          <a:xfrm>
            <a:off x="6819900" y="4369146"/>
            <a:ext cx="393559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Khi bấm chuông, lực bấm có điểm đặt ở trên nút bấm </a:t>
            </a:r>
          </a:p>
        </p:txBody>
      </p:sp>
      <p:sp>
        <p:nvSpPr>
          <p:cNvPr id="22" name="Google Shape;1794;p49">
            <a:extLst>
              <a:ext uri="{FF2B5EF4-FFF2-40B4-BE49-F238E27FC236}">
                <a16:creationId xmlns="" xmlns:a16="http://schemas.microsoft.com/office/drawing/2014/main" id="{1990C08C-B225-479A-999E-092EEBE02639}"/>
              </a:ext>
            </a:extLst>
          </p:cNvPr>
          <p:cNvSpPr txBox="1">
            <a:spLocks/>
          </p:cNvSpPr>
          <p:nvPr/>
        </p:nvSpPr>
        <p:spPr>
          <a:xfrm>
            <a:off x="1761296" y="5444859"/>
            <a:ext cx="866940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Lực đẩy xe ô tô lớn hơn (mạnh hơn) so với lực bấm chuông cửa </a:t>
            </a:r>
          </a:p>
        </p:txBody>
      </p:sp>
    </p:spTree>
    <p:extLst>
      <p:ext uri="{BB962C8B-B14F-4D97-AF65-F5344CB8AC3E}">
        <p14:creationId xmlns:p14="http://schemas.microsoft.com/office/powerpoint/2010/main" val="32981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Mỗi lực đều có 4 đặc trưng cơ bản (còn gọi là 4 yếu tố của lực) là: điểm đặt, phương, chiều, độ lớn </a:t>
            </a:r>
            <a:endParaRPr sz="3000" b="0">
              <a:solidFill>
                <a:srgbClr val="FFFF00"/>
              </a:solidFill>
              <a:latin typeface="Itim" panose="00000500000000000000" pitchFamily="2" charset="-34"/>
              <a:cs typeface="Itim" panose="00000500000000000000" pitchFamily="2" charset="-34"/>
            </a:endParaRPr>
          </a:p>
        </p:txBody>
      </p:sp>
      <p:pic>
        <p:nvPicPr>
          <p:cNvPr id="16" name="Picture 15" descr="Icon&#10;&#10;Description automatically generated with medium confidence">
            <a:extLst>
              <a:ext uri="{FF2B5EF4-FFF2-40B4-BE49-F238E27FC236}">
                <a16:creationId xmlns="" xmlns:a16="http://schemas.microsoft.com/office/drawing/2014/main" id="{44CF574D-D45E-4893-A108-F78E01BD5EB5}"/>
              </a:ext>
            </a:extLst>
          </p:cNvPr>
          <p:cNvPicPr>
            <a:picLocks noChangeAspect="1"/>
          </p:cNvPicPr>
          <p:nvPr/>
        </p:nvPicPr>
        <p:blipFill rotWithShape="1">
          <a:blip r:embed="rId2">
            <a:extLst>
              <a:ext uri="{28A0092B-C50C-407E-A947-70E740481C1C}">
                <a14:useLocalDpi xmlns:a14="http://schemas.microsoft.com/office/drawing/2010/main" val="0"/>
              </a:ext>
            </a:extLst>
          </a:blip>
          <a:srcRect l="4251" t="21813" r="9610"/>
          <a:stretch/>
        </p:blipFill>
        <p:spPr>
          <a:xfrm>
            <a:off x="1642738" y="1870341"/>
            <a:ext cx="4035288" cy="1828800"/>
          </a:xfrm>
          <a:prstGeom prst="rect">
            <a:avLst/>
          </a:prstGeom>
        </p:spPr>
      </p:pic>
      <p:pic>
        <p:nvPicPr>
          <p:cNvPr id="20" name="Picture 19" descr="A picture containing toy, doll&#10;&#10;Description automatically generated">
            <a:extLst>
              <a:ext uri="{FF2B5EF4-FFF2-40B4-BE49-F238E27FC236}">
                <a16:creationId xmlns="" xmlns:a16="http://schemas.microsoft.com/office/drawing/2014/main" id="{6ABC7493-612A-4BC6-9C3C-33C7887D4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74" y="1413141"/>
            <a:ext cx="2107933" cy="2743200"/>
          </a:xfrm>
          <a:prstGeom prst="rect">
            <a:avLst/>
          </a:prstGeom>
        </p:spPr>
      </p:pic>
      <p:cxnSp>
        <p:nvCxnSpPr>
          <p:cNvPr id="4" name="Straight Arrow Connector 3">
            <a:extLst>
              <a:ext uri="{FF2B5EF4-FFF2-40B4-BE49-F238E27FC236}">
                <a16:creationId xmlns="" xmlns:a16="http://schemas.microsoft.com/office/drawing/2014/main" id="{F4DC0B53-8CCA-43D8-BD45-1E775A94F70C}"/>
              </a:ext>
            </a:extLst>
          </p:cNvPr>
          <p:cNvCxnSpPr/>
          <p:nvPr/>
        </p:nvCxnSpPr>
        <p:spPr>
          <a:xfrm>
            <a:off x="3009900" y="2324100"/>
            <a:ext cx="185737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E841E49A-9000-4F37-B343-66344DCBCCBF}"/>
              </a:ext>
            </a:extLst>
          </p:cNvPr>
          <p:cNvCxnSpPr>
            <a:cxnSpLocks/>
          </p:cNvCxnSpPr>
          <p:nvPr/>
        </p:nvCxnSpPr>
        <p:spPr>
          <a:xfrm>
            <a:off x="9477375" y="2162175"/>
            <a:ext cx="9144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794;p49">
            <a:extLst>
              <a:ext uri="{FF2B5EF4-FFF2-40B4-BE49-F238E27FC236}">
                <a16:creationId xmlns="" xmlns:a16="http://schemas.microsoft.com/office/drawing/2014/main" id="{4B813AF0-0D28-46C9-8C6A-D0DEF442AB31}"/>
              </a:ext>
            </a:extLst>
          </p:cNvPr>
          <p:cNvSpPr txBox="1">
            <a:spLocks/>
          </p:cNvSpPr>
          <p:nvPr/>
        </p:nvSpPr>
        <p:spPr>
          <a:xfrm>
            <a:off x="3366673" y="4289124"/>
            <a:ext cx="545865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Lực đẩy và lực bấm cùng có phương nằm ngang, chiều từ trái sang phải </a:t>
            </a:r>
          </a:p>
        </p:txBody>
      </p:sp>
      <p:cxnSp>
        <p:nvCxnSpPr>
          <p:cNvPr id="15" name="Straight Arrow Connector 14">
            <a:extLst>
              <a:ext uri="{FF2B5EF4-FFF2-40B4-BE49-F238E27FC236}">
                <a16:creationId xmlns="" xmlns:a16="http://schemas.microsoft.com/office/drawing/2014/main" id="{FCFDAF8F-9B22-4394-A080-0BD34727898F}"/>
              </a:ext>
            </a:extLst>
          </p:cNvPr>
          <p:cNvCxnSpPr>
            <a:cxnSpLocks/>
          </p:cNvCxnSpPr>
          <p:nvPr/>
        </p:nvCxnSpPr>
        <p:spPr>
          <a:xfrm flipH="1">
            <a:off x="3310352" y="5772150"/>
            <a:ext cx="1052188" cy="0"/>
          </a:xfrm>
          <a:prstGeom prst="straightConnector1">
            <a:avLst/>
          </a:prstGeom>
          <a:ln w="5715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5E65E9D6-1616-4751-A778-B5C699796936}"/>
              </a:ext>
            </a:extLst>
          </p:cNvPr>
          <p:cNvCxnSpPr>
            <a:cxnSpLocks/>
          </p:cNvCxnSpPr>
          <p:nvPr/>
        </p:nvCxnSpPr>
        <p:spPr>
          <a:xfrm>
            <a:off x="5496015" y="5486400"/>
            <a:ext cx="0" cy="714375"/>
          </a:xfrm>
          <a:prstGeom prst="straightConnector1">
            <a:avLst/>
          </a:prstGeom>
          <a:ln w="5715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5F0A3FFA-3102-4EC8-B991-0587FD236D7D}"/>
              </a:ext>
            </a:extLst>
          </p:cNvPr>
          <p:cNvCxnSpPr>
            <a:cxnSpLocks/>
          </p:cNvCxnSpPr>
          <p:nvPr/>
        </p:nvCxnSpPr>
        <p:spPr>
          <a:xfrm flipV="1">
            <a:off x="6515190" y="5486400"/>
            <a:ext cx="0" cy="657225"/>
          </a:xfrm>
          <a:prstGeom prst="straightConnector1">
            <a:avLst/>
          </a:prstGeom>
          <a:ln w="5715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ED20231A-45C6-4D36-82DC-04554BD31F43}"/>
              </a:ext>
            </a:extLst>
          </p:cNvPr>
          <p:cNvCxnSpPr>
            <a:cxnSpLocks/>
          </p:cNvCxnSpPr>
          <p:nvPr/>
        </p:nvCxnSpPr>
        <p:spPr>
          <a:xfrm flipV="1">
            <a:off x="7458165" y="5486400"/>
            <a:ext cx="776612" cy="666751"/>
          </a:xfrm>
          <a:prstGeom prst="straightConnector1">
            <a:avLst/>
          </a:prstGeom>
          <a:ln w="57150">
            <a:solidFill>
              <a:srgbClr val="F8F8F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72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1. Hãy so sánh độ lớn lực kéo của hai đội kéo co trong hình a và b?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444829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Hình a: lực kéo của hai đội có độ lớn bằng nhau </a:t>
            </a:r>
          </a:p>
          <a:p>
            <a:pPr lvl="0" algn="just">
              <a:defRPr/>
            </a:pPr>
            <a:r>
              <a:rPr lang="en-US" sz="2500">
                <a:solidFill>
                  <a:srgbClr val="F8F8F8"/>
                </a:solidFill>
                <a:latin typeface="Itim" panose="00000500000000000000" pitchFamily="2" charset="-34"/>
                <a:cs typeface="Itim" panose="00000500000000000000" pitchFamily="2" charset="-34"/>
              </a:rPr>
              <a:t>- Hình b: lực kéo của đội bên phải lớn hơn lực kéo của đội bên trái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388587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10" name="Picture 9">
            <a:extLst>
              <a:ext uri="{FF2B5EF4-FFF2-40B4-BE49-F238E27FC236}">
                <a16:creationId xmlns="" xmlns:a16="http://schemas.microsoft.com/office/drawing/2014/main" id="{6F931E22-60D4-41F5-A78B-DD55625A6734}"/>
              </a:ext>
            </a:extLst>
          </p:cNvPr>
          <p:cNvPicPr>
            <a:picLocks noChangeAspect="1"/>
          </p:cNvPicPr>
          <p:nvPr/>
        </p:nvPicPr>
        <p:blipFill>
          <a:blip r:embed="rId3"/>
          <a:stretch>
            <a:fillRect/>
          </a:stretch>
        </p:blipFill>
        <p:spPr>
          <a:xfrm>
            <a:off x="152400" y="1140862"/>
            <a:ext cx="11887200" cy="2163424"/>
          </a:xfrm>
          <a:prstGeom prst="rect">
            <a:avLst/>
          </a:prstGeom>
        </p:spPr>
      </p:pic>
    </p:spTree>
    <p:extLst>
      <p:ext uri="{BB962C8B-B14F-4D97-AF65-F5344CB8AC3E}">
        <p14:creationId xmlns:p14="http://schemas.microsoft.com/office/powerpoint/2010/main" val="39643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2. Hãy tìm hai lực trong đời sống có độ lớn khác nhau?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1515899"/>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Lực khi nâng tạ lớn hơn lực khi nâng cây bút chì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95348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8" name="Picture 7" descr="A close-up of a cigarette&#10;&#10;Description automatically generated with medium confidence">
            <a:extLst>
              <a:ext uri="{FF2B5EF4-FFF2-40B4-BE49-F238E27FC236}">
                <a16:creationId xmlns="" xmlns:a16="http://schemas.microsoft.com/office/drawing/2014/main" id="{9D7A388A-2F0D-4E44-BC0C-533E9D9A24FF}"/>
              </a:ext>
            </a:extLst>
          </p:cNvPr>
          <p:cNvPicPr>
            <a:picLocks noChangeAspect="1"/>
          </p:cNvPicPr>
          <p:nvPr/>
        </p:nvPicPr>
        <p:blipFill rotWithShape="1">
          <a:blip r:embed="rId3">
            <a:extLst>
              <a:ext uri="{28A0092B-C50C-407E-A947-70E740481C1C}">
                <a14:useLocalDpi xmlns:a14="http://schemas.microsoft.com/office/drawing/2010/main" val="0"/>
              </a:ext>
            </a:extLst>
          </a:blip>
          <a:srcRect l="15359" t="2580" r="17157" b="19779"/>
          <a:stretch/>
        </p:blipFill>
        <p:spPr>
          <a:xfrm>
            <a:off x="2962275" y="2373200"/>
            <a:ext cx="2390172" cy="1828800"/>
          </a:xfrm>
          <a:prstGeom prst="rect">
            <a:avLst/>
          </a:prstGeom>
        </p:spPr>
      </p:pic>
      <p:pic>
        <p:nvPicPr>
          <p:cNvPr id="11" name="Picture 10" descr="A picture containing blue, plastic&#10;&#10;Description automatically generated">
            <a:extLst>
              <a:ext uri="{FF2B5EF4-FFF2-40B4-BE49-F238E27FC236}">
                <a16:creationId xmlns="" xmlns:a16="http://schemas.microsoft.com/office/drawing/2014/main" id="{CC737724-69F9-4C97-8250-AAAF9CE0F6EC}"/>
              </a:ext>
            </a:extLst>
          </p:cNvPr>
          <p:cNvPicPr>
            <a:picLocks noChangeAspect="1"/>
          </p:cNvPicPr>
          <p:nvPr/>
        </p:nvPicPr>
        <p:blipFill rotWithShape="1">
          <a:blip r:embed="rId4">
            <a:extLst>
              <a:ext uri="{28A0092B-C50C-407E-A947-70E740481C1C}">
                <a14:useLocalDpi xmlns:a14="http://schemas.microsoft.com/office/drawing/2010/main" val="0"/>
              </a:ext>
            </a:extLst>
          </a:blip>
          <a:srcRect l="4671" t="6739" r="8729" b="5895"/>
          <a:stretch/>
        </p:blipFill>
        <p:spPr>
          <a:xfrm>
            <a:off x="6096000" y="1916000"/>
            <a:ext cx="2719176" cy="2743200"/>
          </a:xfrm>
          <a:prstGeom prst="rect">
            <a:avLst/>
          </a:prstGeom>
        </p:spPr>
      </p:pic>
    </p:spTree>
    <p:extLst>
      <p:ext uri="{BB962C8B-B14F-4D97-AF65-F5344CB8AC3E}">
        <p14:creationId xmlns:p14="http://schemas.microsoft.com/office/powerpoint/2010/main" val="376255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 xmlns:a16="http://schemas.microsoft.com/office/drawing/2014/main" id="{9C339D16-68E4-43C4-A62E-D0146138D23B}"/>
              </a:ext>
            </a:extLst>
          </p:cNvPr>
          <p:cNvSpPr txBox="1">
            <a:spLocks/>
          </p:cNvSpPr>
          <p:nvPr/>
        </p:nvSpPr>
        <p:spPr>
          <a:xfrm>
            <a:off x="1066800" y="17747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a:solidFill>
                  <a:srgbClr val="F8F8F8"/>
                </a:solidFill>
                <a:latin typeface="Itim" panose="00000500000000000000" pitchFamily="2" charset="-34"/>
                <a:cs typeface="Itim" panose="00000500000000000000" pitchFamily="2" charset="-34"/>
              </a:rPr>
              <a:t>3. Hãy mô tả bằng lời phương và chiều của các lực trong hình dưới? </a:t>
            </a:r>
            <a:endParaRPr lang="en-US" sz="2500" kern="0">
              <a:solidFill>
                <a:srgbClr val="F8F8F8"/>
              </a:solidFill>
              <a:latin typeface="Itim" panose="00000500000000000000" pitchFamily="2" charset="-34"/>
              <a:cs typeface="Itim" panose="00000500000000000000" pitchFamily="2" charset="-34"/>
            </a:endParaRPr>
          </a:p>
        </p:txBody>
      </p:sp>
      <p:pic>
        <p:nvPicPr>
          <p:cNvPr id="9" name="Picture 2" descr="Question mark Icons – Free Vector Download, PNG, SVG, GIF">
            <a:extLst>
              <a:ext uri="{FF2B5EF4-FFF2-40B4-BE49-F238E27FC236}">
                <a16:creationId xmlns="" xmlns:a16="http://schemas.microsoft.com/office/drawing/2014/main"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794;p49">
            <a:extLst>
              <a:ext uri="{FF2B5EF4-FFF2-40B4-BE49-F238E27FC236}">
                <a16:creationId xmlns="" xmlns:a16="http://schemas.microsoft.com/office/drawing/2014/main" id="{A530074C-9975-4D4F-AC15-005B11433C74}"/>
              </a:ext>
            </a:extLst>
          </p:cNvPr>
          <p:cNvSpPr txBox="1">
            <a:spLocks/>
          </p:cNvSpPr>
          <p:nvPr/>
        </p:nvSpPr>
        <p:spPr>
          <a:xfrm>
            <a:off x="152400" y="494359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just">
              <a:defRPr/>
            </a:pPr>
            <a:r>
              <a:rPr lang="en-US" sz="2500">
                <a:solidFill>
                  <a:srgbClr val="F8F8F8"/>
                </a:solidFill>
                <a:latin typeface="Itim" panose="00000500000000000000" pitchFamily="2" charset="-34"/>
                <a:cs typeface="Itim" panose="00000500000000000000" pitchFamily="2" charset="-34"/>
              </a:rPr>
              <a:t>- Hình a: phương thẳng đứng, chiều từ dưới lên </a:t>
            </a:r>
          </a:p>
          <a:p>
            <a:pPr lvl="0" algn="just">
              <a:defRPr/>
            </a:pPr>
            <a:r>
              <a:rPr lang="en-US" sz="2500">
                <a:solidFill>
                  <a:srgbClr val="F8F8F8"/>
                </a:solidFill>
                <a:latin typeface="Itim" panose="00000500000000000000" pitchFamily="2" charset="-34"/>
                <a:cs typeface="Itim" panose="00000500000000000000" pitchFamily="2" charset="-34"/>
              </a:rPr>
              <a:t>- Hình b: phương nằm ngang, chiều từ phải sang trái </a:t>
            </a:r>
          </a:p>
          <a:p>
            <a:pPr lvl="0" algn="just">
              <a:defRPr/>
            </a:pPr>
            <a:r>
              <a:rPr lang="en-US" sz="2500">
                <a:solidFill>
                  <a:srgbClr val="F8F8F8"/>
                </a:solidFill>
                <a:latin typeface="Itim" panose="00000500000000000000" pitchFamily="2" charset="-34"/>
                <a:cs typeface="Itim" panose="00000500000000000000" pitchFamily="2" charset="-34"/>
              </a:rPr>
              <a:t>- Hình c: phương thẳng đứng, chiều từ trên xuống dưới </a:t>
            </a:r>
            <a:endParaRPr lang="vi-VN" sz="2500">
              <a:solidFill>
                <a:srgbClr val="F8F8F8"/>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 xmlns:a16="http://schemas.microsoft.com/office/drawing/2014/main" id="{EC5263CE-BE2F-44C4-BD89-2666D2873C33}"/>
              </a:ext>
            </a:extLst>
          </p:cNvPr>
          <p:cNvSpPr txBox="1">
            <a:spLocks/>
          </p:cNvSpPr>
          <p:nvPr/>
        </p:nvSpPr>
        <p:spPr>
          <a:xfrm>
            <a:off x="5147915" y="438117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pic>
        <p:nvPicPr>
          <p:cNvPr id="7" name="Picture 6">
            <a:extLst>
              <a:ext uri="{FF2B5EF4-FFF2-40B4-BE49-F238E27FC236}">
                <a16:creationId xmlns="" xmlns:a16="http://schemas.microsoft.com/office/drawing/2014/main" id="{ECCB41CD-AA6C-4FCE-890D-53F0A7FFF7AB}"/>
              </a:ext>
            </a:extLst>
          </p:cNvPr>
          <p:cNvPicPr>
            <a:picLocks noChangeAspect="1"/>
          </p:cNvPicPr>
          <p:nvPr/>
        </p:nvPicPr>
        <p:blipFill>
          <a:blip r:embed="rId3"/>
          <a:stretch>
            <a:fillRect/>
          </a:stretch>
        </p:blipFill>
        <p:spPr>
          <a:xfrm>
            <a:off x="152400" y="1233744"/>
            <a:ext cx="11887200" cy="2960054"/>
          </a:xfrm>
          <a:prstGeom prst="rect">
            <a:avLst/>
          </a:prstGeom>
        </p:spPr>
      </p:pic>
    </p:spTree>
    <p:extLst>
      <p:ext uri="{BB962C8B-B14F-4D97-AF65-F5344CB8AC3E}">
        <p14:creationId xmlns:p14="http://schemas.microsoft.com/office/powerpoint/2010/main" val="263972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 xmlns:a16="http://schemas.microsoft.com/office/drawing/2014/main" id="{DAF08EC2-5D0D-48D9-855C-A59C0E5ED55B}"/>
              </a:ext>
            </a:extLst>
          </p:cNvPr>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Đơn vị lực và dụng cụ đo lực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 xmlns:a16="http://schemas.microsoft.com/office/drawing/2014/main" id="{8CD51C9F-FCB0-4185-93E6-835FC05E1B10}"/>
              </a:ext>
            </a:extLst>
          </p:cNvPr>
          <p:cNvSpPr txBox="1">
            <a:spLocks/>
          </p:cNvSpPr>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 xmlns:a16="http://schemas.microsoft.com/office/drawing/2014/main"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9041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a:extLst>
              <a:ext uri="{FF2B5EF4-FFF2-40B4-BE49-F238E27FC236}">
                <a16:creationId xmlns="" xmlns:a16="http://schemas.microsoft.com/office/drawing/2014/main" id="{9F4BC261-4781-4DFE-BA2B-77EE6F751C48}"/>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Đơn vị lực là niutơn (N). Dụng cụ đo lực là lực kế </a:t>
            </a:r>
            <a:endParaRPr sz="3000" b="0">
              <a:solidFill>
                <a:srgbClr val="FFFF00"/>
              </a:solidFill>
              <a:latin typeface="Itim" panose="00000500000000000000" pitchFamily="2" charset="-34"/>
              <a:cs typeface="Itim" panose="00000500000000000000" pitchFamily="2" charset="-34"/>
            </a:endParaRPr>
          </a:p>
        </p:txBody>
      </p:sp>
      <p:sp>
        <p:nvSpPr>
          <p:cNvPr id="13" name="Google Shape;1794;p49">
            <a:extLst>
              <a:ext uri="{FF2B5EF4-FFF2-40B4-BE49-F238E27FC236}">
                <a16:creationId xmlns="" xmlns:a16="http://schemas.microsoft.com/office/drawing/2014/main" id="{6D2DFB58-1EB9-4656-85EA-F3D4AAB8D17D}"/>
              </a:ext>
            </a:extLst>
          </p:cNvPr>
          <p:cNvSpPr txBox="1">
            <a:spLocks/>
          </p:cNvSpPr>
          <p:nvPr/>
        </p:nvSpPr>
        <p:spPr>
          <a:xfrm>
            <a:off x="124714" y="4709127"/>
            <a:ext cx="317534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Lực sĩ cử tạ có thể tác dụng lên tạ một lực có độ lớn 2400 N </a:t>
            </a:r>
            <a:endParaRPr lang="en-US" sz="2500" kern="0">
              <a:solidFill>
                <a:srgbClr val="00B0F0"/>
              </a:solidFill>
              <a:latin typeface="Itim" panose="00000500000000000000" pitchFamily="2" charset="-34"/>
              <a:cs typeface="Itim" panose="00000500000000000000" pitchFamily="2" charset="-34"/>
            </a:endParaRPr>
          </a:p>
        </p:txBody>
      </p:sp>
      <p:sp>
        <p:nvSpPr>
          <p:cNvPr id="19" name="Google Shape;1794;p49">
            <a:extLst>
              <a:ext uri="{FF2B5EF4-FFF2-40B4-BE49-F238E27FC236}">
                <a16:creationId xmlns="" xmlns:a16="http://schemas.microsoft.com/office/drawing/2014/main" id="{F29950DC-B3ED-4401-97C0-DAC4A4B93272}"/>
              </a:ext>
            </a:extLst>
          </p:cNvPr>
          <p:cNvSpPr txBox="1">
            <a:spLocks/>
          </p:cNvSpPr>
          <p:nvPr/>
        </p:nvSpPr>
        <p:spPr>
          <a:xfrm>
            <a:off x="3470710" y="2479560"/>
            <a:ext cx="9289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Lò xo </a:t>
            </a:r>
            <a:endParaRPr lang="en-US" sz="2500" kern="0">
              <a:solidFill>
                <a:srgbClr val="00B0F0"/>
              </a:solidFill>
              <a:latin typeface="Itim" panose="00000500000000000000" pitchFamily="2" charset="-34"/>
              <a:cs typeface="Itim" panose="00000500000000000000" pitchFamily="2" charset="-34"/>
            </a:endParaRPr>
          </a:p>
        </p:txBody>
      </p:sp>
      <p:pic>
        <p:nvPicPr>
          <p:cNvPr id="3" name="Picture 2">
            <a:extLst>
              <a:ext uri="{FF2B5EF4-FFF2-40B4-BE49-F238E27FC236}">
                <a16:creationId xmlns="" xmlns:a16="http://schemas.microsoft.com/office/drawing/2014/main" id="{CE7BCD2E-8D13-4F30-8536-E673F1B2577F}"/>
              </a:ext>
            </a:extLst>
          </p:cNvPr>
          <p:cNvPicPr>
            <a:picLocks noChangeAspect="1"/>
          </p:cNvPicPr>
          <p:nvPr/>
        </p:nvPicPr>
        <p:blipFill rotWithShape="1">
          <a:blip r:embed="rId3">
            <a:extLst>
              <a:ext uri="{28A0092B-C50C-407E-A947-70E740481C1C}">
                <a14:useLocalDpi xmlns:a14="http://schemas.microsoft.com/office/drawing/2010/main" val="0"/>
              </a:ext>
            </a:extLst>
          </a:blip>
          <a:srcRect l="10216" t="9755" r="11125" b="5059"/>
          <a:stretch/>
        </p:blipFill>
        <p:spPr>
          <a:xfrm>
            <a:off x="267623" y="1047750"/>
            <a:ext cx="2889532" cy="3657600"/>
          </a:xfrm>
          <a:prstGeom prst="rect">
            <a:avLst/>
          </a:prstGeom>
        </p:spPr>
      </p:pic>
      <p:pic>
        <p:nvPicPr>
          <p:cNvPr id="5" name="Picture 4" descr="A picture containing text, indoor, device, thermometer&#10;&#10;Description automatically generated">
            <a:extLst>
              <a:ext uri="{FF2B5EF4-FFF2-40B4-BE49-F238E27FC236}">
                <a16:creationId xmlns="" xmlns:a16="http://schemas.microsoft.com/office/drawing/2014/main" id="{1CF0CE51-E2DC-4A9A-A3AD-980262697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391" y="781236"/>
            <a:ext cx="776105" cy="5486400"/>
          </a:xfrm>
          <a:prstGeom prst="rect">
            <a:avLst/>
          </a:prstGeom>
        </p:spPr>
      </p:pic>
      <p:sp>
        <p:nvSpPr>
          <p:cNvPr id="14" name="Google Shape;1794;p49">
            <a:extLst>
              <a:ext uri="{FF2B5EF4-FFF2-40B4-BE49-F238E27FC236}">
                <a16:creationId xmlns="" xmlns:a16="http://schemas.microsoft.com/office/drawing/2014/main" id="{EA7B24C5-7359-49E6-B944-40457B92B206}"/>
              </a:ext>
            </a:extLst>
          </p:cNvPr>
          <p:cNvSpPr txBox="1">
            <a:spLocks/>
          </p:cNvSpPr>
          <p:nvPr/>
        </p:nvSpPr>
        <p:spPr>
          <a:xfrm>
            <a:off x="3023035" y="3219185"/>
            <a:ext cx="137663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Chỉ vạch </a:t>
            </a:r>
            <a:endParaRPr lang="en-US" sz="2500" kern="0">
              <a:solidFill>
                <a:srgbClr val="00B0F0"/>
              </a:solidFill>
              <a:latin typeface="Itim" panose="00000500000000000000" pitchFamily="2" charset="-34"/>
              <a:cs typeface="Itim" panose="00000500000000000000" pitchFamily="2" charset="-34"/>
            </a:endParaRPr>
          </a:p>
        </p:txBody>
      </p:sp>
      <p:sp>
        <p:nvSpPr>
          <p:cNvPr id="15" name="Google Shape;1794;p49">
            <a:extLst>
              <a:ext uri="{FF2B5EF4-FFF2-40B4-BE49-F238E27FC236}">
                <a16:creationId xmlns="" xmlns:a16="http://schemas.microsoft.com/office/drawing/2014/main" id="{AC396071-B616-4E73-9573-E630D0D3B265}"/>
              </a:ext>
            </a:extLst>
          </p:cNvPr>
          <p:cNvSpPr txBox="1">
            <a:spLocks/>
          </p:cNvSpPr>
          <p:nvPr/>
        </p:nvSpPr>
        <p:spPr>
          <a:xfrm>
            <a:off x="2930055" y="4197837"/>
            <a:ext cx="157615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Vạch chia </a:t>
            </a:r>
            <a:endParaRPr lang="en-US" sz="2500" kern="0">
              <a:solidFill>
                <a:srgbClr val="00B0F0"/>
              </a:solidFill>
              <a:latin typeface="Itim" panose="00000500000000000000" pitchFamily="2" charset="-34"/>
              <a:cs typeface="Itim" panose="00000500000000000000" pitchFamily="2" charset="-34"/>
            </a:endParaRPr>
          </a:p>
        </p:txBody>
      </p:sp>
      <p:cxnSp>
        <p:nvCxnSpPr>
          <p:cNvPr id="16" name="Straight Arrow Connector 15">
            <a:extLst>
              <a:ext uri="{FF2B5EF4-FFF2-40B4-BE49-F238E27FC236}">
                <a16:creationId xmlns="" xmlns:a16="http://schemas.microsoft.com/office/drawing/2014/main" id="{95C596FD-ACE6-4F76-9290-49C8059ECEDB}"/>
              </a:ext>
            </a:extLst>
          </p:cNvPr>
          <p:cNvCxnSpPr>
            <a:cxnSpLocks/>
          </p:cNvCxnSpPr>
          <p:nvPr/>
        </p:nvCxnSpPr>
        <p:spPr>
          <a:xfrm>
            <a:off x="4406447" y="2800536"/>
            <a:ext cx="648714"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4865D118-6138-4E0B-B5DC-AC614C884FED}"/>
              </a:ext>
            </a:extLst>
          </p:cNvPr>
          <p:cNvCxnSpPr>
            <a:cxnSpLocks/>
          </p:cNvCxnSpPr>
          <p:nvPr/>
        </p:nvCxnSpPr>
        <p:spPr>
          <a:xfrm>
            <a:off x="4406447" y="3524436"/>
            <a:ext cx="648714"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21CEAE5E-DC23-438D-A43E-D6E31F73FDEC}"/>
              </a:ext>
            </a:extLst>
          </p:cNvPr>
          <p:cNvCxnSpPr>
            <a:cxnSpLocks/>
          </p:cNvCxnSpPr>
          <p:nvPr/>
        </p:nvCxnSpPr>
        <p:spPr>
          <a:xfrm>
            <a:off x="4488660" y="4515036"/>
            <a:ext cx="648714"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 xmlns:a16="http://schemas.microsoft.com/office/drawing/2014/main" id="{A71EC9E4-11E7-47BF-BA14-D6253B31E9D4}"/>
              </a:ext>
            </a:extLst>
          </p:cNvPr>
          <p:cNvPicPr>
            <a:picLocks noChangeAspect="1"/>
          </p:cNvPicPr>
          <p:nvPr/>
        </p:nvPicPr>
        <p:blipFill>
          <a:blip r:embed="rId5"/>
          <a:stretch>
            <a:fillRect/>
          </a:stretch>
        </p:blipFill>
        <p:spPr>
          <a:xfrm>
            <a:off x="5830129" y="1117936"/>
            <a:ext cx="6209471" cy="1371600"/>
          </a:xfrm>
          <a:prstGeom prst="rect">
            <a:avLst/>
          </a:prstGeom>
        </p:spPr>
      </p:pic>
      <p:sp>
        <p:nvSpPr>
          <p:cNvPr id="22" name="Google Shape;1794;p49">
            <a:extLst>
              <a:ext uri="{FF2B5EF4-FFF2-40B4-BE49-F238E27FC236}">
                <a16:creationId xmlns="" xmlns:a16="http://schemas.microsoft.com/office/drawing/2014/main" id="{9B70231E-81A3-49E8-9FC2-611FABACFA81}"/>
              </a:ext>
            </a:extLst>
          </p:cNvPr>
          <p:cNvSpPr txBox="1">
            <a:spLocks/>
          </p:cNvSpPr>
          <p:nvPr/>
        </p:nvSpPr>
        <p:spPr>
          <a:xfrm>
            <a:off x="6176681" y="2682008"/>
            <a:ext cx="56789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Ước lượng độ lớn của lực </a:t>
            </a:r>
          </a:p>
          <a:p>
            <a:pPr lvl="0">
              <a:defRPr/>
            </a:pPr>
            <a:r>
              <a:rPr lang="en-US" sz="2500" kern="0">
                <a:solidFill>
                  <a:srgbClr val="F8F8F8"/>
                </a:solidFill>
                <a:latin typeface="Itim" panose="00000500000000000000" pitchFamily="2" charset="-34"/>
                <a:cs typeface="Itim" panose="00000500000000000000" pitchFamily="2" charset="-34"/>
              </a:rPr>
              <a:t>- Chọn lực kế thích hợp </a:t>
            </a:r>
          </a:p>
          <a:p>
            <a:pPr lvl="0">
              <a:defRPr/>
            </a:pPr>
            <a:r>
              <a:rPr lang="en-US" sz="2500" kern="0">
                <a:solidFill>
                  <a:srgbClr val="F8F8F8"/>
                </a:solidFill>
                <a:latin typeface="Itim" panose="00000500000000000000" pitchFamily="2" charset="-34"/>
                <a:cs typeface="Itim" panose="00000500000000000000" pitchFamily="2" charset="-34"/>
              </a:rPr>
              <a:t>- Điều chỉnh lực kế về số 0 </a:t>
            </a:r>
          </a:p>
          <a:p>
            <a:pPr lvl="0">
              <a:defRPr/>
            </a:pPr>
            <a:r>
              <a:rPr lang="en-US" sz="2500" kern="0">
                <a:solidFill>
                  <a:srgbClr val="F8F8F8"/>
                </a:solidFill>
                <a:latin typeface="Itim" panose="00000500000000000000" pitchFamily="2" charset="-34"/>
                <a:cs typeface="Itim" panose="00000500000000000000" pitchFamily="2" charset="-34"/>
              </a:rPr>
              <a:t>- Móc vật vào lực kế, kéo hoặc giữ lực kế dọc theo phương của lực cần đo </a:t>
            </a:r>
          </a:p>
          <a:p>
            <a:pPr lvl="0">
              <a:defRPr/>
            </a:pPr>
            <a:r>
              <a:rPr lang="en-US" sz="2500" kern="0">
                <a:solidFill>
                  <a:srgbClr val="F8F8F8"/>
                </a:solidFill>
                <a:latin typeface="Itim" panose="00000500000000000000" pitchFamily="2" charset="-34"/>
                <a:cs typeface="Itim" panose="00000500000000000000" pitchFamily="2" charset="-34"/>
              </a:rPr>
              <a:t>- Đọc và ghi kết quả đo </a:t>
            </a:r>
          </a:p>
        </p:txBody>
      </p:sp>
    </p:spTree>
    <p:extLst>
      <p:ext uri="{BB962C8B-B14F-4D97-AF65-F5344CB8AC3E}">
        <p14:creationId xmlns:p14="http://schemas.microsoft.com/office/powerpoint/2010/main" val="295163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12603</TotalTime>
  <Words>716</Words>
  <PresentationFormat>Custom</PresentationFormat>
  <Paragraphs>71</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Dinsey Cute Animals Newsletter by Slidesgo</vt:lpstr>
      <vt:lpstr>PowerPoint Presentation</vt:lpstr>
      <vt:lpstr>Các đặc trưng của lực </vt:lpstr>
      <vt:lpstr>Mỗi lực đều có 4 đặc trưng cơ bản (còn gọi là 4 yếu tố của lực) là: điểm đặt, phương, chiều, độ lớn </vt:lpstr>
      <vt:lpstr>Mỗi lực đều có 4 đặc trưng cơ bản (còn gọi là 4 yếu tố của lực) là: điểm đặt, phương, chiều, độ lớn </vt:lpstr>
      <vt:lpstr>PowerPoint Presentation</vt:lpstr>
      <vt:lpstr>PowerPoint Presentation</vt:lpstr>
      <vt:lpstr>PowerPoint Presentation</vt:lpstr>
      <vt:lpstr>Đơn vị lực và dụng cụ đo lực </vt:lpstr>
      <vt:lpstr>Đơn vị lực là niutơn (N). Dụng cụ đo lực là lực kế </vt:lpstr>
      <vt:lpstr>Biểu diễn lực </vt:lpstr>
      <vt:lpstr>Để biểu diễn lực, người ta dùng một mũi tên có gốc đặt tại vật bị lực tác dụng, phương và chiều trùng với phương và chiều của lực, độ dài tỉ lệ với độ lớn của lực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2023-04-08T00:46:01Z</dcterms:modified>
</cp:coreProperties>
</file>